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image/svg"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presentationml.tags+xml" PartName="/ppt/tags/tag2.xml"/>
  <Override ContentType="application/vnd.openxmlformats-officedocument.presentationml.tags+xml" PartName="/ppt/tags/tag3.xml"/>
  <Override ContentType="application/vnd.openxmlformats-officedocument.presentationml.tags+xml" PartName="/ppt/tags/tag4.xml"/>
  <Override ContentType="application/vnd.openxmlformats-officedocument.presentationml.tags+xml" PartName="/ppt/tags/tag5.xml"/>
  <Override ContentType="application/vnd.openxmlformats-officedocument.presentationml.tags+xml" PartName="/ppt/tags/tag6.xml"/>
  <Override ContentType="application/vnd.openxmlformats-officedocument.presentationml.tags+xml" PartName="/ppt/tags/tag7.xml"/>
  <Override ContentType="application/vnd.openxmlformats-officedocument.presentationml.tags+xml" PartName="/ppt/tags/tag8.xml"/>
  <Override ContentType="application/vnd.openxmlformats-officedocument.presentationml.tags+xml" PartName="/ppt/tags/tag9.xml"/>
  <Override ContentType="application/vnd.openxmlformats-officedocument.presentationml.tags+xml" PartName="/ppt/tags/tag10.xml"/>
  <Override ContentType="application/vnd.openxmlformats-officedocument.presentationml.tags+xml" PartName="/ppt/tags/tag11.xml"/>
  <Override ContentType="application/vnd.openxmlformats-officedocument.presentationml.tags+xml" PartName="/ppt/tags/tag12.xml"/>
  <Override ContentType="application/vnd.openxmlformats-officedocument.presentationml.tags+xml" PartName="/ppt/tags/tag13.xml"/>
  <Override ContentType="application/vnd.openxmlformats-officedocument.presentationml.tags+xml" PartName="/ppt/tags/tag14.xml"/>
  <Override ContentType="application/vnd.openxmlformats-officedocument.presentationml.tags+xml" PartName="/ppt/tags/tag15.xml"/>
  <Override ContentType="application/vnd.openxmlformats-officedocument.presentationml.tags+xml" PartName="/ppt/tags/tag16.xml"/>
  <Override ContentType="application/vnd.openxmlformats-officedocument.presentationml.tags+xml" PartName="/ppt/tags/tag17.xml"/>
  <Override ContentType="application/vnd.openxmlformats-officedocument.presentationml.tags+xml" PartName="/ppt/tags/tag18.xml"/>
  <Override ContentType="application/vnd.openxmlformats-officedocument.presentationml.tags+xml" PartName="/ppt/tags/tag19.xml"/>
  <Override ContentType="application/vnd.openxmlformats-officedocument.presentationml.tags+xml" PartName="/ppt/tags/tag20.xml"/>
  <Override ContentType="application/vnd.openxmlformats-officedocument.presentationml.tags+xml" PartName="/ppt/tags/tag21.xml"/>
  <Override ContentType="application/vnd.openxmlformats-officedocument.presentationml.tags+xml" PartName="/ppt/tags/tag22.xml"/>
  <Override ContentType="application/vnd.openxmlformats-officedocument.presentationml.tags+xml" PartName="/ppt/tags/tag23.xml"/>
  <Override ContentType="application/vnd.openxmlformats-officedocument.presentationml.tags+xml" PartName="/ppt/tags/tag24.xml"/>
  <Override ContentType="application/vnd.openxmlformats-officedocument.presentationml.tags+xml" PartName="/ppt/tags/tag25.xml"/>
  <Override ContentType="application/vnd.openxmlformats-officedocument.presentationml.tags+xml" PartName="/ppt/tags/tag26.xml"/>
  <Override ContentType="application/vnd.openxmlformats-officedocument.presentationml.tags+xml" PartName="/ppt/tags/tag27.xml"/>
  <Override ContentType="application/vnd.openxmlformats-officedocument.presentationml.tags+xml" PartName="/ppt/tags/tag28.xml"/>
  <Override ContentType="application/vnd.openxmlformats-officedocument.presentationml.tags+xml" PartName="/ppt/tags/tag29.xml"/>
  <Override ContentType="application/vnd.openxmlformats-officedocument.presentationml.tags+xml" PartName="/ppt/tags/tag30.xml"/>
  <Override ContentType="application/vnd.openxmlformats-officedocument.presentationml.tags+xml" PartName="/ppt/tags/tag31.xml"/>
  <Override ContentType="application/vnd.openxmlformats-officedocument.presentationml.tags+xml" PartName="/ppt/tags/tag32.xml"/>
  <Override ContentType="application/vnd.openxmlformats-officedocument.presentationml.tags+xml" PartName="/ppt/tags/tag33.xml"/>
  <Override ContentType="application/vnd.openxmlformats-officedocument.presentationml.tags+xml" PartName="/ppt/tags/tag34.xml"/>
  <Override ContentType="application/vnd.openxmlformats-officedocument.presentationml.tags+xml" PartName="/ppt/tags/tag35.xml"/>
  <Override ContentType="application/vnd.openxmlformats-officedocument.presentationml.tags+xml" PartName="/ppt/tags/tag36.xml"/>
  <Override ContentType="application/vnd.openxmlformats-officedocument.presentationml.tags+xml" PartName="/ppt/tags/tag37.xml"/>
  <Override ContentType="application/vnd.openxmlformats-officedocument.presentationml.tags+xml" PartName="/ppt/tags/tag38.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60" r:id="rId2"/>
  </p:sldMasterIdLst>
  <p:notesMasterIdLst>
    <p:notesMasterId r:id="rId3"/>
  </p:notesMasterIdLst>
  <p:sldIdLst>
    <p:sldId id="256" r:id="rId4"/>
    <p:sldId id="257" r:id="rId5"/>
    <p:sldId id="258" r:id="rId6"/>
    <p:sldId id="263" r:id="rId7"/>
    <p:sldId id="267" r:id="rId8"/>
    <p:sldId id="264" r:id="rId9"/>
    <p:sldId id="266" r:id="rId10"/>
    <p:sldId id="265" r:id="rId11"/>
    <p:sldId id="259" r:id="rId12"/>
    <p:sldId id="268" r:id="rId13"/>
    <p:sldId id="269" r:id="rId14"/>
    <p:sldId id="270" r:id="rId15"/>
    <p:sldId id="271" r:id="rId16"/>
    <p:sldId id="272" r:id="rId17"/>
    <p:sldId id="260" r:id="rId18"/>
    <p:sldId id="273" r:id="rId19"/>
    <p:sldId id="274" r:id="rId20"/>
    <p:sldId id="275" r:id="rId21"/>
    <p:sldId id="277" r:id="rId22"/>
    <p:sldId id="276" r:id="rId23"/>
    <p:sldId id="261" r:id="rId24"/>
    <p:sldId id="278" r:id="rId25"/>
    <p:sldId id="280" r:id="rId26"/>
    <p:sldId id="281" r:id="rId27"/>
    <p:sldId id="282" r:id="rId28"/>
    <p:sldId id="279" r:id="rId29"/>
    <p:sldId id="262" r:id="rId30"/>
  </p:sldIdLst>
  <p:sldSz cx="12192000" cy="6858000"/>
  <p:notesSz cx="6858000" cy="9144000"/>
  <p:custDataLst>
    <p:tags r:id="rId3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14" autoAdjust="0"/>
    <p:restoredTop sz="96314" autoAdjust="0"/>
  </p:normalViewPr>
  <p:slideViewPr>
    <p:cSldViewPr snapToGrid="0">
      <p:cViewPr varScale="1">
        <p:scale>
          <a:sx n="108" d="100"/>
          <a:sy n="108" d="100"/>
        </p:scale>
        <p:origin x="654" y="150"/>
      </p:cViewPr>
      <p:guideLst/>
    </p:cSldViewPr>
  </p:slideViewPr>
  <p:notesTextViewPr>
    <p:cViewPr>
      <p:scale>
        <a:sx n="1" d="1"/>
        <a:sy n="1" d="1"/>
      </p:scale>
      <p:origin x="0" y="0"/>
    </p:cViewPr>
  </p:notesTextViewPr>
  <p:sorterViewPr>
    <p:cViewPr>
      <p:scale>
        <a:sx n="100" d="100"/>
        <a:sy n="100" d="100"/>
      </p:scale>
      <p:origin x="0" y="0"/>
    </p:cViewPr>
  </p:sorter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slides/slide25.xml" Type="http://schemas.openxmlformats.org/officeDocument/2006/relationships/slide"/><Relationship Id="rId29" Target="slides/slide26.xml" Type="http://schemas.openxmlformats.org/officeDocument/2006/relationships/slide"/><Relationship Id="rId3" Target="notesMasters/notesMaster1.xml" Type="http://schemas.openxmlformats.org/officeDocument/2006/relationships/notesMaster"/><Relationship Id="rId30" Target="slides/slide27.xml" Type="http://schemas.openxmlformats.org/officeDocument/2006/relationships/slide"/><Relationship Id="rId32" Target="tags/tag38.xml" Type="http://schemas.openxmlformats.org/officeDocument/2006/relationships/tags"/><Relationship Id="rId33" Target="presProps.xml" Type="http://schemas.openxmlformats.org/officeDocument/2006/relationships/presProps"/><Relationship Id="rId34" Target="viewProps.xml" Type="http://schemas.openxmlformats.org/officeDocument/2006/relationships/viewProps"/><Relationship Id="rId35" Target="theme/theme1.xml" Type="http://schemas.openxmlformats.org/officeDocument/2006/relationships/theme"/><Relationship Id="rId36" Target="tableStyles.xml" Type="http://schemas.openxmlformats.org/officeDocument/2006/relationships/tableStyles"/><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131CBC-C7F3-492B-AA69-92C3F1D33268}" type="datetimeFigureOut">
              <a:rPr lang="zh-CN" altLang="en-US" smtClean="0"/>
              <a:t>2021/11/22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40F99E-974F-4351-B001-1304BAB96ED3}" type="slidenum">
              <a:rPr lang="zh-CN" altLang="en-US" smtClean="0"/>
              <a:t>‹#›</a:t>
            </a:fld>
            <a:endParaRPr lang="zh-CN" altLang="en-US"/>
          </a:p>
        </p:txBody>
      </p:sp>
    </p:spTree>
    <p:extLst>
      <p:ext uri="{BB962C8B-B14F-4D97-AF65-F5344CB8AC3E}">
        <p14:creationId val="41856735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28.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041431860"/>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smtClean="0"/>
              <a:t>模板来自于 优品</a:t>
            </a:r>
            <a:r>
              <a:rPr lang="en-US" altLang="zh-CN" smtClean="0"/>
              <a:t>PPT</a:t>
            </a:r>
            <a:r>
              <a:rPr lang="zh-CN" altLang="en-US" smtClean="0"/>
              <a:t> </a:t>
            </a:r>
            <a:r>
              <a:rPr lang="en-US" altLang="zh-CN" smtClean="0"/>
              <a:t>https://www.ypppt.com/</a:t>
            </a:r>
            <a:endParaRPr lang="zh-CN" altLang="en-US"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anose="020f0502020204030204" pitchFamily="34" charset="0"/>
                <a:ea typeface="宋体" panose="02010600030101010101" pitchFamily="2" charset="-122"/>
              </a:rPr>
              <a:pPr fontAlgn="base">
                <a:spcBef>
                  <a:spcPct val="0"/>
                </a:spcBef>
                <a:spcAft>
                  <a:spcPct val="0"/>
                </a:spcAft>
              </a:pPr>
              <a:t>28</a:t>
            </a:fld>
            <a:endParaRPr lang="zh-CN" altLang="en-US" smtClean="0">
              <a:solidFill>
                <a:prstClr val="black"/>
              </a:solidFill>
              <a:latin typeface="Calibri" pitchFamily="34" charset="0"/>
              <a:ea typeface="宋体" pitchFamily="2" charset="-122"/>
            </a:endParaRPr>
          </a:p>
        </p:txBody>
      </p:sp>
    </p:spTree>
    <p:extLst>
      <p:ext uri="{BB962C8B-B14F-4D97-AF65-F5344CB8AC3E}">
        <p14:creationId xmlns:p14="http://schemas.microsoft.com/office/powerpoint/2010/main" val="291571007"/>
      </p:ext>
    </p:extLst>
  </p:cSld>
  <p:clrMapOvr>
    <a:masterClrMapping/>
  </p:clrMapOvr>
</p:notes>
</file>

<file path=ppt/slideLayouts/_rels/slideLayout1.xml.rels><?xml version="1.0" encoding="UTF-8" standalone="yes"?><Relationships xmlns="http://schemas.openxmlformats.org/package/2006/relationships"><Relationship Id="rId1" Target="../media/image1.png" Type="http://schemas.openxmlformats.org/officeDocument/2006/relationships/image"/><Relationship Id="rId2"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media/image1.png" Type="http://schemas.openxmlformats.org/officeDocument/2006/relationships/image"/><Relationship Id="rId2"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标题幻灯片">
    <p:spTree>
      <p:nvGrpSpPr>
        <p:cNvPr id="1" name=""/>
        <p:cNvGrpSpPr/>
        <p:nvPr/>
      </p:nvGrpSpPr>
      <p:grpSpPr>
        <a:xfrm>
          <a:off x="0" y="0"/>
          <a:ext cx="0" cy="0"/>
        </a:xfrm>
      </p:grpSpPr>
      <p:sp>
        <p:nvSpPr>
          <p:cNvPr id="7" name="矩形 6">
            <a:extLst>
              <a:ext uri="{FF2B5EF4-FFF2-40B4-BE49-F238E27FC236}">
                <a16:creationId xmlns:a16="http://schemas.microsoft.com/office/drawing/2014/main" id="{F0E38961-9F09-4B62-A155-2910738C30B2}"/>
              </a:ext>
            </a:extLst>
          </p:cNvPr>
          <p:cNvSpPr/>
          <p:nvPr userDrawn="1"/>
        </p:nvSpPr>
        <p:spPr>
          <a:xfrm>
            <a:off x="-4761" y="0"/>
            <a:ext cx="12196761" cy="6858001"/>
          </a:xfrm>
          <a:prstGeom prst="rect">
            <a:avLst/>
          </a:prstGeom>
          <a:gradFill>
            <a:gsLst>
              <a:gs pos="33000">
                <a:srgbClr val="FFFFFF">
                  <a:alpha val="89000"/>
                </a:srgbClr>
              </a:gs>
              <a:gs pos="7000">
                <a:sysClr val="window" lastClr="FFFFFF"/>
              </a:gs>
              <a:gs pos="67000">
                <a:sysClr val="window" lastClr="FFFFFF">
                  <a:alpha val="55000"/>
                </a:sysClr>
              </a:gs>
            </a:gsLst>
            <a:lin ang="162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Hans Kendrick V4"/>
              <a:ea typeface="华文细黑"/>
              <a:cs typeface="+mn-cs"/>
            </a:endParaRPr>
          </a:p>
        </p:txBody>
      </p:sp>
      <p:pic>
        <p:nvPicPr>
          <p:cNvPr id="8" name="图片 7">
            <a:extLst>
              <a:ext uri="{FF2B5EF4-FFF2-40B4-BE49-F238E27FC236}">
                <a16:creationId xmlns:a16="http://schemas.microsoft.com/office/drawing/2014/main" id="{6C52B2FB-DAE8-4AA6-AED6-3D718D3A95B2}"/>
              </a:ext>
            </a:extLst>
          </p:cNvPr>
          <p:cNvPicPr>
            <a:picLocks noChangeAspect="1"/>
          </p:cNvPicPr>
          <p:nvPr userDrawn="1"/>
        </p:nvPicPr>
        <p:blipFill>
          <a:blip r:embed="rId1">
            <a:extLst>
              <a:ext uri="{28A0092B-C50C-407E-A947-70E740481C1C}">
                <a14:useLocalDpi val="0"/>
              </a:ext>
            </a:extLst>
          </a:blip>
          <a:srcRect l="13288" t="12194" r="9325" b="10449"/>
          <a:stretch>
            <a:fillRect/>
          </a:stretch>
        </p:blipFill>
        <p:spPr>
          <a:xfrm>
            <a:off x="-4762" y="0"/>
            <a:ext cx="12196761" cy="6858000"/>
          </a:xfrm>
          <a:prstGeom prst="rect">
            <a:avLst/>
          </a:prstGeom>
        </p:spPr>
      </p:pic>
      <p:sp>
        <p:nvSpPr>
          <p:cNvPr id="9" name="任意多边形: 形状 8">
            <a:extLst>
              <a:ext uri="{FF2B5EF4-FFF2-40B4-BE49-F238E27FC236}">
                <a16:creationId xmlns:a16="http://schemas.microsoft.com/office/drawing/2014/main" id="{59C35715-F9F0-449F-94DE-B5B6F3F492ED}"/>
              </a:ext>
            </a:extLst>
          </p:cNvPr>
          <p:cNvSpPr/>
          <p:nvPr userDrawn="1"/>
        </p:nvSpPr>
        <p:spPr>
          <a:xfrm rot="1946637">
            <a:off x="11291772" y="4484088"/>
            <a:ext cx="1342588" cy="2965475"/>
          </a:xfrm>
          <a:custGeom>
            <a:gdLst>
              <a:gd name="connsiteX0" fmla="*/ 0 w 1342588"/>
              <a:gd name="connsiteY0" fmla="*/ 0 h 2965475"/>
              <a:gd name="connsiteX1" fmla="*/ 1342588 w 1342588"/>
              <a:gd name="connsiteY1" fmla="*/ 2111997 h 2965475"/>
              <a:gd name="connsiteX2" fmla="*/ 0 w 1342588"/>
              <a:gd name="connsiteY2" fmla="*/ 2965475 h 2965475"/>
            </a:gdLst>
            <a:cxnLst>
              <a:cxn ang="0">
                <a:pos x="connsiteX0" y="connsiteY0"/>
              </a:cxn>
              <a:cxn ang="0">
                <a:pos x="connsiteX1" y="connsiteY1"/>
              </a:cxn>
              <a:cxn ang="0">
                <a:pos x="connsiteX2" y="connsiteY2"/>
              </a:cxn>
            </a:cxnLst>
            <a:rect l="l" t="t" r="r" b="b"/>
            <a:pathLst>
              <a:path w="1342588" h="2965475">
                <a:moveTo>
                  <a:pt x="0" y="0"/>
                </a:moveTo>
                <a:lnTo>
                  <a:pt x="1342588" y="2111997"/>
                </a:lnTo>
                <a:lnTo>
                  <a:pt x="0" y="2965475"/>
                </a:lnTo>
                <a:close/>
              </a:path>
            </a:pathLst>
          </a:custGeom>
          <a:solidFill>
            <a:srgbClr val="035CAC"/>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Hans Kendrick V4"/>
              <a:ea typeface="华文细黑"/>
              <a:cs typeface="+mn-cs"/>
            </a:endParaRPr>
          </a:p>
        </p:txBody>
      </p:sp>
      <p:sp>
        <p:nvSpPr>
          <p:cNvPr id="10" name="任意多边形: 形状 9">
            <a:extLst>
              <a:ext uri="{FF2B5EF4-FFF2-40B4-BE49-F238E27FC236}">
                <a16:creationId xmlns:a16="http://schemas.microsoft.com/office/drawing/2014/main" id="{6176D8EB-E50C-40BC-9AA5-E400C9515A8F}"/>
              </a:ext>
            </a:extLst>
          </p:cNvPr>
          <p:cNvSpPr/>
          <p:nvPr userDrawn="1"/>
        </p:nvSpPr>
        <p:spPr>
          <a:xfrm>
            <a:off x="1" y="1"/>
            <a:ext cx="5781347" cy="6857999"/>
          </a:xfrm>
          <a:custGeom>
            <a:gdLst>
              <a:gd name="connsiteX0" fmla="*/ 0 w 5781347"/>
              <a:gd name="connsiteY0" fmla="*/ 0 h 6857999"/>
              <a:gd name="connsiteX1" fmla="*/ 5781347 w 5781347"/>
              <a:gd name="connsiteY1" fmla="*/ 0 h 6857999"/>
              <a:gd name="connsiteX2" fmla="*/ 1450589 w 5781347"/>
              <a:gd name="connsiteY2" fmla="*/ 6857999 h 6857999"/>
              <a:gd name="connsiteX3" fmla="*/ 0 w 5781347"/>
              <a:gd name="connsiteY3" fmla="*/ 6857999 h 6857999"/>
            </a:gdLst>
            <a:cxnLst>
              <a:cxn ang="0">
                <a:pos x="connsiteX0" y="connsiteY0"/>
              </a:cxn>
              <a:cxn ang="0">
                <a:pos x="connsiteX1" y="connsiteY1"/>
              </a:cxn>
              <a:cxn ang="0">
                <a:pos x="connsiteX2" y="connsiteY2"/>
              </a:cxn>
              <a:cxn ang="0">
                <a:pos x="connsiteX3" y="connsiteY3"/>
              </a:cxn>
            </a:cxnLst>
            <a:rect l="l" t="t" r="r" b="b"/>
            <a:pathLst>
              <a:path w="5781347" h="6857999">
                <a:moveTo>
                  <a:pt x="0" y="0"/>
                </a:moveTo>
                <a:lnTo>
                  <a:pt x="5781347" y="0"/>
                </a:lnTo>
                <a:lnTo>
                  <a:pt x="1450589" y="6857999"/>
                </a:lnTo>
                <a:lnTo>
                  <a:pt x="0" y="6857999"/>
                </a:lnTo>
                <a:close/>
              </a:path>
            </a:pathLst>
          </a:custGeom>
          <a:solidFill>
            <a:srgbClr val="035CAC">
              <a:lumMod val="75000"/>
            </a:srgbClr>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Hans Kendrick V4"/>
              <a:ea typeface="华文细黑"/>
              <a:cs typeface="+mn-cs"/>
            </a:endParaRPr>
          </a:p>
        </p:txBody>
      </p:sp>
      <p:sp>
        <p:nvSpPr>
          <p:cNvPr id="11" name="任意多边形: 形状 10">
            <a:extLst>
              <a:ext uri="{FF2B5EF4-FFF2-40B4-BE49-F238E27FC236}">
                <a16:creationId xmlns:a16="http://schemas.microsoft.com/office/drawing/2014/main" id="{6D330F54-8E4C-4498-B5B4-534766B5BED1}"/>
              </a:ext>
            </a:extLst>
          </p:cNvPr>
          <p:cNvSpPr/>
          <p:nvPr userDrawn="1"/>
        </p:nvSpPr>
        <p:spPr>
          <a:xfrm rot="1946637">
            <a:off x="-720317" y="-1899824"/>
            <a:ext cx="4902793" cy="7492316"/>
          </a:xfrm>
          <a:custGeom>
            <a:gdLst>
              <a:gd name="connsiteX0" fmla="*/ 0 w 4902793"/>
              <a:gd name="connsiteY0" fmla="*/ 3116685 h 7492316"/>
              <a:gd name="connsiteX1" fmla="*/ 4902793 w 4902793"/>
              <a:gd name="connsiteY1" fmla="*/ 0 h 7492316"/>
              <a:gd name="connsiteX2" fmla="*/ 4902793 w 4902793"/>
              <a:gd name="connsiteY2" fmla="*/ 7492316 h 7492316"/>
              <a:gd name="connsiteX3" fmla="*/ 2781570 w 4902793"/>
              <a:gd name="connsiteY3" fmla="*/ 7492316 h 7492316"/>
            </a:gdLst>
            <a:cxnLst>
              <a:cxn ang="0">
                <a:pos x="connsiteX0" y="connsiteY0"/>
              </a:cxn>
              <a:cxn ang="0">
                <a:pos x="connsiteX1" y="connsiteY1"/>
              </a:cxn>
              <a:cxn ang="0">
                <a:pos x="connsiteX2" y="connsiteY2"/>
              </a:cxn>
              <a:cxn ang="0">
                <a:pos x="connsiteX3" y="connsiteY3"/>
              </a:cxn>
            </a:cxnLst>
            <a:rect l="l" t="t" r="r" b="b"/>
            <a:pathLst>
              <a:path w="4902793" h="7492315">
                <a:moveTo>
                  <a:pt x="0" y="3116685"/>
                </a:moveTo>
                <a:lnTo>
                  <a:pt x="4902793" y="0"/>
                </a:lnTo>
                <a:lnTo>
                  <a:pt x="4902793" y="7492316"/>
                </a:lnTo>
                <a:lnTo>
                  <a:pt x="2781570" y="7492316"/>
                </a:lnTo>
                <a:close/>
              </a:path>
            </a:pathLst>
          </a:custGeom>
          <a:solidFill>
            <a:srgbClr val="035CAC">
              <a:alpha val="45000"/>
            </a:srgbClr>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Hans Kendrick V4"/>
              <a:ea typeface="华文细黑"/>
              <a:cs typeface="+mn-cs"/>
            </a:endParaRPr>
          </a:p>
        </p:txBody>
      </p:sp>
      <p:sp>
        <p:nvSpPr>
          <p:cNvPr id="12" name="任意多边形: 形状 11">
            <a:extLst>
              <a:ext uri="{FF2B5EF4-FFF2-40B4-BE49-F238E27FC236}">
                <a16:creationId xmlns:a16="http://schemas.microsoft.com/office/drawing/2014/main" id="{8FA0CF76-BB2E-4A1A-ABE0-D51806CBB50B}"/>
              </a:ext>
            </a:extLst>
          </p:cNvPr>
          <p:cNvSpPr/>
          <p:nvPr userDrawn="1"/>
        </p:nvSpPr>
        <p:spPr>
          <a:xfrm rot="1946637">
            <a:off x="-1004883" y="3894140"/>
            <a:ext cx="3917268" cy="185603"/>
          </a:xfrm>
          <a:custGeom>
            <a:gdLst>
              <a:gd name="connsiteX0" fmla="*/ 0 w 3917268"/>
              <a:gd name="connsiteY0" fmla="*/ 0 h 185603"/>
              <a:gd name="connsiteX1" fmla="*/ 3917268 w 3917268"/>
              <a:gd name="connsiteY1" fmla="*/ 0 h 185603"/>
              <a:gd name="connsiteX2" fmla="*/ 3917268 w 3917268"/>
              <a:gd name="connsiteY2" fmla="*/ 185603 h 185603"/>
              <a:gd name="connsiteX3" fmla="*/ 117987 w 3917268"/>
              <a:gd name="connsiteY3" fmla="*/ 185603 h 185603"/>
            </a:gdLst>
            <a:cxnLst>
              <a:cxn ang="0">
                <a:pos x="connsiteX0" y="connsiteY0"/>
              </a:cxn>
              <a:cxn ang="0">
                <a:pos x="connsiteX1" y="connsiteY1"/>
              </a:cxn>
              <a:cxn ang="0">
                <a:pos x="connsiteX2" y="connsiteY2"/>
              </a:cxn>
              <a:cxn ang="0">
                <a:pos x="connsiteX3" y="connsiteY3"/>
              </a:cxn>
            </a:cxnLst>
            <a:rect l="l" t="t" r="r" b="b"/>
            <a:pathLst>
              <a:path w="3917268" h="185603">
                <a:moveTo>
                  <a:pt x="0" y="0"/>
                </a:moveTo>
                <a:lnTo>
                  <a:pt x="3917268" y="0"/>
                </a:lnTo>
                <a:lnTo>
                  <a:pt x="3917268" y="185603"/>
                </a:lnTo>
                <a:lnTo>
                  <a:pt x="117987" y="185603"/>
                </a:lnTo>
                <a:close/>
              </a:path>
            </a:pathLst>
          </a:custGeom>
          <a:gradFill flip="none" rotWithShape="1">
            <a:gsLst>
              <a:gs pos="0">
                <a:sysClr val="window" lastClr="FFFFFF">
                  <a:alpha val="21000"/>
                </a:sysClr>
              </a:gs>
              <a:gs pos="66000">
                <a:sysClr val="window" lastClr="FFFFFF">
                  <a:alpha val="0"/>
                </a:sysClr>
              </a:gs>
            </a:gsLst>
            <a:lin ang="13200000" scaled="0"/>
          </a:gra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Hans Kendrick V4"/>
              <a:ea typeface="华文细黑"/>
              <a:cs typeface="+mn-cs"/>
            </a:endParaRPr>
          </a:p>
        </p:txBody>
      </p:sp>
      <p:sp>
        <p:nvSpPr>
          <p:cNvPr id="13" name="任意多边形: 形状 12">
            <a:extLst>
              <a:ext uri="{FF2B5EF4-FFF2-40B4-BE49-F238E27FC236}">
                <a16:creationId xmlns:a16="http://schemas.microsoft.com/office/drawing/2014/main" id="{462915BA-C510-4409-8EBF-CC01A874BA1F}"/>
              </a:ext>
            </a:extLst>
          </p:cNvPr>
          <p:cNvSpPr/>
          <p:nvPr userDrawn="1"/>
        </p:nvSpPr>
        <p:spPr>
          <a:xfrm rot="1946637">
            <a:off x="243137" y="-1618737"/>
            <a:ext cx="4301549" cy="5957100"/>
          </a:xfrm>
          <a:custGeom>
            <a:gdLst>
              <a:gd name="connsiteX0" fmla="*/ 2401963 w 4301549"/>
              <a:gd name="connsiteY0" fmla="*/ 1207559 h 5957100"/>
              <a:gd name="connsiteX1" fmla="*/ 4301548 w 4301549"/>
              <a:gd name="connsiteY1" fmla="*/ 0 h 5957100"/>
              <a:gd name="connsiteX2" fmla="*/ 4301549 w 4301549"/>
              <a:gd name="connsiteY2" fmla="*/ 5957100 h 5957100"/>
              <a:gd name="connsiteX3" fmla="*/ 1207559 w 4301549"/>
              <a:gd name="connsiteY3" fmla="*/ 5957100 h 5957100"/>
              <a:gd name="connsiteX4" fmla="*/ 0 w 4301549"/>
              <a:gd name="connsiteY4" fmla="*/ 4057513 h 5957100"/>
              <a:gd name="connsiteX5" fmla="*/ 2401963 w 4301549"/>
              <a:gd name="connsiteY5" fmla="*/ 4057513 h 59571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01549" h="5957100">
                <a:moveTo>
                  <a:pt x="2401963" y="1207559"/>
                </a:moveTo>
                <a:lnTo>
                  <a:pt x="4301548" y="0"/>
                </a:lnTo>
                <a:lnTo>
                  <a:pt x="4301549" y="5957100"/>
                </a:lnTo>
                <a:lnTo>
                  <a:pt x="1207559" y="5957100"/>
                </a:lnTo>
                <a:lnTo>
                  <a:pt x="0" y="4057513"/>
                </a:lnTo>
                <a:lnTo>
                  <a:pt x="2401963" y="4057513"/>
                </a:lnTo>
                <a:close/>
              </a:path>
            </a:pathLst>
          </a:custGeom>
          <a:gradFill flip="none" rotWithShape="1">
            <a:gsLst>
              <a:gs pos="0">
                <a:sysClr val="window" lastClr="FFFFFF">
                  <a:alpha val="21000"/>
                </a:sysClr>
              </a:gs>
              <a:gs pos="43000">
                <a:sysClr val="window" lastClr="FFFFFF">
                  <a:alpha val="0"/>
                </a:sysClr>
              </a:gs>
            </a:gsLst>
            <a:lin ang="13200000" scaled="0"/>
          </a:gra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Hans Kendrick V4"/>
              <a:ea typeface="华文细黑"/>
              <a:cs typeface="+mn-cs"/>
            </a:endParaRPr>
          </a:p>
        </p:txBody>
      </p:sp>
      <p:sp>
        <p:nvSpPr>
          <p:cNvPr id="14" name="任意多边形: 形状 13">
            <a:extLst>
              <a:ext uri="{FF2B5EF4-FFF2-40B4-BE49-F238E27FC236}">
                <a16:creationId xmlns:a16="http://schemas.microsoft.com/office/drawing/2014/main" id="{A4333FD2-4766-4F11-811B-BA82906A8FF2}"/>
              </a:ext>
            </a:extLst>
          </p:cNvPr>
          <p:cNvSpPr/>
          <p:nvPr userDrawn="1"/>
        </p:nvSpPr>
        <p:spPr>
          <a:xfrm flipH="1">
            <a:off x="0" y="2624220"/>
            <a:ext cx="12192000" cy="2383200"/>
          </a:xfrm>
          <a:custGeom>
            <a:gdLst>
              <a:gd name="connsiteX0" fmla="*/ 12192000 w 12192000"/>
              <a:gd name="connsiteY0" fmla="*/ 0 h 2383200"/>
              <a:gd name="connsiteX1" fmla="*/ 11953021 w 12192000"/>
              <a:gd name="connsiteY1" fmla="*/ 0 h 2383200"/>
              <a:gd name="connsiteX2" fmla="*/ 537341 w 12192000"/>
              <a:gd name="connsiteY2" fmla="*/ 0 h 2383200"/>
              <a:gd name="connsiteX3" fmla="*/ 0 w 12192000"/>
              <a:gd name="connsiteY3" fmla="*/ 0 h 2383200"/>
              <a:gd name="connsiteX4" fmla="*/ 0 w 12192000"/>
              <a:gd name="connsiteY4" fmla="*/ 2383200 h 2383200"/>
              <a:gd name="connsiteX5" fmla="*/ 537341 w 12192000"/>
              <a:gd name="connsiteY5" fmla="*/ 2383200 h 2383200"/>
              <a:gd name="connsiteX6" fmla="*/ 8212875 w 12192000"/>
              <a:gd name="connsiteY6" fmla="*/ 2383200 h 2383200"/>
              <a:gd name="connsiteX7" fmla="*/ 8750216 w 12192000"/>
              <a:gd name="connsiteY7" fmla="*/ 2383200 h 2383200"/>
              <a:gd name="connsiteX8" fmla="*/ 12192000 w 12192000"/>
              <a:gd name="connsiteY8" fmla="*/ 190115 h 23832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2383200">
                <a:moveTo>
                  <a:pt x="12192000" y="0"/>
                </a:moveTo>
                <a:lnTo>
                  <a:pt x="11953021" y="0"/>
                </a:lnTo>
                <a:lnTo>
                  <a:pt x="537341" y="0"/>
                </a:lnTo>
                <a:lnTo>
                  <a:pt x="0" y="0"/>
                </a:lnTo>
                <a:lnTo>
                  <a:pt x="0" y="2383200"/>
                </a:lnTo>
                <a:lnTo>
                  <a:pt x="537341" y="2383200"/>
                </a:lnTo>
                <a:lnTo>
                  <a:pt x="8212875" y="2383200"/>
                </a:lnTo>
                <a:lnTo>
                  <a:pt x="8750216" y="2383200"/>
                </a:lnTo>
                <a:lnTo>
                  <a:pt x="12192000" y="190115"/>
                </a:lnTo>
                <a:close/>
              </a:path>
            </a:pathLst>
          </a:custGeom>
          <a:solidFill>
            <a:sysClr val="window" lastClr="FFFFFF">
              <a:alpha val="80000"/>
            </a:sysClr>
          </a:solidFill>
          <a:ln w="12700" cap="flat" cmpd="sng" algn="ctr">
            <a:noFill/>
            <a:prstDash val="solid"/>
            <a:miter lim="800000"/>
          </a:ln>
          <a:effectLst>
            <a:outerShdw blurRad="1270000" dist="406400" dir="5400000" sx="80000" sy="80000" algn="t" rotWithShape="0">
              <a:prstClr val="black">
                <a:alpha val="20000"/>
              </a:prstClr>
            </a:outerShdw>
          </a:effectLst>
        </p:spPr>
        <p:txBody>
          <a:bodyPr wrap="square" rtlCol="0" anchor="ctr">
            <a:noAutofit/>
          </a:bodyP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Hans Kendrick V4"/>
              <a:ea typeface="华文细黑"/>
              <a:cs typeface="+mn-cs"/>
            </a:endParaRPr>
          </a:p>
        </p:txBody>
      </p:sp>
      <p:sp>
        <p:nvSpPr>
          <p:cNvPr id="15" name="任意多边形: 形状 14">
            <a:extLst>
              <a:ext uri="{FF2B5EF4-FFF2-40B4-BE49-F238E27FC236}">
                <a16:creationId xmlns:a16="http://schemas.microsoft.com/office/drawing/2014/main" id="{5562AE5A-6179-45A2-BC71-8C0142334234}"/>
              </a:ext>
            </a:extLst>
          </p:cNvPr>
          <p:cNvSpPr/>
          <p:nvPr userDrawn="1"/>
        </p:nvSpPr>
        <p:spPr>
          <a:xfrm rot="1946637">
            <a:off x="61446" y="-2331976"/>
            <a:ext cx="6816051" cy="6453716"/>
          </a:xfrm>
          <a:custGeom>
            <a:gdLst>
              <a:gd name="connsiteX0" fmla="*/ 0 w 6816051"/>
              <a:gd name="connsiteY0" fmla="*/ 4332935 h 6453716"/>
              <a:gd name="connsiteX1" fmla="*/ 6816051 w 6816051"/>
              <a:gd name="connsiteY1" fmla="*/ 0 h 6453716"/>
              <a:gd name="connsiteX2" fmla="*/ 6816051 w 6816051"/>
              <a:gd name="connsiteY2" fmla="*/ 6453716 h 6453716"/>
              <a:gd name="connsiteX3" fmla="*/ 1348172 w 6816051"/>
              <a:gd name="connsiteY3" fmla="*/ 6453716 h 6453716"/>
            </a:gdLst>
            <a:cxnLst>
              <a:cxn ang="0">
                <a:pos x="connsiteX0" y="connsiteY0"/>
              </a:cxn>
              <a:cxn ang="0">
                <a:pos x="connsiteX1" y="connsiteY1"/>
              </a:cxn>
              <a:cxn ang="0">
                <a:pos x="connsiteX2" y="connsiteY2"/>
              </a:cxn>
              <a:cxn ang="0">
                <a:pos x="connsiteX3" y="connsiteY3"/>
              </a:cxn>
            </a:cxnLst>
            <a:rect l="l" t="t" r="r" b="b"/>
            <a:pathLst>
              <a:path w="6816051" h="6453716">
                <a:moveTo>
                  <a:pt x="0" y="4332935"/>
                </a:moveTo>
                <a:lnTo>
                  <a:pt x="6816051" y="0"/>
                </a:lnTo>
                <a:lnTo>
                  <a:pt x="6816051" y="6453716"/>
                </a:lnTo>
                <a:lnTo>
                  <a:pt x="1348172" y="6453716"/>
                </a:lnTo>
                <a:close/>
              </a:path>
            </a:pathLst>
          </a:custGeom>
          <a:solidFill>
            <a:srgbClr val="035CAC"/>
          </a:solidFill>
          <a:ln w="12700" cap="flat" cmpd="sng" algn="ctr">
            <a:noFill/>
            <a:prstDash val="solid"/>
            <a:miter lim="800000"/>
          </a:ln>
          <a:effectLst>
            <a:outerShdw blurRad="939800" dist="330200" dir="4800000" sx="99000" sy="99000" algn="t" rotWithShape="0">
              <a:prstClr val="black">
                <a:alpha val="33000"/>
              </a:prstClr>
            </a:outerShdw>
          </a:effectLst>
        </p:spPr>
        <p:txBody>
          <a:bodyPr wrap="square" rtlCol="0" anchor="ctr">
            <a:noAutofit/>
          </a:bodyP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Hans Kendrick V4"/>
              <a:ea typeface="华文细黑"/>
              <a:cs typeface="+mn-cs"/>
            </a:endParaRPr>
          </a:p>
        </p:txBody>
      </p:sp>
      <p:sp>
        <p:nvSpPr>
          <p:cNvPr id="16" name="任意多边形: 形状 15">
            <a:extLst>
              <a:ext uri="{FF2B5EF4-FFF2-40B4-BE49-F238E27FC236}">
                <a16:creationId xmlns:a16="http://schemas.microsoft.com/office/drawing/2014/main" id="{D4299BB8-D9C7-45F3-92B9-A794BEA9E6FD}"/>
              </a:ext>
            </a:extLst>
          </p:cNvPr>
          <p:cNvSpPr/>
          <p:nvPr userDrawn="1"/>
        </p:nvSpPr>
        <p:spPr>
          <a:xfrm rot="1946637">
            <a:off x="2155105" y="-640499"/>
            <a:ext cx="2015107" cy="1280995"/>
          </a:xfrm>
          <a:custGeom>
            <a:gdLst>
              <a:gd name="connsiteX0" fmla="*/ 0 w 2015107"/>
              <a:gd name="connsiteY0" fmla="*/ 1280995 h 1280995"/>
              <a:gd name="connsiteX1" fmla="*/ 2015107 w 2015107"/>
              <a:gd name="connsiteY1" fmla="*/ 0 h 1280995"/>
              <a:gd name="connsiteX2" fmla="*/ 2015107 w 2015107"/>
              <a:gd name="connsiteY2" fmla="*/ 1280995 h 1280995"/>
            </a:gdLst>
            <a:cxnLst>
              <a:cxn ang="0">
                <a:pos x="connsiteX0" y="connsiteY0"/>
              </a:cxn>
              <a:cxn ang="0">
                <a:pos x="connsiteX1" y="connsiteY1"/>
              </a:cxn>
              <a:cxn ang="0">
                <a:pos x="connsiteX2" y="connsiteY2"/>
              </a:cxn>
            </a:cxnLst>
            <a:rect l="l" t="t" r="r" b="b"/>
            <a:pathLst>
              <a:path w="2015107" h="1280995">
                <a:moveTo>
                  <a:pt x="0" y="1280995"/>
                </a:moveTo>
                <a:lnTo>
                  <a:pt x="2015107" y="0"/>
                </a:lnTo>
                <a:lnTo>
                  <a:pt x="2015107" y="1280995"/>
                </a:lnTo>
                <a:close/>
              </a:path>
            </a:pathLst>
          </a:custGeom>
          <a:solidFill>
            <a:srgbClr val="035CAC"/>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Hans Kendrick V4"/>
              <a:ea typeface="华文细黑"/>
              <a:cs typeface="+mn-cs"/>
            </a:endParaRPr>
          </a:p>
        </p:txBody>
      </p:sp>
      <p:sp>
        <p:nvSpPr>
          <p:cNvPr id="17" name="任意多边形: 形状 16">
            <a:extLst>
              <a:ext uri="{FF2B5EF4-FFF2-40B4-BE49-F238E27FC236}">
                <a16:creationId xmlns:a16="http://schemas.microsoft.com/office/drawing/2014/main" id="{01DBEB5C-99F5-4668-9E75-9AFE2A7FDA40}"/>
              </a:ext>
            </a:extLst>
          </p:cNvPr>
          <p:cNvSpPr/>
          <p:nvPr userDrawn="1"/>
        </p:nvSpPr>
        <p:spPr>
          <a:xfrm rot="1946637">
            <a:off x="2373140" y="-528410"/>
            <a:ext cx="1662458" cy="1056818"/>
          </a:xfrm>
          <a:custGeom>
            <a:gdLst>
              <a:gd name="connsiteX0" fmla="*/ 0 w 1662458"/>
              <a:gd name="connsiteY0" fmla="*/ 1056818 h 1056818"/>
              <a:gd name="connsiteX1" fmla="*/ 1662458 w 1662458"/>
              <a:gd name="connsiteY1" fmla="*/ 0 h 1056818"/>
              <a:gd name="connsiteX2" fmla="*/ 1662458 w 1662458"/>
              <a:gd name="connsiteY2" fmla="*/ 1056818 h 1056818"/>
            </a:gdLst>
            <a:cxnLst>
              <a:cxn ang="0">
                <a:pos x="connsiteX0" y="connsiteY0"/>
              </a:cxn>
              <a:cxn ang="0">
                <a:pos x="connsiteX1" y="connsiteY1"/>
              </a:cxn>
              <a:cxn ang="0">
                <a:pos x="connsiteX2" y="connsiteY2"/>
              </a:cxn>
            </a:cxnLst>
            <a:rect l="l" t="t" r="r" b="b"/>
            <a:pathLst>
              <a:path w="1662458" h="1056818">
                <a:moveTo>
                  <a:pt x="0" y="1056818"/>
                </a:moveTo>
                <a:lnTo>
                  <a:pt x="1662458" y="0"/>
                </a:lnTo>
                <a:lnTo>
                  <a:pt x="1662458" y="1056818"/>
                </a:lnTo>
                <a:close/>
              </a:path>
            </a:pathLst>
          </a:custGeom>
          <a:solidFill>
            <a:sysClr val="window" lastClr="FFFFFF">
              <a:alpha val="10000"/>
            </a:sysClr>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Hans Kendrick V4"/>
              <a:ea typeface="华文细黑"/>
              <a:cs typeface="+mn-cs"/>
            </a:endParaRPr>
          </a:p>
        </p:txBody>
      </p:sp>
      <p:sp>
        <p:nvSpPr>
          <p:cNvPr id="18" name="任意多边形: 形状 17">
            <a:extLst>
              <a:ext uri="{FF2B5EF4-FFF2-40B4-BE49-F238E27FC236}">
                <a16:creationId xmlns:a16="http://schemas.microsoft.com/office/drawing/2014/main" id="{897F1C6C-8684-43A9-8068-76AF782C236F}"/>
              </a:ext>
            </a:extLst>
          </p:cNvPr>
          <p:cNvSpPr/>
          <p:nvPr userDrawn="1"/>
        </p:nvSpPr>
        <p:spPr>
          <a:xfrm rot="1946637">
            <a:off x="2745499" y="-330405"/>
            <a:ext cx="1039509" cy="660811"/>
          </a:xfrm>
          <a:custGeom>
            <a:gdLst>
              <a:gd name="connsiteX0" fmla="*/ 0 w 1039509"/>
              <a:gd name="connsiteY0" fmla="*/ 660811 h 660811"/>
              <a:gd name="connsiteX1" fmla="*/ 1039509 w 1039509"/>
              <a:gd name="connsiteY1" fmla="*/ 0 h 660811"/>
              <a:gd name="connsiteX2" fmla="*/ 1039509 w 1039509"/>
              <a:gd name="connsiteY2" fmla="*/ 660811 h 660811"/>
            </a:gdLst>
            <a:cxnLst>
              <a:cxn ang="0">
                <a:pos x="connsiteX0" y="connsiteY0"/>
              </a:cxn>
              <a:cxn ang="0">
                <a:pos x="connsiteX1" y="connsiteY1"/>
              </a:cxn>
              <a:cxn ang="0">
                <a:pos x="connsiteX2" y="connsiteY2"/>
              </a:cxn>
            </a:cxnLst>
            <a:rect l="l" t="t" r="r" b="b"/>
            <a:pathLst>
              <a:path w="1039509" h="660811">
                <a:moveTo>
                  <a:pt x="0" y="660811"/>
                </a:moveTo>
                <a:lnTo>
                  <a:pt x="1039509" y="0"/>
                </a:lnTo>
                <a:lnTo>
                  <a:pt x="1039509" y="660811"/>
                </a:lnTo>
                <a:close/>
              </a:path>
            </a:pathLst>
          </a:custGeom>
          <a:solidFill>
            <a:srgbClr val="035CAC">
              <a:lumMod val="75000"/>
            </a:srgbClr>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Hans Kendrick V4"/>
              <a:ea typeface="华文细黑"/>
              <a:cs typeface="+mn-cs"/>
            </a:endParaRPr>
          </a:p>
        </p:txBody>
      </p:sp>
      <p:sp>
        <p:nvSpPr>
          <p:cNvPr id="19" name="任意多边形: 形状 18">
            <a:extLst>
              <a:ext uri="{FF2B5EF4-FFF2-40B4-BE49-F238E27FC236}">
                <a16:creationId xmlns:a16="http://schemas.microsoft.com/office/drawing/2014/main" id="{66DE2A18-3497-4A20-8609-6E95050322EF}"/>
              </a:ext>
            </a:extLst>
          </p:cNvPr>
          <p:cNvSpPr/>
          <p:nvPr userDrawn="1"/>
        </p:nvSpPr>
        <p:spPr>
          <a:xfrm rot="1946637">
            <a:off x="770831" y="-2125586"/>
            <a:ext cx="6046618" cy="6453716"/>
          </a:xfrm>
          <a:custGeom>
            <a:gdLst>
              <a:gd name="connsiteX0" fmla="*/ 5136217 w 6046618"/>
              <a:gd name="connsiteY0" fmla="*/ 578738 h 6453716"/>
              <a:gd name="connsiteX1" fmla="*/ 6046618 w 6046618"/>
              <a:gd name="connsiteY1" fmla="*/ 0 h 6453716"/>
              <a:gd name="connsiteX2" fmla="*/ 6046617 w 6046618"/>
              <a:gd name="connsiteY2" fmla="*/ 6453716 h 6453716"/>
              <a:gd name="connsiteX3" fmla="*/ 578738 w 6046618"/>
              <a:gd name="connsiteY3" fmla="*/ 6453716 h 6453716"/>
              <a:gd name="connsiteX4" fmla="*/ 0 w 6046618"/>
              <a:gd name="connsiteY4" fmla="*/ 5543315 h 6453716"/>
              <a:gd name="connsiteX5" fmla="*/ 5136217 w 6046618"/>
              <a:gd name="connsiteY5" fmla="*/ 5543314 h 645371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46618" h="6453716">
                <a:moveTo>
                  <a:pt x="5136217" y="578738"/>
                </a:moveTo>
                <a:lnTo>
                  <a:pt x="6046618" y="0"/>
                </a:lnTo>
                <a:lnTo>
                  <a:pt x="6046617" y="6453716"/>
                </a:lnTo>
                <a:lnTo>
                  <a:pt x="578738" y="6453716"/>
                </a:lnTo>
                <a:lnTo>
                  <a:pt x="0" y="5543315"/>
                </a:lnTo>
                <a:lnTo>
                  <a:pt x="5136217" y="5543314"/>
                </a:lnTo>
                <a:close/>
              </a:path>
            </a:pathLst>
          </a:custGeom>
          <a:gradFill flip="none" rotWithShape="1">
            <a:gsLst>
              <a:gs pos="0">
                <a:sysClr val="window" lastClr="FFFFFF">
                  <a:alpha val="21000"/>
                </a:sysClr>
              </a:gs>
              <a:gs pos="43000">
                <a:sysClr val="window" lastClr="FFFFFF">
                  <a:alpha val="0"/>
                </a:sysClr>
              </a:gs>
            </a:gsLst>
            <a:lin ang="13200000" scaled="0"/>
          </a:gra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Hans Kendrick V4"/>
              <a:ea typeface="华文细黑"/>
              <a:cs typeface="+mn-cs"/>
            </a:endParaRPr>
          </a:p>
        </p:txBody>
      </p:sp>
      <p:sp>
        <p:nvSpPr>
          <p:cNvPr id="20" name="任意多边形: 形状 19">
            <a:extLst>
              <a:ext uri="{FF2B5EF4-FFF2-40B4-BE49-F238E27FC236}">
                <a16:creationId xmlns:a16="http://schemas.microsoft.com/office/drawing/2014/main" id="{EE432D29-73F8-40A0-B829-483E440C153B}"/>
              </a:ext>
            </a:extLst>
          </p:cNvPr>
          <p:cNvSpPr/>
          <p:nvPr userDrawn="1"/>
        </p:nvSpPr>
        <p:spPr>
          <a:xfrm rot="1946637" flipV="1">
            <a:off x="-294245" y="5717222"/>
            <a:ext cx="2118100" cy="480710"/>
          </a:xfrm>
          <a:custGeom>
            <a:gdLst>
              <a:gd name="connsiteX0" fmla="*/ 0 w 2118100"/>
              <a:gd name="connsiteY0" fmla="*/ 480710 h 480710"/>
              <a:gd name="connsiteX1" fmla="*/ 2118100 w 2118100"/>
              <a:gd name="connsiteY1" fmla="*/ 480710 h 480710"/>
              <a:gd name="connsiteX2" fmla="*/ 2118100 w 2118100"/>
              <a:gd name="connsiteY2" fmla="*/ 0 h 480710"/>
              <a:gd name="connsiteX3" fmla="*/ 305586 w 2118100"/>
              <a:gd name="connsiteY3" fmla="*/ 0 h 480710"/>
            </a:gdLst>
            <a:cxnLst>
              <a:cxn ang="0">
                <a:pos x="connsiteX0" y="connsiteY0"/>
              </a:cxn>
              <a:cxn ang="0">
                <a:pos x="connsiteX1" y="connsiteY1"/>
              </a:cxn>
              <a:cxn ang="0">
                <a:pos x="connsiteX2" y="connsiteY2"/>
              </a:cxn>
              <a:cxn ang="0">
                <a:pos x="connsiteX3" y="connsiteY3"/>
              </a:cxn>
            </a:cxnLst>
            <a:rect l="l" t="t" r="r" b="b"/>
            <a:pathLst>
              <a:path w="2118100" h="480710">
                <a:moveTo>
                  <a:pt x="0" y="480710"/>
                </a:moveTo>
                <a:lnTo>
                  <a:pt x="2118100" y="480710"/>
                </a:lnTo>
                <a:lnTo>
                  <a:pt x="2118100" y="0"/>
                </a:lnTo>
                <a:lnTo>
                  <a:pt x="305586" y="0"/>
                </a:lnTo>
                <a:close/>
              </a:path>
            </a:pathLst>
          </a:custGeom>
          <a:gradFill flip="none" rotWithShape="1">
            <a:gsLst>
              <a:gs pos="0">
                <a:srgbClr val="035CAC">
                  <a:lumMod val="50000"/>
                  <a:alpha val="46000"/>
                </a:srgbClr>
              </a:gs>
              <a:gs pos="100000">
                <a:srgbClr val="035CAC">
                  <a:lumMod val="50000"/>
                  <a:alpha val="0"/>
                </a:srgbClr>
              </a:gs>
            </a:gsLst>
            <a:lin ang="16200000" scaled="1"/>
          </a:gra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Hans Kendrick V4"/>
              <a:ea typeface="华文细黑"/>
              <a:cs typeface="+mn-cs"/>
            </a:endParaRPr>
          </a:p>
        </p:txBody>
      </p:sp>
      <p:sp>
        <p:nvSpPr>
          <p:cNvPr id="21" name="任意多边形: 形状 20">
            <a:extLst>
              <a:ext uri="{FF2B5EF4-FFF2-40B4-BE49-F238E27FC236}">
                <a16:creationId xmlns:a16="http://schemas.microsoft.com/office/drawing/2014/main" id="{01BD82AE-31C8-4E68-9F25-4CD1E81F2042}"/>
              </a:ext>
            </a:extLst>
          </p:cNvPr>
          <p:cNvSpPr/>
          <p:nvPr userDrawn="1"/>
        </p:nvSpPr>
        <p:spPr>
          <a:xfrm rot="1946637">
            <a:off x="2242838" y="-600563"/>
            <a:ext cx="1889463" cy="1201124"/>
          </a:xfrm>
          <a:custGeom>
            <a:gdLst>
              <a:gd name="connsiteX0" fmla="*/ 0 w 1889463"/>
              <a:gd name="connsiteY0" fmla="*/ 1201124 h 1201124"/>
              <a:gd name="connsiteX1" fmla="*/ 256639 w 1889463"/>
              <a:gd name="connsiteY1" fmla="*/ 1037979 h 1201124"/>
              <a:gd name="connsiteX2" fmla="*/ 1726319 w 1889463"/>
              <a:gd name="connsiteY2" fmla="*/ 1037979 h 1201124"/>
              <a:gd name="connsiteX3" fmla="*/ 1726319 w 1889463"/>
              <a:gd name="connsiteY3" fmla="*/ 103710 h 1201124"/>
              <a:gd name="connsiteX4" fmla="*/ 1889463 w 1889463"/>
              <a:gd name="connsiteY4" fmla="*/ 0 h 1201124"/>
              <a:gd name="connsiteX5" fmla="*/ 1889463 w 1889463"/>
              <a:gd name="connsiteY5" fmla="*/ 1201124 h 120112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89463" h="1201124">
                <a:moveTo>
                  <a:pt x="0" y="1201124"/>
                </a:moveTo>
                <a:lnTo>
                  <a:pt x="256639" y="1037979"/>
                </a:lnTo>
                <a:lnTo>
                  <a:pt x="1726319" y="1037979"/>
                </a:lnTo>
                <a:lnTo>
                  <a:pt x="1726319" y="103710"/>
                </a:lnTo>
                <a:lnTo>
                  <a:pt x="1889463" y="0"/>
                </a:lnTo>
                <a:lnTo>
                  <a:pt x="1889463" y="1201124"/>
                </a:lnTo>
                <a:close/>
              </a:path>
            </a:pathLst>
          </a:custGeom>
          <a:gradFill flip="none" rotWithShape="1">
            <a:gsLst>
              <a:gs pos="0">
                <a:sysClr val="window" lastClr="FFFFFF">
                  <a:alpha val="21000"/>
                </a:sysClr>
              </a:gs>
              <a:gs pos="30000">
                <a:sysClr val="window" lastClr="FFFFFF">
                  <a:alpha val="0"/>
                </a:sysClr>
              </a:gs>
            </a:gsLst>
            <a:lin ang="13200000" scaled="0"/>
          </a:gra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Hans Kendrick V4"/>
              <a:ea typeface="华文细黑"/>
              <a:cs typeface="+mn-cs"/>
            </a:endParaRPr>
          </a:p>
        </p:txBody>
      </p:sp>
      <p:cxnSp>
        <p:nvCxnSpPr>
          <p:cNvPr id="25" name="[动画大师]_Straight Connector 64" descr="e7d195523061f1c0d3ba7f298e59d031c9c3f97027ed136f882110EF8F17BAD1F2C348D17C7856EF46CB4678CC9E44EE1ABA681E3133328A7B4D22AAF822B2429426B2355AA8CC4431B8568D2CF3B73AE9F4AE98D5A0D6A5566EF967553E96D781C502472DAB692B5E92B1CB5B32F40BF8CF6181A24AB2F2CD3A9A53F0FE7F0D4E247476572CCFAC">
            <a:extLst>
              <a:ext uri="{FF2B5EF4-FFF2-40B4-BE49-F238E27FC236}">
                <a16:creationId xmlns:a16="http://schemas.microsoft.com/office/drawing/2014/main" id="{BF31BE53-FDD8-4706-ACF2-BDC6517DD3A1}"/>
              </a:ext>
            </a:extLst>
          </p:cNvPr>
          <p:cNvCxnSpPr/>
          <p:nvPr userDrawn="1"/>
        </p:nvCxnSpPr>
        <p:spPr>
          <a:xfrm>
            <a:off x="993518" y="2742378"/>
            <a:ext cx="1249626" cy="788221"/>
          </a:xfrm>
          <a:prstGeom prst="line">
            <a:avLst/>
          </a:prstGeom>
          <a:noFill/>
          <a:ln w="25400" cap="rnd" cmpd="sng" algn="ctr">
            <a:solidFill>
              <a:sysClr val="window" lastClr="FFFFFF">
                <a:alpha val="20000"/>
              </a:sysClr>
            </a:solidFill>
            <a:prstDash val="solid"/>
            <a:miter lim="800000"/>
          </a:ln>
          <a:effectLst/>
        </p:spPr>
      </p:cxnSp>
      <p:cxnSp>
        <p:nvCxnSpPr>
          <p:cNvPr id="26" name="直接连接符 25" descr="e7d195523061f1c0d3ba7f298e59d031c9c3f97027ed136f882110EF8F17BAD1F2C348D17C7856EF46CB4678CC9E44EE1ABA681E3133328A7B4D22AAF822B2429426B2355AA8CC4431B8568D2CF3B73AE9F4AE98D5A0D6A5566EF967553E96D781C502472DAB692B5E92B1CB5B32F40BF8CF6181A24AB2F2CD3A9A53F0FE7F0D4E247476572CCFAC">
            <a:extLst>
              <a:ext uri="{FF2B5EF4-FFF2-40B4-BE49-F238E27FC236}">
                <a16:creationId xmlns:a16="http://schemas.microsoft.com/office/drawing/2014/main" id="{37F2C28C-9E21-460F-90EC-44555EF9A5AC}"/>
              </a:ext>
            </a:extLst>
          </p:cNvPr>
          <p:cNvCxnSpPr/>
          <p:nvPr userDrawn="1"/>
        </p:nvCxnSpPr>
        <p:spPr>
          <a:xfrm>
            <a:off x="2192377" y="3306970"/>
            <a:ext cx="280583" cy="178659"/>
          </a:xfrm>
          <a:prstGeom prst="line">
            <a:avLst/>
          </a:prstGeom>
          <a:noFill/>
          <a:ln w="25400" cap="rnd" cmpd="sng" algn="ctr">
            <a:solidFill>
              <a:sysClr val="window" lastClr="FFFFFF">
                <a:alpha val="20000"/>
              </a:sysClr>
            </a:solidFill>
            <a:prstDash val="solid"/>
            <a:miter lim="800000"/>
          </a:ln>
          <a:effectLst/>
        </p:spPr>
      </p:cxnSp>
    </p:spTree>
    <p:extLst>
      <p:ext uri="{BB962C8B-B14F-4D97-AF65-F5344CB8AC3E}">
        <p14:creationId val="51372243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750"/>
                                        <p:tgtEl>
                                          <p:spTgt spid="25"/>
                                        </p:tgtEl>
                                      </p:cBhvr>
                                    </p:animEffect>
                                  </p:childTnLst>
                                </p:cTn>
                              </p:par>
                              <p:par>
                                <p:cTn id="8" presetID="42" presetClass="path" presetSubtype="0" repeatCount="indefinite" fill="hold" nodeType="withEffect">
                                  <p:stCondLst>
                                    <p:cond delay="0"/>
                                  </p:stCondLst>
                                  <p:childTnLst>
                                    <p:animMotion origin="layout" path="M 0.04688 0.05486 L -1.66667E-06 4.07407E-06" pathEditMode="relative" rAng="0" ptsTypes="AA">
                                      <p:cBhvr additive="base" accumulate="none">
                                        <p:cTn id="9" dur="2000" spd="-100000" autoRev="1" fill="hold"/>
                                        <p:tgtEl>
                                          <p:spTgt spid="25"/>
                                        </p:tgtEl>
                                        <p:attrNameLst>
                                          <p:attrName>ppt_x</p:attrName>
                                          <p:attrName>ppt_y</p:attrName>
                                        </p:attrNameLst>
                                      </p:cBhvr>
                                      <p:rCtr x="-2344" y="-2755"/>
                                    </p:animMotion>
                                  </p:childTnLst>
                                </p:cTn>
                              </p:par>
                              <p:par>
                                <p:cTn id="10" presetID="10" presetClass="entr" presetSubtype="0" fill="hold" nodeType="with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750"/>
                                        <p:tgtEl>
                                          <p:spTgt spid="26"/>
                                        </p:tgtEl>
                                      </p:cBhvr>
                                    </p:animEffect>
                                  </p:childTnLst>
                                </p:cTn>
                              </p:par>
                              <p:par>
                                <p:cTn id="13" presetID="42" presetClass="path" presetSubtype="0" repeatCount="indefinite" fill="hold" nodeType="withEffect">
                                  <p:stCondLst>
                                    <p:cond delay="0"/>
                                  </p:stCondLst>
                                  <p:childTnLst>
                                    <p:animMotion origin="layout" path="M -0.04467 -0.05023 L 4.58333E-06 1.11111E-06" pathEditMode="relative" rAng="0" ptsTypes="AA">
                                      <p:cBhvr additive="base" accumulate="none">
                                        <p:cTn id="14" dur="2500" spd="-100000" autoRev="1" fill="hold"/>
                                        <p:tgtEl>
                                          <p:spTgt spid="26"/>
                                        </p:tgtEl>
                                        <p:attrNameLst>
                                          <p:attrName>ppt_x</p:attrName>
                                          <p:attrName>ppt_y</p:attrName>
                                        </p:attrNameLst>
                                      </p:cBhvr>
                                      <p:rCtr x="2227" y="2500"/>
                                    </p:animMotion>
                                  </p:childTnLst>
                                </p:cTn>
                              </p:par>
                              <p:par>
                                <p:cTn id="15" presetID="10"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childTnLst>
                                </p:cTn>
                              </p:par>
                              <p:par>
                                <p:cTn id="18" presetID="63" presetClass="path" presetSubtype="0" fill="hold" nodeType="withEffect">
                                  <p:stCondLst>
                                    <p:cond delay="0"/>
                                  </p:stCondLst>
                                  <p:childTnLst>
                                    <p:animMotion origin="layout" path="M -0.04076 0.04838 L 4.16667E-07 0" pathEditMode="relative" rAng="0" ptsTypes="AA">
                                      <p:cBhvr>
                                        <p:cTn id="19" dur="2000" fill="hold"/>
                                        <p:tgtEl>
                                          <p:spTgt spid="8"/>
                                        </p:tgtEl>
                                        <p:attrNameLst>
                                          <p:attrName>ppt_x</p:attrName>
                                          <p:attrName>ppt_y</p:attrName>
                                        </p:attrNameLst>
                                      </p:cBhvr>
                                      <p:rCtr x="2031" y="-2431"/>
                                    </p:animMotion>
                                  </p:childTnLst>
                                </p:cTn>
                              </p:par>
                              <p:par>
                                <p:cTn id="20" presetID="6" presetClass="emph" presetSubtype="0" fill="hold" nodeType="withEffect">
                                  <p:stCondLst>
                                    <p:cond delay="0"/>
                                  </p:stCondLst>
                                  <p:childTnLst>
                                    <p:animScale>
                                      <p:cBhvr>
                                        <p:cTn id="21" dur="2000" fill="hold"/>
                                        <p:tgtEl>
                                          <p:spTgt spid="8"/>
                                        </p:tgtEl>
                                      </p:cBhvr>
                                      <p:by x="150000" y="150000"/>
                                      <p:from x="109677" y="109677"/>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a:extLst>
              <a:ext uri="{FF2B5EF4-FFF2-40B4-BE49-F238E27FC236}">
                <a16:creationId xmlns:a16="http://schemas.microsoft.com/office/drawing/2014/main" id="{6E8D386E-F432-40D3-805C-362765364C66}"/>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5A44509A-E204-44F1-AEB5-4541B014C0D2}"/>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A78F98D3-4F61-469D-8536-1C023E554D2A}"/>
              </a:ext>
            </a:extLst>
          </p:cNvPr>
          <p:cNvSpPr>
            <a:spLocks noGrp="1"/>
          </p:cNvSpPr>
          <p:nvPr>
            <p:ph type="dt" sz="half" idx="10"/>
          </p:nvPr>
        </p:nvSpPr>
        <p:spPr/>
        <p:txBody>
          <a:bodyPr/>
          <a:lstStyle/>
          <a:p>
            <a:fld id="{6FA09CD0-D11F-47E7-98AD-123E4CC109D5}" type="datetimeFigureOut">
              <a:rPr lang="zh-CN" altLang="en-US" smtClean="0"/>
              <a:t>2021/11/22</a:t>
            </a:fld>
            <a:endParaRPr lang="zh-CN" altLang="en-US"/>
          </a:p>
        </p:txBody>
      </p:sp>
      <p:sp>
        <p:nvSpPr>
          <p:cNvPr id="5" name="页脚占位符 4">
            <a:extLst>
              <a:ext uri="{FF2B5EF4-FFF2-40B4-BE49-F238E27FC236}">
                <a16:creationId xmlns:a16="http://schemas.microsoft.com/office/drawing/2014/main" id="{9EE7EBE6-F9BD-4F83-9FF2-7E5953BFBFA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13EA1B7E-ABAC-4A24-96B6-635E72D37C3B}"/>
              </a:ext>
            </a:extLst>
          </p:cNvPr>
          <p:cNvSpPr>
            <a:spLocks noGrp="1"/>
          </p:cNvSpPr>
          <p:nvPr>
            <p:ph type="sldNum" sz="quarter" idx="12"/>
          </p:nvPr>
        </p:nvSpPr>
        <p:spPr/>
        <p:txBody>
          <a:bodyPr/>
          <a:lstStyle/>
          <a:p>
            <a:fld id="{765529F5-D781-467C-B895-AA1E7D0B0D83}" type="slidenum">
              <a:rPr lang="zh-CN" altLang="en-US" smtClean="0"/>
              <a:t>‹#›</a:t>
            </a:fld>
            <a:endParaRPr lang="zh-CN" altLang="en-US"/>
          </a:p>
        </p:txBody>
      </p:sp>
    </p:spTree>
    <p:extLst>
      <p:ext uri="{BB962C8B-B14F-4D97-AF65-F5344CB8AC3E}">
        <p14:creationId val="2524291726"/>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a:extLst>
              <a:ext uri="{FF2B5EF4-FFF2-40B4-BE49-F238E27FC236}">
                <a16:creationId xmlns:a16="http://schemas.microsoft.com/office/drawing/2014/main" id="{90C6646D-7D49-4097-80E4-7E9DA78D09AC}"/>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76693FC7-D992-49CC-B56D-D4970216B2AF}"/>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36468653-1342-4076-92FE-1602638E0126}"/>
              </a:ext>
            </a:extLst>
          </p:cNvPr>
          <p:cNvSpPr>
            <a:spLocks noGrp="1"/>
          </p:cNvSpPr>
          <p:nvPr>
            <p:ph type="dt" sz="half" idx="10"/>
          </p:nvPr>
        </p:nvSpPr>
        <p:spPr/>
        <p:txBody>
          <a:bodyPr/>
          <a:lstStyle/>
          <a:p>
            <a:fld id="{6FA09CD0-D11F-47E7-98AD-123E4CC109D5}" type="datetimeFigureOut">
              <a:rPr lang="zh-CN" altLang="en-US" smtClean="0"/>
              <a:t>2021/11/22</a:t>
            </a:fld>
            <a:endParaRPr lang="zh-CN" altLang="en-US"/>
          </a:p>
        </p:txBody>
      </p:sp>
      <p:sp>
        <p:nvSpPr>
          <p:cNvPr id="5" name="页脚占位符 4">
            <a:extLst>
              <a:ext uri="{FF2B5EF4-FFF2-40B4-BE49-F238E27FC236}">
                <a16:creationId xmlns:a16="http://schemas.microsoft.com/office/drawing/2014/main" id="{2E9BFBF0-C46E-4405-B971-4004F595CA2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7F03BF8-5A4C-4EE7-B5E9-20CF21824226}"/>
              </a:ext>
            </a:extLst>
          </p:cNvPr>
          <p:cNvSpPr>
            <a:spLocks noGrp="1"/>
          </p:cNvSpPr>
          <p:nvPr>
            <p:ph type="sldNum" sz="quarter" idx="12"/>
          </p:nvPr>
        </p:nvSpPr>
        <p:spPr/>
        <p:txBody>
          <a:bodyPr/>
          <a:lstStyle/>
          <a:p>
            <a:fld id="{765529F5-D781-467C-B895-AA1E7D0B0D83}" type="slidenum">
              <a:rPr lang="zh-CN" altLang="en-US" smtClean="0"/>
              <a:t>‹#›</a:t>
            </a:fld>
            <a:endParaRPr lang="zh-CN" altLang="en-US"/>
          </a:p>
        </p:txBody>
      </p:sp>
    </p:spTree>
    <p:extLst>
      <p:ext uri="{BB962C8B-B14F-4D97-AF65-F5344CB8AC3E}">
        <p14:creationId val="2884628724"/>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2021/11/22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287399569"/>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2021/11/22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20296357"/>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2021/11/22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376276337"/>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2021/11/22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535621938"/>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2021/11/22</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160151800"/>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2021/11/22</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375176789"/>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2021/11/22</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35064249"/>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2021/11/22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465607636"/>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标题和内容">
    <p:spTree>
      <p:nvGrpSpPr>
        <p:cNvPr id="1" name=""/>
        <p:cNvGrpSpPr/>
        <p:nvPr/>
      </p:nvGrpSpPr>
      <p:grpSpPr>
        <a:xfrm>
          <a:off x="0" y="0"/>
          <a:ext cx="0" cy="0"/>
        </a:xfrm>
      </p:grpSpPr>
      <p:pic>
        <p:nvPicPr>
          <p:cNvPr id="75" name="图片 74">
            <a:extLst>
              <a:ext uri="{FF2B5EF4-FFF2-40B4-BE49-F238E27FC236}">
                <a16:creationId xmlns:a16="http://schemas.microsoft.com/office/drawing/2014/main" id="{36A1BC2D-F762-43A6-B2D7-9620B4A60A8A}"/>
              </a:ext>
            </a:extLst>
          </p:cNvPr>
          <p:cNvPicPr>
            <a:picLocks noChangeAspect="1"/>
          </p:cNvPicPr>
          <p:nvPr userDrawn="1"/>
        </p:nvPicPr>
        <p:blipFill>
          <a:blip r:embed="rId1">
            <a:extLst>
              <a:ext uri="{28A0092B-C50C-407E-A947-70E740481C1C}">
                <a14:useLocalDpi val="0"/>
              </a:ext>
            </a:extLst>
          </a:blip>
          <a:srcRect l="13288" t="12194" r="9325" b="10449"/>
          <a:stretch>
            <a:fillRect/>
          </a:stretch>
        </p:blipFill>
        <p:spPr>
          <a:xfrm>
            <a:off x="-4762" y="0"/>
            <a:ext cx="12196761" cy="6858000"/>
          </a:xfrm>
          <a:prstGeom prst="rect">
            <a:avLst/>
          </a:prstGeom>
        </p:spPr>
      </p:pic>
      <p:sp>
        <p:nvSpPr>
          <p:cNvPr id="58" name="矩形 57">
            <a:extLst>
              <a:ext uri="{FF2B5EF4-FFF2-40B4-BE49-F238E27FC236}">
                <a16:creationId xmlns:a16="http://schemas.microsoft.com/office/drawing/2014/main" id="{DF8CA1C4-91DA-4C55-9800-CE2980212822}"/>
              </a:ext>
            </a:extLst>
          </p:cNvPr>
          <p:cNvSpPr/>
          <p:nvPr userDrawn="1"/>
        </p:nvSpPr>
        <p:spPr>
          <a:xfrm>
            <a:off x="-4761" y="-1"/>
            <a:ext cx="12196761" cy="6858001"/>
          </a:xfrm>
          <a:prstGeom prst="rect">
            <a:avLst/>
          </a:prstGeom>
          <a:gradFill flip="none" rotWithShape="1">
            <a:gsLst>
              <a:gs pos="76000">
                <a:sysClr val="window" lastClr="FFFFFF">
                  <a:alpha val="41000"/>
                </a:sysClr>
              </a:gs>
              <a:gs pos="98000">
                <a:sysClr val="window" lastClr="FFFFFF">
                  <a:alpha val="91000"/>
                </a:sysClr>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Hans Kendrick V4"/>
              <a:ea typeface="华文细黑"/>
              <a:cs typeface="+mn-cs"/>
            </a:endParaRPr>
          </a:p>
        </p:txBody>
      </p:sp>
      <p:sp>
        <p:nvSpPr>
          <p:cNvPr id="59" name="任意多边形: 形状 58">
            <a:extLst>
              <a:ext uri="{FF2B5EF4-FFF2-40B4-BE49-F238E27FC236}">
                <a16:creationId xmlns:a16="http://schemas.microsoft.com/office/drawing/2014/main" id="{593D5A07-49BB-46E6-AE9F-961F5F695C56}"/>
              </a:ext>
            </a:extLst>
          </p:cNvPr>
          <p:cNvSpPr/>
          <p:nvPr userDrawn="1"/>
        </p:nvSpPr>
        <p:spPr>
          <a:xfrm rot="2700000">
            <a:off x="-1636218" y="2987633"/>
            <a:ext cx="8513893" cy="6515197"/>
          </a:xfrm>
          <a:custGeom>
            <a:gdLst>
              <a:gd name="connsiteX0" fmla="*/ 0 w 8513893"/>
              <a:gd name="connsiteY0" fmla="*/ 1216925 h 6515197"/>
              <a:gd name="connsiteX1" fmla="*/ 426185 w 8513893"/>
              <a:gd name="connsiteY1" fmla="*/ 1643109 h 6515197"/>
              <a:gd name="connsiteX2" fmla="*/ 955050 w 8513893"/>
              <a:gd name="connsiteY2" fmla="*/ 1114243 h 6515197"/>
              <a:gd name="connsiteX3" fmla="*/ 1601358 w 8513893"/>
              <a:gd name="connsiteY3" fmla="*/ 1760551 h 6515197"/>
              <a:gd name="connsiteX4" fmla="*/ 3361910 w 8513893"/>
              <a:gd name="connsiteY4" fmla="*/ 0 h 6515197"/>
              <a:gd name="connsiteX5" fmla="*/ 8513893 w 8513893"/>
              <a:gd name="connsiteY5" fmla="*/ 0 h 6515197"/>
              <a:gd name="connsiteX6" fmla="*/ 5126050 w 8513893"/>
              <a:gd name="connsiteY6" fmla="*/ 3400665 h 6515197"/>
              <a:gd name="connsiteX7" fmla="*/ 0 w 8513893"/>
              <a:gd name="connsiteY7" fmla="*/ 6515197 h 651519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3893" h="6515197">
                <a:moveTo>
                  <a:pt x="0" y="1216925"/>
                </a:moveTo>
                <a:lnTo>
                  <a:pt x="426185" y="1643109"/>
                </a:lnTo>
                <a:lnTo>
                  <a:pt x="955050" y="1114243"/>
                </a:lnTo>
                <a:lnTo>
                  <a:pt x="1601358" y="1760551"/>
                </a:lnTo>
                <a:lnTo>
                  <a:pt x="3361910" y="0"/>
                </a:lnTo>
                <a:lnTo>
                  <a:pt x="8513893" y="0"/>
                </a:lnTo>
                <a:lnTo>
                  <a:pt x="5126050" y="3400665"/>
                </a:lnTo>
                <a:lnTo>
                  <a:pt x="0" y="6515197"/>
                </a:lnTo>
                <a:close/>
              </a:path>
            </a:pathLst>
          </a:custGeom>
          <a:solidFill>
            <a:srgbClr val="035CAC">
              <a:alpha val="30000"/>
            </a:srgbClr>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Hans Kendrick V4"/>
              <a:ea typeface="华文细黑"/>
              <a:cs typeface="+mn-cs"/>
            </a:endParaRPr>
          </a:p>
        </p:txBody>
      </p:sp>
      <p:sp>
        <p:nvSpPr>
          <p:cNvPr id="60" name="平行四边形 59">
            <a:extLst>
              <a:ext uri="{FF2B5EF4-FFF2-40B4-BE49-F238E27FC236}">
                <a16:creationId xmlns:a16="http://schemas.microsoft.com/office/drawing/2014/main" id="{F9D321A0-0EDF-4E56-B2A4-BD2888968CA9}"/>
              </a:ext>
            </a:extLst>
          </p:cNvPr>
          <p:cNvSpPr/>
          <p:nvPr userDrawn="1"/>
        </p:nvSpPr>
        <p:spPr>
          <a:xfrm flipV="1">
            <a:off x="-132150" y="6033453"/>
            <a:ext cx="13030200" cy="2008819"/>
          </a:xfrm>
          <a:prstGeom prst="parallelogram">
            <a:avLst>
              <a:gd name="adj" fmla="val 98229"/>
            </a:avLst>
          </a:prstGeom>
          <a:gradFill flip="none" rotWithShape="1">
            <a:gsLst>
              <a:gs pos="0">
                <a:srgbClr val="035CAC">
                  <a:alpha val="34000"/>
                </a:srgbClr>
              </a:gs>
              <a:gs pos="100000">
                <a:srgbClr val="035CAC">
                  <a:alpha val="0"/>
                </a:srgbClr>
              </a:gs>
            </a:gsLst>
            <a:lin ang="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Hans Kendrick V4"/>
              <a:ea typeface="华文细黑"/>
              <a:cs typeface="+mn-cs"/>
            </a:endParaRPr>
          </a:p>
        </p:txBody>
      </p:sp>
      <p:sp>
        <p:nvSpPr>
          <p:cNvPr id="61" name="平行四边形 60">
            <a:extLst>
              <a:ext uri="{FF2B5EF4-FFF2-40B4-BE49-F238E27FC236}">
                <a16:creationId xmlns:a16="http://schemas.microsoft.com/office/drawing/2014/main" id="{1D26EBAF-64C1-4B45-B74E-4F9A6E9C0332}"/>
              </a:ext>
            </a:extLst>
          </p:cNvPr>
          <p:cNvSpPr/>
          <p:nvPr userDrawn="1"/>
        </p:nvSpPr>
        <p:spPr>
          <a:xfrm flipV="1">
            <a:off x="4098164" y="-1323020"/>
            <a:ext cx="13030200" cy="2008819"/>
          </a:xfrm>
          <a:prstGeom prst="parallelogram">
            <a:avLst>
              <a:gd name="adj" fmla="val 98229"/>
            </a:avLst>
          </a:prstGeom>
          <a:gradFill flip="none" rotWithShape="1">
            <a:gsLst>
              <a:gs pos="0">
                <a:srgbClr val="035CAC">
                  <a:alpha val="34000"/>
                </a:srgbClr>
              </a:gs>
              <a:gs pos="100000">
                <a:srgbClr val="035CAC">
                  <a:alpha val="0"/>
                </a:srgbClr>
              </a:gs>
            </a:gsLst>
            <a:lin ang="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Hans Kendrick V4"/>
              <a:ea typeface="华文细黑"/>
              <a:cs typeface="+mn-cs"/>
            </a:endParaRPr>
          </a:p>
        </p:txBody>
      </p:sp>
      <p:sp>
        <p:nvSpPr>
          <p:cNvPr id="62" name="矩形 61">
            <a:extLst>
              <a:ext uri="{FF2B5EF4-FFF2-40B4-BE49-F238E27FC236}">
                <a16:creationId xmlns:a16="http://schemas.microsoft.com/office/drawing/2014/main" id="{6ABF835D-086C-4A31-9628-7A6FBBE3FDEB}"/>
              </a:ext>
            </a:extLst>
          </p:cNvPr>
          <p:cNvSpPr/>
          <p:nvPr userDrawn="1"/>
        </p:nvSpPr>
        <p:spPr>
          <a:xfrm rot="2700000" flipH="1" flipV="1">
            <a:off x="9592669" y="-2605778"/>
            <a:ext cx="10996322" cy="6515197"/>
          </a:xfrm>
          <a:prstGeom prst="rect">
            <a:avLst/>
          </a:prstGeom>
          <a:solidFill>
            <a:srgbClr val="035CAC">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Hans Kendrick V4"/>
              <a:ea typeface="华文细黑"/>
              <a:cs typeface="+mn-cs"/>
            </a:endParaRPr>
          </a:p>
        </p:txBody>
      </p:sp>
      <p:sp>
        <p:nvSpPr>
          <p:cNvPr id="63" name="平行四边形 62">
            <a:extLst>
              <a:ext uri="{FF2B5EF4-FFF2-40B4-BE49-F238E27FC236}">
                <a16:creationId xmlns:a16="http://schemas.microsoft.com/office/drawing/2014/main" id="{A4A35417-65B4-4366-9F96-05A2E321B930}"/>
              </a:ext>
            </a:extLst>
          </p:cNvPr>
          <p:cNvSpPr/>
          <p:nvPr userDrawn="1"/>
        </p:nvSpPr>
        <p:spPr>
          <a:xfrm flipV="1">
            <a:off x="7629496" y="-1323019"/>
            <a:ext cx="13030200" cy="1619250"/>
          </a:xfrm>
          <a:prstGeom prst="parallelogram">
            <a:avLst>
              <a:gd name="adj" fmla="val 98229"/>
            </a:avLst>
          </a:prstGeom>
          <a:solidFill>
            <a:srgbClr val="035CA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Hans Kendrick V4"/>
              <a:ea typeface="华文细黑"/>
              <a:cs typeface="+mn-cs"/>
            </a:endParaRPr>
          </a:p>
        </p:txBody>
      </p:sp>
      <p:sp>
        <p:nvSpPr>
          <p:cNvPr id="64" name="矩形 63">
            <a:extLst>
              <a:ext uri="{FF2B5EF4-FFF2-40B4-BE49-F238E27FC236}">
                <a16:creationId xmlns:a16="http://schemas.microsoft.com/office/drawing/2014/main" id="{58BD42B4-29B4-476F-819A-B0AB2E8413F8}"/>
              </a:ext>
            </a:extLst>
          </p:cNvPr>
          <p:cNvSpPr/>
          <p:nvPr userDrawn="1"/>
        </p:nvSpPr>
        <p:spPr>
          <a:xfrm rot="2700000">
            <a:off x="-2060722" y="3645207"/>
            <a:ext cx="10231056" cy="6061786"/>
          </a:xfrm>
          <a:prstGeom prst="rect">
            <a:avLst/>
          </a:prstGeom>
          <a:solidFill>
            <a:srgbClr val="035CA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Hans Kendrick V4"/>
              <a:ea typeface="华文细黑"/>
              <a:cs typeface="+mn-cs"/>
            </a:endParaRPr>
          </a:p>
        </p:txBody>
      </p:sp>
      <p:sp>
        <p:nvSpPr>
          <p:cNvPr id="65" name="平行四边形 64">
            <a:extLst>
              <a:ext uri="{FF2B5EF4-FFF2-40B4-BE49-F238E27FC236}">
                <a16:creationId xmlns:a16="http://schemas.microsoft.com/office/drawing/2014/main" id="{C7873F76-D16B-499A-B31B-D3BD464E0478}"/>
              </a:ext>
            </a:extLst>
          </p:cNvPr>
          <p:cNvSpPr/>
          <p:nvPr userDrawn="1"/>
        </p:nvSpPr>
        <p:spPr>
          <a:xfrm flipH="1">
            <a:off x="-838201" y="6600823"/>
            <a:ext cx="13030200" cy="1619250"/>
          </a:xfrm>
          <a:prstGeom prst="parallelogram">
            <a:avLst>
              <a:gd name="adj" fmla="val 98229"/>
            </a:avLst>
          </a:prstGeom>
          <a:solidFill>
            <a:srgbClr val="035CA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Hans Kendrick V4"/>
              <a:ea typeface="华文细黑"/>
              <a:cs typeface="+mn-cs"/>
            </a:endParaRPr>
          </a:p>
        </p:txBody>
      </p:sp>
      <p:sp>
        <p:nvSpPr>
          <p:cNvPr id="66" name="矩形 65">
            <a:extLst>
              <a:ext uri="{FF2B5EF4-FFF2-40B4-BE49-F238E27FC236}">
                <a16:creationId xmlns:a16="http://schemas.microsoft.com/office/drawing/2014/main" id="{A1C3D18C-4E64-4386-A14E-FB3D8CEE69F8}"/>
              </a:ext>
            </a:extLst>
          </p:cNvPr>
          <p:cNvSpPr/>
          <p:nvPr userDrawn="1"/>
        </p:nvSpPr>
        <p:spPr>
          <a:xfrm rot="2700000">
            <a:off x="-7524232" y="3200458"/>
            <a:ext cx="8169246" cy="6974897"/>
          </a:xfrm>
          <a:prstGeom prst="rect">
            <a:avLst/>
          </a:prstGeom>
          <a:solidFill>
            <a:srgbClr val="035CAC">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Hans Kendrick V4"/>
              <a:ea typeface="华文细黑"/>
              <a:cs typeface="+mn-cs"/>
            </a:endParaRPr>
          </a:p>
        </p:txBody>
      </p:sp>
      <p:sp>
        <p:nvSpPr>
          <p:cNvPr id="67" name="任意多边形: 形状 66">
            <a:extLst>
              <a:ext uri="{FF2B5EF4-FFF2-40B4-BE49-F238E27FC236}">
                <a16:creationId xmlns:a16="http://schemas.microsoft.com/office/drawing/2014/main" id="{BEB5505D-A4C2-41DB-B748-77B539D58949}"/>
              </a:ext>
            </a:extLst>
          </p:cNvPr>
          <p:cNvSpPr/>
          <p:nvPr userDrawn="1"/>
        </p:nvSpPr>
        <p:spPr>
          <a:xfrm rot="2700000">
            <a:off x="-2337694" y="5217298"/>
            <a:ext cx="3952922" cy="3375002"/>
          </a:xfrm>
          <a:custGeom>
            <a:gdLst>
              <a:gd name="connsiteX0" fmla="*/ 0 w 8169246"/>
              <a:gd name="connsiteY0" fmla="*/ 0 h 6974898"/>
              <a:gd name="connsiteX1" fmla="*/ 8169246 w 8169246"/>
              <a:gd name="connsiteY1" fmla="*/ 0 h 6974898"/>
              <a:gd name="connsiteX2" fmla="*/ 8169246 w 8169246"/>
              <a:gd name="connsiteY2" fmla="*/ 6974897 h 6974898"/>
              <a:gd name="connsiteX3" fmla="*/ 7419984 w 8169246"/>
              <a:gd name="connsiteY3" fmla="*/ 6974898 h 6974898"/>
              <a:gd name="connsiteX4" fmla="*/ 7419983 w 8169246"/>
              <a:gd name="connsiteY4" fmla="*/ 749261 h 6974898"/>
              <a:gd name="connsiteX5" fmla="*/ 0 w 8169246"/>
              <a:gd name="connsiteY5" fmla="*/ 749261 h 697489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69245" h="6974898">
                <a:moveTo>
                  <a:pt x="0" y="0"/>
                </a:moveTo>
                <a:lnTo>
                  <a:pt x="8169246" y="0"/>
                </a:lnTo>
                <a:lnTo>
                  <a:pt x="8169246" y="6974897"/>
                </a:lnTo>
                <a:lnTo>
                  <a:pt x="7419984" y="6974898"/>
                </a:lnTo>
                <a:lnTo>
                  <a:pt x="7419983" y="749261"/>
                </a:lnTo>
                <a:lnTo>
                  <a:pt x="0" y="749261"/>
                </a:lnTo>
                <a:close/>
              </a:path>
            </a:pathLst>
          </a:custGeom>
          <a:gradFill flip="none" rotWithShape="1">
            <a:gsLst>
              <a:gs pos="0">
                <a:sysClr val="window" lastClr="FFFFFF">
                  <a:alpha val="12000"/>
                </a:sysClr>
              </a:gs>
              <a:gs pos="23000">
                <a:sysClr val="window" lastClr="FFFFFF">
                  <a:alpha val="0"/>
                </a:sysClr>
              </a:gs>
            </a:gsLst>
            <a:lin ang="7800000" scaled="0"/>
          </a:gra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Hans Kendrick V4"/>
              <a:ea typeface="华文细黑"/>
              <a:cs typeface="+mn-cs"/>
            </a:endParaRPr>
          </a:p>
        </p:txBody>
      </p:sp>
      <p:sp>
        <p:nvSpPr>
          <p:cNvPr id="68" name="平行四边形 67">
            <a:extLst>
              <a:ext uri="{FF2B5EF4-FFF2-40B4-BE49-F238E27FC236}">
                <a16:creationId xmlns:a16="http://schemas.microsoft.com/office/drawing/2014/main" id="{A640ABAC-056C-465B-B63B-0F25604C6883}"/>
              </a:ext>
            </a:extLst>
          </p:cNvPr>
          <p:cNvSpPr/>
          <p:nvPr userDrawn="1"/>
        </p:nvSpPr>
        <p:spPr>
          <a:xfrm flipV="1">
            <a:off x="23096" y="-1849018"/>
            <a:ext cx="13030200" cy="2008819"/>
          </a:xfrm>
          <a:prstGeom prst="parallelogram">
            <a:avLst>
              <a:gd name="adj" fmla="val 98229"/>
            </a:avLst>
          </a:prstGeom>
          <a:gradFill flip="none" rotWithShape="1">
            <a:gsLst>
              <a:gs pos="0">
                <a:srgbClr val="035CAC">
                  <a:alpha val="12000"/>
                </a:srgbClr>
              </a:gs>
              <a:gs pos="100000">
                <a:srgbClr val="035CAC">
                  <a:alpha val="0"/>
                </a:srgbClr>
              </a:gs>
            </a:gsLst>
            <a:lin ang="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Hans Kendrick V4"/>
              <a:ea typeface="华文细黑"/>
              <a:cs typeface="+mn-cs"/>
            </a:endParaRPr>
          </a:p>
        </p:txBody>
      </p:sp>
      <p:sp>
        <p:nvSpPr>
          <p:cNvPr id="70" name="任意多边形: 形状 69">
            <a:extLst>
              <a:ext uri="{FF2B5EF4-FFF2-40B4-BE49-F238E27FC236}">
                <a16:creationId xmlns:a16="http://schemas.microsoft.com/office/drawing/2014/main" id="{766819EB-9ED2-470E-9E27-7803465DE72B}"/>
              </a:ext>
            </a:extLst>
          </p:cNvPr>
          <p:cNvSpPr/>
          <p:nvPr userDrawn="1"/>
        </p:nvSpPr>
        <p:spPr>
          <a:xfrm rot="2700000">
            <a:off x="-2060723" y="3646628"/>
            <a:ext cx="10231057" cy="6061786"/>
          </a:xfrm>
          <a:custGeom>
            <a:gdLst>
              <a:gd name="connsiteX0" fmla="*/ 0 w 10231057"/>
              <a:gd name="connsiteY0" fmla="*/ 0 h 6061786"/>
              <a:gd name="connsiteX1" fmla="*/ 10231057 w 10231057"/>
              <a:gd name="connsiteY1" fmla="*/ 0 h 6061786"/>
              <a:gd name="connsiteX2" fmla="*/ 10231056 w 10231057"/>
              <a:gd name="connsiteY2" fmla="*/ 464223 h 6061786"/>
              <a:gd name="connsiteX3" fmla="*/ 464222 w 10231057"/>
              <a:gd name="connsiteY3" fmla="*/ 464223 h 6061786"/>
              <a:gd name="connsiteX4" fmla="*/ 464222 w 10231057"/>
              <a:gd name="connsiteY4" fmla="*/ 6061786 h 6061786"/>
              <a:gd name="connsiteX5" fmla="*/ 0 w 10231057"/>
              <a:gd name="connsiteY5" fmla="*/ 6061786 h 606178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31057" h="6061786">
                <a:moveTo>
                  <a:pt x="0" y="0"/>
                </a:moveTo>
                <a:lnTo>
                  <a:pt x="10231057" y="0"/>
                </a:lnTo>
                <a:lnTo>
                  <a:pt x="10231056" y="464223"/>
                </a:lnTo>
                <a:lnTo>
                  <a:pt x="464222" y="464223"/>
                </a:lnTo>
                <a:lnTo>
                  <a:pt x="464222" y="6061786"/>
                </a:lnTo>
                <a:lnTo>
                  <a:pt x="0" y="6061786"/>
                </a:lnTo>
                <a:close/>
              </a:path>
            </a:pathLst>
          </a:custGeom>
          <a:gradFill flip="none" rotWithShape="1">
            <a:gsLst>
              <a:gs pos="0">
                <a:sysClr val="window" lastClr="FFFFFF">
                  <a:alpha val="15000"/>
                </a:sysClr>
              </a:gs>
              <a:gs pos="23000">
                <a:sysClr val="window" lastClr="FFFFFF">
                  <a:alpha val="0"/>
                </a:sysClr>
              </a:gs>
            </a:gsLst>
            <a:lin ang="2400000" scaled="0"/>
          </a:gra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Hans Kendrick V4"/>
              <a:ea typeface="华文细黑"/>
              <a:cs typeface="+mn-cs"/>
            </a:endParaRPr>
          </a:p>
        </p:txBody>
      </p:sp>
      <p:sp>
        <p:nvSpPr>
          <p:cNvPr id="71" name="任意多边形: 形状 70">
            <a:extLst>
              <a:ext uri="{FF2B5EF4-FFF2-40B4-BE49-F238E27FC236}">
                <a16:creationId xmlns:a16="http://schemas.microsoft.com/office/drawing/2014/main" id="{83665878-91F6-45B3-8BCD-12411FD0E964}"/>
              </a:ext>
            </a:extLst>
          </p:cNvPr>
          <p:cNvSpPr/>
          <p:nvPr userDrawn="1"/>
        </p:nvSpPr>
        <p:spPr>
          <a:xfrm rot="2700000">
            <a:off x="-37467" y="2631228"/>
            <a:ext cx="4553476" cy="2697882"/>
          </a:xfrm>
          <a:custGeom>
            <a:gdLst>
              <a:gd name="connsiteX0" fmla="*/ 0 w 10231057"/>
              <a:gd name="connsiteY0" fmla="*/ 0 h 6061786"/>
              <a:gd name="connsiteX1" fmla="*/ 10231057 w 10231057"/>
              <a:gd name="connsiteY1" fmla="*/ 0 h 6061786"/>
              <a:gd name="connsiteX2" fmla="*/ 10231056 w 10231057"/>
              <a:gd name="connsiteY2" fmla="*/ 464223 h 6061786"/>
              <a:gd name="connsiteX3" fmla="*/ 464222 w 10231057"/>
              <a:gd name="connsiteY3" fmla="*/ 464223 h 6061786"/>
              <a:gd name="connsiteX4" fmla="*/ 464222 w 10231057"/>
              <a:gd name="connsiteY4" fmla="*/ 6061786 h 6061786"/>
              <a:gd name="connsiteX5" fmla="*/ 0 w 10231057"/>
              <a:gd name="connsiteY5" fmla="*/ 6061786 h 606178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31057" h="6061786">
                <a:moveTo>
                  <a:pt x="0" y="0"/>
                </a:moveTo>
                <a:lnTo>
                  <a:pt x="10231057" y="0"/>
                </a:lnTo>
                <a:lnTo>
                  <a:pt x="10231056" y="464223"/>
                </a:lnTo>
                <a:lnTo>
                  <a:pt x="464222" y="464223"/>
                </a:lnTo>
                <a:lnTo>
                  <a:pt x="464222" y="6061786"/>
                </a:lnTo>
                <a:lnTo>
                  <a:pt x="0" y="6061786"/>
                </a:lnTo>
                <a:close/>
              </a:path>
            </a:pathLst>
          </a:custGeom>
          <a:gradFill flip="none" rotWithShape="1">
            <a:gsLst>
              <a:gs pos="0">
                <a:sysClr val="window" lastClr="FFFFFF">
                  <a:alpha val="12000"/>
                </a:sysClr>
              </a:gs>
              <a:gs pos="23000">
                <a:sysClr val="window" lastClr="FFFFFF">
                  <a:alpha val="0"/>
                </a:sysClr>
              </a:gs>
            </a:gsLst>
            <a:lin ang="2400000" scaled="0"/>
          </a:gra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Hans Kendrick V4"/>
              <a:ea typeface="华文细黑"/>
              <a:cs typeface="+mn-cs"/>
            </a:endParaRPr>
          </a:p>
        </p:txBody>
      </p:sp>
      <p:cxnSp>
        <p:nvCxnSpPr>
          <p:cNvPr id="72" name="[动画大师]_Straight Connector 64" descr="e7d195523061f1c0d3ba7f298e59d031c9c3f97027ed136f882110EF8F17BAD1F2C348D17C7856EF46CB4678CC9E44EE1ABA681E3133328A7B4D22AAF822B2429426B2355AA8CC4431B8568D2CF3B73AE9F4AE98D5A0D6A5566EF967553E96D781C502472DAB692B5E92B1CB5B32F40BF8CF6181A24AB2F2CD3A9A53F0FE7F0D4E247476572CCFAC">
            <a:extLst>
              <a:ext uri="{FF2B5EF4-FFF2-40B4-BE49-F238E27FC236}">
                <a16:creationId xmlns:a16="http://schemas.microsoft.com/office/drawing/2014/main" id="{475A29EA-C5C6-4A14-A27A-D0011629FEF9}"/>
              </a:ext>
            </a:extLst>
          </p:cNvPr>
          <p:cNvCxnSpPr/>
          <p:nvPr userDrawn="1"/>
        </p:nvCxnSpPr>
        <p:spPr>
          <a:xfrm>
            <a:off x="5818100" y="5570985"/>
            <a:ext cx="1065352" cy="1028417"/>
          </a:xfrm>
          <a:prstGeom prst="line">
            <a:avLst/>
          </a:prstGeom>
          <a:noFill/>
          <a:ln w="25400" cap="rnd" cmpd="sng" algn="ctr">
            <a:solidFill>
              <a:sysClr val="window" lastClr="FFFFFF">
                <a:alpha val="20000"/>
              </a:sysClr>
            </a:solidFill>
            <a:prstDash val="solid"/>
            <a:miter lim="800000"/>
          </a:ln>
          <a:effectLst/>
        </p:spPr>
      </p:cxnSp>
      <p:cxnSp>
        <p:nvCxnSpPr>
          <p:cNvPr id="73" name="直接连接符 72" descr="e7d195523061f1c0d3ba7f298e59d031c9c3f97027ed136f882110EF8F17BAD1F2C348D17C7856EF46CB4678CC9E44EE1ABA681E3133328A7B4D22AAF822B2429426B2355AA8CC4431B8568D2CF3B73AE9F4AE98D5A0D6A5566EF967553E96D781C502472DAB692B5E92B1CB5B32F40BF8CF6181A24AB2F2CD3A9A53F0FE7F0D4E247476572CCFAC">
            <a:extLst>
              <a:ext uri="{FF2B5EF4-FFF2-40B4-BE49-F238E27FC236}">
                <a16:creationId xmlns:a16="http://schemas.microsoft.com/office/drawing/2014/main" id="{56462EE4-CFAE-4ED9-A231-F03FEDA84901}"/>
              </a:ext>
            </a:extLst>
          </p:cNvPr>
          <p:cNvCxnSpPr/>
          <p:nvPr userDrawn="1"/>
        </p:nvCxnSpPr>
        <p:spPr>
          <a:xfrm>
            <a:off x="5393590" y="5450481"/>
            <a:ext cx="436000" cy="408335"/>
          </a:xfrm>
          <a:prstGeom prst="line">
            <a:avLst/>
          </a:prstGeom>
          <a:noFill/>
          <a:ln w="25400" cap="rnd" cmpd="sng" algn="ctr">
            <a:solidFill>
              <a:sysClr val="window" lastClr="FFFFFF">
                <a:alpha val="20000"/>
              </a:sysClr>
            </a:solidFill>
            <a:prstDash val="solid"/>
            <a:miter lim="800000"/>
          </a:ln>
          <a:effectLst/>
        </p:spPr>
      </p:cxnSp>
    </p:spTree>
    <p:extLst>
      <p:ext uri="{BB962C8B-B14F-4D97-AF65-F5344CB8AC3E}">
        <p14:creationId val="303800781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with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fade">
                                      <p:cBhvr>
                                        <p:cTn id="7" dur="750"/>
                                        <p:tgtEl>
                                          <p:spTgt spid="72"/>
                                        </p:tgtEl>
                                      </p:cBhvr>
                                    </p:animEffect>
                                  </p:childTnLst>
                                </p:cTn>
                              </p:par>
                              <p:par>
                                <p:cTn id="8" presetID="42" presetClass="path" presetSubtype="0" repeatCount="indefinite" fill="hold" nodeType="withEffect">
                                  <p:stCondLst>
                                    <p:cond delay="0"/>
                                  </p:stCondLst>
                                  <p:childTnLst>
                                    <p:animMotion origin="layout" path="M 0.05091 0.1037 L -3.33333E-06 1.48148E-06" pathEditMode="relative" rAng="0" ptsTypes="AA">
                                      <p:cBhvr additive="base" accumulate="none">
                                        <p:cTn id="9" dur="2000" spd="-100000" autoRev="1" fill="hold"/>
                                        <p:tgtEl>
                                          <p:spTgt spid="72"/>
                                        </p:tgtEl>
                                        <p:attrNameLst>
                                          <p:attrName>ppt_x</p:attrName>
                                          <p:attrName>ppt_y</p:attrName>
                                        </p:attrNameLst>
                                      </p:cBhvr>
                                      <p:rCtr x="-2552" y="-5185"/>
                                    </p:animMotion>
                                  </p:childTnLst>
                                </p:cTn>
                              </p:par>
                              <p:par>
                                <p:cTn id="10" presetID="10" presetClass="entr" presetSubtype="0" fill="hold" nodeType="withEffect">
                                  <p:stCondLst>
                                    <p:cond delay="0"/>
                                  </p:stCondLst>
                                  <p:childTnLst>
                                    <p:set>
                                      <p:cBhvr>
                                        <p:cTn id="11" dur="1" fill="hold">
                                          <p:stCondLst>
                                            <p:cond delay="0"/>
                                          </p:stCondLst>
                                        </p:cTn>
                                        <p:tgtEl>
                                          <p:spTgt spid="73"/>
                                        </p:tgtEl>
                                        <p:attrNameLst>
                                          <p:attrName>style.visibility</p:attrName>
                                        </p:attrNameLst>
                                      </p:cBhvr>
                                      <p:to>
                                        <p:strVal val="visible"/>
                                      </p:to>
                                    </p:set>
                                    <p:animEffect transition="in" filter="fade">
                                      <p:cBhvr>
                                        <p:cTn id="12" dur="750"/>
                                        <p:tgtEl>
                                          <p:spTgt spid="73"/>
                                        </p:tgtEl>
                                      </p:cBhvr>
                                    </p:animEffect>
                                  </p:childTnLst>
                                </p:cTn>
                              </p:par>
                              <p:par>
                                <p:cTn id="13" presetID="42" presetClass="path" presetSubtype="0" repeatCount="indefinite" fill="hold" nodeType="withEffect">
                                  <p:stCondLst>
                                    <p:cond delay="0"/>
                                  </p:stCondLst>
                                  <p:childTnLst>
                                    <p:animMotion origin="layout" path="M -0.03412 -0.07385 L 3.54167E-06 2.96296E-06" pathEditMode="relative" rAng="0" ptsTypes="AA">
                                      <p:cBhvr additive="base" accumulate="none">
                                        <p:cTn id="14" dur="2500" spd="-100000" autoRev="1" fill="hold"/>
                                        <p:tgtEl>
                                          <p:spTgt spid="73"/>
                                        </p:tgtEl>
                                        <p:attrNameLst>
                                          <p:attrName>ppt_x</p:attrName>
                                          <p:attrName>ppt_y</p:attrName>
                                        </p:attrNameLst>
                                      </p:cBhvr>
                                      <p:rCtr x="1706" y="3681"/>
                                    </p:animMotion>
                                  </p:childTnLst>
                                </p:cTn>
                              </p:par>
                              <p:par>
                                <p:cTn id="15" presetID="10" presetClass="entr" presetSubtype="0" fill="hold" nodeType="withEffect">
                                  <p:stCondLst>
                                    <p:cond delay="0"/>
                                  </p:stCondLst>
                                  <p:childTnLst>
                                    <p:set>
                                      <p:cBhvr>
                                        <p:cTn id="16" dur="1" fill="hold">
                                          <p:stCondLst>
                                            <p:cond delay="0"/>
                                          </p:stCondLst>
                                        </p:cTn>
                                        <p:tgtEl>
                                          <p:spTgt spid="75"/>
                                        </p:tgtEl>
                                        <p:attrNameLst>
                                          <p:attrName>style.visibility</p:attrName>
                                        </p:attrNameLst>
                                      </p:cBhvr>
                                      <p:to>
                                        <p:strVal val="visible"/>
                                      </p:to>
                                    </p:set>
                                    <p:animEffect transition="in" filter="fade">
                                      <p:cBhvr>
                                        <p:cTn id="17" dur="1000"/>
                                        <p:tgtEl>
                                          <p:spTgt spid="75"/>
                                        </p:tgtEl>
                                      </p:cBhvr>
                                    </p:animEffect>
                                  </p:childTnLst>
                                </p:cTn>
                              </p:par>
                              <p:par>
                                <p:cTn id="18" presetID="63" presetClass="path" presetSubtype="0" fill="hold" nodeType="withEffect">
                                  <p:stCondLst>
                                    <p:cond delay="0"/>
                                  </p:stCondLst>
                                  <p:childTnLst>
                                    <p:animMotion origin="layout" path="M -0.04076 0.04838 L 4.16667E-07 0" pathEditMode="relative" rAng="0" ptsTypes="AA">
                                      <p:cBhvr>
                                        <p:cTn id="19" dur="2000" fill="hold"/>
                                        <p:tgtEl>
                                          <p:spTgt spid="75"/>
                                        </p:tgtEl>
                                        <p:attrNameLst>
                                          <p:attrName>ppt_x</p:attrName>
                                          <p:attrName>ppt_y</p:attrName>
                                        </p:attrNameLst>
                                      </p:cBhvr>
                                      <p:rCtr x="2031" y="-2431"/>
                                    </p:animMotion>
                                  </p:childTnLst>
                                </p:cTn>
                              </p:par>
                              <p:par>
                                <p:cTn id="20" presetID="6" presetClass="emph" presetSubtype="0" fill="hold" nodeType="withEffect">
                                  <p:stCondLst>
                                    <p:cond delay="0"/>
                                  </p:stCondLst>
                                  <p:childTnLst>
                                    <p:animScale>
                                      <p:cBhvr>
                                        <p:cTn id="21" dur="2000" fill="hold"/>
                                        <p:tgtEl>
                                          <p:spTgt spid="75"/>
                                        </p:tgtEl>
                                      </p:cBhvr>
                                      <p:by x="150000" y="150000"/>
                                      <p:from x="109677" y="109677"/>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2021/11/22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785735737"/>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2021/11/22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711781202"/>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2021/11/22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326283281"/>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a:extLst>
              <a:ext uri="{FF2B5EF4-FFF2-40B4-BE49-F238E27FC236}">
                <a16:creationId xmlns:a16="http://schemas.microsoft.com/office/drawing/2014/main" id="{B6834A7E-67EA-4FB2-BE07-E4AD174BAE4E}"/>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EEA2B0F9-12E9-4CC1-A9F8-529820C9388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121406A4-0220-41F3-8D1B-36017C69A516}"/>
              </a:ext>
            </a:extLst>
          </p:cNvPr>
          <p:cNvSpPr>
            <a:spLocks noGrp="1"/>
          </p:cNvSpPr>
          <p:nvPr>
            <p:ph type="dt" sz="half" idx="10"/>
          </p:nvPr>
        </p:nvSpPr>
        <p:spPr/>
        <p:txBody>
          <a:bodyPr/>
          <a:lstStyle/>
          <a:p>
            <a:fld id="{6FA09CD0-D11F-47E7-98AD-123E4CC109D5}" type="datetimeFigureOut">
              <a:rPr lang="zh-CN" altLang="en-US" smtClean="0"/>
              <a:t>2021/11/22</a:t>
            </a:fld>
            <a:endParaRPr lang="zh-CN" altLang="en-US"/>
          </a:p>
        </p:txBody>
      </p:sp>
      <p:sp>
        <p:nvSpPr>
          <p:cNvPr id="5" name="页脚占位符 4">
            <a:extLst>
              <a:ext uri="{FF2B5EF4-FFF2-40B4-BE49-F238E27FC236}">
                <a16:creationId xmlns:a16="http://schemas.microsoft.com/office/drawing/2014/main" id="{5CD34A0A-0004-4A42-BAF7-3C49227B16B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82A92F4-AAE8-4F71-96C5-8B0C6AA6B922}"/>
              </a:ext>
            </a:extLst>
          </p:cNvPr>
          <p:cNvSpPr>
            <a:spLocks noGrp="1"/>
          </p:cNvSpPr>
          <p:nvPr>
            <p:ph type="sldNum" sz="quarter" idx="12"/>
          </p:nvPr>
        </p:nvSpPr>
        <p:spPr/>
        <p:txBody>
          <a:bodyPr/>
          <a:lstStyle/>
          <a:p>
            <a:fld id="{765529F5-D781-467C-B895-AA1E7D0B0D83}" type="slidenum">
              <a:rPr lang="zh-CN" altLang="en-US" smtClean="0"/>
              <a:t>‹#›</a:t>
            </a:fld>
            <a:endParaRPr lang="zh-CN" altLang="en-US"/>
          </a:p>
        </p:txBody>
      </p:sp>
    </p:spTree>
    <p:extLst>
      <p:ext uri="{BB962C8B-B14F-4D97-AF65-F5344CB8AC3E}">
        <p14:creationId val="3605402532"/>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a:extLst>
              <a:ext uri="{FF2B5EF4-FFF2-40B4-BE49-F238E27FC236}">
                <a16:creationId xmlns:a16="http://schemas.microsoft.com/office/drawing/2014/main" id="{7CD5AF45-2AFB-4791-8AE8-39C523522EA8}"/>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F85A4775-929F-4CEF-B4CD-3FC97B5E731C}"/>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B391CA4F-45AF-43D2-9420-2625F38A7177}"/>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9A3EE7C9-E28A-43F1-8C84-E1C49E38F5E6}"/>
              </a:ext>
            </a:extLst>
          </p:cNvPr>
          <p:cNvSpPr>
            <a:spLocks noGrp="1"/>
          </p:cNvSpPr>
          <p:nvPr>
            <p:ph type="dt" sz="half" idx="10"/>
          </p:nvPr>
        </p:nvSpPr>
        <p:spPr/>
        <p:txBody>
          <a:bodyPr/>
          <a:lstStyle/>
          <a:p>
            <a:fld id="{6FA09CD0-D11F-47E7-98AD-123E4CC109D5}" type="datetimeFigureOut">
              <a:rPr lang="zh-CN" altLang="en-US" smtClean="0"/>
              <a:t>2021/11/22</a:t>
            </a:fld>
            <a:endParaRPr lang="zh-CN" altLang="en-US"/>
          </a:p>
        </p:txBody>
      </p:sp>
      <p:sp>
        <p:nvSpPr>
          <p:cNvPr id="6" name="页脚占位符 5">
            <a:extLst>
              <a:ext uri="{FF2B5EF4-FFF2-40B4-BE49-F238E27FC236}">
                <a16:creationId xmlns:a16="http://schemas.microsoft.com/office/drawing/2014/main" id="{445C8341-33A7-4EEE-84D4-9F05C72AC13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B68818B4-8ECB-4F5F-BF4E-F59D70ACEE02}"/>
              </a:ext>
            </a:extLst>
          </p:cNvPr>
          <p:cNvSpPr>
            <a:spLocks noGrp="1"/>
          </p:cNvSpPr>
          <p:nvPr>
            <p:ph type="sldNum" sz="quarter" idx="12"/>
          </p:nvPr>
        </p:nvSpPr>
        <p:spPr/>
        <p:txBody>
          <a:bodyPr/>
          <a:lstStyle/>
          <a:p>
            <a:fld id="{765529F5-D781-467C-B895-AA1E7D0B0D83}" type="slidenum">
              <a:rPr lang="zh-CN" altLang="en-US" smtClean="0"/>
              <a:t>‹#›</a:t>
            </a:fld>
            <a:endParaRPr lang="zh-CN" altLang="en-US"/>
          </a:p>
        </p:txBody>
      </p:sp>
    </p:spTree>
    <p:extLst>
      <p:ext uri="{BB962C8B-B14F-4D97-AF65-F5344CB8AC3E}">
        <p14:creationId val="836291281"/>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a:extLst>
              <a:ext uri="{FF2B5EF4-FFF2-40B4-BE49-F238E27FC236}">
                <a16:creationId xmlns:a16="http://schemas.microsoft.com/office/drawing/2014/main" id="{DB7CA173-EE13-49D9-89F7-27CA9CF24ECD}"/>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97F256C0-2379-4114-B116-FA44A9AEE2E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8B38B0A5-0C91-44D4-9596-51E49F0CBF6F}"/>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6F3172A3-E00C-4C86-831B-B3F93FEBE45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6088FCE2-5017-43B3-9CCE-DD9A48F90F9D}"/>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19612A01-D2C5-4F82-9DA0-CD8347CF1209}"/>
              </a:ext>
            </a:extLst>
          </p:cNvPr>
          <p:cNvSpPr>
            <a:spLocks noGrp="1"/>
          </p:cNvSpPr>
          <p:nvPr>
            <p:ph type="dt" sz="half" idx="10"/>
          </p:nvPr>
        </p:nvSpPr>
        <p:spPr/>
        <p:txBody>
          <a:bodyPr/>
          <a:lstStyle/>
          <a:p>
            <a:fld id="{6FA09CD0-D11F-47E7-98AD-123E4CC109D5}" type="datetimeFigureOut">
              <a:rPr lang="zh-CN" altLang="en-US" smtClean="0"/>
              <a:t>2021/11/22</a:t>
            </a:fld>
            <a:endParaRPr lang="zh-CN" altLang="en-US"/>
          </a:p>
        </p:txBody>
      </p:sp>
      <p:sp>
        <p:nvSpPr>
          <p:cNvPr id="8" name="页脚占位符 7">
            <a:extLst>
              <a:ext uri="{FF2B5EF4-FFF2-40B4-BE49-F238E27FC236}">
                <a16:creationId xmlns:a16="http://schemas.microsoft.com/office/drawing/2014/main" id="{7D8E85A8-0C93-46F6-B158-279D95AE6ADC}"/>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0BFCB367-65E9-401D-8591-38DF739DDB6E}"/>
              </a:ext>
            </a:extLst>
          </p:cNvPr>
          <p:cNvSpPr>
            <a:spLocks noGrp="1"/>
          </p:cNvSpPr>
          <p:nvPr>
            <p:ph type="sldNum" sz="quarter" idx="12"/>
          </p:nvPr>
        </p:nvSpPr>
        <p:spPr/>
        <p:txBody>
          <a:bodyPr/>
          <a:lstStyle/>
          <a:p>
            <a:fld id="{765529F5-D781-467C-B895-AA1E7D0B0D83}" type="slidenum">
              <a:rPr lang="zh-CN" altLang="en-US" smtClean="0"/>
              <a:t>‹#›</a:t>
            </a:fld>
            <a:endParaRPr lang="zh-CN" altLang="en-US"/>
          </a:p>
        </p:txBody>
      </p:sp>
    </p:spTree>
    <p:extLst>
      <p:ext uri="{BB962C8B-B14F-4D97-AF65-F5344CB8AC3E}">
        <p14:creationId val="3128320024"/>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a:extLst>
              <a:ext uri="{FF2B5EF4-FFF2-40B4-BE49-F238E27FC236}">
                <a16:creationId xmlns:a16="http://schemas.microsoft.com/office/drawing/2014/main" id="{D900F322-5BA6-4E77-93F9-A80DE0A3ABA9}"/>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6C45DBBC-FA00-40AD-B7DD-43071B23B810}"/>
              </a:ext>
            </a:extLst>
          </p:cNvPr>
          <p:cNvSpPr>
            <a:spLocks noGrp="1"/>
          </p:cNvSpPr>
          <p:nvPr>
            <p:ph type="dt" sz="half" idx="10"/>
          </p:nvPr>
        </p:nvSpPr>
        <p:spPr/>
        <p:txBody>
          <a:bodyPr/>
          <a:lstStyle/>
          <a:p>
            <a:fld id="{6FA09CD0-D11F-47E7-98AD-123E4CC109D5}" type="datetimeFigureOut">
              <a:rPr lang="zh-CN" altLang="en-US" smtClean="0"/>
              <a:t>2021/11/22</a:t>
            </a:fld>
            <a:endParaRPr lang="zh-CN" altLang="en-US"/>
          </a:p>
        </p:txBody>
      </p:sp>
      <p:sp>
        <p:nvSpPr>
          <p:cNvPr id="4" name="页脚占位符 3">
            <a:extLst>
              <a:ext uri="{FF2B5EF4-FFF2-40B4-BE49-F238E27FC236}">
                <a16:creationId xmlns:a16="http://schemas.microsoft.com/office/drawing/2014/main" id="{6DDFEBBD-A43C-403A-9DD9-843D3344ED80}"/>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4D4BC693-0704-4FE0-B899-9688203A26B8}"/>
              </a:ext>
            </a:extLst>
          </p:cNvPr>
          <p:cNvSpPr>
            <a:spLocks noGrp="1"/>
          </p:cNvSpPr>
          <p:nvPr>
            <p:ph type="sldNum" sz="quarter" idx="12"/>
          </p:nvPr>
        </p:nvSpPr>
        <p:spPr/>
        <p:txBody>
          <a:bodyPr/>
          <a:lstStyle/>
          <a:p>
            <a:fld id="{765529F5-D781-467C-B895-AA1E7D0B0D83}" type="slidenum">
              <a:rPr lang="zh-CN" altLang="en-US" smtClean="0"/>
              <a:t>‹#›</a:t>
            </a:fld>
            <a:endParaRPr lang="zh-CN" altLang="en-US"/>
          </a:p>
        </p:txBody>
      </p:sp>
    </p:spTree>
    <p:extLst>
      <p:ext uri="{BB962C8B-B14F-4D97-AF65-F5344CB8AC3E}">
        <p14:creationId val="3245373956"/>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grpSp>
        <p:nvGrpSpPr>
          <p:cNvPr id="30" name="组合 29">
            <a:extLst>
              <a:ext uri="{FF2B5EF4-FFF2-40B4-BE49-F238E27FC236}">
                <a16:creationId xmlns:a16="http://schemas.microsoft.com/office/drawing/2014/main" id="{E2D70529-287C-471D-B2BA-3305B88D16E1}"/>
              </a:ext>
            </a:extLst>
          </p:cNvPr>
          <p:cNvGrpSpPr/>
          <p:nvPr userDrawn="1"/>
        </p:nvGrpSpPr>
        <p:grpSpPr>
          <a:xfrm>
            <a:off x="0" y="-540170"/>
            <a:ext cx="1594072" cy="1557601"/>
            <a:chOff x="61446" y="-2331976"/>
            <a:chExt cx="6816051" cy="6660106"/>
          </a:xfrm>
        </p:grpSpPr>
        <p:sp>
          <p:nvSpPr>
            <p:cNvPr id="23" name="任意多边形: 形状 22">
              <a:extLst>
                <a:ext uri="{FF2B5EF4-FFF2-40B4-BE49-F238E27FC236}">
                  <a16:creationId xmlns:a16="http://schemas.microsoft.com/office/drawing/2014/main" id="{48BE4E27-1318-422A-B1D3-330354EEA7EB}"/>
                </a:ext>
              </a:extLst>
            </p:cNvPr>
            <p:cNvSpPr/>
            <p:nvPr userDrawn="1"/>
          </p:nvSpPr>
          <p:spPr>
            <a:xfrm rot="1946637">
              <a:off x="61446" y="-2331976"/>
              <a:ext cx="6816051" cy="6453716"/>
            </a:xfrm>
            <a:custGeom>
              <a:gdLst>
                <a:gd name="connsiteX0" fmla="*/ 0 w 6816051"/>
                <a:gd name="connsiteY0" fmla="*/ 4332935 h 6453716"/>
                <a:gd name="connsiteX1" fmla="*/ 6816051 w 6816051"/>
                <a:gd name="connsiteY1" fmla="*/ 0 h 6453716"/>
                <a:gd name="connsiteX2" fmla="*/ 6816051 w 6816051"/>
                <a:gd name="connsiteY2" fmla="*/ 6453716 h 6453716"/>
                <a:gd name="connsiteX3" fmla="*/ 1348172 w 6816051"/>
                <a:gd name="connsiteY3" fmla="*/ 6453716 h 6453716"/>
              </a:gdLst>
              <a:cxnLst>
                <a:cxn ang="0">
                  <a:pos x="connsiteX0" y="connsiteY0"/>
                </a:cxn>
                <a:cxn ang="0">
                  <a:pos x="connsiteX1" y="connsiteY1"/>
                </a:cxn>
                <a:cxn ang="0">
                  <a:pos x="connsiteX2" y="connsiteY2"/>
                </a:cxn>
                <a:cxn ang="0">
                  <a:pos x="connsiteX3" y="connsiteY3"/>
                </a:cxn>
              </a:cxnLst>
              <a:rect l="l" t="t" r="r" b="b"/>
              <a:pathLst>
                <a:path w="6816051" h="6453716">
                  <a:moveTo>
                    <a:pt x="0" y="4332935"/>
                  </a:moveTo>
                  <a:lnTo>
                    <a:pt x="6816051" y="0"/>
                  </a:lnTo>
                  <a:lnTo>
                    <a:pt x="6816051" y="6453716"/>
                  </a:lnTo>
                  <a:lnTo>
                    <a:pt x="1348172" y="6453716"/>
                  </a:lnTo>
                  <a:close/>
                </a:path>
              </a:pathLst>
            </a:custGeom>
            <a:solidFill>
              <a:srgbClr val="035CAC"/>
            </a:solidFill>
            <a:ln w="12700" cap="flat" cmpd="sng" algn="ctr">
              <a:noFill/>
              <a:prstDash val="solid"/>
              <a:miter lim="800000"/>
            </a:ln>
            <a:effectLst>
              <a:outerShdw blurRad="939800" dist="330200" dir="4800000" sx="99000" sy="99000" algn="t" rotWithShape="0">
                <a:prstClr val="black">
                  <a:alpha val="33000"/>
                </a:prstClr>
              </a:outerShdw>
            </a:effectLst>
          </p:spPr>
          <p:txBody>
            <a:bodyPr wrap="square" rtlCol="0" anchor="ctr">
              <a:noAutofit/>
            </a:bodyP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Hans Kendrick V4"/>
                <a:ea typeface="华文细黑"/>
                <a:cs typeface="+mn-cs"/>
              </a:endParaRPr>
            </a:p>
          </p:txBody>
        </p:sp>
        <p:sp>
          <p:nvSpPr>
            <p:cNvPr id="24" name="任意多边形: 形状 23">
              <a:extLst>
                <a:ext uri="{FF2B5EF4-FFF2-40B4-BE49-F238E27FC236}">
                  <a16:creationId xmlns:a16="http://schemas.microsoft.com/office/drawing/2014/main" id="{A44FFFD2-1680-4073-A4CA-BAB0C07EE9A4}"/>
                </a:ext>
              </a:extLst>
            </p:cNvPr>
            <p:cNvSpPr/>
            <p:nvPr userDrawn="1"/>
          </p:nvSpPr>
          <p:spPr>
            <a:xfrm rot="1946637">
              <a:off x="2373140" y="-528410"/>
              <a:ext cx="1662458" cy="1056818"/>
            </a:xfrm>
            <a:custGeom>
              <a:gdLst>
                <a:gd name="connsiteX0" fmla="*/ 0 w 1662458"/>
                <a:gd name="connsiteY0" fmla="*/ 1056818 h 1056818"/>
                <a:gd name="connsiteX1" fmla="*/ 1662458 w 1662458"/>
                <a:gd name="connsiteY1" fmla="*/ 0 h 1056818"/>
                <a:gd name="connsiteX2" fmla="*/ 1662458 w 1662458"/>
                <a:gd name="connsiteY2" fmla="*/ 1056818 h 1056818"/>
              </a:gdLst>
              <a:cxnLst>
                <a:cxn ang="0">
                  <a:pos x="connsiteX0" y="connsiteY0"/>
                </a:cxn>
                <a:cxn ang="0">
                  <a:pos x="connsiteX1" y="connsiteY1"/>
                </a:cxn>
                <a:cxn ang="0">
                  <a:pos x="connsiteX2" y="connsiteY2"/>
                </a:cxn>
              </a:cxnLst>
              <a:rect l="l" t="t" r="r" b="b"/>
              <a:pathLst>
                <a:path w="1662458" h="1056818">
                  <a:moveTo>
                    <a:pt x="0" y="1056818"/>
                  </a:moveTo>
                  <a:lnTo>
                    <a:pt x="1662458" y="0"/>
                  </a:lnTo>
                  <a:lnTo>
                    <a:pt x="1662458" y="1056818"/>
                  </a:lnTo>
                  <a:close/>
                </a:path>
              </a:pathLst>
            </a:custGeom>
            <a:solidFill>
              <a:sysClr val="window" lastClr="FFFFFF">
                <a:alpha val="10000"/>
              </a:sysClr>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Hans Kendrick V4"/>
                <a:ea typeface="华文细黑"/>
                <a:cs typeface="+mn-cs"/>
              </a:endParaRPr>
            </a:p>
          </p:txBody>
        </p:sp>
        <p:sp>
          <p:nvSpPr>
            <p:cNvPr id="25" name="任意多边形: 形状 24">
              <a:extLst>
                <a:ext uri="{FF2B5EF4-FFF2-40B4-BE49-F238E27FC236}">
                  <a16:creationId xmlns:a16="http://schemas.microsoft.com/office/drawing/2014/main" id="{9C64D2DE-FFE5-4392-8EE2-900AF7034C7E}"/>
                </a:ext>
              </a:extLst>
            </p:cNvPr>
            <p:cNvSpPr/>
            <p:nvPr userDrawn="1"/>
          </p:nvSpPr>
          <p:spPr>
            <a:xfrm rot="1946637">
              <a:off x="2745499" y="-330405"/>
              <a:ext cx="1039509" cy="660811"/>
            </a:xfrm>
            <a:custGeom>
              <a:gdLst>
                <a:gd name="connsiteX0" fmla="*/ 0 w 1039509"/>
                <a:gd name="connsiteY0" fmla="*/ 660811 h 660811"/>
                <a:gd name="connsiteX1" fmla="*/ 1039509 w 1039509"/>
                <a:gd name="connsiteY1" fmla="*/ 0 h 660811"/>
                <a:gd name="connsiteX2" fmla="*/ 1039509 w 1039509"/>
                <a:gd name="connsiteY2" fmla="*/ 660811 h 660811"/>
              </a:gdLst>
              <a:cxnLst>
                <a:cxn ang="0">
                  <a:pos x="connsiteX0" y="connsiteY0"/>
                </a:cxn>
                <a:cxn ang="0">
                  <a:pos x="connsiteX1" y="connsiteY1"/>
                </a:cxn>
                <a:cxn ang="0">
                  <a:pos x="connsiteX2" y="connsiteY2"/>
                </a:cxn>
              </a:cxnLst>
              <a:rect l="l" t="t" r="r" b="b"/>
              <a:pathLst>
                <a:path w="1039509" h="660811">
                  <a:moveTo>
                    <a:pt x="0" y="660811"/>
                  </a:moveTo>
                  <a:lnTo>
                    <a:pt x="1039509" y="0"/>
                  </a:lnTo>
                  <a:lnTo>
                    <a:pt x="1039509" y="660811"/>
                  </a:lnTo>
                  <a:close/>
                </a:path>
              </a:pathLst>
            </a:custGeom>
            <a:solidFill>
              <a:srgbClr val="035CAC">
                <a:lumMod val="75000"/>
              </a:srgbClr>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Hans Kendrick V4"/>
                <a:ea typeface="华文细黑"/>
                <a:cs typeface="+mn-cs"/>
              </a:endParaRPr>
            </a:p>
          </p:txBody>
        </p:sp>
        <p:sp>
          <p:nvSpPr>
            <p:cNvPr id="26" name="任意多边形: 形状 25">
              <a:extLst>
                <a:ext uri="{FF2B5EF4-FFF2-40B4-BE49-F238E27FC236}">
                  <a16:creationId xmlns:a16="http://schemas.microsoft.com/office/drawing/2014/main" id="{1AFFB3EA-748D-4ADF-98F4-FB78BAF192D3}"/>
                </a:ext>
              </a:extLst>
            </p:cNvPr>
            <p:cNvSpPr/>
            <p:nvPr userDrawn="1"/>
          </p:nvSpPr>
          <p:spPr>
            <a:xfrm rot="1946637">
              <a:off x="770831" y="-2125586"/>
              <a:ext cx="6046618" cy="6453716"/>
            </a:xfrm>
            <a:custGeom>
              <a:gdLst>
                <a:gd name="connsiteX0" fmla="*/ 5136217 w 6046618"/>
                <a:gd name="connsiteY0" fmla="*/ 578738 h 6453716"/>
                <a:gd name="connsiteX1" fmla="*/ 6046618 w 6046618"/>
                <a:gd name="connsiteY1" fmla="*/ 0 h 6453716"/>
                <a:gd name="connsiteX2" fmla="*/ 6046617 w 6046618"/>
                <a:gd name="connsiteY2" fmla="*/ 6453716 h 6453716"/>
                <a:gd name="connsiteX3" fmla="*/ 578738 w 6046618"/>
                <a:gd name="connsiteY3" fmla="*/ 6453716 h 6453716"/>
                <a:gd name="connsiteX4" fmla="*/ 0 w 6046618"/>
                <a:gd name="connsiteY4" fmla="*/ 5543315 h 6453716"/>
                <a:gd name="connsiteX5" fmla="*/ 5136217 w 6046618"/>
                <a:gd name="connsiteY5" fmla="*/ 5543314 h 645371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46618" h="6453716">
                  <a:moveTo>
                    <a:pt x="5136217" y="578738"/>
                  </a:moveTo>
                  <a:lnTo>
                    <a:pt x="6046618" y="0"/>
                  </a:lnTo>
                  <a:lnTo>
                    <a:pt x="6046617" y="6453716"/>
                  </a:lnTo>
                  <a:lnTo>
                    <a:pt x="578738" y="6453716"/>
                  </a:lnTo>
                  <a:lnTo>
                    <a:pt x="0" y="5543315"/>
                  </a:lnTo>
                  <a:lnTo>
                    <a:pt x="5136217" y="5543314"/>
                  </a:lnTo>
                  <a:close/>
                </a:path>
              </a:pathLst>
            </a:custGeom>
            <a:gradFill flip="none" rotWithShape="1">
              <a:gsLst>
                <a:gs pos="0">
                  <a:sysClr val="window" lastClr="FFFFFF">
                    <a:alpha val="21000"/>
                  </a:sysClr>
                </a:gs>
                <a:gs pos="43000">
                  <a:sysClr val="window" lastClr="FFFFFF">
                    <a:alpha val="0"/>
                  </a:sysClr>
                </a:gs>
              </a:gsLst>
              <a:lin ang="13200000" scaled="0"/>
            </a:gra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Hans Kendrick V4"/>
                <a:ea typeface="华文细黑"/>
                <a:cs typeface="+mn-cs"/>
              </a:endParaRPr>
            </a:p>
          </p:txBody>
        </p:sp>
        <p:sp>
          <p:nvSpPr>
            <p:cNvPr id="27" name="任意多边形: 形状 26">
              <a:extLst>
                <a:ext uri="{FF2B5EF4-FFF2-40B4-BE49-F238E27FC236}">
                  <a16:creationId xmlns:a16="http://schemas.microsoft.com/office/drawing/2014/main" id="{96CF01AA-BC5D-4316-9643-D1DF3D870232}"/>
                </a:ext>
              </a:extLst>
            </p:cNvPr>
            <p:cNvSpPr/>
            <p:nvPr userDrawn="1"/>
          </p:nvSpPr>
          <p:spPr>
            <a:xfrm rot="1946637">
              <a:off x="2242838" y="-600563"/>
              <a:ext cx="1889463" cy="1201124"/>
            </a:xfrm>
            <a:custGeom>
              <a:gdLst>
                <a:gd name="connsiteX0" fmla="*/ 0 w 1889463"/>
                <a:gd name="connsiteY0" fmla="*/ 1201124 h 1201124"/>
                <a:gd name="connsiteX1" fmla="*/ 256639 w 1889463"/>
                <a:gd name="connsiteY1" fmla="*/ 1037979 h 1201124"/>
                <a:gd name="connsiteX2" fmla="*/ 1726319 w 1889463"/>
                <a:gd name="connsiteY2" fmla="*/ 1037979 h 1201124"/>
                <a:gd name="connsiteX3" fmla="*/ 1726319 w 1889463"/>
                <a:gd name="connsiteY3" fmla="*/ 103710 h 1201124"/>
                <a:gd name="connsiteX4" fmla="*/ 1889463 w 1889463"/>
                <a:gd name="connsiteY4" fmla="*/ 0 h 1201124"/>
                <a:gd name="connsiteX5" fmla="*/ 1889463 w 1889463"/>
                <a:gd name="connsiteY5" fmla="*/ 1201124 h 120112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89463" h="1201124">
                  <a:moveTo>
                    <a:pt x="0" y="1201124"/>
                  </a:moveTo>
                  <a:lnTo>
                    <a:pt x="256639" y="1037979"/>
                  </a:lnTo>
                  <a:lnTo>
                    <a:pt x="1726319" y="1037979"/>
                  </a:lnTo>
                  <a:lnTo>
                    <a:pt x="1726319" y="103710"/>
                  </a:lnTo>
                  <a:lnTo>
                    <a:pt x="1889463" y="0"/>
                  </a:lnTo>
                  <a:lnTo>
                    <a:pt x="1889463" y="1201124"/>
                  </a:lnTo>
                  <a:close/>
                </a:path>
              </a:pathLst>
            </a:custGeom>
            <a:gradFill flip="none" rotWithShape="1">
              <a:gsLst>
                <a:gs pos="0">
                  <a:sysClr val="window" lastClr="FFFFFF">
                    <a:alpha val="21000"/>
                  </a:sysClr>
                </a:gs>
                <a:gs pos="30000">
                  <a:sysClr val="window" lastClr="FFFFFF">
                    <a:alpha val="0"/>
                  </a:sysClr>
                </a:gs>
              </a:gsLst>
              <a:lin ang="13200000" scaled="0"/>
            </a:gra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Hans Kendrick V4"/>
                <a:ea typeface="华文细黑"/>
                <a:cs typeface="+mn-cs"/>
              </a:endParaRPr>
            </a:p>
          </p:txBody>
        </p:sp>
        <p:cxnSp>
          <p:nvCxnSpPr>
            <p:cNvPr id="28" name="[动画大师]_Straight Connector 64" descr="e7d195523061f1c0d3ba7f298e59d031c9c3f97027ed136f882110EF8F17BAD1F2C348D17C7856EF46CB4678CC9E44EE1ABA681E3133328A7B4D22AAF822B2429426B2355AA8CC4431B8568D2CF3B73AE9F4AE98D5A0D6A5566EF967553E96D781C502472DAB692B5E92B1CB5B32F40BF8CF6181A24AB2F2CD3A9A53F0FE7F0D4E247476572CCFAC">
              <a:extLst>
                <a:ext uri="{FF2B5EF4-FFF2-40B4-BE49-F238E27FC236}">
                  <a16:creationId xmlns:a16="http://schemas.microsoft.com/office/drawing/2014/main" id="{A0099357-41B5-4AB2-94EF-4C057900B78B}"/>
                </a:ext>
              </a:extLst>
            </p:cNvPr>
            <p:cNvCxnSpPr/>
            <p:nvPr userDrawn="1"/>
          </p:nvCxnSpPr>
          <p:spPr>
            <a:xfrm>
              <a:off x="993518" y="2742378"/>
              <a:ext cx="1249626" cy="788221"/>
            </a:xfrm>
            <a:prstGeom prst="line">
              <a:avLst/>
            </a:prstGeom>
            <a:noFill/>
            <a:ln w="25400" cap="rnd" cmpd="sng" algn="ctr">
              <a:solidFill>
                <a:sysClr val="window" lastClr="FFFFFF">
                  <a:alpha val="20000"/>
                </a:sysClr>
              </a:solidFill>
              <a:prstDash val="solid"/>
              <a:miter lim="800000"/>
            </a:ln>
            <a:effectLst/>
          </p:spPr>
        </p:cxnSp>
        <p:cxnSp>
          <p:nvCxnSpPr>
            <p:cNvPr id="29" name="直接连接符 28" descr="e7d195523061f1c0d3ba7f298e59d031c9c3f97027ed136f882110EF8F17BAD1F2C348D17C7856EF46CB4678CC9E44EE1ABA681E3133328A7B4D22AAF822B2429426B2355AA8CC4431B8568D2CF3B73AE9F4AE98D5A0D6A5566EF967553E96D781C502472DAB692B5E92B1CB5B32F40BF8CF6181A24AB2F2CD3A9A53F0FE7F0D4E247476572CCFAC">
              <a:extLst>
                <a:ext uri="{FF2B5EF4-FFF2-40B4-BE49-F238E27FC236}">
                  <a16:creationId xmlns:a16="http://schemas.microsoft.com/office/drawing/2014/main" id="{F4542B78-1124-4546-938C-FB935098E7C1}"/>
                </a:ext>
              </a:extLst>
            </p:cNvPr>
            <p:cNvCxnSpPr/>
            <p:nvPr userDrawn="1"/>
          </p:nvCxnSpPr>
          <p:spPr>
            <a:xfrm>
              <a:off x="2192377" y="3306970"/>
              <a:ext cx="280583" cy="178659"/>
            </a:xfrm>
            <a:prstGeom prst="line">
              <a:avLst/>
            </a:prstGeom>
            <a:noFill/>
            <a:ln w="25400" cap="rnd" cmpd="sng" algn="ctr">
              <a:solidFill>
                <a:sysClr val="window" lastClr="FFFFFF">
                  <a:alpha val="20000"/>
                </a:sysClr>
              </a:solidFill>
              <a:prstDash val="solid"/>
              <a:miter lim="800000"/>
            </a:ln>
            <a:effectLst/>
          </p:spPr>
        </p:cxnSp>
      </p:grpSp>
      <p:sp>
        <p:nvSpPr>
          <p:cNvPr id="31" name="任意多边形 37" descr="e7d195523061f1c0d3ba7f298e59d031c9c3f97027ed136f882110EF8F17BAD1F2C348D17C7856EF46CB4678CC9E44EE1ABA681E3133328A7B4D22AAF822B2429426B2355AA8CC4431B8568D2CF3B73AE9F4AE98D5A0D6A5566EF967553E96D781C502472DAB692B5E92B1CB5B32F40BF8CF6181A24AB2F2CD3A9A53F0FE7F0D4E247476572CCFAC">
            <a:extLst>
              <a:ext uri="{FF2B5EF4-FFF2-40B4-BE49-F238E27FC236}">
                <a16:creationId xmlns:a16="http://schemas.microsoft.com/office/drawing/2014/main" id="{DAF3AD75-0D0D-4660-BCEF-65BED5D4722A}"/>
              </a:ext>
            </a:extLst>
          </p:cNvPr>
          <p:cNvSpPr/>
          <p:nvPr userDrawn="1"/>
        </p:nvSpPr>
        <p:spPr>
          <a:xfrm>
            <a:off x="227017" y="6309446"/>
            <a:ext cx="11737970" cy="548554"/>
          </a:xfrm>
          <a:custGeom>
            <a:gdLst>
              <a:gd name="connsiteX0" fmla="*/ 5100637 w 10201276"/>
              <a:gd name="connsiteY0" fmla="*/ 0 h 476739"/>
              <a:gd name="connsiteX1" fmla="*/ 9943068 w 10201276"/>
              <a:gd name="connsiteY1" fmla="*/ 427269 h 476739"/>
              <a:gd name="connsiteX2" fmla="*/ 10201276 w 10201276"/>
              <a:gd name="connsiteY2" fmla="*/ 476739 h 476739"/>
              <a:gd name="connsiteX3" fmla="*/ 0 w 10201276"/>
              <a:gd name="connsiteY3" fmla="*/ 476739 h 476739"/>
              <a:gd name="connsiteX4" fmla="*/ 258208 w 10201276"/>
              <a:gd name="connsiteY4" fmla="*/ 427269 h 476739"/>
              <a:gd name="connsiteX5" fmla="*/ 5100637 w 10201276"/>
              <a:gd name="connsiteY5" fmla="*/ 0 h 47673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01276" h="476739">
                <a:moveTo>
                  <a:pt x="5100637" y="0"/>
                </a:moveTo>
                <a:cubicBezTo>
                  <a:pt x="6753096" y="0"/>
                  <a:pt x="8371334" y="146517"/>
                  <a:pt x="9943068" y="427269"/>
                </a:cubicBezTo>
                <a:lnTo>
                  <a:pt x="10201276" y="476739"/>
                </a:lnTo>
                <a:lnTo>
                  <a:pt x="0" y="476739"/>
                </a:lnTo>
                <a:lnTo>
                  <a:pt x="258208" y="427269"/>
                </a:lnTo>
                <a:cubicBezTo>
                  <a:pt x="1829942" y="146517"/>
                  <a:pt x="3448181" y="0"/>
                  <a:pt x="5100637" y="0"/>
                </a:cubicBezTo>
                <a:close/>
              </a:path>
            </a:pathLst>
          </a:custGeom>
          <a:solidFill>
            <a:sysClr val="window" lastClr="FFFFFF">
              <a:lumMod val="9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mn-ea"/>
              <a:cs typeface="+mn-cs"/>
            </a:endParaRPr>
          </a:p>
        </p:txBody>
      </p:sp>
    </p:spTree>
    <p:extLst>
      <p:ext uri="{BB962C8B-B14F-4D97-AF65-F5344CB8AC3E}">
        <p14:creationId val="1040076328"/>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a:extLst>
              <a:ext uri="{FF2B5EF4-FFF2-40B4-BE49-F238E27FC236}">
                <a16:creationId xmlns:a16="http://schemas.microsoft.com/office/drawing/2014/main" id="{DF23042F-C4AF-490F-B839-EBF51CA0DD26}"/>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3BCD93A2-FF7F-4A70-9A79-567D1AE4B19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8D4279AA-F5C5-4648-B7FD-F786C668F8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0F66DC6A-1DD0-447F-ADDB-595F53329E84}"/>
              </a:ext>
            </a:extLst>
          </p:cNvPr>
          <p:cNvSpPr>
            <a:spLocks noGrp="1"/>
          </p:cNvSpPr>
          <p:nvPr>
            <p:ph type="dt" sz="half" idx="10"/>
          </p:nvPr>
        </p:nvSpPr>
        <p:spPr/>
        <p:txBody>
          <a:bodyPr/>
          <a:lstStyle/>
          <a:p>
            <a:fld id="{6FA09CD0-D11F-47E7-98AD-123E4CC109D5}" type="datetimeFigureOut">
              <a:rPr lang="zh-CN" altLang="en-US" smtClean="0"/>
              <a:t>2021/11/22</a:t>
            </a:fld>
            <a:endParaRPr lang="zh-CN" altLang="en-US"/>
          </a:p>
        </p:txBody>
      </p:sp>
      <p:sp>
        <p:nvSpPr>
          <p:cNvPr id="6" name="页脚占位符 5">
            <a:extLst>
              <a:ext uri="{FF2B5EF4-FFF2-40B4-BE49-F238E27FC236}">
                <a16:creationId xmlns:a16="http://schemas.microsoft.com/office/drawing/2014/main" id="{D7F00F4F-468B-455D-8CFE-D675D4F47DB8}"/>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307D3A0B-23A9-4691-88E8-CC3FCFCDA453}"/>
              </a:ext>
            </a:extLst>
          </p:cNvPr>
          <p:cNvSpPr>
            <a:spLocks noGrp="1"/>
          </p:cNvSpPr>
          <p:nvPr>
            <p:ph type="sldNum" sz="quarter" idx="12"/>
          </p:nvPr>
        </p:nvSpPr>
        <p:spPr/>
        <p:txBody>
          <a:bodyPr/>
          <a:lstStyle/>
          <a:p>
            <a:fld id="{765529F5-D781-467C-B895-AA1E7D0B0D83}" type="slidenum">
              <a:rPr lang="zh-CN" altLang="en-US" smtClean="0"/>
              <a:t>‹#›</a:t>
            </a:fld>
            <a:endParaRPr lang="zh-CN" altLang="en-US"/>
          </a:p>
        </p:txBody>
      </p:sp>
    </p:spTree>
    <p:extLst>
      <p:ext uri="{BB962C8B-B14F-4D97-AF65-F5344CB8AC3E}">
        <p14:creationId val="2211533411"/>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a:extLst>
              <a:ext uri="{FF2B5EF4-FFF2-40B4-BE49-F238E27FC236}">
                <a16:creationId xmlns:a16="http://schemas.microsoft.com/office/drawing/2014/main" id="{2EC5AF8A-0AA1-4787-A74B-ACC381129005}"/>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0EB13420-5166-45F9-BADE-C4B480DB270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3D6D3484-76E8-4212-9A63-D81B7F339B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1EB061C3-9DAD-4567-8E12-B645616450E2}"/>
              </a:ext>
            </a:extLst>
          </p:cNvPr>
          <p:cNvSpPr>
            <a:spLocks noGrp="1"/>
          </p:cNvSpPr>
          <p:nvPr>
            <p:ph type="dt" sz="half" idx="10"/>
          </p:nvPr>
        </p:nvSpPr>
        <p:spPr/>
        <p:txBody>
          <a:bodyPr/>
          <a:lstStyle/>
          <a:p>
            <a:fld id="{6FA09CD0-D11F-47E7-98AD-123E4CC109D5}" type="datetimeFigureOut">
              <a:rPr lang="zh-CN" altLang="en-US" smtClean="0"/>
              <a:t>2021/11/22</a:t>
            </a:fld>
            <a:endParaRPr lang="zh-CN" altLang="en-US"/>
          </a:p>
        </p:txBody>
      </p:sp>
      <p:sp>
        <p:nvSpPr>
          <p:cNvPr id="6" name="页脚占位符 5">
            <a:extLst>
              <a:ext uri="{FF2B5EF4-FFF2-40B4-BE49-F238E27FC236}">
                <a16:creationId xmlns:a16="http://schemas.microsoft.com/office/drawing/2014/main" id="{B7B620D1-EC20-4D45-BF40-D5C85BD2CEE8}"/>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50B3F4B7-F6C9-4ED9-8B30-3C39A8FEABFB}"/>
              </a:ext>
            </a:extLst>
          </p:cNvPr>
          <p:cNvSpPr>
            <a:spLocks noGrp="1"/>
          </p:cNvSpPr>
          <p:nvPr>
            <p:ph type="sldNum" sz="quarter" idx="12"/>
          </p:nvPr>
        </p:nvSpPr>
        <p:spPr/>
        <p:txBody>
          <a:bodyPr/>
          <a:lstStyle/>
          <a:p>
            <a:fld id="{765529F5-D781-467C-B895-AA1E7D0B0D83}" type="slidenum">
              <a:rPr lang="zh-CN" altLang="en-US" smtClean="0"/>
              <a:t>‹#›</a:t>
            </a:fld>
            <a:endParaRPr lang="zh-CN" altLang="en-US"/>
          </a:p>
        </p:txBody>
      </p:sp>
    </p:spTree>
    <p:extLst>
      <p:ext uri="{BB962C8B-B14F-4D97-AF65-F5344CB8AC3E}">
        <p14:creationId val="2212131047"/>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2.xml" Type="http://schemas.openxmlformats.org/officeDocument/2006/relationships/slideLayout"/><Relationship Id="rId10" Target="../slideLayouts/slideLayout21.xml" Type="http://schemas.openxmlformats.org/officeDocument/2006/relationships/slideLayout"/><Relationship Id="rId11" Target="../slideLayouts/slideLayout22.xml" Type="http://schemas.openxmlformats.org/officeDocument/2006/relationships/slideLayout"/><Relationship Id="rId12" Target="../theme/theme2.xml" Type="http://schemas.openxmlformats.org/officeDocument/2006/relationships/theme"/><Relationship Id="rId2" Target="../slideLayouts/slideLayout13.xml" Type="http://schemas.openxmlformats.org/officeDocument/2006/relationships/slideLayout"/><Relationship Id="rId3" Target="../slideLayouts/slideLayout14.xml" Type="http://schemas.openxmlformats.org/officeDocument/2006/relationships/slideLayout"/><Relationship Id="rId4" Target="../slideLayouts/slideLayout15.xml" Type="http://schemas.openxmlformats.org/officeDocument/2006/relationships/slideLayout"/><Relationship Id="rId5" Target="../slideLayouts/slideLayout16.xml" Type="http://schemas.openxmlformats.org/officeDocument/2006/relationships/slideLayout"/><Relationship Id="rId6" Target="../slideLayouts/slideLayout17.xml" Type="http://schemas.openxmlformats.org/officeDocument/2006/relationships/slideLayout"/><Relationship Id="rId7" Target="../slideLayouts/slideLayout18.xml" Type="http://schemas.openxmlformats.org/officeDocument/2006/relationships/slideLayout"/><Relationship Id="rId8" Target="../slideLayouts/slideLayout19.xml" Type="http://schemas.openxmlformats.org/officeDocument/2006/relationships/slideLayout"/><Relationship Id="rId9" Target="../slideLayouts/slideLayout20.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a:extLst>
              <a:ext uri="{FF2B5EF4-FFF2-40B4-BE49-F238E27FC236}">
                <a16:creationId xmlns:a16="http://schemas.microsoft.com/office/drawing/2014/main" id="{0559B71A-203C-43A3-9354-35A1CDA42EF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AD598545-2A29-4F62-B853-CF28FFB1926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6DD00ABA-9A06-4189-94C8-82641B4E1CD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A09CD0-D11F-47E7-98AD-123E4CC109D5}" type="datetimeFigureOut">
              <a:rPr lang="zh-CN" altLang="en-US" smtClean="0"/>
              <a:t>2021/11/22</a:t>
            </a:fld>
            <a:endParaRPr lang="zh-CN" altLang="en-US"/>
          </a:p>
        </p:txBody>
      </p:sp>
      <p:sp>
        <p:nvSpPr>
          <p:cNvPr id="5" name="页脚占位符 4">
            <a:extLst>
              <a:ext uri="{FF2B5EF4-FFF2-40B4-BE49-F238E27FC236}">
                <a16:creationId xmlns:a16="http://schemas.microsoft.com/office/drawing/2014/main" id="{8DF3432B-3B2B-4404-BE1F-3F59FC2CBB1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A271B2BD-4228-4B0D-9BC6-5A7604F42BF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5529F5-D781-467C-B895-AA1E7D0B0D83}" type="slidenum">
              <a:rPr lang="zh-CN" altLang="en-US" smtClean="0"/>
              <a:t>‹#›</a:t>
            </a:fld>
            <a:endParaRPr lang="zh-CN" altLang="en-US"/>
          </a:p>
        </p:txBody>
      </p:sp>
    </p:spTree>
    <p:extLst>
      <p:ext uri="{BB962C8B-B14F-4D97-AF65-F5344CB8AC3E}">
        <p14:creationId val="11598472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2021/11/22</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672530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2.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tags/tag22.xml" Type="http://schemas.openxmlformats.org/officeDocument/2006/relationships/tags"/><Relationship Id="rId3" Target="../media/image16.png" Type="http://schemas.openxmlformats.org/officeDocument/2006/relationships/image"/><Relationship Id="rId4" Target="../media/image17.jpe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tags/tag23.xml" Type="http://schemas.openxmlformats.org/officeDocument/2006/relationships/tags"/></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tags/tag24.xml" Type="http://schemas.openxmlformats.org/officeDocument/2006/relationships/tags"/><Relationship Id="rId3" Target="../media/image18.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tags/tag25.xml" Type="http://schemas.openxmlformats.org/officeDocument/2006/relationships/tags"/><Relationship Id="rId3" Target="../media/image19.jpe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 Id="rId3" Target="../tags/tag26.xml" Type="http://schemas.openxmlformats.org/officeDocument/2006/relationships/tags"/></Relationships>
</file>

<file path=ppt/slides/_rels/slide15.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2.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tags/tag27.xml" Type="http://schemas.openxmlformats.org/officeDocument/2006/relationships/tags"/><Relationship Id="rId3" Target="../media/image20.jpe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8.png" Type="http://schemas.openxmlformats.org/officeDocument/2006/relationships/image"/><Relationship Id="rId11" Target="../media/image29.svg" Type="http://schemas.openxmlformats.org/officeDocument/2006/relationships/image"/><Relationship Id="rId2" Target="../tags/tag28.xml" Type="http://schemas.openxmlformats.org/officeDocument/2006/relationships/tags"/><Relationship Id="rId3" Target="../media/image21.png" Type="http://schemas.openxmlformats.org/officeDocument/2006/relationships/image"/><Relationship Id="rId4" Target="../media/image22.png" Type="http://schemas.openxmlformats.org/officeDocument/2006/relationships/image"/><Relationship Id="rId5" Target="../media/image23.svg" Type="http://schemas.openxmlformats.org/officeDocument/2006/relationships/image"/><Relationship Id="rId6" Target="../media/image24.png" Type="http://schemas.openxmlformats.org/officeDocument/2006/relationships/image"/><Relationship Id="rId7" Target="../media/image25.svg" Type="http://schemas.openxmlformats.org/officeDocument/2006/relationships/image"/><Relationship Id="rId8" Target="../media/image26.png" Type="http://schemas.openxmlformats.org/officeDocument/2006/relationships/image"/><Relationship Id="rId9" Target="../media/image27.sv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tags/tag29.xml" Type="http://schemas.openxmlformats.org/officeDocument/2006/relationships/tags"/><Relationship Id="rId3" Target="../media/image30.jpeg" Type="http://schemas.openxmlformats.org/officeDocument/2006/relationships/image"/><Relationship Id="rId4" Target="../media/image31.jpeg" Type="http://schemas.openxmlformats.org/officeDocument/2006/relationships/image"/><Relationship Id="rId5" Target="../tags/tag30.xml" Type="http://schemas.openxmlformats.org/officeDocument/2006/relationships/tags"/><Relationship Id="rId6" Target="../media/image32.jpe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tags/tag31.xml" Type="http://schemas.openxmlformats.org/officeDocument/2006/relationships/tags"/></Relationships>
</file>

<file path=ppt/slides/_rels/slide2.xml.rels><?xml version="1.0" encoding="UTF-8" standalone="yes"?><Relationships xmlns="http://schemas.openxmlformats.org/package/2006/relationships"><Relationship Id="rId1" Target="../slideLayouts/slideLayout2.xml" Type="http://schemas.openxmlformats.org/officeDocument/2006/relationships/slideLayout"/><Relationship Id="rId10" Target="../tags/tag8.xml" Type="http://schemas.openxmlformats.org/officeDocument/2006/relationships/tags"/><Relationship Id="rId11" Target="../tags/tag9.xml" Type="http://schemas.openxmlformats.org/officeDocument/2006/relationships/tags"/><Relationship Id="rId12" Target="../tags/tag10.xml" Type="http://schemas.openxmlformats.org/officeDocument/2006/relationships/tags"/><Relationship Id="rId13" Target="../tags/tag11.xml" Type="http://schemas.openxmlformats.org/officeDocument/2006/relationships/tags"/><Relationship Id="rId14" Target="../tags/tag12.xml" Type="http://schemas.openxmlformats.org/officeDocument/2006/relationships/tags"/><Relationship Id="rId15" Target="../tags/tag13.xml" Type="http://schemas.openxmlformats.org/officeDocument/2006/relationships/tags"/><Relationship Id="rId16" Target="../tags/tag14.xml" Type="http://schemas.openxmlformats.org/officeDocument/2006/relationships/tags"/><Relationship Id="rId17" Target="../tags/tag15.xml" Type="http://schemas.openxmlformats.org/officeDocument/2006/relationships/tags"/><Relationship Id="rId18" Target="../tags/tag16.xml" Type="http://schemas.openxmlformats.org/officeDocument/2006/relationships/tags"/><Relationship Id="rId2" Target="../media/image2.png" Type="http://schemas.openxmlformats.org/officeDocument/2006/relationships/image"/><Relationship Id="rId3" Target="../tags/tag1.xml" Type="http://schemas.openxmlformats.org/officeDocument/2006/relationships/tags"/><Relationship Id="rId4" Target="../tags/tag2.xml" Type="http://schemas.openxmlformats.org/officeDocument/2006/relationships/tags"/><Relationship Id="rId5" Target="../tags/tag3.xml" Type="http://schemas.openxmlformats.org/officeDocument/2006/relationships/tags"/><Relationship Id="rId6" Target="../tags/tag4.xml" Type="http://schemas.openxmlformats.org/officeDocument/2006/relationships/tags"/><Relationship Id="rId7" Target="../tags/tag5.xml" Type="http://schemas.openxmlformats.org/officeDocument/2006/relationships/tags"/><Relationship Id="rId8" Target="../tags/tag6.xml" Type="http://schemas.openxmlformats.org/officeDocument/2006/relationships/tags"/><Relationship Id="rId9" Target="../tags/tag7.xml" Type="http://schemas.openxmlformats.org/officeDocument/2006/relationships/tags"/></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40.png" Type="http://schemas.openxmlformats.org/officeDocument/2006/relationships/image"/><Relationship Id="rId11" Target="../media/image41.svg" Type="http://schemas.openxmlformats.org/officeDocument/2006/relationships/image"/><Relationship Id="rId2" Target="../tags/tag32.xml" Type="http://schemas.openxmlformats.org/officeDocument/2006/relationships/tags"/><Relationship Id="rId3" Target="../media/image33.png" Type="http://schemas.openxmlformats.org/officeDocument/2006/relationships/image"/><Relationship Id="rId4" Target="../media/image34.png" Type="http://schemas.openxmlformats.org/officeDocument/2006/relationships/image"/><Relationship Id="rId5" Target="../media/image35.svg" Type="http://schemas.openxmlformats.org/officeDocument/2006/relationships/image"/><Relationship Id="rId6" Target="../media/image36.png" Type="http://schemas.openxmlformats.org/officeDocument/2006/relationships/image"/><Relationship Id="rId7" Target="../media/image37.svg" Type="http://schemas.openxmlformats.org/officeDocument/2006/relationships/image"/><Relationship Id="rId8" Target="../media/image38.png" Type="http://schemas.openxmlformats.org/officeDocument/2006/relationships/image"/><Relationship Id="rId9" Target="../media/image39.sv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2.pn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2" Target="../tags/tag33.xml" Type="http://schemas.openxmlformats.org/officeDocument/2006/relationships/tags"/><Relationship Id="rId3" Target="../media/image42.jpe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2" Target="../tags/tag34.xml" Type="http://schemas.openxmlformats.org/officeDocument/2006/relationships/tags"/></Relationships>
</file>

<file path=ppt/slides/_rels/slide24.xml.rels><?xml version="1.0" encoding="UTF-8" standalone="yes"?><Relationships xmlns="http://schemas.openxmlformats.org/package/2006/relationships"><Relationship Id="rId1" Target="../slideLayouts/slideLayout7.xml" Type="http://schemas.openxmlformats.org/officeDocument/2006/relationships/slideLayout"/><Relationship Id="rId2" Target="../tags/tag35.xml" Type="http://schemas.openxmlformats.org/officeDocument/2006/relationships/tags"/><Relationship Id="rId3" Target="../media/image43.jpeg" Type="http://schemas.openxmlformats.org/officeDocument/2006/relationships/image"/><Relationship Id="rId4" Target="../media/image44.jpe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7.xml" Type="http://schemas.openxmlformats.org/officeDocument/2006/relationships/slideLayout"/><Relationship Id="rId2" Target="../tags/tag36.xml" Type="http://schemas.openxmlformats.org/officeDocument/2006/relationships/tags"/></Relationships>
</file>

<file path=ppt/slides/_rels/slide26.xml.rels><?xml version="1.0" encoding="UTF-8" standalone="yes"?><Relationships xmlns="http://schemas.openxmlformats.org/package/2006/relationships"><Relationship Id="rId1" Target="../slideLayouts/slideLayout7.xml" Type="http://schemas.openxmlformats.org/officeDocument/2006/relationships/slideLayout"/><Relationship Id="rId2" Target="../tags/tag37.xml" Type="http://schemas.openxmlformats.org/officeDocument/2006/relationships/tags"/></Relationships>
</file>

<file path=ppt/slides/_rels/slide27.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2.png" Type="http://schemas.openxmlformats.org/officeDocument/2006/relationships/image"/></Relationships>
</file>

<file path=ppt/slides/_rels/slide28.xml.rels><?xml version="1.0" encoding="UTF-8" standalone="yes"?><Relationships xmlns="http://schemas.openxmlformats.org/package/2006/relationships"><Relationship Id="rId1" Target="../slideLayouts/slideLayout18.xml" Type="http://schemas.openxmlformats.org/officeDocument/2006/relationships/slideLayout"/><Relationship Id="rId2" Target="../notesSlides/notesSlide2.xml" Type="http://schemas.openxmlformats.org/officeDocument/2006/relationships/notesSlide"/></Relationships>
</file>

<file path=ppt/slides/_rels/slide3.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2.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0.svg" Type="http://schemas.openxmlformats.org/officeDocument/2006/relationships/image"/><Relationship Id="rId2" Target="../media/image3.png" Type="http://schemas.openxmlformats.org/officeDocument/2006/relationships/image"/><Relationship Id="rId3" Target="../tags/tag17.xml" Type="http://schemas.openxmlformats.org/officeDocument/2006/relationships/tags"/><Relationship Id="rId4" Target="../media/image4.png" Type="http://schemas.openxmlformats.org/officeDocument/2006/relationships/image"/><Relationship Id="rId5" Target="../media/image5.png" Type="http://schemas.openxmlformats.org/officeDocument/2006/relationships/image"/><Relationship Id="rId6" Target="../media/image6.svg" Type="http://schemas.openxmlformats.org/officeDocument/2006/relationships/image"/><Relationship Id="rId7" Target="../media/image7.png" Type="http://schemas.openxmlformats.org/officeDocument/2006/relationships/image"/><Relationship Id="rId8" Target="../media/image8.svg" Type="http://schemas.openxmlformats.org/officeDocument/2006/relationships/image"/><Relationship Id="rId9" Target="../media/image9.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tags/tag18.xml" Type="http://schemas.openxmlformats.org/officeDocument/2006/relationships/tags"/><Relationship Id="rId3" Target="../media/image11.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tags/tag19.xml" Type="http://schemas.openxmlformats.org/officeDocument/2006/relationships/tags"/></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tags/tag20.xml" Type="http://schemas.openxmlformats.org/officeDocument/2006/relationships/tags"/><Relationship Id="rId3" Target="../media/image12.png" Type="http://schemas.openxmlformats.org/officeDocument/2006/relationships/image"/><Relationship Id="rId4" Target="../media/image13.png" Type="http://schemas.openxmlformats.org/officeDocument/2006/relationships/image"/><Relationship Id="rId5" Target="../media/image14.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tags/tag21.xml" Type="http://schemas.openxmlformats.org/officeDocument/2006/relationships/tags"/><Relationship Id="rId3" Target="../media/image15.jpe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2.pn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 3">
            <a:extLst>
              <a:ext uri="{FF2B5EF4-FFF2-40B4-BE49-F238E27FC236}">
                <a16:creationId xmlns:a16="http://schemas.microsoft.com/office/drawing/2014/main" id="{E8BBE54C-2590-40FA-82B0-01D4030B0296}"/>
              </a:ext>
            </a:extLst>
          </p:cNvPr>
          <p:cNvPicPr>
            <a:picLocks noChangeAspect="1"/>
          </p:cNvPicPr>
          <p:nvPr/>
        </p:nvPicPr>
        <p:blipFill>
          <a:blip r:embed="rId2">
            <a:extLst>
              <a:ext uri="{BEBA8EAE-BF5A-486C-A8C5-ECC9F3942E4B}">
                <a14:imgProps>
                  <a14:imgLayer xmlns:d3p1="http://schemas.openxmlformats.org/officeDocument/2006/relationships" d3p1:embed="">
                    <a14:imgEffect>
                      <a14:colorTemperature colorTemp="1500"/>
                    </a14:imgEffect>
                    <a14:imgEffect>
                      <a14:saturation sat="0"/>
                    </a14:imgEffect>
                    <a14:imgEffect>
                      <a14:brightnessContrast bright="100000" contrast="100000"/>
                    </a14:imgEffect>
                  </a14:imgLayer>
                </a14:imgProps>
              </a:ext>
              <a:ext uri="{28A0092B-C50C-407E-A947-70E740481C1C}">
                <a14:useLocalDpi val="0"/>
              </a:ext>
            </a:extLst>
          </a:blip>
          <a:stretch>
            <a:fillRect/>
          </a:stretch>
        </p:blipFill>
        <p:spPr>
          <a:xfrm>
            <a:off x="278990" y="336182"/>
            <a:ext cx="1145566" cy="457568"/>
          </a:xfrm>
          <a:prstGeom prst="rect">
            <a:avLst/>
          </a:prstGeom>
        </p:spPr>
      </p:pic>
      <p:cxnSp>
        <p:nvCxnSpPr>
          <p:cNvPr descr="e7d195523061f1c0d3ba7f298e59d031c9c3f97027ed136f882110EF8F17BAD1F2C348D17C7856EF46CB4678CC9E44EE1ABA681E3133328A7B4D22AAF822B2429426B2355AA8CC4431B8568D2CF3B73AE9F4AE98D5A0D6A5566EF967553E96D781C502472DAB692B5E92B1CB5B32F40BF8CF6181A24AB2F2CD3A9A53F0FE7F0D4E247476572CCFAC" id="5" name="直接连接符 4">
            <a:extLst>
              <a:ext uri="{FF2B5EF4-FFF2-40B4-BE49-F238E27FC236}">
                <a16:creationId xmlns:a16="http://schemas.microsoft.com/office/drawing/2014/main" id="{08CD78B9-4E08-45F5-B68B-E546FEE42497}"/>
              </a:ext>
            </a:extLst>
          </p:cNvPr>
          <p:cNvCxnSpPr/>
          <p:nvPr/>
        </p:nvCxnSpPr>
        <p:spPr>
          <a:xfrm>
            <a:off x="3037254" y="2717410"/>
            <a:ext cx="176796" cy="0"/>
          </a:xfrm>
          <a:prstGeom prst="line">
            <a:avLst/>
          </a:prstGeom>
          <a:ln w="25400">
            <a:solidFill>
              <a:schemeClr val="bg1">
                <a:alpha val="34000"/>
              </a:schemeClr>
            </a:solidFill>
          </a:ln>
        </p:spPr>
        <p:style>
          <a:lnRef idx="1">
            <a:schemeClr val="accent1"/>
          </a:lnRef>
          <a:fillRef idx="0">
            <a:schemeClr val="accent1"/>
          </a:fillRef>
          <a:effectRef idx="0">
            <a:schemeClr val="accent1"/>
          </a:effectRef>
          <a:fontRef idx="minor">
            <a:schemeClr val="tx1"/>
          </a:fontRef>
        </p:style>
      </p:cxnSp>
      <p:sp>
        <p:nvSpPr>
          <p:cNvPr descr="e7d195523061f1c0d3ba7f298e59d031c9c3f97027ed136f882110EF8F17BAD1F2C348D17C7856EF46CB4678CC9E44EE1ABA681E3133328A7B4D22AAF822B2429426B2355AA8CC4431B8568D2CF3B73AE9F4AE98D5A0D6A5566EF967553E96D781C502472DAB692B5E92B1CB5B32F40BF8CF6181A24AB2F2CD3A9A53F0FE7F0D4E247476572CCFAC" id="6" name="文本框 5">
            <a:extLst>
              <a:ext uri="{FF2B5EF4-FFF2-40B4-BE49-F238E27FC236}">
                <a16:creationId xmlns:a16="http://schemas.microsoft.com/office/drawing/2014/main" id="{6F0E377B-57FC-46A1-B83B-F56F0E82A377}"/>
              </a:ext>
            </a:extLst>
          </p:cNvPr>
          <p:cNvSpPr txBox="1"/>
          <p:nvPr/>
        </p:nvSpPr>
        <p:spPr>
          <a:xfrm>
            <a:off x="2932470" y="2757685"/>
            <a:ext cx="1110628" cy="274320"/>
          </a:xfrm>
          <a:prstGeom prst="rect">
            <a:avLst/>
          </a:prstGeom>
          <a:noFill/>
        </p:spPr>
        <p:txBody>
          <a:bodyPr rtlCol="0" wrap="square">
            <a:spAutoFit/>
          </a:bodyPr>
          <a:lstStyle/>
          <a:p>
            <a:r>
              <a:rPr altLang="en-US" lang="zh-CN" spc="100" sz="1200">
                <a:solidFill>
                  <a:schemeClr val="bg1"/>
                </a:solidFill>
                <a:cs typeface="+mn-ea"/>
                <a:sym typeface="+mn-lt"/>
              </a:rPr>
              <a:t>中国 · 北京</a:t>
            </a:r>
          </a:p>
        </p:txBody>
      </p:sp>
      <p:sp>
        <p:nvSpPr>
          <p:cNvPr id="7" name="矩形: 圆角 6">
            <a:extLst>
              <a:ext uri="{FF2B5EF4-FFF2-40B4-BE49-F238E27FC236}">
                <a16:creationId xmlns:a16="http://schemas.microsoft.com/office/drawing/2014/main" id="{F83D7F0B-A901-4E0B-930D-FF02C3C7F319}"/>
              </a:ext>
            </a:extLst>
          </p:cNvPr>
          <p:cNvSpPr/>
          <p:nvPr/>
        </p:nvSpPr>
        <p:spPr>
          <a:xfrm>
            <a:off x="3564552" y="3165989"/>
            <a:ext cx="554184" cy="1105074"/>
          </a:xfrm>
          <a:prstGeom prst="roundRect">
            <a:avLst>
              <a:gd fmla="val 50000" name="adj"/>
            </a:avLst>
          </a:prstGeom>
          <a:noFill/>
          <a:ln w="57150">
            <a:gradFill flip="none" rotWithShape="1">
              <a:gsLst>
                <a:gs pos="0">
                  <a:schemeClr val="bg1"/>
                </a:gs>
                <a:gs pos="74000">
                  <a:schemeClr val="bg1">
                    <a:alpha val="0"/>
                  </a:schemeClr>
                </a:gs>
              </a:gsLst>
              <a:lin ang="27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8" name="矩形: 圆角 7">
            <a:extLst>
              <a:ext uri="{FF2B5EF4-FFF2-40B4-BE49-F238E27FC236}">
                <a16:creationId xmlns:a16="http://schemas.microsoft.com/office/drawing/2014/main" id="{AE24BBF4-F741-477D-9349-2576E6C76EB6}"/>
              </a:ext>
            </a:extLst>
          </p:cNvPr>
          <p:cNvSpPr/>
          <p:nvPr/>
        </p:nvSpPr>
        <p:spPr>
          <a:xfrm>
            <a:off x="3640661" y="3254660"/>
            <a:ext cx="401966" cy="927733"/>
          </a:xfrm>
          <a:prstGeom prst="roundRect">
            <a:avLst>
              <a:gd fmla="val 50000" name="adj"/>
            </a:avLst>
          </a:prstGeom>
          <a:noFill/>
          <a:ln w="19050">
            <a:solidFill>
              <a:schemeClr val="bg1">
                <a:alpha val="67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9" name="矩形: 圆角 8">
            <a:extLst>
              <a:ext uri="{FF2B5EF4-FFF2-40B4-BE49-F238E27FC236}">
                <a16:creationId xmlns:a16="http://schemas.microsoft.com/office/drawing/2014/main" id="{DAC2649D-2131-4C30-A6D0-7E61A6B824AF}"/>
              </a:ext>
            </a:extLst>
          </p:cNvPr>
          <p:cNvSpPr/>
          <p:nvPr/>
        </p:nvSpPr>
        <p:spPr>
          <a:xfrm>
            <a:off x="3710862" y="3330125"/>
            <a:ext cx="261565" cy="776803"/>
          </a:xfrm>
          <a:prstGeom prst="roundRect">
            <a:avLst>
              <a:gd fmla="val 50000" name="adj"/>
            </a:avLst>
          </a:prstGeom>
          <a:noFill/>
          <a:ln w="19050">
            <a:solidFill>
              <a:schemeClr val="bg1">
                <a:alpha val="56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10" name="矩形: 圆角 9">
            <a:extLst>
              <a:ext uri="{FF2B5EF4-FFF2-40B4-BE49-F238E27FC236}">
                <a16:creationId xmlns:a16="http://schemas.microsoft.com/office/drawing/2014/main" id="{22CB7BA4-9778-454A-81E7-305FCAF35BF3}"/>
              </a:ext>
            </a:extLst>
          </p:cNvPr>
          <p:cNvSpPr/>
          <p:nvPr/>
        </p:nvSpPr>
        <p:spPr>
          <a:xfrm>
            <a:off x="3775564" y="3402469"/>
            <a:ext cx="132160" cy="632114"/>
          </a:xfrm>
          <a:prstGeom prst="roundRect">
            <a:avLst>
              <a:gd fmla="val 50000" name="adj"/>
            </a:avLst>
          </a:prstGeom>
          <a:noFill/>
          <a:ln w="19050">
            <a:solidFill>
              <a:schemeClr val="bg1">
                <a:alpha val="34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nvGrpSpPr>
          <p:cNvPr id="11" name="组合 10">
            <a:extLst>
              <a:ext uri="{FF2B5EF4-FFF2-40B4-BE49-F238E27FC236}">
                <a16:creationId xmlns:a16="http://schemas.microsoft.com/office/drawing/2014/main" id="{F61100F8-FFC6-4F77-A6F0-AE2140B425AC}"/>
              </a:ext>
            </a:extLst>
          </p:cNvPr>
          <p:cNvGrpSpPr/>
          <p:nvPr/>
        </p:nvGrpSpPr>
        <p:grpSpPr>
          <a:xfrm>
            <a:off x="3059044" y="3151241"/>
            <a:ext cx="1565199" cy="1090639"/>
            <a:chOff x="3740525" y="3098301"/>
            <a:chExt cx="1565199" cy="1090639"/>
          </a:xfrm>
        </p:grpSpPr>
        <p:sp>
          <p:nvSpPr>
            <p:cNvPr id="12" name="Freeform 30">
              <a:extLst>
                <a:ext uri="{FF2B5EF4-FFF2-40B4-BE49-F238E27FC236}">
                  <a16:creationId xmlns:a16="http://schemas.microsoft.com/office/drawing/2014/main" id="{87C5B050-DC28-46F4-AC50-37DE9915D8A2}"/>
                </a:ext>
              </a:extLst>
            </p:cNvPr>
            <p:cNvSpPr>
              <a:spLocks noEditPoints="1"/>
            </p:cNvSpPr>
            <p:nvPr/>
          </p:nvSpPr>
          <p:spPr bwMode="auto">
            <a:xfrm>
              <a:off x="4749370" y="3098301"/>
              <a:ext cx="556354" cy="1090639"/>
            </a:xfrm>
            <a:custGeom>
              <a:gdLst>
                <a:gd fmla="*/ 59 w 370" name="T0"/>
                <a:gd fmla="*/ 689 h 729" name="T1"/>
                <a:gd fmla="*/ 326 w 370" name="T2"/>
                <a:gd fmla="*/ 327 h 729" name="T3"/>
                <a:gd fmla="*/ 294 w 370" name="T4"/>
                <a:gd fmla="*/ 303 h 729" name="T5"/>
                <a:gd fmla="*/ 10 w 370" name="T6"/>
                <a:gd fmla="*/ 689 h 729" name="T7"/>
                <a:gd fmla="*/ 10 w 370" name="T8"/>
                <a:gd fmla="*/ 689 h 729" name="T9"/>
                <a:gd fmla="*/ 10 w 370" name="T10"/>
                <a:gd fmla="*/ 729 h 729" name="T11"/>
                <a:gd fmla="*/ 370 w 370" name="T12"/>
                <a:gd fmla="*/ 729 h 729" name="T13"/>
                <a:gd fmla="*/ 370 w 370" name="T14"/>
                <a:gd fmla="*/ 689 h 729" name="T15"/>
                <a:gd fmla="*/ 59 w 370" name="T16"/>
                <a:gd fmla="*/ 689 h 729" name="T17"/>
                <a:gd fmla="*/ 11 w 370" name="T18"/>
                <a:gd fmla="*/ 209 h 729" name="T19"/>
                <a:gd fmla="*/ 170 w 370" name="T20"/>
                <a:gd fmla="*/ 10 h 729" name="T21"/>
                <a:gd fmla="*/ 361 w 370" name="T22"/>
                <a:gd fmla="*/ 134 h 729" name="T23"/>
                <a:gd fmla="*/ 325 w 370" name="T24"/>
                <a:gd fmla="*/ 152 h 729" name="T25"/>
                <a:gd fmla="*/ 152 w 370" name="T26"/>
                <a:gd fmla="*/ 55 h 729" name="T27"/>
                <a:gd fmla="*/ 52 w 370" name="T28"/>
                <a:gd fmla="*/ 209 h 729" name="T29"/>
                <a:gd fmla="*/ 11 w 370" name="T30"/>
                <a:gd fmla="*/ 209 h 729"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729" w="370">
                  <a:moveTo>
                    <a:pt x="59" y="689"/>
                  </a:moveTo>
                  <a:cubicBezTo>
                    <a:pt x="326" y="327"/>
                    <a:pt x="326" y="327"/>
                    <a:pt x="326" y="327"/>
                  </a:cubicBezTo>
                  <a:cubicBezTo>
                    <a:pt x="294" y="303"/>
                    <a:pt x="294" y="303"/>
                    <a:pt x="294" y="303"/>
                  </a:cubicBezTo>
                  <a:cubicBezTo>
                    <a:pt x="10" y="689"/>
                    <a:pt x="10" y="689"/>
                    <a:pt x="10" y="689"/>
                  </a:cubicBezTo>
                  <a:cubicBezTo>
                    <a:pt x="10" y="689"/>
                    <a:pt x="10" y="689"/>
                    <a:pt x="10" y="689"/>
                  </a:cubicBezTo>
                  <a:cubicBezTo>
                    <a:pt x="10" y="729"/>
                    <a:pt x="10" y="729"/>
                    <a:pt x="10" y="729"/>
                  </a:cubicBezTo>
                  <a:cubicBezTo>
                    <a:pt x="370" y="729"/>
                    <a:pt x="370" y="729"/>
                    <a:pt x="370" y="729"/>
                  </a:cubicBezTo>
                  <a:cubicBezTo>
                    <a:pt x="370" y="689"/>
                    <a:pt x="370" y="689"/>
                    <a:pt x="370" y="689"/>
                  </a:cubicBezTo>
                  <a:lnTo>
                    <a:pt x="59" y="689"/>
                  </a:lnTo>
                  <a:close/>
                  <a:moveTo>
                    <a:pt x="11" y="209"/>
                  </a:moveTo>
                  <a:cubicBezTo>
                    <a:pt x="0" y="110"/>
                    <a:pt x="71" y="21"/>
                    <a:pt x="170" y="10"/>
                  </a:cubicBezTo>
                  <a:cubicBezTo>
                    <a:pt x="255" y="0"/>
                    <a:pt x="335" y="52"/>
                    <a:pt x="361" y="134"/>
                  </a:cubicBezTo>
                  <a:cubicBezTo>
                    <a:pt x="325" y="152"/>
                    <a:pt x="325" y="152"/>
                    <a:pt x="325" y="152"/>
                  </a:cubicBezTo>
                  <a:cubicBezTo>
                    <a:pt x="304" y="77"/>
                    <a:pt x="227" y="34"/>
                    <a:pt x="152" y="55"/>
                  </a:cubicBezTo>
                  <a:cubicBezTo>
                    <a:pt x="85" y="74"/>
                    <a:pt x="42" y="140"/>
                    <a:pt x="52" y="209"/>
                  </a:cubicBezTo>
                  <a:lnTo>
                    <a:pt x="11" y="209"/>
                  </a:lnTo>
                  <a:close/>
                </a:path>
              </a:pathLst>
            </a:custGeom>
            <a:gradFill flip="none" rotWithShape="1">
              <a:gsLst>
                <a:gs pos="0">
                  <a:schemeClr val="bg1"/>
                </a:gs>
                <a:gs pos="44000">
                  <a:schemeClr val="bg1">
                    <a:alpha val="65000"/>
                  </a:schemeClr>
                </a:gs>
                <a:gs pos="83000">
                  <a:schemeClr val="bg1">
                    <a:alpha val="0"/>
                  </a:schemeClr>
                </a:gs>
              </a:gsLst>
              <a:lin ang="0" scaled="1"/>
            </a:gra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13" name="Freeform 30">
              <a:extLst>
                <a:ext uri="{FF2B5EF4-FFF2-40B4-BE49-F238E27FC236}">
                  <a16:creationId xmlns:a16="http://schemas.microsoft.com/office/drawing/2014/main" id="{5B56B440-5675-4650-9BA9-2DD1C963A8E6}"/>
                </a:ext>
              </a:extLst>
            </p:cNvPr>
            <p:cNvSpPr>
              <a:spLocks noEditPoints="1"/>
            </p:cNvSpPr>
            <p:nvPr/>
          </p:nvSpPr>
          <p:spPr bwMode="auto">
            <a:xfrm>
              <a:off x="3740525" y="3098301"/>
              <a:ext cx="556354" cy="1090639"/>
            </a:xfrm>
            <a:custGeom>
              <a:gdLst>
                <a:gd fmla="*/ 59 w 370" name="T0"/>
                <a:gd fmla="*/ 689 h 729" name="T1"/>
                <a:gd fmla="*/ 326 w 370" name="T2"/>
                <a:gd fmla="*/ 327 h 729" name="T3"/>
                <a:gd fmla="*/ 294 w 370" name="T4"/>
                <a:gd fmla="*/ 303 h 729" name="T5"/>
                <a:gd fmla="*/ 10 w 370" name="T6"/>
                <a:gd fmla="*/ 689 h 729" name="T7"/>
                <a:gd fmla="*/ 10 w 370" name="T8"/>
                <a:gd fmla="*/ 689 h 729" name="T9"/>
                <a:gd fmla="*/ 10 w 370" name="T10"/>
                <a:gd fmla="*/ 729 h 729" name="T11"/>
                <a:gd fmla="*/ 370 w 370" name="T12"/>
                <a:gd fmla="*/ 729 h 729" name="T13"/>
                <a:gd fmla="*/ 370 w 370" name="T14"/>
                <a:gd fmla="*/ 689 h 729" name="T15"/>
                <a:gd fmla="*/ 59 w 370" name="T16"/>
                <a:gd fmla="*/ 689 h 729" name="T17"/>
                <a:gd fmla="*/ 11 w 370" name="T18"/>
                <a:gd fmla="*/ 209 h 729" name="T19"/>
                <a:gd fmla="*/ 170 w 370" name="T20"/>
                <a:gd fmla="*/ 10 h 729" name="T21"/>
                <a:gd fmla="*/ 361 w 370" name="T22"/>
                <a:gd fmla="*/ 134 h 729" name="T23"/>
                <a:gd fmla="*/ 325 w 370" name="T24"/>
                <a:gd fmla="*/ 152 h 729" name="T25"/>
                <a:gd fmla="*/ 152 w 370" name="T26"/>
                <a:gd fmla="*/ 55 h 729" name="T27"/>
                <a:gd fmla="*/ 52 w 370" name="T28"/>
                <a:gd fmla="*/ 209 h 729" name="T29"/>
                <a:gd fmla="*/ 11 w 370" name="T30"/>
                <a:gd fmla="*/ 209 h 729"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729" w="370">
                  <a:moveTo>
                    <a:pt x="59" y="689"/>
                  </a:moveTo>
                  <a:cubicBezTo>
                    <a:pt x="326" y="327"/>
                    <a:pt x="326" y="327"/>
                    <a:pt x="326" y="327"/>
                  </a:cubicBezTo>
                  <a:cubicBezTo>
                    <a:pt x="294" y="303"/>
                    <a:pt x="294" y="303"/>
                    <a:pt x="294" y="303"/>
                  </a:cubicBezTo>
                  <a:cubicBezTo>
                    <a:pt x="10" y="689"/>
                    <a:pt x="10" y="689"/>
                    <a:pt x="10" y="689"/>
                  </a:cubicBezTo>
                  <a:cubicBezTo>
                    <a:pt x="10" y="689"/>
                    <a:pt x="10" y="689"/>
                    <a:pt x="10" y="689"/>
                  </a:cubicBezTo>
                  <a:cubicBezTo>
                    <a:pt x="10" y="729"/>
                    <a:pt x="10" y="729"/>
                    <a:pt x="10" y="729"/>
                  </a:cubicBezTo>
                  <a:cubicBezTo>
                    <a:pt x="370" y="729"/>
                    <a:pt x="370" y="729"/>
                    <a:pt x="370" y="729"/>
                  </a:cubicBezTo>
                  <a:cubicBezTo>
                    <a:pt x="370" y="689"/>
                    <a:pt x="370" y="689"/>
                    <a:pt x="370" y="689"/>
                  </a:cubicBezTo>
                  <a:lnTo>
                    <a:pt x="59" y="689"/>
                  </a:lnTo>
                  <a:close/>
                  <a:moveTo>
                    <a:pt x="11" y="209"/>
                  </a:moveTo>
                  <a:cubicBezTo>
                    <a:pt x="0" y="110"/>
                    <a:pt x="71" y="21"/>
                    <a:pt x="170" y="10"/>
                  </a:cubicBezTo>
                  <a:cubicBezTo>
                    <a:pt x="255" y="0"/>
                    <a:pt x="335" y="52"/>
                    <a:pt x="361" y="134"/>
                  </a:cubicBezTo>
                  <a:cubicBezTo>
                    <a:pt x="325" y="152"/>
                    <a:pt x="325" y="152"/>
                    <a:pt x="325" y="152"/>
                  </a:cubicBezTo>
                  <a:cubicBezTo>
                    <a:pt x="304" y="77"/>
                    <a:pt x="227" y="34"/>
                    <a:pt x="152" y="55"/>
                  </a:cubicBezTo>
                  <a:cubicBezTo>
                    <a:pt x="85" y="74"/>
                    <a:pt x="42" y="140"/>
                    <a:pt x="52" y="209"/>
                  </a:cubicBezTo>
                  <a:lnTo>
                    <a:pt x="11" y="209"/>
                  </a:lnTo>
                  <a:close/>
                </a:path>
              </a:pathLst>
            </a:custGeom>
            <a:gradFill flip="none" rotWithShape="1">
              <a:gsLst>
                <a:gs pos="0">
                  <a:schemeClr val="bg1"/>
                </a:gs>
                <a:gs pos="44000">
                  <a:schemeClr val="bg1">
                    <a:alpha val="65000"/>
                  </a:schemeClr>
                </a:gs>
                <a:gs pos="83000">
                  <a:schemeClr val="bg1">
                    <a:alpha val="0"/>
                  </a:schemeClr>
                </a:gs>
              </a:gsLst>
              <a:lin ang="0" scaled="1"/>
            </a:gra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grpSp>
      <p:sp>
        <p:nvSpPr>
          <p:cNvPr descr="e7d195523061f1c0d3ba7f298e59d031c9c3f97027ed136f882110EF8F17BAD1F2C348D17C7856EF46CB4678CC9E44EE1ABA681E3133328A7B4D22AAF822B2429426B2355AA8CC4431B8568D2CF3B73AE9F4AE98D5A0D6A5566EF967553E96D781C502472DAB692B5E92B1CB5B32F40BF8CF6181A24AB2F2CD3A9A53F0FE7F0D4E247476572CCFAC" id="15" name="文本框 14">
            <a:extLst>
              <a:ext uri="{FF2B5EF4-FFF2-40B4-BE49-F238E27FC236}">
                <a16:creationId xmlns:a16="http://schemas.microsoft.com/office/drawing/2014/main" id="{43441D6E-8F50-444C-9714-B69C3C40A31B}"/>
              </a:ext>
            </a:extLst>
          </p:cNvPr>
          <p:cNvSpPr txBox="1"/>
          <p:nvPr/>
        </p:nvSpPr>
        <p:spPr>
          <a:xfrm rot="18213772">
            <a:off x="1104268" y="6142828"/>
            <a:ext cx="816023" cy="365760"/>
          </a:xfrm>
          <a:prstGeom prst="rect">
            <a:avLst/>
          </a:prstGeom>
          <a:noFill/>
        </p:spPr>
        <p:txBody>
          <a:bodyPr rtlCol="0" wrap="square">
            <a:spAutoFit/>
          </a:bodyPr>
          <a:lstStyle/>
          <a:p>
            <a:r>
              <a:rPr altLang="zh-CN" lang="en-US">
                <a:solidFill>
                  <a:prstClr val="white">
                    <a:alpha val="45000"/>
                  </a:prstClr>
                </a:solidFill>
                <a:cs typeface="+mn-ea"/>
                <a:sym typeface="+mn-lt"/>
              </a:rPr>
              <a:t>2029</a:t>
            </a:r>
          </a:p>
        </p:txBody>
      </p:sp>
      <p:cxnSp>
        <p:nvCxnSpPr>
          <p:cNvPr descr="e7d195523061f1c0d3ba7f298e59d031c9c3f97027ed136f882110EF8F17BAD1F2C348D17C7856EF46CB4678CC9E44EE1ABA681E3133328A7B4D22AAF822B2429426B2355AA8CC4431B8568D2CF3B73AE9F4AE98D5A0D6A5566EF967553E96D781C502472DAB692B5E92B1CB5B32F40BF8CF6181A24AB2F2CD3A9A53F0FE7F0D4E247476572CCFAC" id="16" name="直接连接符 15">
            <a:extLst>
              <a:ext uri="{FF2B5EF4-FFF2-40B4-BE49-F238E27FC236}">
                <a16:creationId xmlns:a16="http://schemas.microsoft.com/office/drawing/2014/main" id="{159E3A37-D8AF-4BD7-A61C-2AE0993E9EFF}"/>
              </a:ext>
            </a:extLst>
          </p:cNvPr>
          <p:cNvCxnSpPr/>
          <p:nvPr/>
        </p:nvCxnSpPr>
        <p:spPr>
          <a:xfrm flipH="1" rot="20777876">
            <a:off x="1258807" y="6663285"/>
            <a:ext cx="48474" cy="49723"/>
          </a:xfrm>
          <a:prstGeom prst="line">
            <a:avLst/>
          </a:prstGeom>
          <a:noFill/>
          <a:ln algn="ctr" cap="flat" cmpd="sng" w="15875">
            <a:solidFill>
              <a:sysClr lastClr="FFFFFF" val="window">
                <a:alpha val="71000"/>
              </a:sysClr>
            </a:solidFill>
            <a:prstDash val="solid"/>
            <a:miter lim="800000"/>
          </a:ln>
          <a:effectLst/>
        </p:spPr>
      </p:cxnSp>
      <p:sp>
        <p:nvSpPr>
          <p:cNvPr id="17" name="文本框 16">
            <a:extLst>
              <a:ext uri="{FF2B5EF4-FFF2-40B4-BE49-F238E27FC236}">
                <a16:creationId xmlns:a16="http://schemas.microsoft.com/office/drawing/2014/main" id="{9589C6CA-8380-4D8F-9541-91C5FD9C89BA}"/>
              </a:ext>
            </a:extLst>
          </p:cNvPr>
          <p:cNvSpPr txBox="1"/>
          <p:nvPr/>
        </p:nvSpPr>
        <p:spPr>
          <a:xfrm>
            <a:off x="4366082" y="2652064"/>
            <a:ext cx="599809" cy="1950720"/>
          </a:xfrm>
          <a:prstGeom prst="rect">
            <a:avLst/>
          </a:prstGeom>
          <a:noFill/>
        </p:spPr>
        <p:txBody>
          <a:bodyPr rtlCol="0" wrap="square">
            <a:spAutoFit/>
          </a:bodyPr>
          <a:lstStyle/>
          <a:p>
            <a:r>
              <a:rPr altLang="zh-CN" lang="en-US" smtClean="0" sz="12200">
                <a:gradFill flip="none" rotWithShape="1">
                  <a:gsLst>
                    <a:gs pos="0">
                      <a:schemeClr val="bg1"/>
                    </a:gs>
                    <a:gs pos="100000">
                      <a:schemeClr val="bg1">
                        <a:shade val="100000"/>
                        <a:satMod val="115000"/>
                        <a:alpha val="0"/>
                      </a:schemeClr>
                    </a:gs>
                  </a:gsLst>
                  <a:lin ang="0" scaled="1"/>
                </a:gradFill>
                <a:latin charset="0" panose="020b0502040204020203" pitchFamily="34" typeface="Bahnschrift Light"/>
                <a:ea charset="-122" panose="02010600010101010101" pitchFamily="2" typeface="Aa润行体 (非商业使用)"/>
              </a:rPr>
              <a:t>2</a:t>
            </a:r>
          </a:p>
        </p:txBody>
      </p:sp>
      <p:sp>
        <p:nvSpPr>
          <p:cNvPr id="18" name="TextBox 21">
            <a:extLst>
              <a:ext uri="{FF2B5EF4-FFF2-40B4-BE49-F238E27FC236}">
                <a16:creationId xmlns:a16="http://schemas.microsoft.com/office/drawing/2014/main" id="{3CF31D43-DB0F-47EA-B48A-2A623E737751}"/>
              </a:ext>
            </a:extLst>
          </p:cNvPr>
          <p:cNvSpPr txBox="1"/>
          <p:nvPr/>
        </p:nvSpPr>
        <p:spPr>
          <a:xfrm>
            <a:off x="6394981" y="3209066"/>
            <a:ext cx="5244072" cy="1097280"/>
          </a:xfrm>
          <a:prstGeom prst="rect">
            <a:avLst/>
          </a:prstGeom>
          <a:noFill/>
        </p:spPr>
        <p:txBody>
          <a:bodyPr rtlCol="0" wrap="square">
            <a:spAutoFit/>
          </a:bodyPr>
          <a:lstStyle/>
          <a:p>
            <a:r>
              <a:rPr altLang="en-US" b="1" lang="zh-CN" sz="6600">
                <a:solidFill>
                  <a:srgbClr val="317ABB"/>
                </a:solidFill>
                <a:effectLst>
                  <a:outerShdw algn="ctr" blurRad="254000" dir="5400000" dist="101600" rotWithShape="0">
                    <a:srgbClr val="000000">
                      <a:alpha val="15000"/>
                    </a:srgbClr>
                  </a:outerShdw>
                </a:effectLst>
                <a:latin charset="-122" panose="02020900000000000000" pitchFamily="18" typeface="思源宋体 Heavy"/>
                <a:ea charset="-122" panose="02020900000000000000" pitchFamily="18" typeface="思源宋体 Heavy"/>
                <a:cs typeface="+mn-ea"/>
                <a:sym typeface="+mn-lt"/>
              </a:rPr>
              <a:t>部门工作总结</a:t>
            </a:r>
          </a:p>
        </p:txBody>
      </p:sp>
      <p:grpSp>
        <p:nvGrpSpPr>
          <p:cNvPr id="20" name="组合 19">
            <a:extLst>
              <a:ext uri="{FF2B5EF4-FFF2-40B4-BE49-F238E27FC236}">
                <a16:creationId xmlns:a16="http://schemas.microsoft.com/office/drawing/2014/main" id="{ED463AB5-CCD4-4396-9502-D37BF956DE3D}"/>
              </a:ext>
            </a:extLst>
          </p:cNvPr>
          <p:cNvGrpSpPr/>
          <p:nvPr/>
        </p:nvGrpSpPr>
        <p:grpSpPr>
          <a:xfrm>
            <a:off x="8095548" y="5896651"/>
            <a:ext cx="290407" cy="290407"/>
            <a:chOff x="2633025" y="5543873"/>
            <a:chExt cx="290407" cy="290407"/>
          </a:xfrm>
        </p:grpSpPr>
        <p:sp>
          <p:nvSpPr>
            <p:cNvPr id="21" name="Oval 15">
              <a:extLst>
                <a:ext uri="{FF2B5EF4-FFF2-40B4-BE49-F238E27FC236}">
                  <a16:creationId xmlns:a16="http://schemas.microsoft.com/office/drawing/2014/main" id="{47A4888E-B4D8-4E3B-B2D9-E97F8BCC2169}"/>
                </a:ext>
              </a:extLst>
            </p:cNvPr>
            <p:cNvSpPr/>
            <p:nvPr/>
          </p:nvSpPr>
          <p:spPr bwMode="auto">
            <a:xfrm>
              <a:off x="2633025" y="5543873"/>
              <a:ext cx="290407" cy="290407"/>
            </a:xfrm>
            <a:prstGeom prst="ellipse">
              <a:avLst/>
            </a:prstGeom>
            <a:solidFill>
              <a:srgbClr val="024581"/>
            </a:solidFill>
            <a:ln>
              <a:noFill/>
            </a:ln>
            <a:effectLst>
              <a:outerShdw algn="tl" blurRad="381000" dir="2700000" dist="127000" rotWithShape="0">
                <a:prstClr val="black">
                  <a:alpha val="40000"/>
                </a:prstClr>
              </a:outerShdw>
            </a:effectLst>
          </p:spPr>
          <p:txBody>
            <a:bodyPr anchor="ctr" wrap="none"/>
            <a:lstStyle/>
            <a:p>
              <a:pPr algn="ctr" fontAlgn="base">
                <a:spcBef>
                  <a:spcPct val="0"/>
                </a:spcBef>
                <a:spcAft>
                  <a:spcPct val="0"/>
                </a:spcAft>
              </a:pPr>
              <a:endParaRPr altLang="en-US" lang="zh-CN" sz="900">
                <a:solidFill>
                  <a:schemeClr val="bg1">
                    <a:lumMod val="65000"/>
                  </a:schemeClr>
                </a:solidFill>
                <a:latin charset="-122" panose="020b0503020204020204" pitchFamily="34" typeface="微软雅黑"/>
                <a:ea charset="-122" panose="020b0503020204020204" pitchFamily="34" typeface="微软雅黑"/>
              </a:endParaRPr>
            </a:p>
          </p:txBody>
        </p:sp>
        <p:grpSp>
          <p:nvGrpSpPr>
            <p:cNvPr id="22" name="Group 16">
              <a:extLst>
                <a:ext uri="{FF2B5EF4-FFF2-40B4-BE49-F238E27FC236}">
                  <a16:creationId xmlns:a16="http://schemas.microsoft.com/office/drawing/2014/main" id="{C21EDD4C-0F97-4E1D-93B2-77DC0BC9AA1C}"/>
                </a:ext>
              </a:extLst>
            </p:cNvPr>
            <p:cNvGrpSpPr/>
            <p:nvPr/>
          </p:nvGrpSpPr>
          <p:grpSpPr>
            <a:xfrm>
              <a:off x="2726440" y="5602052"/>
              <a:ext cx="104062" cy="167263"/>
              <a:chOff x="4441" y="3144"/>
              <a:chExt cx="215" cy="345"/>
            </a:xfrm>
            <a:solidFill>
              <a:schemeClr val="accent1"/>
            </a:solidFill>
          </p:grpSpPr>
          <p:sp>
            <p:nvSpPr>
              <p:cNvPr id="23" name="Freeform 17">
                <a:extLst>
                  <a:ext uri="{FF2B5EF4-FFF2-40B4-BE49-F238E27FC236}">
                    <a16:creationId xmlns:a16="http://schemas.microsoft.com/office/drawing/2014/main" id="{3A7E3BAC-4D6F-4319-86B9-964EE2A1DDF4}"/>
                  </a:ext>
                </a:extLst>
              </p:cNvPr>
              <p:cNvSpPr/>
              <p:nvPr/>
            </p:nvSpPr>
            <p:spPr bwMode="auto">
              <a:xfrm>
                <a:off x="4474" y="3144"/>
                <a:ext cx="149" cy="253"/>
              </a:xfrm>
              <a:custGeom>
                <a:gdLst>
                  <a:gd fmla="*/ 31 w 63" name="T0"/>
                  <a:gd fmla="*/ 107 h 107" name="T1"/>
                  <a:gd fmla="*/ 63 w 63" name="T2"/>
                  <a:gd fmla="*/ 78 h 107" name="T3"/>
                  <a:gd fmla="*/ 63 w 63" name="T4"/>
                  <a:gd fmla="*/ 29 h 107" name="T5"/>
                  <a:gd fmla="*/ 31 w 63" name="T6"/>
                  <a:gd fmla="*/ 0 h 107" name="T7"/>
                  <a:gd fmla="*/ 0 w 63" name="T8"/>
                  <a:gd fmla="*/ 29 h 107" name="T9"/>
                  <a:gd fmla="*/ 0 w 63" name="T10"/>
                  <a:gd fmla="*/ 78 h 107" name="T11"/>
                  <a:gd fmla="*/ 31 w 63" name="T12"/>
                  <a:gd fmla="*/ 107 h 107" name="T13"/>
                  <a:gd fmla="*/ 10 w 63" name="T14"/>
                  <a:gd fmla="*/ 29 h 107" name="T15"/>
                  <a:gd fmla="*/ 31 w 63" name="T16"/>
                  <a:gd fmla="*/ 10 h 107" name="T17"/>
                  <a:gd fmla="*/ 53 w 63" name="T18"/>
                  <a:gd fmla="*/ 29 h 107" name="T19"/>
                  <a:gd fmla="*/ 53 w 63" name="T20"/>
                  <a:gd fmla="*/ 78 h 107" name="T21"/>
                  <a:gd fmla="*/ 31 w 63" name="T22"/>
                  <a:gd fmla="*/ 97 h 107" name="T23"/>
                  <a:gd fmla="*/ 10 w 63" name="T24"/>
                  <a:gd fmla="*/ 78 h 107" name="T25"/>
                  <a:gd fmla="*/ 10 w 63" name="T26"/>
                  <a:gd fmla="*/ 29 h 107"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07" w="62">
                    <a:moveTo>
                      <a:pt x="31" y="107"/>
                    </a:moveTo>
                    <a:cubicBezTo>
                      <a:pt x="49" y="107"/>
                      <a:pt x="63" y="94"/>
                      <a:pt x="63" y="78"/>
                    </a:cubicBezTo>
                    <a:cubicBezTo>
                      <a:pt x="63" y="29"/>
                      <a:pt x="63" y="29"/>
                      <a:pt x="63" y="29"/>
                    </a:cubicBezTo>
                    <a:cubicBezTo>
                      <a:pt x="63" y="13"/>
                      <a:pt x="49" y="0"/>
                      <a:pt x="31" y="0"/>
                    </a:cubicBezTo>
                    <a:cubicBezTo>
                      <a:pt x="14" y="0"/>
                      <a:pt x="0" y="13"/>
                      <a:pt x="0" y="29"/>
                    </a:cubicBezTo>
                    <a:cubicBezTo>
                      <a:pt x="0" y="78"/>
                      <a:pt x="0" y="78"/>
                      <a:pt x="0" y="78"/>
                    </a:cubicBezTo>
                    <a:cubicBezTo>
                      <a:pt x="0" y="94"/>
                      <a:pt x="14" y="107"/>
                      <a:pt x="31" y="107"/>
                    </a:cubicBezTo>
                    <a:close/>
                    <a:moveTo>
                      <a:pt x="10" y="29"/>
                    </a:moveTo>
                    <a:cubicBezTo>
                      <a:pt x="10" y="18"/>
                      <a:pt x="19" y="10"/>
                      <a:pt x="31" y="10"/>
                    </a:cubicBezTo>
                    <a:cubicBezTo>
                      <a:pt x="43" y="10"/>
                      <a:pt x="53" y="18"/>
                      <a:pt x="53" y="29"/>
                    </a:cubicBezTo>
                    <a:cubicBezTo>
                      <a:pt x="53" y="78"/>
                      <a:pt x="53" y="78"/>
                      <a:pt x="53" y="78"/>
                    </a:cubicBezTo>
                    <a:cubicBezTo>
                      <a:pt x="53" y="88"/>
                      <a:pt x="43" y="97"/>
                      <a:pt x="31" y="97"/>
                    </a:cubicBezTo>
                    <a:cubicBezTo>
                      <a:pt x="19" y="97"/>
                      <a:pt x="10" y="88"/>
                      <a:pt x="10" y="78"/>
                    </a:cubicBezTo>
                    <a:lnTo>
                      <a:pt x="10" y="29"/>
                    </a:lnTo>
                    <a:close/>
                  </a:path>
                </a:pathLst>
              </a:cu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dist"/>
                <a:endParaRPr altLang="en-US" lang="zh-CN">
                  <a:solidFill>
                    <a:schemeClr val="bg1">
                      <a:lumMod val="65000"/>
                    </a:schemeClr>
                  </a:solidFill>
                  <a:latin charset="-122" panose="020b0503020204020204" pitchFamily="34" typeface="微软雅黑"/>
                  <a:ea charset="-122" panose="020b0503020204020204" pitchFamily="34" typeface="微软雅黑"/>
                </a:endParaRPr>
              </a:p>
            </p:txBody>
          </p:sp>
          <p:sp>
            <p:nvSpPr>
              <p:cNvPr id="24" name="Freeform 18">
                <a:extLst>
                  <a:ext uri="{FF2B5EF4-FFF2-40B4-BE49-F238E27FC236}">
                    <a16:creationId xmlns:a16="http://schemas.microsoft.com/office/drawing/2014/main" id="{A6F02C2B-1EA5-4CE8-87D3-1EEBBA412927}"/>
                  </a:ext>
                </a:extLst>
              </p:cNvPr>
              <p:cNvSpPr/>
              <p:nvPr/>
            </p:nvSpPr>
            <p:spPr bwMode="auto">
              <a:xfrm>
                <a:off x="4441" y="3267"/>
                <a:ext cx="215" cy="222"/>
              </a:xfrm>
              <a:custGeom>
                <a:gdLst>
                  <a:gd fmla="*/ 86 w 91" name="T0"/>
                  <a:gd fmla="*/ 0 h 94" name="T1"/>
                  <a:gd fmla="*/ 81 w 91" name="T2"/>
                  <a:gd fmla="*/ 5 h 94" name="T3"/>
                  <a:gd fmla="*/ 81 w 91" name="T4"/>
                  <a:gd fmla="*/ 28 h 94" name="T5"/>
                  <a:gd fmla="*/ 45 w 91" name="T6"/>
                  <a:gd fmla="*/ 59 h 94" name="T7"/>
                  <a:gd fmla="*/ 10 w 91" name="T8"/>
                  <a:gd fmla="*/ 28 h 94" name="T9"/>
                  <a:gd fmla="*/ 10 w 91" name="T10"/>
                  <a:gd fmla="*/ 5 h 94" name="T11"/>
                  <a:gd fmla="*/ 5 w 91" name="T12"/>
                  <a:gd fmla="*/ 0 h 94" name="T13"/>
                  <a:gd fmla="*/ 0 w 91" name="T14"/>
                  <a:gd fmla="*/ 5 h 94" name="T15"/>
                  <a:gd fmla="*/ 0 w 91" name="T16"/>
                  <a:gd fmla="*/ 28 h 94" name="T17"/>
                  <a:gd fmla="*/ 40 w 91" name="T18"/>
                  <a:gd fmla="*/ 69 h 94" name="T19"/>
                  <a:gd fmla="*/ 40 w 91" name="T20"/>
                  <a:gd fmla="*/ 84 h 94" name="T21"/>
                  <a:gd fmla="*/ 20 w 91" name="T22"/>
                  <a:gd fmla="*/ 84 h 94" name="T23"/>
                  <a:gd fmla="*/ 15 w 91" name="T24"/>
                  <a:gd fmla="*/ 89 h 94" name="T25"/>
                  <a:gd fmla="*/ 20 w 91" name="T26"/>
                  <a:gd fmla="*/ 94 h 94" name="T27"/>
                  <a:gd fmla="*/ 70 w 91" name="T28"/>
                  <a:gd fmla="*/ 94 h 94" name="T29"/>
                  <a:gd fmla="*/ 75 w 91" name="T30"/>
                  <a:gd fmla="*/ 89 h 94" name="T31"/>
                  <a:gd fmla="*/ 70 w 91" name="T32"/>
                  <a:gd fmla="*/ 84 h 94" name="T33"/>
                  <a:gd fmla="*/ 50 w 91" name="T34"/>
                  <a:gd fmla="*/ 84 h 94" name="T35"/>
                  <a:gd fmla="*/ 50 w 91" name="T36"/>
                  <a:gd fmla="*/ 69 h 94" name="T37"/>
                  <a:gd fmla="*/ 91 w 91" name="T38"/>
                  <a:gd fmla="*/ 28 h 94" name="T39"/>
                  <a:gd fmla="*/ 91 w 91" name="T40"/>
                  <a:gd fmla="*/ 5 h 94" name="T41"/>
                  <a:gd fmla="*/ 86 w 91" name="T42"/>
                  <a:gd fmla="*/ 0 h 94"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94" w="91">
                    <a:moveTo>
                      <a:pt x="86" y="0"/>
                    </a:moveTo>
                    <a:cubicBezTo>
                      <a:pt x="83" y="0"/>
                      <a:pt x="81" y="3"/>
                      <a:pt x="81" y="5"/>
                    </a:cubicBezTo>
                    <a:cubicBezTo>
                      <a:pt x="81" y="28"/>
                      <a:pt x="81" y="28"/>
                      <a:pt x="81" y="28"/>
                    </a:cubicBezTo>
                    <a:cubicBezTo>
                      <a:pt x="81" y="45"/>
                      <a:pt x="65" y="59"/>
                      <a:pt x="45" y="59"/>
                    </a:cubicBezTo>
                    <a:cubicBezTo>
                      <a:pt x="26" y="59"/>
                      <a:pt x="10" y="45"/>
                      <a:pt x="10" y="28"/>
                    </a:cubicBezTo>
                    <a:cubicBezTo>
                      <a:pt x="10" y="5"/>
                      <a:pt x="10" y="5"/>
                      <a:pt x="10" y="5"/>
                    </a:cubicBezTo>
                    <a:cubicBezTo>
                      <a:pt x="10" y="2"/>
                      <a:pt x="8" y="0"/>
                      <a:pt x="5" y="0"/>
                    </a:cubicBezTo>
                    <a:cubicBezTo>
                      <a:pt x="2" y="0"/>
                      <a:pt x="0" y="2"/>
                      <a:pt x="0" y="5"/>
                    </a:cubicBezTo>
                    <a:cubicBezTo>
                      <a:pt x="0" y="28"/>
                      <a:pt x="0" y="28"/>
                      <a:pt x="0" y="28"/>
                    </a:cubicBezTo>
                    <a:cubicBezTo>
                      <a:pt x="0" y="49"/>
                      <a:pt x="18" y="67"/>
                      <a:pt x="40" y="69"/>
                    </a:cubicBezTo>
                    <a:cubicBezTo>
                      <a:pt x="40" y="84"/>
                      <a:pt x="40" y="84"/>
                      <a:pt x="40" y="84"/>
                    </a:cubicBezTo>
                    <a:cubicBezTo>
                      <a:pt x="20" y="84"/>
                      <a:pt x="20" y="84"/>
                      <a:pt x="20" y="84"/>
                    </a:cubicBezTo>
                    <a:cubicBezTo>
                      <a:pt x="18" y="84"/>
                      <a:pt x="15" y="86"/>
                      <a:pt x="15" y="89"/>
                    </a:cubicBezTo>
                    <a:cubicBezTo>
                      <a:pt x="15" y="92"/>
                      <a:pt x="18" y="94"/>
                      <a:pt x="20" y="94"/>
                    </a:cubicBezTo>
                    <a:cubicBezTo>
                      <a:pt x="70" y="94"/>
                      <a:pt x="70" y="94"/>
                      <a:pt x="70" y="94"/>
                    </a:cubicBezTo>
                    <a:cubicBezTo>
                      <a:pt x="73" y="94"/>
                      <a:pt x="75" y="92"/>
                      <a:pt x="75" y="89"/>
                    </a:cubicBezTo>
                    <a:cubicBezTo>
                      <a:pt x="75" y="86"/>
                      <a:pt x="73" y="84"/>
                      <a:pt x="70" y="84"/>
                    </a:cubicBezTo>
                    <a:cubicBezTo>
                      <a:pt x="50" y="84"/>
                      <a:pt x="50" y="84"/>
                      <a:pt x="50" y="84"/>
                    </a:cubicBezTo>
                    <a:cubicBezTo>
                      <a:pt x="50" y="69"/>
                      <a:pt x="50" y="69"/>
                      <a:pt x="50" y="69"/>
                    </a:cubicBezTo>
                    <a:cubicBezTo>
                      <a:pt x="73" y="67"/>
                      <a:pt x="91" y="49"/>
                      <a:pt x="91" y="28"/>
                    </a:cubicBezTo>
                    <a:cubicBezTo>
                      <a:pt x="91" y="5"/>
                      <a:pt x="91" y="5"/>
                      <a:pt x="91" y="5"/>
                    </a:cubicBezTo>
                    <a:cubicBezTo>
                      <a:pt x="91" y="3"/>
                      <a:pt x="88" y="0"/>
                      <a:pt x="86" y="0"/>
                    </a:cubicBezTo>
                    <a:close/>
                  </a:path>
                </a:pathLst>
              </a:cu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dist"/>
                <a:endParaRPr altLang="en-US" lang="zh-CN">
                  <a:solidFill>
                    <a:schemeClr val="bg1">
                      <a:lumMod val="65000"/>
                    </a:schemeClr>
                  </a:solidFill>
                  <a:latin charset="-122" panose="020b0503020204020204" pitchFamily="34" typeface="微软雅黑"/>
                  <a:ea charset="-122" panose="020b0503020204020204" pitchFamily="34" typeface="微软雅黑"/>
                </a:endParaRPr>
              </a:p>
            </p:txBody>
          </p:sp>
        </p:grpSp>
      </p:grpSp>
      <p:sp>
        <p:nvSpPr>
          <p:cNvPr id="25" name="Text Box 20">
            <a:extLst>
              <a:ext uri="{FF2B5EF4-FFF2-40B4-BE49-F238E27FC236}">
                <a16:creationId xmlns:a16="http://schemas.microsoft.com/office/drawing/2014/main" id="{49E0ED81-28A5-4834-A93E-CF6C749994E2}"/>
              </a:ext>
            </a:extLst>
          </p:cNvPr>
          <p:cNvSpPr txBox="1"/>
          <p:nvPr/>
        </p:nvSpPr>
        <p:spPr bwMode="auto">
          <a:xfrm>
            <a:off x="8385954" y="5887966"/>
            <a:ext cx="1605280" cy="30480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r>
              <a:rPr altLang="en-US" lang="zh-CN" sz="1400">
                <a:solidFill>
                  <a:schemeClr val="bg1">
                    <a:lumMod val="65000"/>
                  </a:schemeClr>
                </a:solidFill>
                <a:latin charset="-122" panose="020b0503020204020204" pitchFamily="34" typeface="微软雅黑"/>
                <a:ea charset="-122" panose="020b0503020204020204" pitchFamily="34" typeface="微软雅黑"/>
              </a:rPr>
              <a:t>汇报部门：行政部</a:t>
            </a:r>
          </a:p>
        </p:txBody>
      </p:sp>
      <p:grpSp>
        <p:nvGrpSpPr>
          <p:cNvPr id="26" name="组合 25">
            <a:extLst>
              <a:ext uri="{FF2B5EF4-FFF2-40B4-BE49-F238E27FC236}">
                <a16:creationId xmlns:a16="http://schemas.microsoft.com/office/drawing/2014/main" id="{DC89066F-FAA8-409A-B664-D7547748D792}"/>
              </a:ext>
            </a:extLst>
          </p:cNvPr>
          <p:cNvGrpSpPr/>
          <p:nvPr/>
        </p:nvGrpSpPr>
        <p:grpSpPr>
          <a:xfrm>
            <a:off x="6195292" y="5896651"/>
            <a:ext cx="290407" cy="290407"/>
            <a:chOff x="732769" y="5535598"/>
            <a:chExt cx="290407" cy="290407"/>
          </a:xfrm>
        </p:grpSpPr>
        <p:sp>
          <p:nvSpPr>
            <p:cNvPr id="27" name="Oval 10">
              <a:extLst>
                <a:ext uri="{FF2B5EF4-FFF2-40B4-BE49-F238E27FC236}">
                  <a16:creationId xmlns:a16="http://schemas.microsoft.com/office/drawing/2014/main" id="{EB487028-DDB4-446E-96D5-413229E411F9}"/>
                </a:ext>
              </a:extLst>
            </p:cNvPr>
            <p:cNvSpPr/>
            <p:nvPr/>
          </p:nvSpPr>
          <p:spPr bwMode="auto">
            <a:xfrm>
              <a:off x="732769" y="5535598"/>
              <a:ext cx="290407" cy="290407"/>
            </a:xfrm>
            <a:prstGeom prst="ellipse">
              <a:avLst/>
            </a:prstGeom>
            <a:solidFill>
              <a:srgbClr val="024581"/>
            </a:solidFill>
            <a:ln>
              <a:noFill/>
            </a:ln>
            <a:effectLst>
              <a:outerShdw algn="tl" blurRad="381000" dir="2700000" dist="127000" rotWithShape="0">
                <a:prstClr val="black">
                  <a:alpha val="40000"/>
                </a:prstClr>
              </a:outerShdw>
            </a:effectLst>
          </p:spPr>
          <p:txBody>
            <a:bodyPr anchor="ctr" wrap="none"/>
            <a:lstStyle/>
            <a:p>
              <a:pPr algn="ctr" fontAlgn="base">
                <a:spcBef>
                  <a:spcPct val="0"/>
                </a:spcBef>
                <a:spcAft>
                  <a:spcPct val="0"/>
                </a:spcAft>
              </a:pPr>
              <a:endParaRPr altLang="en-US" lang="zh-CN" sz="900">
                <a:solidFill>
                  <a:schemeClr val="bg1">
                    <a:lumMod val="65000"/>
                  </a:schemeClr>
                </a:solidFill>
                <a:latin charset="-122" panose="020b0503020204020204" pitchFamily="34" typeface="微软雅黑"/>
                <a:ea charset="-122" panose="020b0503020204020204" pitchFamily="34" typeface="微软雅黑"/>
              </a:endParaRPr>
            </a:p>
          </p:txBody>
        </p:sp>
        <p:grpSp>
          <p:nvGrpSpPr>
            <p:cNvPr id="28" name="组合 27">
              <a:extLst>
                <a:ext uri="{FF2B5EF4-FFF2-40B4-BE49-F238E27FC236}">
                  <a16:creationId xmlns:a16="http://schemas.microsoft.com/office/drawing/2014/main" id="{6ED5E0F6-3932-46E3-8E6B-2E728277D234}"/>
                </a:ext>
              </a:extLst>
            </p:cNvPr>
            <p:cNvGrpSpPr/>
            <p:nvPr/>
          </p:nvGrpSpPr>
          <p:grpSpPr>
            <a:xfrm>
              <a:off x="811795" y="5598991"/>
              <a:ext cx="132841" cy="151011"/>
              <a:chOff x="860980" y="3583766"/>
              <a:chExt cx="100336" cy="114060"/>
            </a:xfrm>
            <a:solidFill>
              <a:schemeClr val="accent1"/>
            </a:solidFill>
          </p:grpSpPr>
          <p:sp>
            <p:nvSpPr>
              <p:cNvPr id="29" name="Freeform 12">
                <a:extLst>
                  <a:ext uri="{FF2B5EF4-FFF2-40B4-BE49-F238E27FC236}">
                    <a16:creationId xmlns:a16="http://schemas.microsoft.com/office/drawing/2014/main" id="{05934571-F555-42B1-BE08-DEF48244AA91}"/>
                  </a:ext>
                </a:extLst>
              </p:cNvPr>
              <p:cNvSpPr/>
              <p:nvPr/>
            </p:nvSpPr>
            <p:spPr bwMode="auto">
              <a:xfrm>
                <a:off x="884050" y="3583766"/>
                <a:ext cx="53830" cy="53740"/>
              </a:xfrm>
              <a:custGeom>
                <a:gdLst>
                  <a:gd fmla="*/ 31 w 62" name="T0"/>
                  <a:gd fmla="*/ 62 h 62" name="T1"/>
                  <a:gd fmla="*/ 0 w 62" name="T2"/>
                  <a:gd fmla="*/ 31 h 62" name="T3"/>
                  <a:gd fmla="*/ 31 w 62" name="T4"/>
                  <a:gd fmla="*/ 0 h 62" name="T5"/>
                  <a:gd fmla="*/ 62 w 62" name="T6"/>
                  <a:gd fmla="*/ 31 h 62" name="T7"/>
                  <a:gd fmla="*/ 31 w 62" name="T8"/>
                  <a:gd fmla="*/ 62 h 62" name="T9"/>
                  <a:gd fmla="*/ 31 w 62" name="T10"/>
                  <a:gd fmla="*/ 11 h 62" name="T11"/>
                  <a:gd fmla="*/ 11 w 62" name="T12"/>
                  <a:gd fmla="*/ 31 h 62" name="T13"/>
                  <a:gd fmla="*/ 31 w 62" name="T14"/>
                  <a:gd fmla="*/ 51 h 62" name="T15"/>
                  <a:gd fmla="*/ 51 w 62" name="T16"/>
                  <a:gd fmla="*/ 31 h 62" name="T17"/>
                  <a:gd fmla="*/ 31 w 62" name="T18"/>
                  <a:gd fmla="*/ 11 h 62"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62" w="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1" y="11"/>
                    </a:moveTo>
                    <a:cubicBezTo>
                      <a:pt x="20" y="11"/>
                      <a:pt x="11" y="20"/>
                      <a:pt x="11" y="31"/>
                    </a:cubicBezTo>
                    <a:cubicBezTo>
                      <a:pt x="11" y="42"/>
                      <a:pt x="20" y="51"/>
                      <a:pt x="31" y="51"/>
                    </a:cubicBezTo>
                    <a:cubicBezTo>
                      <a:pt x="42" y="51"/>
                      <a:pt x="51" y="42"/>
                      <a:pt x="51" y="31"/>
                    </a:cubicBezTo>
                    <a:cubicBezTo>
                      <a:pt x="51" y="20"/>
                      <a:pt x="42" y="11"/>
                      <a:pt x="31" y="11"/>
                    </a:cubicBezTo>
                    <a:close/>
                  </a:path>
                </a:pathLst>
              </a:cu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dist"/>
                <a:endParaRPr altLang="en-US" lang="zh-CN">
                  <a:solidFill>
                    <a:schemeClr val="bg1">
                      <a:lumMod val="65000"/>
                    </a:schemeClr>
                  </a:solidFill>
                  <a:latin charset="-122" panose="020b0503020204020204" pitchFamily="34" typeface="微软雅黑"/>
                  <a:ea charset="-122" panose="020b0503020204020204" pitchFamily="34" typeface="微软雅黑"/>
                </a:endParaRPr>
              </a:p>
            </p:txBody>
          </p:sp>
          <p:sp>
            <p:nvSpPr>
              <p:cNvPr id="30" name="Freeform 13">
                <a:extLst>
                  <a:ext uri="{FF2B5EF4-FFF2-40B4-BE49-F238E27FC236}">
                    <a16:creationId xmlns:a16="http://schemas.microsoft.com/office/drawing/2014/main" id="{0A39233C-1A34-4CF7-A61C-D19277EA63D7}"/>
                  </a:ext>
                </a:extLst>
              </p:cNvPr>
              <p:cNvSpPr/>
              <p:nvPr/>
            </p:nvSpPr>
            <p:spPr bwMode="auto">
              <a:xfrm>
                <a:off x="860980" y="3643355"/>
                <a:ext cx="100336" cy="54471"/>
              </a:xfrm>
              <a:custGeom>
                <a:gdLst>
                  <a:gd fmla="*/ 111 w 116" name="T0"/>
                  <a:gd fmla="*/ 63 h 63" name="T1"/>
                  <a:gd fmla="*/ 105 w 116" name="T2"/>
                  <a:gd fmla="*/ 58 h 63" name="T3"/>
                  <a:gd fmla="*/ 58 w 116" name="T4"/>
                  <a:gd fmla="*/ 11 h 63" name="T5"/>
                  <a:gd fmla="*/ 11 w 116" name="T6"/>
                  <a:gd fmla="*/ 58 h 63" name="T7"/>
                  <a:gd fmla="*/ 6 w 116" name="T8"/>
                  <a:gd fmla="*/ 63 h 63" name="T9"/>
                  <a:gd fmla="*/ 0 w 116" name="T10"/>
                  <a:gd fmla="*/ 58 h 63" name="T11"/>
                  <a:gd fmla="*/ 58 w 116" name="T12"/>
                  <a:gd fmla="*/ 0 h 63" name="T13"/>
                  <a:gd fmla="*/ 116 w 116" name="T14"/>
                  <a:gd fmla="*/ 58 h 63" name="T15"/>
                  <a:gd fmla="*/ 111 w 116" name="T16"/>
                  <a:gd fmla="*/ 63 h 6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62" w="115">
                    <a:moveTo>
                      <a:pt x="111" y="63"/>
                    </a:moveTo>
                    <a:cubicBezTo>
                      <a:pt x="108" y="63"/>
                      <a:pt x="105" y="61"/>
                      <a:pt x="105" y="58"/>
                    </a:cubicBezTo>
                    <a:cubicBezTo>
                      <a:pt x="105" y="32"/>
                      <a:pt x="84" y="11"/>
                      <a:pt x="58" y="11"/>
                    </a:cubicBezTo>
                    <a:cubicBezTo>
                      <a:pt x="32" y="11"/>
                      <a:pt x="11" y="32"/>
                      <a:pt x="11" y="58"/>
                    </a:cubicBezTo>
                    <a:cubicBezTo>
                      <a:pt x="11" y="61"/>
                      <a:pt x="9" y="63"/>
                      <a:pt x="6" y="63"/>
                    </a:cubicBezTo>
                    <a:cubicBezTo>
                      <a:pt x="3" y="63"/>
                      <a:pt x="0" y="61"/>
                      <a:pt x="0" y="58"/>
                    </a:cubicBezTo>
                    <a:cubicBezTo>
                      <a:pt x="0" y="26"/>
                      <a:pt x="26" y="0"/>
                      <a:pt x="58" y="0"/>
                    </a:cubicBezTo>
                    <a:cubicBezTo>
                      <a:pt x="90" y="0"/>
                      <a:pt x="116" y="26"/>
                      <a:pt x="116" y="58"/>
                    </a:cubicBezTo>
                    <a:cubicBezTo>
                      <a:pt x="116" y="61"/>
                      <a:pt x="114" y="63"/>
                      <a:pt x="111" y="63"/>
                    </a:cubicBezTo>
                    <a:close/>
                  </a:path>
                </a:pathLst>
              </a:cu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dist"/>
                <a:endParaRPr altLang="en-US" lang="zh-CN">
                  <a:solidFill>
                    <a:schemeClr val="bg1">
                      <a:lumMod val="65000"/>
                    </a:schemeClr>
                  </a:solidFill>
                  <a:latin charset="-122" panose="020b0503020204020204" pitchFamily="34" typeface="微软雅黑"/>
                  <a:ea charset="-122" panose="020b0503020204020204" pitchFamily="34" typeface="微软雅黑"/>
                </a:endParaRPr>
              </a:p>
            </p:txBody>
          </p:sp>
        </p:grpSp>
      </p:grpSp>
      <p:sp>
        <p:nvSpPr>
          <p:cNvPr id="31" name="矩形 30">
            <a:extLst>
              <a:ext uri="{FF2B5EF4-FFF2-40B4-BE49-F238E27FC236}">
                <a16:creationId xmlns:a16="http://schemas.microsoft.com/office/drawing/2014/main" id="{8C0E224A-DA78-4A59-8A6A-580C6B40779B}"/>
              </a:ext>
            </a:extLst>
          </p:cNvPr>
          <p:cNvSpPr/>
          <p:nvPr/>
        </p:nvSpPr>
        <p:spPr>
          <a:xfrm>
            <a:off x="6485519" y="5887966"/>
            <a:ext cx="1570355" cy="30480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r>
              <a:rPr altLang="en-US" lang="zh-CN" sz="1400">
                <a:solidFill>
                  <a:schemeClr val="bg1">
                    <a:lumMod val="65000"/>
                  </a:schemeClr>
                </a:solidFill>
                <a:latin charset="-122" panose="020b0503020204020204" pitchFamily="34" typeface="微软雅黑"/>
                <a:ea charset="-122" panose="020b0503020204020204" pitchFamily="34" typeface="微软雅黑"/>
              </a:rPr>
              <a:t>汇报人：优页PPT</a:t>
            </a:r>
          </a:p>
        </p:txBody>
      </p:sp>
      <p:sp>
        <p:nvSpPr>
          <p:cNvPr id="33" name="文本框 32">
            <a:extLst>
              <a:ext uri="{FF2B5EF4-FFF2-40B4-BE49-F238E27FC236}">
                <a16:creationId xmlns:a16="http://schemas.microsoft.com/office/drawing/2014/main" id="{3D497B58-7441-4CAF-BFD2-68F7E15EDF01}"/>
              </a:ext>
            </a:extLst>
          </p:cNvPr>
          <p:cNvSpPr txBox="1"/>
          <p:nvPr/>
        </p:nvSpPr>
        <p:spPr>
          <a:xfrm>
            <a:off x="2363083" y="5181548"/>
            <a:ext cx="563880" cy="1005840"/>
          </a:xfrm>
          <a:prstGeom prst="rect">
            <a:avLst/>
          </a:prstGeom>
          <a:noFill/>
        </p:spPr>
        <p:txBody>
          <a:bodyPr rtlCol="0" wrap="none">
            <a:spAutoFit/>
          </a:bodyPr>
          <a:lstStyle/>
          <a:p>
            <a:r>
              <a:rPr altLang="zh-CN" i="1" lang="en-US" sz="6000">
                <a:solidFill>
                  <a:schemeClr val="accent1">
                    <a:lumMod val="60000"/>
                    <a:lumOff val="40000"/>
                    <a:alpha val="70000"/>
                  </a:schemeClr>
                </a:solidFill>
                <a:latin charset="0" panose="020b0a04020102020204" pitchFamily="34" typeface="Arial Black"/>
              </a:rPr>
              <a:t>“</a:t>
            </a:r>
          </a:p>
        </p:txBody>
      </p:sp>
      <p:sp>
        <p:nvSpPr>
          <p:cNvPr id="34" name="副标题 4">
            <a:extLst>
              <a:ext uri="{FF2B5EF4-FFF2-40B4-BE49-F238E27FC236}">
                <a16:creationId xmlns:a16="http://schemas.microsoft.com/office/drawing/2014/main" id="{76FB0129-3ADA-4C24-938E-15A276107FFA}"/>
              </a:ext>
            </a:extLst>
          </p:cNvPr>
          <p:cNvSpPr txBox="1"/>
          <p:nvPr/>
        </p:nvSpPr>
        <p:spPr>
          <a:xfrm>
            <a:off x="3167890" y="5472395"/>
            <a:ext cx="2844852" cy="558799"/>
          </a:xfrm>
          <a:prstGeom prst="rect">
            <a:avLst/>
          </a:prstGeom>
        </p:spPr>
        <p:txBody>
          <a:bodyPr>
            <a:normAutofit fontScale="90000" lnSpcReduction="20000"/>
          </a:bodyPr>
          <a:lstStyle>
            <a:lvl1pPr algn="l" defTabSz="914400" eaLnBrk="1" hangingPunct="1" indent="-342900" latinLnBrk="0" marL="342900" rtl="0">
              <a:spcBef>
                <a:spcPct val="20000"/>
              </a:spcBef>
              <a:buFont charset="0" panose="020b0604020202020204" pitchFamily="34" typeface="Arial"/>
              <a:buChar char="•"/>
              <a:defRPr kern="1200" sz="3200">
                <a:solidFill>
                  <a:schemeClr val="tx1"/>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2800">
                <a:solidFill>
                  <a:schemeClr val="tx1"/>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2400">
                <a:solidFill>
                  <a:schemeClr val="tx1"/>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2000">
                <a:solidFill>
                  <a:schemeClr val="tx1"/>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2000">
                <a:solidFill>
                  <a:schemeClr val="tx1"/>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indent="0" marL="0">
              <a:buNone/>
            </a:pPr>
            <a:r>
              <a:rPr altLang="zh-CN" b="1" i="1" lang="en-US" sz="2800">
                <a:solidFill>
                  <a:schemeClr val="accent1">
                    <a:lumMod val="60000"/>
                    <a:lumOff val="40000"/>
                    <a:alpha val="70000"/>
                  </a:schemeClr>
                </a:solidFill>
                <a:latin charset="0" panose="020b0a04020102020204" pitchFamily="34" typeface="Arial Black"/>
                <a:ea charset="-122" panose="00000500000000000000" pitchFamily="2" typeface="字魂58号-创中黑"/>
              </a:rPr>
              <a:t>Work Summary</a:t>
            </a:r>
          </a:p>
        </p:txBody>
      </p:sp>
      <p:sp>
        <p:nvSpPr>
          <p:cNvPr id="35" name="文本占位符 5">
            <a:extLst>
              <a:ext uri="{FF2B5EF4-FFF2-40B4-BE49-F238E27FC236}">
                <a16:creationId xmlns:a16="http://schemas.microsoft.com/office/drawing/2014/main" id="{AA68E328-419F-46F4-8F29-96F284AD6DD9}"/>
              </a:ext>
            </a:extLst>
          </p:cNvPr>
          <p:cNvSpPr txBox="1"/>
          <p:nvPr/>
        </p:nvSpPr>
        <p:spPr>
          <a:xfrm>
            <a:off x="3162615" y="6021380"/>
            <a:ext cx="2445575" cy="296271"/>
          </a:xfrm>
          <a:prstGeom prst="rect">
            <a:avLst/>
          </a:prstGeom>
        </p:spPr>
        <p:txBody>
          <a:bodyPr anchor="ctr" bIns="60960" lIns="121920" rIns="121920" rtlCol="0" tIns="60960" vert="horz"/>
          <a:lstStyle>
            <a:defPPr>
              <a:defRPr lang="zh-CN"/>
            </a:defPPr>
            <a:lvl1pPr algn="l" defTabSz="914400" eaLnBrk="1" hangingPunct="1" latinLnBrk="0" marL="0" rtl="0">
              <a:defRPr kern="1200" sz="1200">
                <a:solidFill>
                  <a:schemeClr val="tx1">
                    <a:tint val="75000"/>
                  </a:schemeClr>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zh-CN" i="1" lang="en-US" sz="1800">
                <a:solidFill>
                  <a:schemeClr val="accent1">
                    <a:lumMod val="60000"/>
                    <a:lumOff val="40000"/>
                    <a:alpha val="70000"/>
                  </a:schemeClr>
                </a:solidFill>
                <a:latin charset="-122" panose="00000500000000000000" pitchFamily="2" typeface="字魂58号-创中黑"/>
                <a:ea charset="-122" panose="00000500000000000000" pitchFamily="2" typeface="字魂58号-创中黑"/>
              </a:rPr>
              <a:t>Speaker name and title</a:t>
            </a:r>
          </a:p>
        </p:txBody>
      </p:sp>
      <p:sp>
        <p:nvSpPr>
          <p:cNvPr id="36" name="文本占位符 6">
            <a:extLst>
              <a:ext uri="{FF2B5EF4-FFF2-40B4-BE49-F238E27FC236}">
                <a16:creationId xmlns:a16="http://schemas.microsoft.com/office/drawing/2014/main" id="{E36864E7-B499-4ADE-8420-4967C1FA188B}"/>
              </a:ext>
            </a:extLst>
          </p:cNvPr>
          <p:cNvSpPr txBox="1"/>
          <p:nvPr/>
        </p:nvSpPr>
        <p:spPr>
          <a:xfrm>
            <a:off x="3162615" y="6383664"/>
            <a:ext cx="1780557" cy="296271"/>
          </a:xfrm>
          <a:prstGeom prst="rect">
            <a:avLst/>
          </a:prstGeom>
        </p:spPr>
        <p:txBody>
          <a:bodyPr anchor="ctr" bIns="60960" lIns="121920" rIns="121920" rtlCol="0" tIns="60960" vert="horz"/>
          <a:lstStyle>
            <a:defPPr>
              <a:defRPr lang="zh-CN"/>
            </a:defPPr>
            <a:lvl1pPr algn="ctr" defTabSz="914400" eaLnBrk="1" hangingPunct="1" latinLnBrk="0" marL="0" rtl="0">
              <a:defRPr kern="1200" sz="1200">
                <a:solidFill>
                  <a:schemeClr val="tx1">
                    <a:tint val="75000"/>
                  </a:schemeClr>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l"/>
            <a:r>
              <a:rPr altLang="zh-CN" i="1" lang="en-US" sz="1800">
                <a:solidFill>
                  <a:schemeClr val="accent1">
                    <a:lumMod val="60000"/>
                    <a:lumOff val="40000"/>
                    <a:alpha val="70000"/>
                  </a:schemeClr>
                </a:solidFill>
                <a:latin charset="-122" panose="00000500000000000000" pitchFamily="2" typeface="字魂58号-创中黑"/>
                <a:ea charset="-122" panose="00000500000000000000" pitchFamily="2" typeface="字魂58号-创中黑"/>
              </a:rPr>
              <a:t>DATE:2029.12</a:t>
            </a:r>
          </a:p>
        </p:txBody>
      </p:sp>
    </p:spTree>
    <p:extLst>
      <p:ext uri="{BB962C8B-B14F-4D97-AF65-F5344CB8AC3E}">
        <p14:creationId val="82671490"/>
      </p:ext>
    </p:extLst>
  </p:cSld>
  <p:clrMapOvr>
    <a:masterClrMapping/>
  </p:clrMapOvr>
  <mc:AlternateContent>
    <mc:Choice Requires="p14">
      <p:transition p14:dur="0"/>
    </mc:Choice>
    <mc:Fallback>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53" presetSubtype="0">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p:cTn dur="500" fill="hold" id="7"/>
                                        <p:tgtEl>
                                          <p:spTgt spid="4"/>
                                        </p:tgtEl>
                                        <p:attrNameLst>
                                          <p:attrName>ppt_w</p:attrName>
                                        </p:attrNameLst>
                                      </p:cBhvr>
                                      <p:tavLst>
                                        <p:tav tm="0">
                                          <p:val>
                                            <p:fltVal val="0"/>
                                          </p:val>
                                        </p:tav>
                                        <p:tav tm="100000">
                                          <p:val>
                                            <p:strVal val="#ppt_w"/>
                                          </p:val>
                                        </p:tav>
                                      </p:tavLst>
                                    </p:anim>
                                    <p:anim calcmode="lin" valueType="num">
                                      <p:cBhvr>
                                        <p:cTn dur="500" fill="hold" id="8"/>
                                        <p:tgtEl>
                                          <p:spTgt spid="4"/>
                                        </p:tgtEl>
                                        <p:attrNameLst>
                                          <p:attrName>ppt_h</p:attrName>
                                        </p:attrNameLst>
                                      </p:cBhvr>
                                      <p:tavLst>
                                        <p:tav tm="0">
                                          <p:val>
                                            <p:fltVal val="0"/>
                                          </p:val>
                                        </p:tav>
                                        <p:tav tm="100000">
                                          <p:val>
                                            <p:strVal val="#ppt_h"/>
                                          </p:val>
                                        </p:tav>
                                      </p:tavLst>
                                    </p:anim>
                                    <p:animEffect filter="fade" transition="in">
                                      <p:cBhvr>
                                        <p:cTn dur="500" id="9"/>
                                        <p:tgtEl>
                                          <p:spTgt spid="4"/>
                                        </p:tgtEl>
                                      </p:cBhvr>
                                    </p:animEffect>
                                  </p:childTnLst>
                                </p:cTn>
                              </p:par>
                            </p:childTnLst>
                          </p:cTn>
                        </p:par>
                        <p:par>
                          <p:cTn fill="hold" id="10" nodeType="afterGroup">
                            <p:stCondLst>
                              <p:cond delay="500"/>
                            </p:stCondLst>
                            <p:childTnLst>
                              <p:par>
                                <p:cTn fill="hold" grpId="0" id="11" nodeType="afterEffect" presetClass="entr" presetID="10" presetSubtype="0">
                                  <p:stCondLst>
                                    <p:cond delay="0"/>
                                  </p:stCondLst>
                                  <p:childTnLst>
                                    <p:set>
                                      <p:cBhvr>
                                        <p:cTn dur="1" fill="hold" id="12">
                                          <p:stCondLst>
                                            <p:cond delay="0"/>
                                          </p:stCondLst>
                                        </p:cTn>
                                        <p:tgtEl>
                                          <p:spTgt spid="6"/>
                                        </p:tgtEl>
                                        <p:attrNameLst>
                                          <p:attrName>style.visibility</p:attrName>
                                        </p:attrNameLst>
                                      </p:cBhvr>
                                      <p:to>
                                        <p:strVal val="visible"/>
                                      </p:to>
                                    </p:set>
                                    <p:animEffect filter="fade" transition="in">
                                      <p:cBhvr>
                                        <p:cTn dur="750" id="13"/>
                                        <p:tgtEl>
                                          <p:spTgt spid="6"/>
                                        </p:tgtEl>
                                      </p:cBhvr>
                                    </p:animEffect>
                                  </p:childTnLst>
                                </p:cTn>
                              </p:par>
                              <p:par>
                                <p:cTn decel="50000" fill="hold" grpId="1" id="14" nodeType="withEffect" presetClass="path" presetID="63" presetSubtype="0">
                                  <p:stCondLst>
                                    <p:cond delay="0"/>
                                  </p:stCondLst>
                                  <p:childTnLst>
                                    <p:animMotion origin="layout" path="M -0.01563 -2.22222E-06 L 0.11081 -2.22222E-06" pathEditMode="relative" ptsTypes="AA" rAng="0">
                                      <p:cBhvr accumulate="none" additive="base">
                                        <p:cTn dur="750" fill="remove" id="15" spd="-100000"/>
                                        <p:tgtEl>
                                          <p:spTgt spid="6"/>
                                        </p:tgtEl>
                                        <p:attrNameLst>
                                          <p:attrName>ppt_x</p:attrName>
                                          <p:attrName>ppt_y</p:attrName>
                                        </p:attrNameLst>
                                      </p:cBhvr>
                                      <p:rCtr x="6315" y="0"/>
                                    </p:animMotion>
                                  </p:childTnLst>
                                </p:cTn>
                              </p:par>
                              <p:par>
                                <p:cTn decel="50000" fill="hold" grpId="2" id="16" nodeType="withEffect" presetClass="path" presetID="35" presetSubtype="0">
                                  <p:stCondLst>
                                    <p:cond delay="750"/>
                                  </p:stCondLst>
                                  <p:childTnLst>
                                    <p:animMotion origin="layout" path="M -0.01563 -2.22222E-06 L 2.29167E-06 -2.22222E-06" pathEditMode="relative" ptsTypes="AA" rAng="0">
                                      <p:cBhvr>
                                        <p:cTn dur="750" fill="hold" id="17"/>
                                        <p:tgtEl>
                                          <p:spTgt spid="6"/>
                                        </p:tgtEl>
                                        <p:attrNameLst>
                                          <p:attrName>ppt_x</p:attrName>
                                          <p:attrName>ppt_y</p:attrName>
                                        </p:attrNameLst>
                                      </p:cBhvr>
                                      <p:rCtr x="781" y="0"/>
                                    </p:animMotion>
                                  </p:childTnLst>
                                </p:cTn>
                              </p:par>
                              <p:par>
                                <p:cTn fill="hold" id="18" nodeType="withEffect" presetClass="entr" presetID="22" presetSubtype="8">
                                  <p:stCondLst>
                                    <p:cond delay="750"/>
                                  </p:stCondLst>
                                  <p:childTnLst>
                                    <p:set>
                                      <p:cBhvr>
                                        <p:cTn dur="1" fill="hold" id="19">
                                          <p:stCondLst>
                                            <p:cond delay="0"/>
                                          </p:stCondLst>
                                        </p:cTn>
                                        <p:tgtEl>
                                          <p:spTgt spid="5"/>
                                        </p:tgtEl>
                                        <p:attrNameLst>
                                          <p:attrName>style.visibility</p:attrName>
                                        </p:attrNameLst>
                                      </p:cBhvr>
                                      <p:to>
                                        <p:strVal val="visible"/>
                                      </p:to>
                                    </p:set>
                                    <p:animEffect filter="wipe(left)" transition="in">
                                      <p:cBhvr>
                                        <p:cTn dur="750" id="20"/>
                                        <p:tgtEl>
                                          <p:spTgt spid="5"/>
                                        </p:tgtEl>
                                      </p:cBhvr>
                                    </p:animEffect>
                                  </p:childTnLst>
                                </p:cTn>
                              </p:par>
                              <p:par>
                                <p:cTn decel="50000" fill="hold" id="21" nodeType="withEffect" presetClass="path" presetID="35" presetSubtype="0">
                                  <p:stCondLst>
                                    <p:cond delay="750"/>
                                  </p:stCondLst>
                                  <p:childTnLst>
                                    <p:animMotion origin="layout" path="M -0.0513 3.7037E-06 L -2.08333E-07 3.7037E-06" pathEditMode="relative" ptsTypes="AA" rAng="0">
                                      <p:cBhvr>
                                        <p:cTn dur="750" fill="hold" id="22"/>
                                        <p:tgtEl>
                                          <p:spTgt spid="5"/>
                                        </p:tgtEl>
                                        <p:attrNameLst>
                                          <p:attrName>ppt_x</p:attrName>
                                          <p:attrName>ppt_y</p:attrName>
                                        </p:attrNameLst>
                                      </p:cBhvr>
                                      <p:rCtr x="2565" y="0"/>
                                    </p:animMotion>
                                  </p:childTnLst>
                                </p:cTn>
                              </p:par>
                              <p:par>
                                <p:cTn fill="hold" grpId="0" id="23" nodeType="withEffect" presetClass="entr" presetID="21" presetSubtype="1">
                                  <p:stCondLst>
                                    <p:cond delay="750"/>
                                  </p:stCondLst>
                                  <p:childTnLst>
                                    <p:set>
                                      <p:cBhvr>
                                        <p:cTn dur="1" fill="hold" id="24">
                                          <p:stCondLst>
                                            <p:cond delay="0"/>
                                          </p:stCondLst>
                                        </p:cTn>
                                        <p:tgtEl>
                                          <p:spTgt spid="10"/>
                                        </p:tgtEl>
                                        <p:attrNameLst>
                                          <p:attrName>style.visibility</p:attrName>
                                        </p:attrNameLst>
                                      </p:cBhvr>
                                      <p:to>
                                        <p:strVal val="visible"/>
                                      </p:to>
                                    </p:set>
                                    <p:animEffect filter="wheel(1)" transition="in">
                                      <p:cBhvr>
                                        <p:cTn dur="1250" id="25"/>
                                        <p:tgtEl>
                                          <p:spTgt spid="10"/>
                                        </p:tgtEl>
                                      </p:cBhvr>
                                    </p:animEffect>
                                  </p:childTnLst>
                                </p:cTn>
                              </p:par>
                              <p:par>
                                <p:cTn fill="hold" grpId="1" id="26" nodeType="withEffect" presetClass="emph" presetID="8" presetSubtype="0">
                                  <p:stCondLst>
                                    <p:cond delay="750"/>
                                  </p:stCondLst>
                                  <p:childTnLst>
                                    <p:animRot by="10800000">
                                      <p:cBhvr>
                                        <p:cTn dur="10" fill="hold" id="27"/>
                                        <p:tgtEl>
                                          <p:spTgt spid="10"/>
                                        </p:tgtEl>
                                        <p:attrNameLst>
                                          <p:attrName>r</p:attrName>
                                        </p:attrNameLst>
                                      </p:cBhvr>
                                    </p:animRot>
                                  </p:childTnLst>
                                </p:cTn>
                              </p:par>
                              <p:par>
                                <p:cTn fill="hold" grpId="0" id="28" nodeType="withEffect" presetClass="entr" presetID="21" presetSubtype="1">
                                  <p:stCondLst>
                                    <p:cond delay="750"/>
                                  </p:stCondLst>
                                  <p:childTnLst>
                                    <p:set>
                                      <p:cBhvr>
                                        <p:cTn dur="1" fill="hold" id="29">
                                          <p:stCondLst>
                                            <p:cond delay="0"/>
                                          </p:stCondLst>
                                        </p:cTn>
                                        <p:tgtEl>
                                          <p:spTgt spid="9"/>
                                        </p:tgtEl>
                                        <p:attrNameLst>
                                          <p:attrName>style.visibility</p:attrName>
                                        </p:attrNameLst>
                                      </p:cBhvr>
                                      <p:to>
                                        <p:strVal val="visible"/>
                                      </p:to>
                                    </p:set>
                                    <p:animEffect filter="wheel(1)" transition="in">
                                      <p:cBhvr>
                                        <p:cTn dur="1250" id="30"/>
                                        <p:tgtEl>
                                          <p:spTgt spid="9"/>
                                        </p:tgtEl>
                                      </p:cBhvr>
                                    </p:animEffect>
                                  </p:childTnLst>
                                </p:cTn>
                              </p:par>
                              <p:par>
                                <p:cTn fill="hold" grpId="0" id="31" nodeType="withEffect" presetClass="entr" presetID="21" presetSubtype="1">
                                  <p:stCondLst>
                                    <p:cond delay="750"/>
                                  </p:stCondLst>
                                  <p:childTnLst>
                                    <p:set>
                                      <p:cBhvr>
                                        <p:cTn dur="1" fill="hold" id="32">
                                          <p:stCondLst>
                                            <p:cond delay="0"/>
                                          </p:stCondLst>
                                        </p:cTn>
                                        <p:tgtEl>
                                          <p:spTgt spid="8"/>
                                        </p:tgtEl>
                                        <p:attrNameLst>
                                          <p:attrName>style.visibility</p:attrName>
                                        </p:attrNameLst>
                                      </p:cBhvr>
                                      <p:to>
                                        <p:strVal val="visible"/>
                                      </p:to>
                                    </p:set>
                                    <p:animEffect filter="wheel(1)" transition="in">
                                      <p:cBhvr>
                                        <p:cTn dur="1250" id="33"/>
                                        <p:tgtEl>
                                          <p:spTgt spid="8"/>
                                        </p:tgtEl>
                                      </p:cBhvr>
                                    </p:animEffect>
                                  </p:childTnLst>
                                </p:cTn>
                              </p:par>
                              <p:par>
                                <p:cTn fill="hold" grpId="1" id="34" nodeType="withEffect" presetClass="emph" presetID="8" presetSubtype="0">
                                  <p:stCondLst>
                                    <p:cond delay="750"/>
                                  </p:stCondLst>
                                  <p:childTnLst>
                                    <p:animRot by="10800000">
                                      <p:cBhvr>
                                        <p:cTn dur="10" fill="hold" id="35"/>
                                        <p:tgtEl>
                                          <p:spTgt spid="8"/>
                                        </p:tgtEl>
                                        <p:attrNameLst>
                                          <p:attrName>r</p:attrName>
                                        </p:attrNameLst>
                                      </p:cBhvr>
                                    </p:animRot>
                                  </p:childTnLst>
                                </p:cTn>
                              </p:par>
                              <p:par>
                                <p:cTn fill="hold" grpId="0" id="36" nodeType="withEffect" presetClass="entr" presetID="21" presetSubtype="1">
                                  <p:stCondLst>
                                    <p:cond delay="750"/>
                                  </p:stCondLst>
                                  <p:childTnLst>
                                    <p:set>
                                      <p:cBhvr>
                                        <p:cTn dur="1" fill="hold" id="37">
                                          <p:stCondLst>
                                            <p:cond delay="0"/>
                                          </p:stCondLst>
                                        </p:cTn>
                                        <p:tgtEl>
                                          <p:spTgt spid="7"/>
                                        </p:tgtEl>
                                        <p:attrNameLst>
                                          <p:attrName>style.visibility</p:attrName>
                                        </p:attrNameLst>
                                      </p:cBhvr>
                                      <p:to>
                                        <p:strVal val="visible"/>
                                      </p:to>
                                    </p:set>
                                    <p:animEffect filter="wheel(1)" transition="in">
                                      <p:cBhvr>
                                        <p:cTn dur="1250" id="38"/>
                                        <p:tgtEl>
                                          <p:spTgt spid="7"/>
                                        </p:tgtEl>
                                      </p:cBhvr>
                                    </p:animEffect>
                                  </p:childTnLst>
                                </p:cTn>
                              </p:par>
                              <p:par>
                                <p:cTn fill="hold" grpId="0" id="39" nodeType="withEffect" presetClass="entr" presetID="42" presetSubtype="0">
                                  <p:stCondLst>
                                    <p:cond delay="750"/>
                                  </p:stCondLst>
                                  <p:childTnLst>
                                    <p:set>
                                      <p:cBhvr>
                                        <p:cTn dur="1" fill="hold" id="40">
                                          <p:stCondLst>
                                            <p:cond delay="0"/>
                                          </p:stCondLst>
                                        </p:cTn>
                                        <p:tgtEl>
                                          <p:spTgt spid="17"/>
                                        </p:tgtEl>
                                        <p:attrNameLst>
                                          <p:attrName>style.visibility</p:attrName>
                                        </p:attrNameLst>
                                      </p:cBhvr>
                                      <p:to>
                                        <p:strVal val="visible"/>
                                      </p:to>
                                    </p:set>
                                    <p:animEffect filter="fade" transition="in">
                                      <p:cBhvr>
                                        <p:cTn dur="1000" id="41"/>
                                        <p:tgtEl>
                                          <p:spTgt spid="17"/>
                                        </p:tgtEl>
                                      </p:cBhvr>
                                    </p:animEffect>
                                    <p:anim calcmode="lin" valueType="num">
                                      <p:cBhvr>
                                        <p:cTn dur="1000" fill="hold" id="42"/>
                                        <p:tgtEl>
                                          <p:spTgt spid="17"/>
                                        </p:tgtEl>
                                        <p:attrNameLst>
                                          <p:attrName>ppt_x</p:attrName>
                                        </p:attrNameLst>
                                      </p:cBhvr>
                                      <p:tavLst>
                                        <p:tav tm="0">
                                          <p:val>
                                            <p:strVal val="#ppt_x"/>
                                          </p:val>
                                        </p:tav>
                                        <p:tav tm="100000">
                                          <p:val>
                                            <p:strVal val="#ppt_x"/>
                                          </p:val>
                                        </p:tav>
                                      </p:tavLst>
                                    </p:anim>
                                    <p:anim calcmode="lin" valueType="num">
                                      <p:cBhvr>
                                        <p:cTn dur="1000" fill="hold" id="43"/>
                                        <p:tgtEl>
                                          <p:spTgt spid="17"/>
                                        </p:tgtEl>
                                        <p:attrNameLst>
                                          <p:attrName>ppt_y</p:attrName>
                                        </p:attrNameLst>
                                      </p:cBhvr>
                                      <p:tavLst>
                                        <p:tav tm="0">
                                          <p:val>
                                            <p:strVal val="#ppt_y+.1"/>
                                          </p:val>
                                        </p:tav>
                                        <p:tav tm="100000">
                                          <p:val>
                                            <p:strVal val="#ppt_y"/>
                                          </p:val>
                                        </p:tav>
                                      </p:tavLst>
                                    </p:anim>
                                  </p:childTnLst>
                                </p:cTn>
                              </p:par>
                              <p:par>
                                <p:cTn fill="hold" id="44" nodeType="withEffect" presetClass="entr" presetID="42" presetSubtype="0">
                                  <p:stCondLst>
                                    <p:cond delay="750"/>
                                  </p:stCondLst>
                                  <p:childTnLst>
                                    <p:set>
                                      <p:cBhvr>
                                        <p:cTn dur="1" fill="hold" id="45">
                                          <p:stCondLst>
                                            <p:cond delay="0"/>
                                          </p:stCondLst>
                                        </p:cTn>
                                        <p:tgtEl>
                                          <p:spTgt spid="11"/>
                                        </p:tgtEl>
                                        <p:attrNameLst>
                                          <p:attrName>style.visibility</p:attrName>
                                        </p:attrNameLst>
                                      </p:cBhvr>
                                      <p:to>
                                        <p:strVal val="visible"/>
                                      </p:to>
                                    </p:set>
                                    <p:animEffect filter="fade" transition="in">
                                      <p:cBhvr>
                                        <p:cTn dur="1000" id="46"/>
                                        <p:tgtEl>
                                          <p:spTgt spid="11"/>
                                        </p:tgtEl>
                                      </p:cBhvr>
                                    </p:animEffect>
                                    <p:anim calcmode="lin" valueType="num">
                                      <p:cBhvr>
                                        <p:cTn dur="1000" fill="hold" id="47"/>
                                        <p:tgtEl>
                                          <p:spTgt spid="11"/>
                                        </p:tgtEl>
                                        <p:attrNameLst>
                                          <p:attrName>ppt_x</p:attrName>
                                        </p:attrNameLst>
                                      </p:cBhvr>
                                      <p:tavLst>
                                        <p:tav tm="0">
                                          <p:val>
                                            <p:strVal val="#ppt_x"/>
                                          </p:val>
                                        </p:tav>
                                        <p:tav tm="100000">
                                          <p:val>
                                            <p:strVal val="#ppt_x"/>
                                          </p:val>
                                        </p:tav>
                                      </p:tavLst>
                                    </p:anim>
                                    <p:anim calcmode="lin" valueType="num">
                                      <p:cBhvr>
                                        <p:cTn dur="1000" fill="hold" id="48"/>
                                        <p:tgtEl>
                                          <p:spTgt spid="11"/>
                                        </p:tgtEl>
                                        <p:attrNameLst>
                                          <p:attrName>ppt_y</p:attrName>
                                        </p:attrNameLst>
                                      </p:cBhvr>
                                      <p:tavLst>
                                        <p:tav tm="0">
                                          <p:val>
                                            <p:strVal val="#ppt_y+.1"/>
                                          </p:val>
                                        </p:tav>
                                        <p:tav tm="100000">
                                          <p:val>
                                            <p:strVal val="#ppt_y"/>
                                          </p:val>
                                        </p:tav>
                                      </p:tavLst>
                                    </p:anim>
                                  </p:childTnLst>
                                </p:cTn>
                              </p:par>
                              <p:par>
                                <p:cTn fill="hold" grpId="0" id="49" nodeType="withEffect" presetClass="entr" presetID="22" presetSubtype="2">
                                  <p:stCondLst>
                                    <p:cond delay="1500"/>
                                  </p:stCondLst>
                                  <p:childTnLst>
                                    <p:set>
                                      <p:cBhvr>
                                        <p:cTn dur="1" fill="hold" id="50">
                                          <p:stCondLst>
                                            <p:cond delay="0"/>
                                          </p:stCondLst>
                                        </p:cTn>
                                        <p:tgtEl>
                                          <p:spTgt spid="15"/>
                                        </p:tgtEl>
                                        <p:attrNameLst>
                                          <p:attrName>style.visibility</p:attrName>
                                        </p:attrNameLst>
                                      </p:cBhvr>
                                      <p:to>
                                        <p:strVal val="visible"/>
                                      </p:to>
                                    </p:set>
                                    <p:animEffect filter="wipe(right)" transition="in">
                                      <p:cBhvr>
                                        <p:cTn dur="750" id="51"/>
                                        <p:tgtEl>
                                          <p:spTgt spid="15"/>
                                        </p:tgtEl>
                                      </p:cBhvr>
                                    </p:animEffect>
                                  </p:childTnLst>
                                </p:cTn>
                              </p:par>
                              <p:par>
                                <p:cTn fill="hold" id="52" nodeType="withEffect" presetClass="entr" presetID="22" presetSubtype="8">
                                  <p:stCondLst>
                                    <p:cond delay="1500"/>
                                  </p:stCondLst>
                                  <p:childTnLst>
                                    <p:set>
                                      <p:cBhvr>
                                        <p:cTn dur="1" fill="hold" id="53">
                                          <p:stCondLst>
                                            <p:cond delay="0"/>
                                          </p:stCondLst>
                                        </p:cTn>
                                        <p:tgtEl>
                                          <p:spTgt spid="16"/>
                                        </p:tgtEl>
                                        <p:attrNameLst>
                                          <p:attrName>style.visibility</p:attrName>
                                        </p:attrNameLst>
                                      </p:cBhvr>
                                      <p:to>
                                        <p:strVal val="visible"/>
                                      </p:to>
                                    </p:set>
                                    <p:animEffect filter="wipe(left)" transition="in">
                                      <p:cBhvr>
                                        <p:cTn dur="750" id="54"/>
                                        <p:tgtEl>
                                          <p:spTgt spid="16"/>
                                        </p:tgtEl>
                                      </p:cBhvr>
                                    </p:animEffect>
                                  </p:childTnLst>
                                </p:cTn>
                              </p:par>
                            </p:childTnLst>
                          </p:cTn>
                        </p:par>
                        <p:par>
                          <p:cTn fill="hold" id="55" nodeType="afterGroup">
                            <p:stCondLst>
                              <p:cond delay="2750"/>
                            </p:stCondLst>
                            <p:childTnLst>
                              <p:par>
                                <p:cTn fill="hold" grpId="0" id="56" nodeType="afterEffect" presetClass="entr" presetID="2" presetSubtype="4">
                                  <p:stCondLst>
                                    <p:cond delay="0"/>
                                  </p:stCondLst>
                                  <p:iterate type="lt">
                                    <p:tmPct val="10000"/>
                                  </p:iterate>
                                  <p:childTnLst>
                                    <p:set>
                                      <p:cBhvr>
                                        <p:cTn dur="1" fill="hold" id="57">
                                          <p:stCondLst>
                                            <p:cond delay="0"/>
                                          </p:stCondLst>
                                        </p:cTn>
                                        <p:tgtEl>
                                          <p:spTgt spid="18"/>
                                        </p:tgtEl>
                                        <p:attrNameLst>
                                          <p:attrName>style.visibility</p:attrName>
                                        </p:attrNameLst>
                                      </p:cBhvr>
                                      <p:to>
                                        <p:strVal val="visible"/>
                                      </p:to>
                                    </p:set>
                                    <p:anim calcmode="lin" valueType="num">
                                      <p:cBhvr additive="base">
                                        <p:cTn dur="500" fill="hold" id="58"/>
                                        <p:tgtEl>
                                          <p:spTgt spid="18"/>
                                        </p:tgtEl>
                                        <p:attrNameLst>
                                          <p:attrName>ppt_x</p:attrName>
                                        </p:attrNameLst>
                                      </p:cBhvr>
                                      <p:tavLst>
                                        <p:tav tm="0">
                                          <p:val>
                                            <p:strVal val="#ppt_x"/>
                                          </p:val>
                                        </p:tav>
                                        <p:tav tm="100000">
                                          <p:val>
                                            <p:strVal val="#ppt_x"/>
                                          </p:val>
                                        </p:tav>
                                      </p:tavLst>
                                    </p:anim>
                                    <p:anim calcmode="lin" valueType="num">
                                      <p:cBhvr additive="base">
                                        <p:cTn dur="500" fill="hold" id="59"/>
                                        <p:tgtEl>
                                          <p:spTgt spid="18"/>
                                        </p:tgtEl>
                                        <p:attrNameLst>
                                          <p:attrName>ppt_y</p:attrName>
                                        </p:attrNameLst>
                                      </p:cBhvr>
                                      <p:tavLst>
                                        <p:tav tm="0">
                                          <p:val>
                                            <p:strVal val="1+#ppt_h/2"/>
                                          </p:val>
                                        </p:tav>
                                        <p:tav tm="100000">
                                          <p:val>
                                            <p:strVal val="#ppt_y"/>
                                          </p:val>
                                        </p:tav>
                                      </p:tavLst>
                                    </p:anim>
                                  </p:childTnLst>
                                </p:cTn>
                              </p:par>
                              <p:par>
                                <p:cTn fill="hold" grpId="1" id="60" nodeType="withEffect" presetClass="emph" presetID="26" presetSubtype="0">
                                  <p:stCondLst>
                                    <p:cond delay="500"/>
                                  </p:stCondLst>
                                  <p:iterate type="lt">
                                    <p:tmPct val="10000"/>
                                  </p:iterate>
                                  <p:childTnLst>
                                    <p:animEffect filter="fade" transition="out">
                                      <p:cBhvr>
                                        <p:cTn dur="500" id="61" tmFilter="0, 0; .2, .5; .8, .5; 1, 0"/>
                                        <p:tgtEl>
                                          <p:spTgt spid="18"/>
                                        </p:tgtEl>
                                      </p:cBhvr>
                                    </p:animEffect>
                                    <p:animScale>
                                      <p:cBhvr>
                                        <p:cTn autoRev="1" dur="250" fill="hold" id="62"/>
                                        <p:tgtEl>
                                          <p:spTgt spid="18"/>
                                        </p:tgtEl>
                                      </p:cBhvr>
                                      <p:by x="105000" y="105000"/>
                                    </p:animScale>
                                  </p:childTnLst>
                                </p:cTn>
                              </p:par>
                            </p:childTnLst>
                          </p:cTn>
                        </p:par>
                        <p:par>
                          <p:cTn fill="hold" id="63" nodeType="afterGroup">
                            <p:stCondLst>
                              <p:cond delay="3750"/>
                            </p:stCondLst>
                            <p:childTnLst>
                              <p:par>
                                <p:cTn fill="hold" id="64" nodeType="afterEffect" presetClass="entr" presetID="53" presetSubtype="0">
                                  <p:stCondLst>
                                    <p:cond delay="0"/>
                                  </p:stCondLst>
                                  <p:childTnLst>
                                    <p:set>
                                      <p:cBhvr>
                                        <p:cTn dur="1" fill="hold" id="65">
                                          <p:stCondLst>
                                            <p:cond delay="0"/>
                                          </p:stCondLst>
                                        </p:cTn>
                                        <p:tgtEl>
                                          <p:spTgt spid="26"/>
                                        </p:tgtEl>
                                        <p:attrNameLst>
                                          <p:attrName>style.visibility</p:attrName>
                                        </p:attrNameLst>
                                      </p:cBhvr>
                                      <p:to>
                                        <p:strVal val="visible"/>
                                      </p:to>
                                    </p:set>
                                    <p:anim calcmode="lin" valueType="num">
                                      <p:cBhvr>
                                        <p:cTn dur="500" fill="hold" id="66"/>
                                        <p:tgtEl>
                                          <p:spTgt spid="26"/>
                                        </p:tgtEl>
                                        <p:attrNameLst>
                                          <p:attrName>ppt_w</p:attrName>
                                        </p:attrNameLst>
                                      </p:cBhvr>
                                      <p:tavLst>
                                        <p:tav tm="0">
                                          <p:val>
                                            <p:fltVal val="0"/>
                                          </p:val>
                                        </p:tav>
                                        <p:tav tm="100000">
                                          <p:val>
                                            <p:strVal val="#ppt_w"/>
                                          </p:val>
                                        </p:tav>
                                      </p:tavLst>
                                    </p:anim>
                                    <p:anim calcmode="lin" valueType="num">
                                      <p:cBhvr>
                                        <p:cTn dur="500" fill="hold" id="67"/>
                                        <p:tgtEl>
                                          <p:spTgt spid="26"/>
                                        </p:tgtEl>
                                        <p:attrNameLst>
                                          <p:attrName>ppt_h</p:attrName>
                                        </p:attrNameLst>
                                      </p:cBhvr>
                                      <p:tavLst>
                                        <p:tav tm="0">
                                          <p:val>
                                            <p:fltVal val="0"/>
                                          </p:val>
                                        </p:tav>
                                        <p:tav tm="100000">
                                          <p:val>
                                            <p:strVal val="#ppt_h"/>
                                          </p:val>
                                        </p:tav>
                                      </p:tavLst>
                                    </p:anim>
                                    <p:animEffect filter="fade" transition="in">
                                      <p:cBhvr>
                                        <p:cTn dur="500" id="68"/>
                                        <p:tgtEl>
                                          <p:spTgt spid="26"/>
                                        </p:tgtEl>
                                      </p:cBhvr>
                                    </p:animEffect>
                                  </p:childTnLst>
                                </p:cTn>
                              </p:par>
                            </p:childTnLst>
                          </p:cTn>
                        </p:par>
                        <p:par>
                          <p:cTn fill="hold" id="69" nodeType="afterGroup">
                            <p:stCondLst>
                              <p:cond delay="4250"/>
                            </p:stCondLst>
                            <p:childTnLst>
                              <p:par>
                                <p:cTn fill="hold" grpId="0" id="70" nodeType="afterEffect" presetClass="entr" presetID="14" presetSubtype="10">
                                  <p:stCondLst>
                                    <p:cond delay="0"/>
                                  </p:stCondLst>
                                  <p:iterate type="lt">
                                    <p:tmPct val="10000"/>
                                  </p:iterate>
                                  <p:childTnLst>
                                    <p:set>
                                      <p:cBhvr>
                                        <p:cTn dur="1" fill="hold" id="71">
                                          <p:stCondLst>
                                            <p:cond delay="0"/>
                                          </p:stCondLst>
                                        </p:cTn>
                                        <p:tgtEl>
                                          <p:spTgt spid="31"/>
                                        </p:tgtEl>
                                        <p:attrNameLst>
                                          <p:attrName>style.visibility</p:attrName>
                                        </p:attrNameLst>
                                      </p:cBhvr>
                                      <p:to>
                                        <p:strVal val="visible"/>
                                      </p:to>
                                    </p:set>
                                    <p:animEffect filter="randombar(horizontal)" transition="in">
                                      <p:cBhvr>
                                        <p:cTn dur="500" id="72"/>
                                        <p:tgtEl>
                                          <p:spTgt spid="31"/>
                                        </p:tgtEl>
                                      </p:cBhvr>
                                    </p:animEffect>
                                  </p:childTnLst>
                                </p:cTn>
                              </p:par>
                            </p:childTnLst>
                          </p:cTn>
                        </p:par>
                        <p:par>
                          <p:cTn fill="hold" id="73" nodeType="afterGroup">
                            <p:stCondLst>
                              <p:cond delay="4750"/>
                            </p:stCondLst>
                            <p:childTnLst>
                              <p:par>
                                <p:cTn fill="hold" id="74" nodeType="afterEffect" presetClass="entr" presetID="53" presetSubtype="0">
                                  <p:stCondLst>
                                    <p:cond delay="0"/>
                                  </p:stCondLst>
                                  <p:childTnLst>
                                    <p:set>
                                      <p:cBhvr>
                                        <p:cTn dur="1" fill="hold" id="75">
                                          <p:stCondLst>
                                            <p:cond delay="0"/>
                                          </p:stCondLst>
                                        </p:cTn>
                                        <p:tgtEl>
                                          <p:spTgt spid="20"/>
                                        </p:tgtEl>
                                        <p:attrNameLst>
                                          <p:attrName>style.visibility</p:attrName>
                                        </p:attrNameLst>
                                      </p:cBhvr>
                                      <p:to>
                                        <p:strVal val="visible"/>
                                      </p:to>
                                    </p:set>
                                    <p:anim calcmode="lin" valueType="num">
                                      <p:cBhvr>
                                        <p:cTn dur="500" fill="hold" id="76"/>
                                        <p:tgtEl>
                                          <p:spTgt spid="20"/>
                                        </p:tgtEl>
                                        <p:attrNameLst>
                                          <p:attrName>ppt_w</p:attrName>
                                        </p:attrNameLst>
                                      </p:cBhvr>
                                      <p:tavLst>
                                        <p:tav tm="0">
                                          <p:val>
                                            <p:fltVal val="0"/>
                                          </p:val>
                                        </p:tav>
                                        <p:tav tm="100000">
                                          <p:val>
                                            <p:strVal val="#ppt_w"/>
                                          </p:val>
                                        </p:tav>
                                      </p:tavLst>
                                    </p:anim>
                                    <p:anim calcmode="lin" valueType="num">
                                      <p:cBhvr>
                                        <p:cTn dur="500" fill="hold" id="77"/>
                                        <p:tgtEl>
                                          <p:spTgt spid="20"/>
                                        </p:tgtEl>
                                        <p:attrNameLst>
                                          <p:attrName>ppt_h</p:attrName>
                                        </p:attrNameLst>
                                      </p:cBhvr>
                                      <p:tavLst>
                                        <p:tav tm="0">
                                          <p:val>
                                            <p:fltVal val="0"/>
                                          </p:val>
                                        </p:tav>
                                        <p:tav tm="100000">
                                          <p:val>
                                            <p:strVal val="#ppt_h"/>
                                          </p:val>
                                        </p:tav>
                                      </p:tavLst>
                                    </p:anim>
                                    <p:animEffect filter="fade" transition="in">
                                      <p:cBhvr>
                                        <p:cTn dur="500" id="78"/>
                                        <p:tgtEl>
                                          <p:spTgt spid="20"/>
                                        </p:tgtEl>
                                      </p:cBhvr>
                                    </p:animEffect>
                                  </p:childTnLst>
                                </p:cTn>
                              </p:par>
                            </p:childTnLst>
                          </p:cTn>
                        </p:par>
                        <p:par>
                          <p:cTn fill="hold" id="79" nodeType="afterGroup">
                            <p:stCondLst>
                              <p:cond delay="5250"/>
                            </p:stCondLst>
                            <p:childTnLst>
                              <p:par>
                                <p:cTn fill="hold" grpId="0" id="80" nodeType="afterEffect" presetClass="entr" presetID="14" presetSubtype="10">
                                  <p:stCondLst>
                                    <p:cond delay="0"/>
                                  </p:stCondLst>
                                  <p:iterate type="lt">
                                    <p:tmPct val="10000"/>
                                  </p:iterate>
                                  <p:childTnLst>
                                    <p:set>
                                      <p:cBhvr>
                                        <p:cTn dur="1" fill="hold" id="81">
                                          <p:stCondLst>
                                            <p:cond delay="0"/>
                                          </p:stCondLst>
                                        </p:cTn>
                                        <p:tgtEl>
                                          <p:spTgt spid="25"/>
                                        </p:tgtEl>
                                        <p:attrNameLst>
                                          <p:attrName>style.visibility</p:attrName>
                                        </p:attrNameLst>
                                      </p:cBhvr>
                                      <p:to>
                                        <p:strVal val="visible"/>
                                      </p:to>
                                    </p:set>
                                    <p:animEffect filter="randombar(horizontal)" transition="in">
                                      <p:cBhvr>
                                        <p:cTn dur="500" id="82"/>
                                        <p:tgtEl>
                                          <p:spTgt spid="25"/>
                                        </p:tgtEl>
                                      </p:cBhvr>
                                    </p:animEffect>
                                  </p:childTnLst>
                                </p:cTn>
                              </p:par>
                            </p:childTnLst>
                          </p:cTn>
                        </p:par>
                        <p:par>
                          <p:cTn fill="hold" id="83" nodeType="afterGroup">
                            <p:stCondLst>
                              <p:cond delay="5750"/>
                            </p:stCondLst>
                            <p:childTnLst>
                              <p:par>
                                <p:cTn fill="hold" grpId="0" id="84" nodeType="afterEffect" presetClass="entr" presetID="10" presetSubtype="0">
                                  <p:stCondLst>
                                    <p:cond delay="0"/>
                                  </p:stCondLst>
                                  <p:childTnLst>
                                    <p:set>
                                      <p:cBhvr>
                                        <p:cTn dur="1" fill="hold" id="85">
                                          <p:stCondLst>
                                            <p:cond delay="0"/>
                                          </p:stCondLst>
                                        </p:cTn>
                                        <p:tgtEl>
                                          <p:spTgt spid="33"/>
                                        </p:tgtEl>
                                        <p:attrNameLst>
                                          <p:attrName>style.visibility</p:attrName>
                                        </p:attrNameLst>
                                      </p:cBhvr>
                                      <p:to>
                                        <p:strVal val="visible"/>
                                      </p:to>
                                    </p:set>
                                    <p:animEffect filter="fade" transition="in">
                                      <p:cBhvr>
                                        <p:cTn dur="500" id="86"/>
                                        <p:tgtEl>
                                          <p:spTgt spid="33"/>
                                        </p:tgtEl>
                                      </p:cBhvr>
                                    </p:animEffect>
                                  </p:childTnLst>
                                </p:cTn>
                              </p:par>
                            </p:childTnLst>
                          </p:cTn>
                        </p:par>
                        <p:par>
                          <p:cTn fill="hold" id="87" nodeType="afterGroup">
                            <p:stCondLst>
                              <p:cond delay="6250"/>
                            </p:stCondLst>
                            <p:childTnLst>
                              <p:par>
                                <p:cTn fill="hold" grpId="0" id="88" nodeType="afterEffect" presetClass="entr" presetID="10" presetSubtype="0">
                                  <p:stCondLst>
                                    <p:cond delay="0"/>
                                  </p:stCondLst>
                                  <p:childTnLst>
                                    <p:set>
                                      <p:cBhvr>
                                        <p:cTn dur="1" fill="hold" id="89">
                                          <p:stCondLst>
                                            <p:cond delay="0"/>
                                          </p:stCondLst>
                                        </p:cTn>
                                        <p:tgtEl>
                                          <p:spTgt spid="34"/>
                                        </p:tgtEl>
                                        <p:attrNameLst>
                                          <p:attrName>style.visibility</p:attrName>
                                        </p:attrNameLst>
                                      </p:cBhvr>
                                      <p:to>
                                        <p:strVal val="visible"/>
                                      </p:to>
                                    </p:set>
                                    <p:animEffect filter="fade" transition="in">
                                      <p:cBhvr>
                                        <p:cTn dur="500" id="90"/>
                                        <p:tgtEl>
                                          <p:spTgt spid="34"/>
                                        </p:tgtEl>
                                      </p:cBhvr>
                                    </p:animEffect>
                                  </p:childTnLst>
                                </p:cTn>
                              </p:par>
                            </p:childTnLst>
                          </p:cTn>
                        </p:par>
                        <p:par>
                          <p:cTn fill="hold" id="91" nodeType="afterGroup">
                            <p:stCondLst>
                              <p:cond delay="6750"/>
                            </p:stCondLst>
                            <p:childTnLst>
                              <p:par>
                                <p:cTn fill="hold" grpId="0" id="92" nodeType="afterEffect" presetClass="entr" presetID="10" presetSubtype="0">
                                  <p:stCondLst>
                                    <p:cond delay="0"/>
                                  </p:stCondLst>
                                  <p:childTnLst>
                                    <p:set>
                                      <p:cBhvr>
                                        <p:cTn dur="1" fill="hold" id="93">
                                          <p:stCondLst>
                                            <p:cond delay="0"/>
                                          </p:stCondLst>
                                        </p:cTn>
                                        <p:tgtEl>
                                          <p:spTgt spid="35"/>
                                        </p:tgtEl>
                                        <p:attrNameLst>
                                          <p:attrName>style.visibility</p:attrName>
                                        </p:attrNameLst>
                                      </p:cBhvr>
                                      <p:to>
                                        <p:strVal val="visible"/>
                                      </p:to>
                                    </p:set>
                                    <p:animEffect filter="fade" transition="in">
                                      <p:cBhvr>
                                        <p:cTn dur="500" id="94"/>
                                        <p:tgtEl>
                                          <p:spTgt spid="35"/>
                                        </p:tgtEl>
                                      </p:cBhvr>
                                    </p:animEffect>
                                  </p:childTnLst>
                                </p:cTn>
                              </p:par>
                            </p:childTnLst>
                          </p:cTn>
                        </p:par>
                        <p:par>
                          <p:cTn fill="hold" id="95" nodeType="afterGroup">
                            <p:stCondLst>
                              <p:cond delay="7250"/>
                            </p:stCondLst>
                            <p:childTnLst>
                              <p:par>
                                <p:cTn fill="hold" grpId="0" id="96" nodeType="afterEffect" presetClass="entr" presetID="10" presetSubtype="0">
                                  <p:stCondLst>
                                    <p:cond delay="0"/>
                                  </p:stCondLst>
                                  <p:childTnLst>
                                    <p:set>
                                      <p:cBhvr>
                                        <p:cTn dur="1" fill="hold" id="97">
                                          <p:stCondLst>
                                            <p:cond delay="0"/>
                                          </p:stCondLst>
                                        </p:cTn>
                                        <p:tgtEl>
                                          <p:spTgt spid="36"/>
                                        </p:tgtEl>
                                        <p:attrNameLst>
                                          <p:attrName>style.visibility</p:attrName>
                                        </p:attrNameLst>
                                      </p:cBhvr>
                                      <p:to>
                                        <p:strVal val="visible"/>
                                      </p:to>
                                    </p:set>
                                    <p:animEffect filter="fade" transition="in">
                                      <p:cBhvr>
                                        <p:cTn dur="500" id="98"/>
                                        <p:tgtEl>
                                          <p:spTgt spid="3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1" spid="6"/>
      <p:bldP grpId="2" spid="6"/>
      <p:bldP grpId="0" spid="7"/>
      <p:bldP grpId="0" spid="8"/>
      <p:bldP grpId="1" spid="8"/>
      <p:bldP grpId="0" spid="9"/>
      <p:bldP grpId="0" spid="10"/>
      <p:bldP grpId="1" spid="10"/>
      <p:bldP grpId="0" spid="15"/>
      <p:bldP grpId="0" spid="17"/>
      <p:bldP grpId="0" spid="18"/>
      <p:bldP grpId="1" spid="18"/>
      <p:bldP grpId="0" spid="25"/>
      <p:bldP grpId="0" spid="31"/>
      <p:bldP grpId="0" spid="33"/>
      <p:bldP grpId="0" spid="34"/>
      <p:bldP grpId="0" spid="35"/>
      <p:bldP grpId="0" spid="36"/>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MH_SubTitle_1">
            <a:extLst>
              <a:ext uri="{FF2B5EF4-FFF2-40B4-BE49-F238E27FC236}">
                <a16:creationId xmlns:a16="http://schemas.microsoft.com/office/drawing/2014/main" id="{531C6404-CB49-4754-8EC8-2289594FE152}"/>
              </a:ext>
            </a:extLst>
          </p:cNvPr>
          <p:cNvSpPr txBox="1"/>
          <p:nvPr>
            <p:custDataLst>
              <p:tags r:id="rId2"/>
            </p:custDataLst>
          </p:nvPr>
        </p:nvSpPr>
        <p:spPr>
          <a:xfrm>
            <a:off x="1736142" y="426067"/>
            <a:ext cx="2181164" cy="365760"/>
          </a:xfrm>
          <a:prstGeom prst="rect">
            <a:avLst/>
          </a:prstGeom>
          <a:noFill/>
        </p:spPr>
        <p:txBody>
          <a:bodyPr anchor="ctr" bIns="0" lIns="0" rIns="0" tIns="0" wrap="square">
            <a:spAutoFit/>
          </a:bodyPr>
          <a:lstStyle/>
          <a:p>
            <a:r>
              <a:rPr altLang="en-US" lang="zh-CN" sz="2400">
                <a:latin typeface="+mn-ea"/>
                <a:sym charset="0" panose="020b0604020202020204" pitchFamily="34" typeface="Arial"/>
              </a:rPr>
              <a:t>亮点业绩展示</a:t>
            </a:r>
          </a:p>
        </p:txBody>
      </p:sp>
      <p:sp>
        <p:nvSpPr>
          <p:cNvPr id="13" name="矩形: 圆角 12">
            <a:extLst>
              <a:ext uri="{FF2B5EF4-FFF2-40B4-BE49-F238E27FC236}">
                <a16:creationId xmlns:a16="http://schemas.microsoft.com/office/drawing/2014/main" id="{41CFE322-8C56-4FB1-AEAC-F9A18ED58863}"/>
              </a:ext>
            </a:extLst>
          </p:cNvPr>
          <p:cNvSpPr/>
          <p:nvPr/>
        </p:nvSpPr>
        <p:spPr>
          <a:xfrm>
            <a:off x="500702" y="238527"/>
            <a:ext cx="383554" cy="764827"/>
          </a:xfrm>
          <a:prstGeom prst="roundRect">
            <a:avLst>
              <a:gd fmla="val 50000" name="adj"/>
            </a:avLst>
          </a:prstGeom>
          <a:noFill/>
          <a:ln w="57150">
            <a:gradFill flip="none" rotWithShape="1">
              <a:gsLst>
                <a:gs pos="0">
                  <a:schemeClr val="bg1"/>
                </a:gs>
                <a:gs pos="74000">
                  <a:schemeClr val="bg1">
                    <a:alpha val="0"/>
                  </a:schemeClr>
                </a:gs>
              </a:gsLst>
              <a:lin ang="27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cs typeface="+mn-ea"/>
              <a:sym typeface="+mn-lt"/>
            </a:endParaRPr>
          </a:p>
        </p:txBody>
      </p:sp>
      <p:sp>
        <p:nvSpPr>
          <p:cNvPr id="14" name="矩形: 圆角 13">
            <a:extLst>
              <a:ext uri="{FF2B5EF4-FFF2-40B4-BE49-F238E27FC236}">
                <a16:creationId xmlns:a16="http://schemas.microsoft.com/office/drawing/2014/main" id="{3EA020CC-5CD9-43A9-808E-D8BFAE55F43A}"/>
              </a:ext>
            </a:extLst>
          </p:cNvPr>
          <p:cNvSpPr/>
          <p:nvPr/>
        </p:nvSpPr>
        <p:spPr>
          <a:xfrm>
            <a:off x="546270" y="308177"/>
            <a:ext cx="278203" cy="642091"/>
          </a:xfrm>
          <a:prstGeom prst="roundRect">
            <a:avLst>
              <a:gd fmla="val 50000" name="adj"/>
            </a:avLst>
          </a:prstGeom>
          <a:noFill/>
          <a:ln w="19050">
            <a:solidFill>
              <a:schemeClr val="bg1">
                <a:alpha val="67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cs typeface="+mn-ea"/>
              <a:sym typeface="+mn-lt"/>
            </a:endParaRPr>
          </a:p>
        </p:txBody>
      </p:sp>
      <p:sp>
        <p:nvSpPr>
          <p:cNvPr id="15" name="矩形: 圆角 14">
            <a:extLst>
              <a:ext uri="{FF2B5EF4-FFF2-40B4-BE49-F238E27FC236}">
                <a16:creationId xmlns:a16="http://schemas.microsoft.com/office/drawing/2014/main" id="{55C95D34-5B37-4587-89CA-ACC5A2E61EA5}"/>
              </a:ext>
            </a:extLst>
          </p:cNvPr>
          <p:cNvSpPr/>
          <p:nvPr/>
        </p:nvSpPr>
        <p:spPr>
          <a:xfrm>
            <a:off x="588300" y="367456"/>
            <a:ext cx="181031" cy="537629"/>
          </a:xfrm>
          <a:prstGeom prst="roundRect">
            <a:avLst>
              <a:gd fmla="val 50000" name="adj"/>
            </a:avLst>
          </a:prstGeom>
          <a:noFill/>
          <a:ln w="19050">
            <a:solidFill>
              <a:schemeClr val="bg1">
                <a:alpha val="56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cs typeface="+mn-ea"/>
              <a:sym typeface="+mn-lt"/>
            </a:endParaRPr>
          </a:p>
        </p:txBody>
      </p:sp>
      <p:sp>
        <p:nvSpPr>
          <p:cNvPr id="16" name="矩形: 圆角 15">
            <a:extLst>
              <a:ext uri="{FF2B5EF4-FFF2-40B4-BE49-F238E27FC236}">
                <a16:creationId xmlns:a16="http://schemas.microsoft.com/office/drawing/2014/main" id="{F0460AEC-921B-4BA3-B6A7-F727A8FAC0FD}"/>
              </a:ext>
            </a:extLst>
          </p:cNvPr>
          <p:cNvSpPr/>
          <p:nvPr/>
        </p:nvSpPr>
        <p:spPr>
          <a:xfrm>
            <a:off x="627038" y="424281"/>
            <a:ext cx="91469" cy="437489"/>
          </a:xfrm>
          <a:prstGeom prst="roundRect">
            <a:avLst>
              <a:gd fmla="val 50000" name="adj"/>
            </a:avLst>
          </a:prstGeom>
          <a:noFill/>
          <a:ln w="19050">
            <a:solidFill>
              <a:schemeClr val="bg1">
                <a:alpha val="34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cs typeface="+mn-ea"/>
              <a:sym typeface="+mn-lt"/>
            </a:endParaRPr>
          </a:p>
        </p:txBody>
      </p:sp>
      <p:sp>
        <p:nvSpPr>
          <p:cNvPr id="17" name="文本框 16">
            <a:extLst>
              <a:ext uri="{FF2B5EF4-FFF2-40B4-BE49-F238E27FC236}">
                <a16:creationId xmlns:a16="http://schemas.microsoft.com/office/drawing/2014/main" id="{6DA7CD1E-08DE-4CFF-8B0C-38DF15E79827}"/>
              </a:ext>
            </a:extLst>
          </p:cNvPr>
          <p:cNvSpPr txBox="1"/>
          <p:nvPr/>
        </p:nvSpPr>
        <p:spPr>
          <a:xfrm>
            <a:off x="884256" y="-63500"/>
            <a:ext cx="415132" cy="1188720"/>
          </a:xfrm>
          <a:prstGeom prst="rect">
            <a:avLst/>
          </a:prstGeom>
          <a:noFill/>
        </p:spPr>
        <p:txBody>
          <a:bodyPr rtlCol="0" wrap="square">
            <a:spAutoFit/>
          </a:bodyPr>
          <a:lstStyle/>
          <a:p>
            <a:r>
              <a:rPr altLang="zh-CN" lang="en-US" sz="7200">
                <a:gradFill flip="none" rotWithShape="1">
                  <a:gsLst>
                    <a:gs pos="0">
                      <a:schemeClr val="bg1"/>
                    </a:gs>
                    <a:gs pos="100000">
                      <a:schemeClr val="bg1">
                        <a:shade val="100000"/>
                        <a:satMod val="115000"/>
                        <a:alpha val="0"/>
                      </a:schemeClr>
                    </a:gs>
                  </a:gsLst>
                  <a:lin ang="0" scaled="1"/>
                </a:gradFill>
                <a:latin charset="0" panose="020b0502040204020203" pitchFamily="34" typeface="Bahnschrift Light"/>
                <a:ea charset="-122" panose="02010600010101010101" pitchFamily="2" typeface="Aa润行体 (非商业使用)"/>
              </a:rPr>
              <a:t>2</a:t>
            </a:r>
          </a:p>
        </p:txBody>
      </p:sp>
      <p:sp>
        <p:nvSpPr>
          <p:cNvPr id="8" name="íṡľïḍè">
            <a:extLst>
              <a:ext uri="{FF2B5EF4-FFF2-40B4-BE49-F238E27FC236}">
                <a16:creationId xmlns:a16="http://schemas.microsoft.com/office/drawing/2014/main" id="{F91DC54B-1F27-4B86-8597-6C66715FF351}"/>
              </a:ext>
            </a:extLst>
          </p:cNvPr>
          <p:cNvSpPr txBox="1"/>
          <p:nvPr/>
        </p:nvSpPr>
        <p:spPr>
          <a:xfrm>
            <a:off x="6842935" y="1593249"/>
            <a:ext cx="4437795" cy="963130"/>
          </a:xfrm>
          <a:prstGeom prst="rect">
            <a:avLst/>
          </a:prstGeom>
          <a:noFill/>
          <a:ln>
            <a:noFill/>
          </a:ln>
        </p:spPr>
        <p:txBody>
          <a:bodyPr anchor="b" anchorCtr="0" bIns="45720" lIns="91440" rIns="91440" tIns="45720" wrap="square">
            <a:normAutofit/>
          </a:bodyPr>
          <a:lstStyle>
            <a:defPPr>
              <a:defRPr lang="zh-CN"/>
            </a:defPPr>
            <a:lvl1pPr algn="l" defTabSz="914400" eaLnBrk="1" hangingPunct="1" latinLnBrk="0" marL="0" rtl="0">
              <a:defRPr kern="1200" sz="1800">
                <a:solidFill>
                  <a:schemeClr val="tx1"/>
                </a:solidFill>
              </a:defRPr>
            </a:lvl1pPr>
            <a:lvl2pPr algn="l" defTabSz="914400" eaLnBrk="1" hangingPunct="1" latinLnBrk="0" marL="457200" rtl="0">
              <a:defRPr kern="1200" sz="1800">
                <a:solidFill>
                  <a:schemeClr val="tx1"/>
                </a:solidFill>
              </a:defRPr>
            </a:lvl2pPr>
            <a:lvl3pPr algn="l" defTabSz="914400" eaLnBrk="1" hangingPunct="1" latinLnBrk="0" marL="914400" rtl="0">
              <a:defRPr kern="1200" sz="1800">
                <a:solidFill>
                  <a:schemeClr val="tx1"/>
                </a:solidFill>
              </a:defRPr>
            </a:lvl3pPr>
            <a:lvl4pPr algn="l" defTabSz="914400" eaLnBrk="1" hangingPunct="1" latinLnBrk="0" marL="1371600" rtl="0">
              <a:defRPr kern="1200" sz="1800">
                <a:solidFill>
                  <a:schemeClr val="tx1"/>
                </a:solidFill>
              </a:defRPr>
            </a:lvl4pPr>
            <a:lvl5pPr algn="l" defTabSz="914400" eaLnBrk="1" hangingPunct="1" latinLnBrk="0" marL="1828800" rtl="0">
              <a:defRPr kern="1200" sz="1800">
                <a:solidFill>
                  <a:schemeClr val="tx1"/>
                </a:solidFill>
              </a:defRPr>
            </a:lvl5pPr>
            <a:lvl6pPr algn="l" defTabSz="914400" eaLnBrk="1" hangingPunct="1" latinLnBrk="0" marL="2286000" rtl="0">
              <a:defRPr kern="1200" sz="1800">
                <a:solidFill>
                  <a:schemeClr val="tx1"/>
                </a:solidFill>
              </a:defRPr>
            </a:lvl6pPr>
            <a:lvl7pPr algn="l" defTabSz="914400" eaLnBrk="1" hangingPunct="1" latinLnBrk="0" marL="2743200" rtl="0">
              <a:defRPr kern="1200" sz="1800">
                <a:solidFill>
                  <a:schemeClr val="tx1"/>
                </a:solidFill>
              </a:defRPr>
            </a:lvl7pPr>
            <a:lvl8pPr algn="l" defTabSz="914400" eaLnBrk="1" hangingPunct="1" latinLnBrk="0" marL="3200400" rtl="0">
              <a:defRPr kern="1200" sz="1800">
                <a:solidFill>
                  <a:schemeClr val="tx1"/>
                </a:solidFill>
              </a:defRPr>
            </a:lvl8pPr>
            <a:lvl9pPr algn="l" defTabSz="914400" eaLnBrk="1" hangingPunct="1" latinLnBrk="0" marL="3657600" rtl="0">
              <a:defRPr kern="1200" sz="1800">
                <a:solidFill>
                  <a:schemeClr val="tx1"/>
                </a:solidFill>
              </a:defRPr>
            </a:lvl9pPr>
          </a:lstStyle>
          <a:p>
            <a:pPr algn="r">
              <a:buSzPct val="25000"/>
            </a:pPr>
            <a:r>
              <a:rPr altLang="zh-CN" lang="en-US" sz="2400">
                <a:latin typeface="+mn-ea"/>
                <a:sym charset="-122" panose="00000500000000000000" pitchFamily="2" typeface="字魂58号-创中黑"/>
              </a:rPr>
              <a:t>Unified fonts make</a:t>
            </a:r>
          </a:p>
          <a:p>
            <a:pPr algn="r">
              <a:buSzPct val="25000"/>
            </a:pPr>
            <a:r>
              <a:rPr altLang="zh-CN" lang="en-US" sz="2400">
                <a:latin typeface="+mn-ea"/>
                <a:sym charset="-122" panose="00000500000000000000" pitchFamily="2" typeface="字魂58号-创中黑"/>
              </a:rPr>
              <a:t>reading more fluent.</a:t>
            </a:r>
          </a:p>
        </p:txBody>
      </p:sp>
      <p:sp>
        <p:nvSpPr>
          <p:cNvPr id="9" name="íšḷiďe">
            <a:extLst>
              <a:ext uri="{FF2B5EF4-FFF2-40B4-BE49-F238E27FC236}">
                <a16:creationId xmlns:a16="http://schemas.microsoft.com/office/drawing/2014/main" id="{D9B91DDA-B278-4A3E-9339-C685F6F234C8}"/>
              </a:ext>
            </a:extLst>
          </p:cNvPr>
          <p:cNvSpPr txBox="1"/>
          <p:nvPr/>
        </p:nvSpPr>
        <p:spPr>
          <a:xfrm>
            <a:off x="6842934" y="2629125"/>
            <a:ext cx="4437796" cy="906765"/>
          </a:xfrm>
          <a:prstGeom prst="rect">
            <a:avLst/>
          </a:prstGeom>
          <a:noFill/>
          <a:ln>
            <a:noFill/>
          </a:ln>
        </p:spPr>
        <p:txBody>
          <a:bodyPr anchor="t" anchorCtr="0" bIns="45720" lIns="91440" rIns="91440" tIns="45720" wrap="square">
            <a:noAutofit/>
          </a:bodyPr>
          <a:lstStyle>
            <a:defPPr>
              <a:defRPr lang="zh-CN"/>
            </a:defPPr>
            <a:lvl1pPr algn="l" defTabSz="914400" eaLnBrk="1" hangingPunct="1" latinLnBrk="0" marL="0" rtl="0">
              <a:defRPr kern="1200" sz="1800">
                <a:solidFill>
                  <a:schemeClr val="tx1"/>
                </a:solidFill>
              </a:defRPr>
            </a:lvl1pPr>
            <a:lvl2pPr algn="l" defTabSz="914400" eaLnBrk="1" hangingPunct="1" latinLnBrk="0" marL="457200" rtl="0">
              <a:defRPr kern="1200" sz="1800">
                <a:solidFill>
                  <a:schemeClr val="tx1"/>
                </a:solidFill>
              </a:defRPr>
            </a:lvl2pPr>
            <a:lvl3pPr algn="l" defTabSz="914400" eaLnBrk="1" hangingPunct="1" latinLnBrk="0" marL="914400" rtl="0">
              <a:defRPr kern="1200" sz="1800">
                <a:solidFill>
                  <a:schemeClr val="tx1"/>
                </a:solidFill>
              </a:defRPr>
            </a:lvl3pPr>
            <a:lvl4pPr algn="l" defTabSz="914400" eaLnBrk="1" hangingPunct="1" latinLnBrk="0" marL="1371600" rtl="0">
              <a:defRPr kern="1200" sz="1800">
                <a:solidFill>
                  <a:schemeClr val="tx1"/>
                </a:solidFill>
              </a:defRPr>
            </a:lvl4pPr>
            <a:lvl5pPr algn="l" defTabSz="914400" eaLnBrk="1" hangingPunct="1" latinLnBrk="0" marL="1828800" rtl="0">
              <a:defRPr kern="1200" sz="1800">
                <a:solidFill>
                  <a:schemeClr val="tx1"/>
                </a:solidFill>
              </a:defRPr>
            </a:lvl5pPr>
            <a:lvl6pPr algn="l" defTabSz="914400" eaLnBrk="1" hangingPunct="1" latinLnBrk="0" marL="2286000" rtl="0">
              <a:defRPr kern="1200" sz="1800">
                <a:solidFill>
                  <a:schemeClr val="tx1"/>
                </a:solidFill>
              </a:defRPr>
            </a:lvl6pPr>
            <a:lvl7pPr algn="l" defTabSz="914400" eaLnBrk="1" hangingPunct="1" latinLnBrk="0" marL="2743200" rtl="0">
              <a:defRPr kern="1200" sz="1800">
                <a:solidFill>
                  <a:schemeClr val="tx1"/>
                </a:solidFill>
              </a:defRPr>
            </a:lvl7pPr>
            <a:lvl8pPr algn="l" defTabSz="914400" eaLnBrk="1" hangingPunct="1" latinLnBrk="0" marL="3200400" rtl="0">
              <a:defRPr kern="1200" sz="1800">
                <a:solidFill>
                  <a:schemeClr val="tx1"/>
                </a:solidFill>
              </a:defRPr>
            </a:lvl8pPr>
            <a:lvl9pPr algn="l" defTabSz="914400" eaLnBrk="1" hangingPunct="1" latinLnBrk="0" marL="3657600" rtl="0">
              <a:defRPr kern="1200" sz="1800">
                <a:solidFill>
                  <a:schemeClr val="tx1"/>
                </a:solidFill>
              </a:defRPr>
            </a:lvl9pPr>
          </a:lstStyle>
          <a:p>
            <a:pPr algn="r">
              <a:lnSpc>
                <a:spcPct val="170000"/>
              </a:lnSpc>
              <a:buSzPct val="25000"/>
            </a:pPr>
            <a:r>
              <a:rPr altLang="en-US" lang="zh-CN" sz="1050">
                <a:solidFill>
                  <a:schemeClr val="bg1">
                    <a:lumMod val="50000"/>
                  </a:schemeClr>
                </a:solidFill>
                <a:latin typeface="+mn-ea"/>
                <a:sym charset="-122" panose="00000500000000000000" pitchFamily="2" typeface="字魂58号-创中黑"/>
              </a:rPr>
              <a:t>单击添加详细文字说明，或复制文本黏贴自此右键只保留文字单击添加详细文字说明单击添加详细文字说明，或复制文本黏贴自此右键只保留文字单击添加详细文字说明单击添加详细文字说明，或复制文本黏贴自此右键只保留文字单击添加详细文字说明</a:t>
            </a:r>
          </a:p>
        </p:txBody>
      </p:sp>
      <p:cxnSp>
        <p:nvCxnSpPr>
          <p:cNvPr id="10" name="直接连接符 9">
            <a:extLst>
              <a:ext uri="{FF2B5EF4-FFF2-40B4-BE49-F238E27FC236}">
                <a16:creationId xmlns:a16="http://schemas.microsoft.com/office/drawing/2014/main" id="{37F0A8C2-2759-4FE5-B710-C75CA27BA20B}"/>
              </a:ext>
            </a:extLst>
          </p:cNvPr>
          <p:cNvCxnSpPr/>
          <p:nvPr/>
        </p:nvCxnSpPr>
        <p:spPr>
          <a:xfrm>
            <a:off x="10537088" y="2592751"/>
            <a:ext cx="743642" cy="0"/>
          </a:xfrm>
          <a:prstGeom prst="line">
            <a:avLst/>
          </a:prstGeom>
          <a:ln cap="rnd" w="28575">
            <a:solidFill>
              <a:schemeClr val="accent1"/>
            </a:solidFill>
            <a:round/>
          </a:ln>
        </p:spPr>
        <p:style>
          <a:lnRef idx="1">
            <a:schemeClr val="accent1"/>
          </a:lnRef>
          <a:fillRef idx="0">
            <a:schemeClr val="accent1"/>
          </a:fillRef>
          <a:effectRef idx="0">
            <a:schemeClr val="accent1"/>
          </a:effectRef>
          <a:fontRef idx="minor">
            <a:schemeClr val="tx1"/>
          </a:fontRef>
        </p:style>
      </p:cxnSp>
      <p:grpSp>
        <p:nvGrpSpPr>
          <p:cNvPr id="11" name="işlïḍe">
            <a:extLst>
              <a:ext uri="{FF2B5EF4-FFF2-40B4-BE49-F238E27FC236}">
                <a16:creationId xmlns:a16="http://schemas.microsoft.com/office/drawing/2014/main" id="{DC9C3C9B-F1E4-4E6C-970B-44DF34413A37}"/>
              </a:ext>
            </a:extLst>
          </p:cNvPr>
          <p:cNvGrpSpPr/>
          <p:nvPr/>
        </p:nvGrpSpPr>
        <p:grpSpPr>
          <a:xfrm>
            <a:off x="6591864" y="4198510"/>
            <a:ext cx="2094806" cy="1731195"/>
            <a:chOff x="4241339" y="4198550"/>
            <a:chExt cx="2094806" cy="1731195"/>
          </a:xfrm>
        </p:grpSpPr>
        <p:sp>
          <p:nvSpPr>
            <p:cNvPr id="12" name="iṥḻïḑè">
              <a:extLst>
                <a:ext uri="{FF2B5EF4-FFF2-40B4-BE49-F238E27FC236}">
                  <a16:creationId xmlns:a16="http://schemas.microsoft.com/office/drawing/2014/main" id="{01A5C992-2AB3-4CD8-ABD4-28896752A848}"/>
                </a:ext>
              </a:extLst>
            </p:cNvPr>
            <p:cNvSpPr/>
            <p:nvPr/>
          </p:nvSpPr>
          <p:spPr>
            <a:xfrm>
              <a:off x="4241339" y="4198550"/>
              <a:ext cx="2094806" cy="1731195"/>
            </a:xfrm>
            <a:prstGeom prst="roundRect">
              <a:avLst>
                <a:gd fmla="val 8559" name="adj"/>
              </a:avLst>
            </a:prstGeom>
            <a:solidFill>
              <a:schemeClr val="bg1"/>
            </a:solidFill>
            <a:ln w="3175">
              <a:noFill/>
              <a:prstDash val="solid"/>
              <a:round/>
            </a:ln>
            <a:effectLst>
              <a:outerShdw algn="ctr" blurRad="127000" rotWithShape="0" sx="101000" sy="10100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rmAutofit/>
            </a:bodyPr>
            <a:lstStyle/>
            <a:p>
              <a:pPr algn="ctr" defTabSz="914354"/>
              <a:endParaRPr altLang="en-US" b="1" i="1" lang="zh-CN" sz="2000">
                <a:solidFill>
                  <a:schemeClr val="tx1"/>
                </a:solidFill>
                <a:latin typeface="+mn-ea"/>
                <a:sym charset="-122" panose="00000500000000000000" pitchFamily="2" typeface="字魂58号-创中黑"/>
              </a:endParaRPr>
            </a:p>
          </p:txBody>
        </p:sp>
        <p:grpSp>
          <p:nvGrpSpPr>
            <p:cNvPr id="18" name="işļîḑe">
              <a:extLst>
                <a:ext uri="{FF2B5EF4-FFF2-40B4-BE49-F238E27FC236}">
                  <a16:creationId xmlns:a16="http://schemas.microsoft.com/office/drawing/2014/main" id="{0F919ABF-D249-4377-B153-F7EF98C36E1B}"/>
                </a:ext>
              </a:extLst>
            </p:cNvPr>
            <p:cNvGrpSpPr/>
            <p:nvPr/>
          </p:nvGrpSpPr>
          <p:grpSpPr>
            <a:xfrm>
              <a:off x="4467128" y="4343398"/>
              <a:ext cx="1643229" cy="1441499"/>
              <a:chOff x="4467128" y="4338780"/>
              <a:chExt cx="1643229" cy="1441499"/>
            </a:xfrm>
          </p:grpSpPr>
          <p:sp>
            <p:nvSpPr>
              <p:cNvPr id="19" name="ïšļiḑe">
                <a:extLst>
                  <a:ext uri="{FF2B5EF4-FFF2-40B4-BE49-F238E27FC236}">
                    <a16:creationId xmlns:a16="http://schemas.microsoft.com/office/drawing/2014/main" id="{BAE49A5E-FBB2-466A-8D31-86591256B1AA}"/>
                  </a:ext>
                </a:extLst>
              </p:cNvPr>
              <p:cNvSpPr/>
              <p:nvPr/>
            </p:nvSpPr>
            <p:spPr>
              <a:xfrm>
                <a:off x="4587894" y="4338780"/>
                <a:ext cx="453966" cy="422876"/>
              </a:xfrm>
              <a:custGeom>
                <a:gdLst>
                  <a:gd fmla="*/ 225640 w 606862" name="connsiteX0"/>
                  <a:gd fmla="*/ 344936 h 565300" name="connsiteY0"/>
                  <a:gd fmla="*/ 212735 w 606862" name="connsiteX1"/>
                  <a:gd fmla="*/ 349595 h 565300" name="connsiteY1"/>
                  <a:gd fmla="*/ 208268 w 606862" name="connsiteX2"/>
                  <a:gd fmla="*/ 354750 h 565300" name="connsiteY2"/>
                  <a:gd fmla="*/ 208268 w 606862" name="connsiteX3"/>
                  <a:gd fmla="*/ 368033 h 565300" name="connsiteY3"/>
                  <a:gd fmla="*/ 206282 w 606862" name="connsiteX4"/>
                  <a:gd fmla="*/ 369421 h 565300" name="connsiteY4"/>
                  <a:gd fmla="*/ 204992 w 606862" name="connsiteX5"/>
                  <a:gd fmla="*/ 373584 h 565300" name="connsiteY5"/>
                  <a:gd fmla="*/ 207870 w 606862" name="connsiteX6"/>
                  <a:gd fmla="*/ 401836 h 565300" name="connsiteY6"/>
                  <a:gd fmla="*/ 211742 w 606862" name="connsiteX7"/>
                  <a:gd fmla="*/ 406396 h 565300" name="connsiteY7"/>
                  <a:gd fmla="*/ 213132 w 606862" name="connsiteX8"/>
                  <a:gd fmla="*/ 406594 h 565300" name="connsiteY8"/>
                  <a:gd fmla="*/ 217400 w 606862" name="connsiteX9"/>
                  <a:gd fmla="*/ 404413 h 565300" name="connsiteY9"/>
                  <a:gd fmla="*/ 232390 w 606862" name="connsiteX10"/>
                  <a:gd fmla="*/ 384687 h 565300" name="connsiteY10"/>
                  <a:gd fmla="*/ 233482 w 606862" name="connsiteX11"/>
                  <a:gd fmla="*/ 381415 h 565300" name="connsiteY11"/>
                  <a:gd fmla="*/ 233383 w 606862" name="connsiteX12"/>
                  <a:gd fmla="*/ 349694 h 565300" name="connsiteY12"/>
                  <a:gd fmla="*/ 230901 w 606862" name="connsiteX13"/>
                  <a:gd fmla="*/ 345134 h 565300" name="connsiteY13"/>
                  <a:gd fmla="*/ 225640 w 606862" name="connsiteX14"/>
                  <a:gd fmla="*/ 344936 h 565300" name="connsiteY14"/>
                  <a:gd fmla="*/ 158236 w 606862" name="connsiteX15"/>
                  <a:gd fmla="*/ 344936 h 565300" name="connsiteY15"/>
                  <a:gd fmla="*/ 152974 w 606862" name="connsiteX16"/>
                  <a:gd fmla="*/ 345134 h 565300" name="connsiteY16"/>
                  <a:gd fmla="*/ 150393 w 606862" name="connsiteX17"/>
                  <a:gd fmla="*/ 349694 h 565300" name="connsiteY17"/>
                  <a:gd fmla="*/ 150393 w 606862" name="connsiteX18"/>
                  <a:gd fmla="*/ 381415 h 565300" name="connsiteY18"/>
                  <a:gd fmla="*/ 151485 w 606862" name="connsiteX19"/>
                  <a:gd fmla="*/ 384687 h 565300" name="connsiteY19"/>
                  <a:gd fmla="*/ 166475 w 606862" name="connsiteX20"/>
                  <a:gd fmla="*/ 404512 h 565300" name="connsiteY20"/>
                  <a:gd fmla="*/ 170644 w 606862" name="connsiteX21"/>
                  <a:gd fmla="*/ 406594 h 565300" name="connsiteY21"/>
                  <a:gd fmla="*/ 172133 w 606862" name="connsiteX22"/>
                  <a:gd fmla="*/ 406396 h 565300" name="connsiteY22"/>
                  <a:gd fmla="*/ 176005 w 606862" name="connsiteX23"/>
                  <a:gd fmla="*/ 401836 h 565300" name="connsiteY23"/>
                  <a:gd fmla="*/ 178884 w 606862" name="connsiteX24"/>
                  <a:gd fmla="*/ 373584 h 565300" name="connsiteY24"/>
                  <a:gd fmla="*/ 177593 w 606862" name="connsiteX25"/>
                  <a:gd fmla="*/ 369421 h 565300" name="connsiteY25"/>
                  <a:gd fmla="*/ 175509 w 606862" name="connsiteX26"/>
                  <a:gd fmla="*/ 368033 h 565300" name="connsiteY26"/>
                  <a:gd fmla="*/ 175509 w 606862" name="connsiteX27"/>
                  <a:gd fmla="*/ 354750 h 565300" name="connsiteY27"/>
                  <a:gd fmla="*/ 171141 w 606862" name="connsiteX28"/>
                  <a:gd fmla="*/ 349595 h 565300" name="connsiteY28"/>
                  <a:gd fmla="*/ 158236 w 606862" name="connsiteX29"/>
                  <a:gd fmla="*/ 344936 h 565300" name="connsiteY29"/>
                  <a:gd fmla="*/ 166475 w 606862" name="connsiteX30"/>
                  <a:gd fmla="*/ 201992 h 565300" name="connsiteY30"/>
                  <a:gd fmla="*/ 129547 w 606862" name="connsiteX31"/>
                  <a:gd fmla="*/ 211706 h 565300" name="connsiteY31"/>
                  <a:gd fmla="*/ 126569 w 606862" name="connsiteX32"/>
                  <a:gd fmla="*/ 216464 h 565300" name="connsiteY32"/>
                  <a:gd fmla="*/ 126569 w 606862" name="connsiteX33"/>
                  <a:gd fmla="*/ 225981 h 565300" name="connsiteY33"/>
                  <a:gd fmla="*/ 124385 w 606862" name="connsiteX34"/>
                  <a:gd fmla="*/ 225981 h 565300" name="connsiteY34"/>
                  <a:gd fmla="*/ 119124 w 606862" name="connsiteX35"/>
                  <a:gd fmla="*/ 231334 h 565300" name="connsiteY35"/>
                  <a:gd fmla="*/ 119124 w 606862" name="connsiteX36"/>
                  <a:gd fmla="*/ 240057 h 565300" name="connsiteY36"/>
                  <a:gd fmla="*/ 121506 w 606862" name="connsiteX37"/>
                  <a:gd fmla="*/ 244518 h 565300" name="connsiteY37"/>
                  <a:gd fmla="*/ 126668 w 606862" name="connsiteX38"/>
                  <a:gd fmla="*/ 247888 h 565300" name="connsiteY38"/>
                  <a:gd fmla="*/ 126966 w 606862" name="connsiteX39"/>
                  <a:gd fmla="*/ 250069 h 565300" name="connsiteY39"/>
                  <a:gd fmla="*/ 146026 w 606862" name="connsiteX40"/>
                  <a:gd fmla="*/ 294083 h 565300" name="connsiteY40"/>
                  <a:gd fmla="*/ 177593 w 606862" name="connsiteX41"/>
                  <a:gd fmla="*/ 321442 h 565300" name="connsiteY41"/>
                  <a:gd fmla="*/ 206183 w 606862" name="connsiteX42"/>
                  <a:gd fmla="*/ 321442 h 565300" name="connsiteY42"/>
                  <a:gd fmla="*/ 237751 w 606862" name="connsiteX43"/>
                  <a:gd fmla="*/ 294083 h 565300" name="connsiteY43"/>
                  <a:gd fmla="*/ 256910 w 606862" name="connsiteX44"/>
                  <a:gd fmla="*/ 250069 h 565300" name="connsiteY44"/>
                  <a:gd fmla="*/ 257207 w 606862" name="connsiteX45"/>
                  <a:gd fmla="*/ 247888 h 565300" name="connsiteY45"/>
                  <a:gd fmla="*/ 262369 w 606862" name="connsiteX46"/>
                  <a:gd fmla="*/ 244518 h 565300" name="connsiteY46"/>
                  <a:gd fmla="*/ 264752 w 606862" name="connsiteX47"/>
                  <a:gd fmla="*/ 240057 h 565300" name="connsiteY47"/>
                  <a:gd fmla="*/ 264752 w 606862" name="connsiteX48"/>
                  <a:gd fmla="*/ 231334 h 565300" name="connsiteY48"/>
                  <a:gd fmla="*/ 259391 w 606862" name="connsiteX49"/>
                  <a:gd fmla="*/ 225981 h 565300" name="connsiteY49"/>
                  <a:gd fmla="*/ 256513 w 606862" name="connsiteX50"/>
                  <a:gd fmla="*/ 225981 h 565300" name="connsiteY50"/>
                  <a:gd fmla="*/ 254825 w 606862" name="connsiteX51"/>
                  <a:gd fmla="*/ 224197 h 565300" name="connsiteY51"/>
                  <a:gd fmla="*/ 249762 w 606862" name="connsiteX52"/>
                  <a:gd fmla="*/ 223800 h 565300" name="connsiteY52"/>
                  <a:gd fmla="*/ 228717 w 606862" name="connsiteX53"/>
                  <a:gd fmla="*/ 228657 h 565300" name="connsiteY53"/>
                  <a:gd fmla="*/ 196057 w 606862" name="connsiteX54"/>
                  <a:gd fmla="*/ 213788 h 565300" name="connsiteY54"/>
                  <a:gd fmla="*/ 166475 w 606862" name="connsiteX55"/>
                  <a:gd fmla="*/ 201992 h 565300" name="connsiteY55"/>
                  <a:gd fmla="*/ 178487 w 606862" name="connsiteX56"/>
                  <a:gd fmla="*/ 100979 h 565300" name="connsiteY56"/>
                  <a:gd fmla="*/ 205389 w 606862" name="connsiteX57"/>
                  <a:gd fmla="*/ 100979 h 565300" name="connsiteY57"/>
                  <a:gd fmla="*/ 288477 w 606862" name="connsiteX58"/>
                  <a:gd fmla="*/ 183950 h 565300" name="connsiteY58"/>
                  <a:gd fmla="*/ 288477 w 606862" name="connsiteX59"/>
                  <a:gd fmla="*/ 210021 h 565300" name="connsiteY59"/>
                  <a:gd fmla="*/ 293242 w 606862" name="connsiteX60"/>
                  <a:gd fmla="*/ 224890 h 565300" name="connsiteY60"/>
                  <a:gd fmla="*/ 293242 w 606862" name="connsiteX61"/>
                  <a:gd fmla="*/ 243428 h 565300" name="connsiteY61"/>
                  <a:gd fmla="*/ 284109 w 606862" name="connsiteX62"/>
                  <a:gd fmla="*/ 262956 h 565300" name="connsiteY62"/>
                  <a:gd fmla="*/ 278749 w 606862" name="connsiteX63"/>
                  <a:gd fmla="*/ 277132 h 565300" name="connsiteY63"/>
                  <a:gd fmla="*/ 260781 w 606862" name="connsiteX64"/>
                  <a:gd fmla="*/ 310637 h 565300" name="connsiteY64"/>
                  <a:gd fmla="*/ 248670 w 606862" name="connsiteX65"/>
                  <a:gd fmla="*/ 326101 h 565300" name="connsiteY65"/>
                  <a:gd fmla="*/ 257704 w 606862" name="connsiteX66"/>
                  <a:gd fmla="*/ 337303 h 565300" name="connsiteY66"/>
                  <a:gd fmla="*/ 316968 w 606862" name="connsiteX67"/>
                  <a:gd fmla="*/ 355245 h 565300" name="connsiteY67"/>
                  <a:gd fmla="*/ 383875 w 606862" name="connsiteX68"/>
                  <a:gd fmla="*/ 549638 h 565300" name="connsiteY68"/>
                  <a:gd fmla="*/ 368091 w 606862" name="connsiteX69"/>
                  <a:gd fmla="*/ 565300 h 565300" name="connsiteY69"/>
                  <a:gd fmla="*/ 15685 w 606862" name="connsiteX70"/>
                  <a:gd fmla="*/ 565300 h 565300" name="connsiteY70"/>
                  <a:gd fmla="*/ 0 w 606862" name="connsiteX71"/>
                  <a:gd fmla="*/ 549638 h 565300" name="connsiteY71"/>
                  <a:gd fmla="*/ 199 w 606862" name="connsiteX72"/>
                  <a:gd fmla="*/ 547159 h 565300" name="connsiteY72"/>
                  <a:gd fmla="*/ 66908 w 606862" name="connsiteX73"/>
                  <a:gd fmla="*/ 355245 h 565300" name="connsiteY73"/>
                  <a:gd fmla="*/ 126172 w 606862" name="connsiteX74"/>
                  <a:gd fmla="*/ 337303 h 565300" name="connsiteY74"/>
                  <a:gd fmla="*/ 135205 w 606862" name="connsiteX75"/>
                  <a:gd fmla="*/ 326101 h 565300" name="connsiteY75"/>
                  <a:gd fmla="*/ 123094 w 606862" name="connsiteX76"/>
                  <a:gd fmla="*/ 310637 h 565300" name="connsiteY76"/>
                  <a:gd fmla="*/ 105127 w 606862" name="connsiteX77"/>
                  <a:gd fmla="*/ 277132 h 565300" name="connsiteY77"/>
                  <a:gd fmla="*/ 99766 w 606862" name="connsiteX78"/>
                  <a:gd fmla="*/ 262956 h 565300" name="connsiteY78"/>
                  <a:gd fmla="*/ 90633 w 606862" name="connsiteX79"/>
                  <a:gd fmla="*/ 243428 h 565300" name="connsiteY79"/>
                  <a:gd fmla="*/ 90633 w 606862" name="connsiteX80"/>
                  <a:gd fmla="*/ 224890 h 565300" name="connsiteY80"/>
                  <a:gd fmla="*/ 95398 w 606862" name="connsiteX81"/>
                  <a:gd fmla="*/ 210021 h 565300" name="connsiteY81"/>
                  <a:gd fmla="*/ 95398 w 606862" name="connsiteX82"/>
                  <a:gd fmla="*/ 183950 h 565300" name="connsiteY82"/>
                  <a:gd fmla="*/ 178487 w 606862" name="connsiteX83"/>
                  <a:gd fmla="*/ 100979 h 565300" name="connsiteY83"/>
                  <a:gd fmla="*/ 479606 w 606862" name="connsiteX84"/>
                  <a:gd fmla="*/ 93305 h 565300" name="connsiteY84"/>
                  <a:gd fmla="*/ 497278 w 606862" name="connsiteX85"/>
                  <a:gd fmla="*/ 106483 h 565300" name="connsiteY85"/>
                  <a:gd fmla="*/ 506710 w 606862" name="connsiteX86"/>
                  <a:gd fmla="*/ 172472 h 565300" name="connsiteY86"/>
                  <a:gd fmla="*/ 493505 w 606862" name="connsiteX87"/>
                  <a:gd fmla="*/ 190109 h 565300" name="connsiteY87"/>
                  <a:gd fmla="*/ 491222 w 606862" name="connsiteX88"/>
                  <a:gd fmla="*/ 190208 h 565300" name="connsiteY88"/>
                  <a:gd fmla="*/ 475833 w 606862" name="connsiteX89"/>
                  <a:gd fmla="*/ 176832 h 565300" name="connsiteY89"/>
                  <a:gd fmla="*/ 471862 w 606862" name="connsiteX90"/>
                  <a:gd fmla="*/ 148989 h 565300" name="connsiteY90"/>
                  <a:gd fmla="*/ 424107 w 606862" name="connsiteX91"/>
                  <a:gd fmla="*/ 213789 h 565300" name="connsiteY91"/>
                  <a:gd fmla="*/ 405244 w 606862" name="connsiteX92"/>
                  <a:gd fmla="*/ 218843 h 565300" name="connsiteY92"/>
                  <a:gd fmla="*/ 327506 w 606862" name="connsiteX93"/>
                  <a:gd fmla="*/ 184758 h 565300" name="connsiteY93"/>
                  <a:gd fmla="*/ 323237 w 606862" name="connsiteX94"/>
                  <a:gd fmla="*/ 189415 h 565300" name="connsiteY94"/>
                  <a:gd fmla="*/ 316486 w 606862" name="connsiteX95"/>
                  <a:gd fmla="*/ 152061 h 565300" name="connsiteY95"/>
                  <a:gd fmla="*/ 329790 w 606862" name="connsiteX96"/>
                  <a:gd fmla="*/ 151665 h 565300" name="connsiteY96"/>
                  <a:gd fmla="*/ 406336 w 606862" name="connsiteX97"/>
                  <a:gd fmla="*/ 185254 h 565300" name="connsiteY97"/>
                  <a:gd fmla="*/ 447538 w 606862" name="connsiteX98"/>
                  <a:gd fmla="*/ 129371 h 565300" name="connsiteY98"/>
                  <a:gd fmla="*/ 417952 w 606862" name="connsiteX99"/>
                  <a:gd fmla="*/ 133632 h 565300" name="connsiteY99"/>
                  <a:gd fmla="*/ 400280 w 606862" name="connsiteX100"/>
                  <a:gd fmla="*/ 120355 h 565300" name="connsiteY100"/>
                  <a:gd fmla="*/ 413484 w 606862" name="connsiteX101"/>
                  <a:gd fmla="*/ 102718 h 565300" name="connsiteY101"/>
                  <a:gd fmla="*/ 183273 w 606862" name="connsiteX102"/>
                  <a:gd fmla="*/ 0 h 565300" name="connsiteY102"/>
                  <a:gd fmla="*/ 580456 w 606862" name="connsiteX103"/>
                  <a:gd fmla="*/ 0 h 565300" name="connsiteY103"/>
                  <a:gd fmla="*/ 606862 w 606862" name="connsiteX104"/>
                  <a:gd fmla="*/ 26468 h 565300" name="connsiteY104"/>
                  <a:gd fmla="*/ 594850 w 606862" name="connsiteX105"/>
                  <a:gd fmla="*/ 48575 h 565300" name="connsiteY105"/>
                  <a:gd fmla="*/ 594850 w 606862" name="connsiteX106"/>
                  <a:gd fmla="*/ 299675 h 565300" name="connsiteY106"/>
                  <a:gd fmla="*/ 577776 w 606862" name="connsiteX107"/>
                  <a:gd fmla="*/ 316627 h 565300" name="connsiteY107"/>
                  <a:gd fmla="*/ 304086 w 606862" name="connsiteX108"/>
                  <a:gd fmla="*/ 316627 h 565300" name="connsiteY108"/>
                  <a:gd fmla="*/ 310439 w 606862" name="connsiteX109"/>
                  <a:gd fmla="*/ 302154 h 565300" name="connsiteY109"/>
                  <a:gd fmla="*/ 314410 w 606862" name="connsiteX110"/>
                  <a:gd fmla="*/ 292340 h 565300" name="connsiteY110"/>
                  <a:gd fmla="*/ 320962 w 606862" name="connsiteX111"/>
                  <a:gd fmla="*/ 282625 h 565300" name="connsiteY111"/>
                  <a:gd fmla="*/ 560801 w 606862" name="connsiteX112"/>
                  <a:gd fmla="*/ 282625 h 565300" name="connsiteY112"/>
                  <a:gd fmla="*/ 560801 w 606862" name="connsiteX113"/>
                  <a:gd fmla="*/ 52837 h 565300" name="connsiteY113"/>
                  <a:gd fmla="*/ 203028 w 606862" name="connsiteX114"/>
                  <a:gd fmla="*/ 52837 h 565300" name="connsiteY114"/>
                  <a:gd fmla="*/ 203028 w 606862" name="connsiteX115"/>
                  <a:gd fmla="*/ 71871 h 565300" name="connsiteY115"/>
                  <a:gd fmla="*/ 174835 w 606862" name="connsiteX116"/>
                  <a:gd fmla="*/ 71871 h 565300" name="connsiteY116"/>
                  <a:gd fmla="*/ 168879 w 606862" name="connsiteX117"/>
                  <a:gd fmla="*/ 72069 h 565300" name="connsiteY117"/>
                  <a:gd fmla="*/ 168879 w 606862" name="connsiteX118"/>
                  <a:gd fmla="*/ 48575 h 565300" name="connsiteY118"/>
                  <a:gd fmla="*/ 156867 w 606862" name="connsiteX119"/>
                  <a:gd fmla="*/ 26468 h 565300" name="connsiteY119"/>
                  <a:gd fmla="*/ 183273 w 606862" name="connsiteX120"/>
                  <a:gd fmla="*/ 0 h 565300" name="connsiteY12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b="b" l="l" r="r" t="t"/>
                <a:pathLst>
                  <a:path h="565300" w="606862">
                    <a:moveTo>
                      <a:pt x="225640" y="344936"/>
                    </a:moveTo>
                    <a:cubicBezTo>
                      <a:pt x="221272" y="347315"/>
                      <a:pt x="216904" y="348802"/>
                      <a:pt x="212735" y="349595"/>
                    </a:cubicBezTo>
                    <a:cubicBezTo>
                      <a:pt x="210154" y="349991"/>
                      <a:pt x="208268" y="352172"/>
                      <a:pt x="208268" y="354750"/>
                    </a:cubicBezTo>
                    <a:lnTo>
                      <a:pt x="208268" y="368033"/>
                    </a:lnTo>
                    <a:cubicBezTo>
                      <a:pt x="207573" y="368330"/>
                      <a:pt x="206878" y="368826"/>
                      <a:pt x="206282" y="369421"/>
                    </a:cubicBezTo>
                    <a:cubicBezTo>
                      <a:pt x="205289" y="370511"/>
                      <a:pt x="204793" y="371998"/>
                      <a:pt x="204992" y="373584"/>
                    </a:cubicBezTo>
                    <a:lnTo>
                      <a:pt x="207870" y="401836"/>
                    </a:lnTo>
                    <a:cubicBezTo>
                      <a:pt x="208069" y="404017"/>
                      <a:pt x="209657" y="405801"/>
                      <a:pt x="211742" y="406396"/>
                    </a:cubicBezTo>
                    <a:cubicBezTo>
                      <a:pt x="212238" y="406495"/>
                      <a:pt x="212735" y="406594"/>
                      <a:pt x="213132" y="406594"/>
                    </a:cubicBezTo>
                    <a:cubicBezTo>
                      <a:pt x="214819" y="406594"/>
                      <a:pt x="216408" y="405801"/>
                      <a:pt x="217400" y="404413"/>
                    </a:cubicBezTo>
                    <a:lnTo>
                      <a:pt x="232390" y="384687"/>
                    </a:lnTo>
                    <a:cubicBezTo>
                      <a:pt x="233085" y="383695"/>
                      <a:pt x="233383" y="382605"/>
                      <a:pt x="233482" y="381415"/>
                    </a:cubicBezTo>
                    <a:lnTo>
                      <a:pt x="233383" y="349694"/>
                    </a:lnTo>
                    <a:cubicBezTo>
                      <a:pt x="233383" y="347811"/>
                      <a:pt x="232489" y="346026"/>
                      <a:pt x="230901" y="345134"/>
                    </a:cubicBezTo>
                    <a:cubicBezTo>
                      <a:pt x="229213" y="344143"/>
                      <a:pt x="227228" y="344143"/>
                      <a:pt x="225640" y="344936"/>
                    </a:cubicBezTo>
                    <a:close/>
                    <a:moveTo>
                      <a:pt x="158236" y="344936"/>
                    </a:moveTo>
                    <a:cubicBezTo>
                      <a:pt x="156548" y="344044"/>
                      <a:pt x="154563" y="344143"/>
                      <a:pt x="152974" y="345134"/>
                    </a:cubicBezTo>
                    <a:cubicBezTo>
                      <a:pt x="151386" y="346026"/>
                      <a:pt x="150393" y="347811"/>
                      <a:pt x="150393" y="349694"/>
                    </a:cubicBezTo>
                    <a:lnTo>
                      <a:pt x="150393" y="381415"/>
                    </a:lnTo>
                    <a:cubicBezTo>
                      <a:pt x="150393" y="382605"/>
                      <a:pt x="150791" y="383695"/>
                      <a:pt x="151485" y="384687"/>
                    </a:cubicBezTo>
                    <a:lnTo>
                      <a:pt x="166475" y="404512"/>
                    </a:lnTo>
                    <a:cubicBezTo>
                      <a:pt x="167468" y="405801"/>
                      <a:pt x="169056" y="406594"/>
                      <a:pt x="170644" y="406594"/>
                    </a:cubicBezTo>
                    <a:cubicBezTo>
                      <a:pt x="171141" y="406594"/>
                      <a:pt x="171637" y="406495"/>
                      <a:pt x="172133" y="406396"/>
                    </a:cubicBezTo>
                    <a:cubicBezTo>
                      <a:pt x="174218" y="405801"/>
                      <a:pt x="175707" y="404017"/>
                      <a:pt x="176005" y="401836"/>
                    </a:cubicBezTo>
                    <a:lnTo>
                      <a:pt x="178884" y="373584"/>
                    </a:lnTo>
                    <a:cubicBezTo>
                      <a:pt x="179082" y="372097"/>
                      <a:pt x="178586" y="370511"/>
                      <a:pt x="177593" y="369421"/>
                    </a:cubicBezTo>
                    <a:cubicBezTo>
                      <a:pt x="176998" y="368826"/>
                      <a:pt x="176303" y="368330"/>
                      <a:pt x="175509" y="368033"/>
                    </a:cubicBezTo>
                    <a:lnTo>
                      <a:pt x="175509" y="354750"/>
                    </a:lnTo>
                    <a:cubicBezTo>
                      <a:pt x="175509" y="352172"/>
                      <a:pt x="173722" y="349991"/>
                      <a:pt x="171141" y="349595"/>
                    </a:cubicBezTo>
                    <a:cubicBezTo>
                      <a:pt x="166971" y="348802"/>
                      <a:pt x="162604" y="347216"/>
                      <a:pt x="158236" y="344936"/>
                    </a:cubicBezTo>
                    <a:close/>
                    <a:moveTo>
                      <a:pt x="166475" y="201992"/>
                    </a:moveTo>
                    <a:cubicBezTo>
                      <a:pt x="151386" y="201992"/>
                      <a:pt x="136893" y="208038"/>
                      <a:pt x="129547" y="211706"/>
                    </a:cubicBezTo>
                    <a:cubicBezTo>
                      <a:pt x="127760" y="212598"/>
                      <a:pt x="126569" y="214482"/>
                      <a:pt x="126569" y="216464"/>
                    </a:cubicBezTo>
                    <a:lnTo>
                      <a:pt x="126569" y="225981"/>
                    </a:lnTo>
                    <a:lnTo>
                      <a:pt x="124385" y="225981"/>
                    </a:lnTo>
                    <a:cubicBezTo>
                      <a:pt x="121506" y="225981"/>
                      <a:pt x="119124" y="228360"/>
                      <a:pt x="119124" y="231334"/>
                    </a:cubicBezTo>
                    <a:lnTo>
                      <a:pt x="119124" y="240057"/>
                    </a:lnTo>
                    <a:cubicBezTo>
                      <a:pt x="119124" y="241842"/>
                      <a:pt x="120017" y="243527"/>
                      <a:pt x="121506" y="244518"/>
                    </a:cubicBezTo>
                    <a:lnTo>
                      <a:pt x="126668" y="247888"/>
                    </a:lnTo>
                    <a:lnTo>
                      <a:pt x="126966" y="250069"/>
                    </a:lnTo>
                    <a:cubicBezTo>
                      <a:pt x="128653" y="262758"/>
                      <a:pt x="135801" y="279213"/>
                      <a:pt x="146026" y="294083"/>
                    </a:cubicBezTo>
                    <a:cubicBezTo>
                      <a:pt x="159129" y="313016"/>
                      <a:pt x="171339" y="321442"/>
                      <a:pt x="177593" y="321442"/>
                    </a:cubicBezTo>
                    <a:lnTo>
                      <a:pt x="206183" y="321442"/>
                    </a:lnTo>
                    <a:cubicBezTo>
                      <a:pt x="212536" y="321442"/>
                      <a:pt x="224746" y="313016"/>
                      <a:pt x="237751" y="294083"/>
                    </a:cubicBezTo>
                    <a:cubicBezTo>
                      <a:pt x="248075" y="279213"/>
                      <a:pt x="255222" y="262758"/>
                      <a:pt x="256910" y="250069"/>
                    </a:cubicBezTo>
                    <a:lnTo>
                      <a:pt x="257207" y="247888"/>
                    </a:lnTo>
                    <a:lnTo>
                      <a:pt x="262369" y="244518"/>
                    </a:lnTo>
                    <a:cubicBezTo>
                      <a:pt x="263858" y="243527"/>
                      <a:pt x="264752" y="241842"/>
                      <a:pt x="264752" y="240057"/>
                    </a:cubicBezTo>
                    <a:lnTo>
                      <a:pt x="264752" y="231334"/>
                    </a:lnTo>
                    <a:cubicBezTo>
                      <a:pt x="264752" y="228360"/>
                      <a:pt x="262369" y="225981"/>
                      <a:pt x="259391" y="225981"/>
                    </a:cubicBezTo>
                    <a:lnTo>
                      <a:pt x="256513" y="225981"/>
                    </a:lnTo>
                    <a:cubicBezTo>
                      <a:pt x="256115" y="225287"/>
                      <a:pt x="255520" y="224692"/>
                      <a:pt x="254825" y="224197"/>
                    </a:cubicBezTo>
                    <a:cubicBezTo>
                      <a:pt x="253336" y="223205"/>
                      <a:pt x="251450" y="223106"/>
                      <a:pt x="249762" y="223800"/>
                    </a:cubicBezTo>
                    <a:cubicBezTo>
                      <a:pt x="242615" y="226972"/>
                      <a:pt x="235567" y="228657"/>
                      <a:pt x="228717" y="228657"/>
                    </a:cubicBezTo>
                    <a:cubicBezTo>
                      <a:pt x="216606" y="228657"/>
                      <a:pt x="205587" y="223602"/>
                      <a:pt x="196057" y="213788"/>
                    </a:cubicBezTo>
                    <a:cubicBezTo>
                      <a:pt x="188414" y="205957"/>
                      <a:pt x="178487" y="201992"/>
                      <a:pt x="166475" y="201992"/>
                    </a:cubicBezTo>
                    <a:close/>
                    <a:moveTo>
                      <a:pt x="178487" y="100979"/>
                    </a:moveTo>
                    <a:lnTo>
                      <a:pt x="205389" y="100979"/>
                    </a:lnTo>
                    <a:cubicBezTo>
                      <a:pt x="251152" y="100979"/>
                      <a:pt x="288477" y="138152"/>
                      <a:pt x="288477" y="183950"/>
                    </a:cubicBezTo>
                    <a:lnTo>
                      <a:pt x="288477" y="210021"/>
                    </a:lnTo>
                    <a:cubicBezTo>
                      <a:pt x="291555" y="214383"/>
                      <a:pt x="293242" y="219537"/>
                      <a:pt x="293242" y="224890"/>
                    </a:cubicBezTo>
                    <a:lnTo>
                      <a:pt x="293242" y="243428"/>
                    </a:lnTo>
                    <a:cubicBezTo>
                      <a:pt x="293242" y="250961"/>
                      <a:pt x="289867" y="258198"/>
                      <a:pt x="284109" y="262956"/>
                    </a:cubicBezTo>
                    <a:cubicBezTo>
                      <a:pt x="282620" y="267615"/>
                      <a:pt x="280834" y="272373"/>
                      <a:pt x="278749" y="277132"/>
                    </a:cubicBezTo>
                    <a:cubicBezTo>
                      <a:pt x="274381" y="288234"/>
                      <a:pt x="268226" y="299832"/>
                      <a:pt x="260781" y="310637"/>
                    </a:cubicBezTo>
                    <a:cubicBezTo>
                      <a:pt x="257704" y="315197"/>
                      <a:pt x="253534" y="320649"/>
                      <a:pt x="248670" y="326101"/>
                    </a:cubicBezTo>
                    <a:cubicBezTo>
                      <a:pt x="253137" y="329273"/>
                      <a:pt x="256314" y="332941"/>
                      <a:pt x="257704" y="337303"/>
                    </a:cubicBezTo>
                    <a:lnTo>
                      <a:pt x="316968" y="355245"/>
                    </a:lnTo>
                    <a:cubicBezTo>
                      <a:pt x="358661" y="367240"/>
                      <a:pt x="383875" y="542104"/>
                      <a:pt x="383875" y="549638"/>
                    </a:cubicBezTo>
                    <a:cubicBezTo>
                      <a:pt x="383875" y="558262"/>
                      <a:pt x="376827" y="565300"/>
                      <a:pt x="368091" y="565300"/>
                    </a:cubicBezTo>
                    <a:lnTo>
                      <a:pt x="15685" y="565300"/>
                    </a:lnTo>
                    <a:cubicBezTo>
                      <a:pt x="7048" y="565300"/>
                      <a:pt x="0" y="558262"/>
                      <a:pt x="0" y="549638"/>
                    </a:cubicBezTo>
                    <a:cubicBezTo>
                      <a:pt x="0" y="548745"/>
                      <a:pt x="100" y="547952"/>
                      <a:pt x="199" y="547159"/>
                    </a:cubicBezTo>
                    <a:cubicBezTo>
                      <a:pt x="199" y="547159"/>
                      <a:pt x="25215" y="367240"/>
                      <a:pt x="66908" y="355245"/>
                    </a:cubicBezTo>
                    <a:lnTo>
                      <a:pt x="126172" y="337303"/>
                    </a:lnTo>
                    <a:cubicBezTo>
                      <a:pt x="127562" y="332941"/>
                      <a:pt x="130738" y="329273"/>
                      <a:pt x="135205" y="326101"/>
                    </a:cubicBezTo>
                    <a:cubicBezTo>
                      <a:pt x="130341" y="320649"/>
                      <a:pt x="126172" y="315197"/>
                      <a:pt x="123094" y="310637"/>
                    </a:cubicBezTo>
                    <a:cubicBezTo>
                      <a:pt x="115649" y="299832"/>
                      <a:pt x="109395" y="288234"/>
                      <a:pt x="105127" y="277132"/>
                    </a:cubicBezTo>
                    <a:cubicBezTo>
                      <a:pt x="103042" y="272373"/>
                      <a:pt x="101255" y="267615"/>
                      <a:pt x="99766" y="262956"/>
                    </a:cubicBezTo>
                    <a:cubicBezTo>
                      <a:pt x="94008" y="258099"/>
                      <a:pt x="90633" y="250961"/>
                      <a:pt x="90633" y="243428"/>
                    </a:cubicBezTo>
                    <a:lnTo>
                      <a:pt x="90633" y="224890"/>
                    </a:lnTo>
                    <a:cubicBezTo>
                      <a:pt x="90633" y="219537"/>
                      <a:pt x="92321" y="214383"/>
                      <a:pt x="95398" y="210021"/>
                    </a:cubicBezTo>
                    <a:lnTo>
                      <a:pt x="95398" y="183950"/>
                    </a:lnTo>
                    <a:cubicBezTo>
                      <a:pt x="95398" y="138152"/>
                      <a:pt x="132624" y="100979"/>
                      <a:pt x="178487" y="100979"/>
                    </a:cubicBezTo>
                    <a:close/>
                    <a:moveTo>
                      <a:pt x="479606" y="93305"/>
                    </a:moveTo>
                    <a:cubicBezTo>
                      <a:pt x="488144" y="92017"/>
                      <a:pt x="496086" y="97962"/>
                      <a:pt x="497278" y="106483"/>
                    </a:cubicBezTo>
                    <a:lnTo>
                      <a:pt x="506710" y="172472"/>
                    </a:lnTo>
                    <a:cubicBezTo>
                      <a:pt x="508000" y="180993"/>
                      <a:pt x="502043" y="188821"/>
                      <a:pt x="493505" y="190109"/>
                    </a:cubicBezTo>
                    <a:cubicBezTo>
                      <a:pt x="492711" y="190208"/>
                      <a:pt x="492016" y="190208"/>
                      <a:pt x="491222" y="190208"/>
                    </a:cubicBezTo>
                    <a:cubicBezTo>
                      <a:pt x="483676" y="190208"/>
                      <a:pt x="476925" y="184659"/>
                      <a:pt x="475833" y="176832"/>
                    </a:cubicBezTo>
                    <a:lnTo>
                      <a:pt x="471862" y="148989"/>
                    </a:lnTo>
                    <a:lnTo>
                      <a:pt x="424107" y="213789"/>
                    </a:lnTo>
                    <a:cubicBezTo>
                      <a:pt x="419739" y="219635"/>
                      <a:pt x="411896" y="221716"/>
                      <a:pt x="405244" y="218843"/>
                    </a:cubicBezTo>
                    <a:lnTo>
                      <a:pt x="327506" y="184758"/>
                    </a:lnTo>
                    <a:lnTo>
                      <a:pt x="323237" y="189415"/>
                    </a:lnTo>
                    <a:cubicBezTo>
                      <a:pt x="322940" y="176336"/>
                      <a:pt x="320557" y="163753"/>
                      <a:pt x="316486" y="152061"/>
                    </a:cubicBezTo>
                    <a:cubicBezTo>
                      <a:pt x="320557" y="149980"/>
                      <a:pt x="325422" y="149782"/>
                      <a:pt x="329790" y="151665"/>
                    </a:cubicBezTo>
                    <a:lnTo>
                      <a:pt x="406336" y="185254"/>
                    </a:lnTo>
                    <a:lnTo>
                      <a:pt x="447538" y="129371"/>
                    </a:lnTo>
                    <a:lnTo>
                      <a:pt x="417952" y="133632"/>
                    </a:lnTo>
                    <a:cubicBezTo>
                      <a:pt x="409414" y="134821"/>
                      <a:pt x="401471" y="128876"/>
                      <a:pt x="400280" y="120355"/>
                    </a:cubicBezTo>
                    <a:cubicBezTo>
                      <a:pt x="398989" y="111834"/>
                      <a:pt x="404946" y="104006"/>
                      <a:pt x="413484" y="102718"/>
                    </a:cubicBezTo>
                    <a:close/>
                    <a:moveTo>
                      <a:pt x="183273" y="0"/>
                    </a:moveTo>
                    <a:lnTo>
                      <a:pt x="580456" y="0"/>
                    </a:lnTo>
                    <a:cubicBezTo>
                      <a:pt x="595049" y="0"/>
                      <a:pt x="606862" y="11896"/>
                      <a:pt x="606862" y="26468"/>
                    </a:cubicBezTo>
                    <a:cubicBezTo>
                      <a:pt x="606862" y="35687"/>
                      <a:pt x="602097" y="43816"/>
                      <a:pt x="594850" y="48575"/>
                    </a:cubicBezTo>
                    <a:lnTo>
                      <a:pt x="594850" y="299675"/>
                    </a:lnTo>
                    <a:cubicBezTo>
                      <a:pt x="594850" y="308994"/>
                      <a:pt x="587207" y="316627"/>
                      <a:pt x="577776" y="316627"/>
                    </a:cubicBezTo>
                    <a:lnTo>
                      <a:pt x="304086" y="316627"/>
                    </a:lnTo>
                    <a:cubicBezTo>
                      <a:pt x="306468" y="311770"/>
                      <a:pt x="308652" y="306912"/>
                      <a:pt x="310439" y="302154"/>
                    </a:cubicBezTo>
                    <a:cubicBezTo>
                      <a:pt x="311928" y="298882"/>
                      <a:pt x="313219" y="295611"/>
                      <a:pt x="314410" y="292340"/>
                    </a:cubicBezTo>
                    <a:cubicBezTo>
                      <a:pt x="316991" y="289267"/>
                      <a:pt x="319175" y="285995"/>
                      <a:pt x="320962" y="282625"/>
                    </a:cubicBezTo>
                    <a:lnTo>
                      <a:pt x="560801" y="282625"/>
                    </a:lnTo>
                    <a:lnTo>
                      <a:pt x="560801" y="52837"/>
                    </a:lnTo>
                    <a:lnTo>
                      <a:pt x="203028" y="52837"/>
                    </a:lnTo>
                    <a:lnTo>
                      <a:pt x="203028" y="71871"/>
                    </a:lnTo>
                    <a:lnTo>
                      <a:pt x="174835" y="71871"/>
                    </a:lnTo>
                    <a:cubicBezTo>
                      <a:pt x="172850" y="71871"/>
                      <a:pt x="170864" y="71970"/>
                      <a:pt x="168879" y="72069"/>
                    </a:cubicBezTo>
                    <a:lnTo>
                      <a:pt x="168879" y="48575"/>
                    </a:lnTo>
                    <a:cubicBezTo>
                      <a:pt x="161632" y="43816"/>
                      <a:pt x="156867" y="35687"/>
                      <a:pt x="156867" y="26468"/>
                    </a:cubicBezTo>
                    <a:cubicBezTo>
                      <a:pt x="156867" y="11896"/>
                      <a:pt x="168680" y="0"/>
                      <a:pt x="183273" y="0"/>
                    </a:cubicBezTo>
                    <a:close/>
                  </a:path>
                </a:pathLst>
              </a:custGeom>
              <a:solidFill>
                <a:srgbClr val="035CAC"/>
              </a:solidFill>
              <a:ln w="3175">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rmAutofit/>
              </a:bodyPr>
              <a:lstStyle>
                <a:defPPr>
                  <a:defRPr lang="zh-CN"/>
                </a:defPPr>
                <a:lvl1pPr algn="l" defTabSz="914400" eaLnBrk="1" hangingPunct="1" latinLnBrk="0" marL="0" rtl="0">
                  <a:defRPr kern="1200" sz="1800">
                    <a:solidFill>
                      <a:schemeClr val="lt1"/>
                    </a:solidFill>
                  </a:defRPr>
                </a:lvl1pPr>
                <a:lvl2pPr algn="l" defTabSz="914400" eaLnBrk="1" hangingPunct="1" latinLnBrk="0" marL="457200" rtl="0">
                  <a:defRPr kern="1200" sz="1800">
                    <a:solidFill>
                      <a:schemeClr val="lt1"/>
                    </a:solidFill>
                  </a:defRPr>
                </a:lvl2pPr>
                <a:lvl3pPr algn="l" defTabSz="914400" eaLnBrk="1" hangingPunct="1" latinLnBrk="0" marL="914400" rtl="0">
                  <a:defRPr kern="1200" sz="1800">
                    <a:solidFill>
                      <a:schemeClr val="lt1"/>
                    </a:solidFill>
                  </a:defRPr>
                </a:lvl3pPr>
                <a:lvl4pPr algn="l" defTabSz="914400" eaLnBrk="1" hangingPunct="1" latinLnBrk="0" marL="1371600" rtl="0">
                  <a:defRPr kern="1200" sz="1800">
                    <a:solidFill>
                      <a:schemeClr val="lt1"/>
                    </a:solidFill>
                  </a:defRPr>
                </a:lvl4pPr>
                <a:lvl5pPr algn="l" defTabSz="914400" eaLnBrk="1" hangingPunct="1" latinLnBrk="0" marL="1828800" rtl="0">
                  <a:defRPr kern="1200" sz="1800">
                    <a:solidFill>
                      <a:schemeClr val="lt1"/>
                    </a:solidFill>
                  </a:defRPr>
                </a:lvl5pPr>
                <a:lvl6pPr algn="l" defTabSz="914400" eaLnBrk="1" hangingPunct="1" latinLnBrk="0" marL="2286000" rtl="0">
                  <a:defRPr kern="1200" sz="1800">
                    <a:solidFill>
                      <a:schemeClr val="lt1"/>
                    </a:solidFill>
                  </a:defRPr>
                </a:lvl6pPr>
                <a:lvl7pPr algn="l" defTabSz="914400" eaLnBrk="1" hangingPunct="1" latinLnBrk="0" marL="2743200" rtl="0">
                  <a:defRPr kern="1200" sz="1800">
                    <a:solidFill>
                      <a:schemeClr val="lt1"/>
                    </a:solidFill>
                  </a:defRPr>
                </a:lvl7pPr>
                <a:lvl8pPr algn="l" defTabSz="914400" eaLnBrk="1" hangingPunct="1" latinLnBrk="0" marL="3200400" rtl="0">
                  <a:defRPr kern="1200" sz="1800">
                    <a:solidFill>
                      <a:schemeClr val="lt1"/>
                    </a:solidFill>
                  </a:defRPr>
                </a:lvl8pPr>
                <a:lvl9pPr algn="l" defTabSz="914400" eaLnBrk="1" hangingPunct="1" latinLnBrk="0" marL="3657600" rtl="0">
                  <a:defRPr kern="1200" sz="1800">
                    <a:solidFill>
                      <a:schemeClr val="lt1"/>
                    </a:solidFill>
                  </a:defRPr>
                </a:lvl9pPr>
              </a:lstStyle>
              <a:p>
                <a:pPr algn="ctr" defTabSz="914354"/>
                <a:endParaRPr altLang="en-US" b="1" i="1" lang="zh-CN" sz="2000">
                  <a:solidFill>
                    <a:schemeClr val="tx1"/>
                  </a:solidFill>
                  <a:latin typeface="+mn-ea"/>
                  <a:sym charset="-122" panose="00000500000000000000" pitchFamily="2" typeface="字魂58号-创中黑"/>
                </a:endParaRPr>
              </a:p>
            </p:txBody>
          </p:sp>
          <p:grpSp>
            <p:nvGrpSpPr>
              <p:cNvPr id="20" name="íṥliḋè">
                <a:extLst>
                  <a:ext uri="{FF2B5EF4-FFF2-40B4-BE49-F238E27FC236}">
                    <a16:creationId xmlns:a16="http://schemas.microsoft.com/office/drawing/2014/main" id="{ADF40881-00D3-4A4D-BED2-9866FB728525}"/>
                  </a:ext>
                </a:extLst>
              </p:cNvPr>
              <p:cNvGrpSpPr/>
              <p:nvPr/>
            </p:nvGrpSpPr>
            <p:grpSpPr>
              <a:xfrm>
                <a:off x="4467128" y="4786504"/>
                <a:ext cx="1643229" cy="993775"/>
                <a:chOff x="4451766" y="4782619"/>
                <a:chExt cx="1718125" cy="993775"/>
              </a:xfrm>
            </p:grpSpPr>
            <p:sp>
              <p:nvSpPr>
                <p:cNvPr id="21" name="ísľidê">
                  <a:extLst>
                    <a:ext uri="{FF2B5EF4-FFF2-40B4-BE49-F238E27FC236}">
                      <a16:creationId xmlns:a16="http://schemas.microsoft.com/office/drawing/2014/main" id="{394ABE49-0905-4CE4-8B16-8BC0ECE52FC7}"/>
                    </a:ext>
                  </a:extLst>
                </p:cNvPr>
                <p:cNvSpPr/>
                <p:nvPr/>
              </p:nvSpPr>
              <p:spPr bwMode="auto">
                <a:xfrm>
                  <a:off x="4451766" y="5137068"/>
                  <a:ext cx="1718125" cy="63932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5720" lIns="91440" rIns="91440" tIns="45720" wrap="square">
                  <a:normAutofit/>
                </a:bodyPr>
                <a:lstStyle>
                  <a:defPPr>
                    <a:defRPr lang="zh-CN"/>
                  </a:defPPr>
                  <a:lvl1pPr algn="l" defTabSz="914400" eaLnBrk="1" hangingPunct="1" latinLnBrk="0" marL="0" rtl="0">
                    <a:defRPr kern="1200" sz="1800">
                      <a:solidFill>
                        <a:schemeClr val="tx1"/>
                      </a:solidFill>
                    </a:defRPr>
                  </a:lvl1pPr>
                  <a:lvl2pPr algn="l" defTabSz="914400" eaLnBrk="1" hangingPunct="1" latinLnBrk="0" marL="457200" rtl="0">
                    <a:defRPr kern="1200" sz="1800">
                      <a:solidFill>
                        <a:schemeClr val="tx1"/>
                      </a:solidFill>
                    </a:defRPr>
                  </a:lvl2pPr>
                  <a:lvl3pPr algn="l" defTabSz="914400" eaLnBrk="1" hangingPunct="1" latinLnBrk="0" marL="914400" rtl="0">
                    <a:defRPr kern="1200" sz="1800">
                      <a:solidFill>
                        <a:schemeClr val="tx1"/>
                      </a:solidFill>
                    </a:defRPr>
                  </a:lvl3pPr>
                  <a:lvl4pPr algn="l" defTabSz="914400" eaLnBrk="1" hangingPunct="1" latinLnBrk="0" marL="1371600" rtl="0">
                    <a:defRPr kern="1200" sz="1800">
                      <a:solidFill>
                        <a:schemeClr val="tx1"/>
                      </a:solidFill>
                    </a:defRPr>
                  </a:lvl4pPr>
                  <a:lvl5pPr algn="l" defTabSz="914400" eaLnBrk="1" hangingPunct="1" latinLnBrk="0" marL="1828800" rtl="0">
                    <a:defRPr kern="1200" sz="1800">
                      <a:solidFill>
                        <a:schemeClr val="tx1"/>
                      </a:solidFill>
                    </a:defRPr>
                  </a:lvl5pPr>
                  <a:lvl6pPr algn="l" defTabSz="914400" eaLnBrk="1" hangingPunct="1" latinLnBrk="0" marL="2286000" rtl="0">
                    <a:defRPr kern="1200" sz="1800">
                      <a:solidFill>
                        <a:schemeClr val="tx1"/>
                      </a:solidFill>
                    </a:defRPr>
                  </a:lvl6pPr>
                  <a:lvl7pPr algn="l" defTabSz="914400" eaLnBrk="1" hangingPunct="1" latinLnBrk="0" marL="2743200" rtl="0">
                    <a:defRPr kern="1200" sz="1800">
                      <a:solidFill>
                        <a:schemeClr val="tx1"/>
                      </a:solidFill>
                    </a:defRPr>
                  </a:lvl7pPr>
                  <a:lvl8pPr algn="l" defTabSz="914400" eaLnBrk="1" hangingPunct="1" latinLnBrk="0" marL="3200400" rtl="0">
                    <a:defRPr kern="1200" sz="1800">
                      <a:solidFill>
                        <a:schemeClr val="tx1"/>
                      </a:solidFill>
                    </a:defRPr>
                  </a:lvl8pPr>
                  <a:lvl9pPr algn="l" defTabSz="914400" eaLnBrk="1" hangingPunct="1" latinLnBrk="0" marL="3657600" rtl="0">
                    <a:defRPr kern="1200" sz="1800">
                      <a:solidFill>
                        <a:schemeClr val="tx1"/>
                      </a:solidFill>
                    </a:defRPr>
                  </a:lvl9pPr>
                </a:lstStyle>
                <a:p>
                  <a:pPr indent="-171450" marL="171450">
                    <a:lnSpc>
                      <a:spcPct val="150000"/>
                    </a:lnSpc>
                    <a:spcBef>
                      <a:spcPct val="0"/>
                    </a:spcBef>
                    <a:buFont charset="0" panose="020b0604020202020204" pitchFamily="34" typeface="Arial"/>
                    <a:buChar char="•"/>
                  </a:pPr>
                  <a:r>
                    <a:rPr altLang="zh-CN" lang="en-US" sz="1100">
                      <a:latin typeface="+mn-ea"/>
                      <a:sym charset="-122" panose="00000500000000000000" pitchFamily="2" typeface="字魂58号-创中黑"/>
                    </a:rPr>
                    <a:t>Supporting text here.</a:t>
                  </a:r>
                </a:p>
                <a:p>
                  <a:pPr indent="-171450" marL="171450">
                    <a:lnSpc>
                      <a:spcPct val="150000"/>
                    </a:lnSpc>
                    <a:spcBef>
                      <a:spcPct val="0"/>
                    </a:spcBef>
                    <a:buFont charset="0" panose="020b0604020202020204" pitchFamily="34" typeface="Arial"/>
                    <a:buChar char="•"/>
                  </a:pPr>
                  <a:r>
                    <a:rPr altLang="zh-CN" lang="en-US" sz="1100">
                      <a:latin typeface="+mn-ea"/>
                      <a:sym charset="-122" panose="00000500000000000000" pitchFamily="2" typeface="字魂58号-创中黑"/>
                    </a:rPr>
                    <a:t>……</a:t>
                  </a:r>
                </a:p>
              </p:txBody>
            </p:sp>
            <p:sp>
              <p:nvSpPr>
                <p:cNvPr id="22" name="îṩlîďê">
                  <a:extLst>
                    <a:ext uri="{FF2B5EF4-FFF2-40B4-BE49-F238E27FC236}">
                      <a16:creationId xmlns:a16="http://schemas.microsoft.com/office/drawing/2014/main" id="{39658763-BF24-48FB-BCC1-DD72FBF4ACDF}"/>
                    </a:ext>
                  </a:extLst>
                </p:cNvPr>
                <p:cNvSpPr txBox="1"/>
                <p:nvPr/>
              </p:nvSpPr>
              <p:spPr bwMode="auto">
                <a:xfrm>
                  <a:off x="4451766" y="4782619"/>
                  <a:ext cx="1718125" cy="354448"/>
                </a:xfrm>
                <a:prstGeom prst="rect">
                  <a:avLst/>
                </a:prstGeom>
                <a:noFill/>
                <a:ln>
                  <a:noFill/>
                </a:ln>
                <a:extLst>
                  <a:ext uri="{91240B29-F687-4F45-9708-019B960494DF}">
                    <a14:hiddenLine w="9525">
                      <a:solidFill>
                        <a:srgbClr val="000000"/>
                      </a:solidFill>
                      <a:miter lim="800000"/>
                      <a:headEnd/>
                      <a:tailEnd/>
                    </a14:hiddenLine>
                  </a:ext>
                </a:extLst>
              </p:spPr>
              <p:txBody>
                <a:bodyPr anchor="ctr" bIns="45720" lIns="91440" rIns="91440" tIns="45720" wrap="square">
                  <a:normAutofit/>
                </a:bodyPr>
                <a:lstStyle>
                  <a:defPPr>
                    <a:defRPr lang="zh-CN"/>
                  </a:defPPr>
                  <a:lvl1pPr algn="l" defTabSz="914400" eaLnBrk="1" hangingPunct="1" latinLnBrk="0" marL="0" rtl="0">
                    <a:defRPr kern="1200" sz="1800">
                      <a:solidFill>
                        <a:schemeClr val="tx1"/>
                      </a:solidFill>
                    </a:defRPr>
                  </a:lvl1pPr>
                  <a:lvl2pPr algn="l" defTabSz="914400" eaLnBrk="1" hangingPunct="1" latinLnBrk="0" marL="457200" rtl="0">
                    <a:defRPr kern="1200" sz="1800">
                      <a:solidFill>
                        <a:schemeClr val="tx1"/>
                      </a:solidFill>
                    </a:defRPr>
                  </a:lvl2pPr>
                  <a:lvl3pPr algn="l" defTabSz="914400" eaLnBrk="1" hangingPunct="1" latinLnBrk="0" marL="914400" rtl="0">
                    <a:defRPr kern="1200" sz="1800">
                      <a:solidFill>
                        <a:schemeClr val="tx1"/>
                      </a:solidFill>
                    </a:defRPr>
                  </a:lvl3pPr>
                  <a:lvl4pPr algn="l" defTabSz="914400" eaLnBrk="1" hangingPunct="1" latinLnBrk="0" marL="1371600" rtl="0">
                    <a:defRPr kern="1200" sz="1800">
                      <a:solidFill>
                        <a:schemeClr val="tx1"/>
                      </a:solidFill>
                    </a:defRPr>
                  </a:lvl4pPr>
                  <a:lvl5pPr algn="l" defTabSz="914400" eaLnBrk="1" hangingPunct="1" latinLnBrk="0" marL="1828800" rtl="0">
                    <a:defRPr kern="1200" sz="1800">
                      <a:solidFill>
                        <a:schemeClr val="tx1"/>
                      </a:solidFill>
                    </a:defRPr>
                  </a:lvl5pPr>
                  <a:lvl6pPr algn="l" defTabSz="914400" eaLnBrk="1" hangingPunct="1" latinLnBrk="0" marL="2286000" rtl="0">
                    <a:defRPr kern="1200" sz="1800">
                      <a:solidFill>
                        <a:schemeClr val="tx1"/>
                      </a:solidFill>
                    </a:defRPr>
                  </a:lvl6pPr>
                  <a:lvl7pPr algn="l" defTabSz="914400" eaLnBrk="1" hangingPunct="1" latinLnBrk="0" marL="2743200" rtl="0">
                    <a:defRPr kern="1200" sz="1800">
                      <a:solidFill>
                        <a:schemeClr val="tx1"/>
                      </a:solidFill>
                    </a:defRPr>
                  </a:lvl7pPr>
                  <a:lvl8pPr algn="l" defTabSz="914400" eaLnBrk="1" hangingPunct="1" latinLnBrk="0" marL="3200400" rtl="0">
                    <a:defRPr kern="1200" sz="1800">
                      <a:solidFill>
                        <a:schemeClr val="tx1"/>
                      </a:solidFill>
                    </a:defRPr>
                  </a:lvl8pPr>
                  <a:lvl9pPr algn="l" defTabSz="914400" eaLnBrk="1" hangingPunct="1" latinLnBrk="0" marL="3657600" rtl="0">
                    <a:defRPr kern="1200" sz="1800">
                      <a:solidFill>
                        <a:schemeClr val="tx1"/>
                      </a:solidFill>
                    </a:defRPr>
                  </a:lvl9pPr>
                </a:lstStyle>
                <a:p>
                  <a:pPr>
                    <a:spcBef>
                      <a:spcPct val="0"/>
                    </a:spcBef>
                  </a:pPr>
                  <a:r>
                    <a:rPr altLang="zh-CN" i="1" lang="en-US" sz="1600">
                      <a:latin typeface="+mn-ea"/>
                      <a:sym charset="-122" panose="00000500000000000000" pitchFamily="2" typeface="字魂58号-创中黑"/>
                    </a:rPr>
                    <a:t>01.添加标题</a:t>
                  </a:r>
                </a:p>
              </p:txBody>
            </p:sp>
          </p:grpSp>
        </p:grpSp>
      </p:grpSp>
      <p:grpSp>
        <p:nvGrpSpPr>
          <p:cNvPr id="23" name="îšlídè">
            <a:extLst>
              <a:ext uri="{FF2B5EF4-FFF2-40B4-BE49-F238E27FC236}">
                <a16:creationId xmlns:a16="http://schemas.microsoft.com/office/drawing/2014/main" id="{7A55B5A8-39DE-4A3E-A5D0-B342DE02EBA1}"/>
              </a:ext>
            </a:extLst>
          </p:cNvPr>
          <p:cNvGrpSpPr/>
          <p:nvPr/>
        </p:nvGrpSpPr>
        <p:grpSpPr>
          <a:xfrm>
            <a:off x="9183242" y="4198510"/>
            <a:ext cx="2094806" cy="1731195"/>
            <a:chOff x="4241339" y="4198550"/>
            <a:chExt cx="2094806" cy="1731195"/>
          </a:xfrm>
        </p:grpSpPr>
        <p:sp>
          <p:nvSpPr>
            <p:cNvPr id="24" name="îśḷïdé">
              <a:extLst>
                <a:ext uri="{FF2B5EF4-FFF2-40B4-BE49-F238E27FC236}">
                  <a16:creationId xmlns:a16="http://schemas.microsoft.com/office/drawing/2014/main" id="{AF339463-C04B-4625-B6A7-534116C662B5}"/>
                </a:ext>
              </a:extLst>
            </p:cNvPr>
            <p:cNvSpPr/>
            <p:nvPr/>
          </p:nvSpPr>
          <p:spPr>
            <a:xfrm>
              <a:off x="4241339" y="4198550"/>
              <a:ext cx="2094806" cy="1731195"/>
            </a:xfrm>
            <a:prstGeom prst="roundRect">
              <a:avLst>
                <a:gd fmla="val 8559" name="adj"/>
              </a:avLst>
            </a:prstGeom>
            <a:solidFill>
              <a:srgbClr val="035CAC"/>
            </a:solidFill>
            <a:ln w="3175">
              <a:noFill/>
              <a:prstDash val="solid"/>
              <a:round/>
            </a:ln>
            <a:effectLst>
              <a:outerShdw algn="ctr" blurRad="127000" rotWithShape="0" sx="101000" sy="10100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rmAutofit/>
            </a:bodyPr>
            <a:lstStyle/>
            <a:p>
              <a:pPr algn="ctr" defTabSz="914354"/>
              <a:endParaRPr altLang="en-US" b="1" i="1" lang="zh-CN" sz="2000">
                <a:solidFill>
                  <a:schemeClr val="tx1"/>
                </a:solidFill>
                <a:latin typeface="+mn-ea"/>
                <a:sym charset="-122" panose="00000500000000000000" pitchFamily="2" typeface="字魂58号-创中黑"/>
              </a:endParaRPr>
            </a:p>
          </p:txBody>
        </p:sp>
        <p:grpSp>
          <p:nvGrpSpPr>
            <p:cNvPr id="25" name="íś1ïḓè">
              <a:extLst>
                <a:ext uri="{FF2B5EF4-FFF2-40B4-BE49-F238E27FC236}">
                  <a16:creationId xmlns:a16="http://schemas.microsoft.com/office/drawing/2014/main" id="{AEE4FC83-6052-45E7-9403-31ACB4C3416F}"/>
                </a:ext>
              </a:extLst>
            </p:cNvPr>
            <p:cNvGrpSpPr/>
            <p:nvPr/>
          </p:nvGrpSpPr>
          <p:grpSpPr>
            <a:xfrm>
              <a:off x="4467128" y="4343398"/>
              <a:ext cx="1643229" cy="1441499"/>
              <a:chOff x="4467128" y="4338780"/>
              <a:chExt cx="1643229" cy="1441499"/>
            </a:xfrm>
          </p:grpSpPr>
          <p:sp>
            <p:nvSpPr>
              <p:cNvPr id="26" name="íŝlíde">
                <a:extLst>
                  <a:ext uri="{FF2B5EF4-FFF2-40B4-BE49-F238E27FC236}">
                    <a16:creationId xmlns:a16="http://schemas.microsoft.com/office/drawing/2014/main" id="{A530A583-412F-4B97-B709-6C52869D4B12}"/>
                  </a:ext>
                </a:extLst>
              </p:cNvPr>
              <p:cNvSpPr/>
              <p:nvPr/>
            </p:nvSpPr>
            <p:spPr>
              <a:xfrm>
                <a:off x="4587894" y="4338780"/>
                <a:ext cx="453966" cy="422876"/>
              </a:xfrm>
              <a:custGeom>
                <a:gdLst>
                  <a:gd fmla="*/ 225640 w 606862" name="connsiteX0"/>
                  <a:gd fmla="*/ 344936 h 565300" name="connsiteY0"/>
                  <a:gd fmla="*/ 212735 w 606862" name="connsiteX1"/>
                  <a:gd fmla="*/ 349595 h 565300" name="connsiteY1"/>
                  <a:gd fmla="*/ 208268 w 606862" name="connsiteX2"/>
                  <a:gd fmla="*/ 354750 h 565300" name="connsiteY2"/>
                  <a:gd fmla="*/ 208268 w 606862" name="connsiteX3"/>
                  <a:gd fmla="*/ 368033 h 565300" name="connsiteY3"/>
                  <a:gd fmla="*/ 206282 w 606862" name="connsiteX4"/>
                  <a:gd fmla="*/ 369421 h 565300" name="connsiteY4"/>
                  <a:gd fmla="*/ 204992 w 606862" name="connsiteX5"/>
                  <a:gd fmla="*/ 373584 h 565300" name="connsiteY5"/>
                  <a:gd fmla="*/ 207870 w 606862" name="connsiteX6"/>
                  <a:gd fmla="*/ 401836 h 565300" name="connsiteY6"/>
                  <a:gd fmla="*/ 211742 w 606862" name="connsiteX7"/>
                  <a:gd fmla="*/ 406396 h 565300" name="connsiteY7"/>
                  <a:gd fmla="*/ 213132 w 606862" name="connsiteX8"/>
                  <a:gd fmla="*/ 406594 h 565300" name="connsiteY8"/>
                  <a:gd fmla="*/ 217400 w 606862" name="connsiteX9"/>
                  <a:gd fmla="*/ 404413 h 565300" name="connsiteY9"/>
                  <a:gd fmla="*/ 232390 w 606862" name="connsiteX10"/>
                  <a:gd fmla="*/ 384687 h 565300" name="connsiteY10"/>
                  <a:gd fmla="*/ 233482 w 606862" name="connsiteX11"/>
                  <a:gd fmla="*/ 381415 h 565300" name="connsiteY11"/>
                  <a:gd fmla="*/ 233383 w 606862" name="connsiteX12"/>
                  <a:gd fmla="*/ 349694 h 565300" name="connsiteY12"/>
                  <a:gd fmla="*/ 230901 w 606862" name="connsiteX13"/>
                  <a:gd fmla="*/ 345134 h 565300" name="connsiteY13"/>
                  <a:gd fmla="*/ 225640 w 606862" name="connsiteX14"/>
                  <a:gd fmla="*/ 344936 h 565300" name="connsiteY14"/>
                  <a:gd fmla="*/ 158236 w 606862" name="connsiteX15"/>
                  <a:gd fmla="*/ 344936 h 565300" name="connsiteY15"/>
                  <a:gd fmla="*/ 152974 w 606862" name="connsiteX16"/>
                  <a:gd fmla="*/ 345134 h 565300" name="connsiteY16"/>
                  <a:gd fmla="*/ 150393 w 606862" name="connsiteX17"/>
                  <a:gd fmla="*/ 349694 h 565300" name="connsiteY17"/>
                  <a:gd fmla="*/ 150393 w 606862" name="connsiteX18"/>
                  <a:gd fmla="*/ 381415 h 565300" name="connsiteY18"/>
                  <a:gd fmla="*/ 151485 w 606862" name="connsiteX19"/>
                  <a:gd fmla="*/ 384687 h 565300" name="connsiteY19"/>
                  <a:gd fmla="*/ 166475 w 606862" name="connsiteX20"/>
                  <a:gd fmla="*/ 404512 h 565300" name="connsiteY20"/>
                  <a:gd fmla="*/ 170644 w 606862" name="connsiteX21"/>
                  <a:gd fmla="*/ 406594 h 565300" name="connsiteY21"/>
                  <a:gd fmla="*/ 172133 w 606862" name="connsiteX22"/>
                  <a:gd fmla="*/ 406396 h 565300" name="connsiteY22"/>
                  <a:gd fmla="*/ 176005 w 606862" name="connsiteX23"/>
                  <a:gd fmla="*/ 401836 h 565300" name="connsiteY23"/>
                  <a:gd fmla="*/ 178884 w 606862" name="connsiteX24"/>
                  <a:gd fmla="*/ 373584 h 565300" name="connsiteY24"/>
                  <a:gd fmla="*/ 177593 w 606862" name="connsiteX25"/>
                  <a:gd fmla="*/ 369421 h 565300" name="connsiteY25"/>
                  <a:gd fmla="*/ 175509 w 606862" name="connsiteX26"/>
                  <a:gd fmla="*/ 368033 h 565300" name="connsiteY26"/>
                  <a:gd fmla="*/ 175509 w 606862" name="connsiteX27"/>
                  <a:gd fmla="*/ 354750 h 565300" name="connsiteY27"/>
                  <a:gd fmla="*/ 171141 w 606862" name="connsiteX28"/>
                  <a:gd fmla="*/ 349595 h 565300" name="connsiteY28"/>
                  <a:gd fmla="*/ 158236 w 606862" name="connsiteX29"/>
                  <a:gd fmla="*/ 344936 h 565300" name="connsiteY29"/>
                  <a:gd fmla="*/ 166475 w 606862" name="connsiteX30"/>
                  <a:gd fmla="*/ 201992 h 565300" name="connsiteY30"/>
                  <a:gd fmla="*/ 129547 w 606862" name="connsiteX31"/>
                  <a:gd fmla="*/ 211706 h 565300" name="connsiteY31"/>
                  <a:gd fmla="*/ 126569 w 606862" name="connsiteX32"/>
                  <a:gd fmla="*/ 216464 h 565300" name="connsiteY32"/>
                  <a:gd fmla="*/ 126569 w 606862" name="connsiteX33"/>
                  <a:gd fmla="*/ 225981 h 565300" name="connsiteY33"/>
                  <a:gd fmla="*/ 124385 w 606862" name="connsiteX34"/>
                  <a:gd fmla="*/ 225981 h 565300" name="connsiteY34"/>
                  <a:gd fmla="*/ 119124 w 606862" name="connsiteX35"/>
                  <a:gd fmla="*/ 231334 h 565300" name="connsiteY35"/>
                  <a:gd fmla="*/ 119124 w 606862" name="connsiteX36"/>
                  <a:gd fmla="*/ 240057 h 565300" name="connsiteY36"/>
                  <a:gd fmla="*/ 121506 w 606862" name="connsiteX37"/>
                  <a:gd fmla="*/ 244518 h 565300" name="connsiteY37"/>
                  <a:gd fmla="*/ 126668 w 606862" name="connsiteX38"/>
                  <a:gd fmla="*/ 247888 h 565300" name="connsiteY38"/>
                  <a:gd fmla="*/ 126966 w 606862" name="connsiteX39"/>
                  <a:gd fmla="*/ 250069 h 565300" name="connsiteY39"/>
                  <a:gd fmla="*/ 146026 w 606862" name="connsiteX40"/>
                  <a:gd fmla="*/ 294083 h 565300" name="connsiteY40"/>
                  <a:gd fmla="*/ 177593 w 606862" name="connsiteX41"/>
                  <a:gd fmla="*/ 321442 h 565300" name="connsiteY41"/>
                  <a:gd fmla="*/ 206183 w 606862" name="connsiteX42"/>
                  <a:gd fmla="*/ 321442 h 565300" name="connsiteY42"/>
                  <a:gd fmla="*/ 237751 w 606862" name="connsiteX43"/>
                  <a:gd fmla="*/ 294083 h 565300" name="connsiteY43"/>
                  <a:gd fmla="*/ 256910 w 606862" name="connsiteX44"/>
                  <a:gd fmla="*/ 250069 h 565300" name="connsiteY44"/>
                  <a:gd fmla="*/ 257207 w 606862" name="connsiteX45"/>
                  <a:gd fmla="*/ 247888 h 565300" name="connsiteY45"/>
                  <a:gd fmla="*/ 262369 w 606862" name="connsiteX46"/>
                  <a:gd fmla="*/ 244518 h 565300" name="connsiteY46"/>
                  <a:gd fmla="*/ 264752 w 606862" name="connsiteX47"/>
                  <a:gd fmla="*/ 240057 h 565300" name="connsiteY47"/>
                  <a:gd fmla="*/ 264752 w 606862" name="connsiteX48"/>
                  <a:gd fmla="*/ 231334 h 565300" name="connsiteY48"/>
                  <a:gd fmla="*/ 259391 w 606862" name="connsiteX49"/>
                  <a:gd fmla="*/ 225981 h 565300" name="connsiteY49"/>
                  <a:gd fmla="*/ 256513 w 606862" name="connsiteX50"/>
                  <a:gd fmla="*/ 225981 h 565300" name="connsiteY50"/>
                  <a:gd fmla="*/ 254825 w 606862" name="connsiteX51"/>
                  <a:gd fmla="*/ 224197 h 565300" name="connsiteY51"/>
                  <a:gd fmla="*/ 249762 w 606862" name="connsiteX52"/>
                  <a:gd fmla="*/ 223800 h 565300" name="connsiteY52"/>
                  <a:gd fmla="*/ 228717 w 606862" name="connsiteX53"/>
                  <a:gd fmla="*/ 228657 h 565300" name="connsiteY53"/>
                  <a:gd fmla="*/ 196057 w 606862" name="connsiteX54"/>
                  <a:gd fmla="*/ 213788 h 565300" name="connsiteY54"/>
                  <a:gd fmla="*/ 166475 w 606862" name="connsiteX55"/>
                  <a:gd fmla="*/ 201992 h 565300" name="connsiteY55"/>
                  <a:gd fmla="*/ 178487 w 606862" name="connsiteX56"/>
                  <a:gd fmla="*/ 100979 h 565300" name="connsiteY56"/>
                  <a:gd fmla="*/ 205389 w 606862" name="connsiteX57"/>
                  <a:gd fmla="*/ 100979 h 565300" name="connsiteY57"/>
                  <a:gd fmla="*/ 288477 w 606862" name="connsiteX58"/>
                  <a:gd fmla="*/ 183950 h 565300" name="connsiteY58"/>
                  <a:gd fmla="*/ 288477 w 606862" name="connsiteX59"/>
                  <a:gd fmla="*/ 210021 h 565300" name="connsiteY59"/>
                  <a:gd fmla="*/ 293242 w 606862" name="connsiteX60"/>
                  <a:gd fmla="*/ 224890 h 565300" name="connsiteY60"/>
                  <a:gd fmla="*/ 293242 w 606862" name="connsiteX61"/>
                  <a:gd fmla="*/ 243428 h 565300" name="connsiteY61"/>
                  <a:gd fmla="*/ 284109 w 606862" name="connsiteX62"/>
                  <a:gd fmla="*/ 262956 h 565300" name="connsiteY62"/>
                  <a:gd fmla="*/ 278749 w 606862" name="connsiteX63"/>
                  <a:gd fmla="*/ 277132 h 565300" name="connsiteY63"/>
                  <a:gd fmla="*/ 260781 w 606862" name="connsiteX64"/>
                  <a:gd fmla="*/ 310637 h 565300" name="connsiteY64"/>
                  <a:gd fmla="*/ 248670 w 606862" name="connsiteX65"/>
                  <a:gd fmla="*/ 326101 h 565300" name="connsiteY65"/>
                  <a:gd fmla="*/ 257704 w 606862" name="connsiteX66"/>
                  <a:gd fmla="*/ 337303 h 565300" name="connsiteY66"/>
                  <a:gd fmla="*/ 316968 w 606862" name="connsiteX67"/>
                  <a:gd fmla="*/ 355245 h 565300" name="connsiteY67"/>
                  <a:gd fmla="*/ 383875 w 606862" name="connsiteX68"/>
                  <a:gd fmla="*/ 549638 h 565300" name="connsiteY68"/>
                  <a:gd fmla="*/ 368091 w 606862" name="connsiteX69"/>
                  <a:gd fmla="*/ 565300 h 565300" name="connsiteY69"/>
                  <a:gd fmla="*/ 15685 w 606862" name="connsiteX70"/>
                  <a:gd fmla="*/ 565300 h 565300" name="connsiteY70"/>
                  <a:gd fmla="*/ 0 w 606862" name="connsiteX71"/>
                  <a:gd fmla="*/ 549638 h 565300" name="connsiteY71"/>
                  <a:gd fmla="*/ 199 w 606862" name="connsiteX72"/>
                  <a:gd fmla="*/ 547159 h 565300" name="connsiteY72"/>
                  <a:gd fmla="*/ 66908 w 606862" name="connsiteX73"/>
                  <a:gd fmla="*/ 355245 h 565300" name="connsiteY73"/>
                  <a:gd fmla="*/ 126172 w 606862" name="connsiteX74"/>
                  <a:gd fmla="*/ 337303 h 565300" name="connsiteY74"/>
                  <a:gd fmla="*/ 135205 w 606862" name="connsiteX75"/>
                  <a:gd fmla="*/ 326101 h 565300" name="connsiteY75"/>
                  <a:gd fmla="*/ 123094 w 606862" name="connsiteX76"/>
                  <a:gd fmla="*/ 310637 h 565300" name="connsiteY76"/>
                  <a:gd fmla="*/ 105127 w 606862" name="connsiteX77"/>
                  <a:gd fmla="*/ 277132 h 565300" name="connsiteY77"/>
                  <a:gd fmla="*/ 99766 w 606862" name="connsiteX78"/>
                  <a:gd fmla="*/ 262956 h 565300" name="connsiteY78"/>
                  <a:gd fmla="*/ 90633 w 606862" name="connsiteX79"/>
                  <a:gd fmla="*/ 243428 h 565300" name="connsiteY79"/>
                  <a:gd fmla="*/ 90633 w 606862" name="connsiteX80"/>
                  <a:gd fmla="*/ 224890 h 565300" name="connsiteY80"/>
                  <a:gd fmla="*/ 95398 w 606862" name="connsiteX81"/>
                  <a:gd fmla="*/ 210021 h 565300" name="connsiteY81"/>
                  <a:gd fmla="*/ 95398 w 606862" name="connsiteX82"/>
                  <a:gd fmla="*/ 183950 h 565300" name="connsiteY82"/>
                  <a:gd fmla="*/ 178487 w 606862" name="connsiteX83"/>
                  <a:gd fmla="*/ 100979 h 565300" name="connsiteY83"/>
                  <a:gd fmla="*/ 479606 w 606862" name="connsiteX84"/>
                  <a:gd fmla="*/ 93305 h 565300" name="connsiteY84"/>
                  <a:gd fmla="*/ 497278 w 606862" name="connsiteX85"/>
                  <a:gd fmla="*/ 106483 h 565300" name="connsiteY85"/>
                  <a:gd fmla="*/ 506710 w 606862" name="connsiteX86"/>
                  <a:gd fmla="*/ 172472 h 565300" name="connsiteY86"/>
                  <a:gd fmla="*/ 493505 w 606862" name="connsiteX87"/>
                  <a:gd fmla="*/ 190109 h 565300" name="connsiteY87"/>
                  <a:gd fmla="*/ 491222 w 606862" name="connsiteX88"/>
                  <a:gd fmla="*/ 190208 h 565300" name="connsiteY88"/>
                  <a:gd fmla="*/ 475833 w 606862" name="connsiteX89"/>
                  <a:gd fmla="*/ 176832 h 565300" name="connsiteY89"/>
                  <a:gd fmla="*/ 471862 w 606862" name="connsiteX90"/>
                  <a:gd fmla="*/ 148989 h 565300" name="connsiteY90"/>
                  <a:gd fmla="*/ 424107 w 606862" name="connsiteX91"/>
                  <a:gd fmla="*/ 213789 h 565300" name="connsiteY91"/>
                  <a:gd fmla="*/ 405244 w 606862" name="connsiteX92"/>
                  <a:gd fmla="*/ 218843 h 565300" name="connsiteY92"/>
                  <a:gd fmla="*/ 327506 w 606862" name="connsiteX93"/>
                  <a:gd fmla="*/ 184758 h 565300" name="connsiteY93"/>
                  <a:gd fmla="*/ 323237 w 606862" name="connsiteX94"/>
                  <a:gd fmla="*/ 189415 h 565300" name="connsiteY94"/>
                  <a:gd fmla="*/ 316486 w 606862" name="connsiteX95"/>
                  <a:gd fmla="*/ 152061 h 565300" name="connsiteY95"/>
                  <a:gd fmla="*/ 329790 w 606862" name="connsiteX96"/>
                  <a:gd fmla="*/ 151665 h 565300" name="connsiteY96"/>
                  <a:gd fmla="*/ 406336 w 606862" name="connsiteX97"/>
                  <a:gd fmla="*/ 185254 h 565300" name="connsiteY97"/>
                  <a:gd fmla="*/ 447538 w 606862" name="connsiteX98"/>
                  <a:gd fmla="*/ 129371 h 565300" name="connsiteY98"/>
                  <a:gd fmla="*/ 417952 w 606862" name="connsiteX99"/>
                  <a:gd fmla="*/ 133632 h 565300" name="connsiteY99"/>
                  <a:gd fmla="*/ 400280 w 606862" name="connsiteX100"/>
                  <a:gd fmla="*/ 120355 h 565300" name="connsiteY100"/>
                  <a:gd fmla="*/ 413484 w 606862" name="connsiteX101"/>
                  <a:gd fmla="*/ 102718 h 565300" name="connsiteY101"/>
                  <a:gd fmla="*/ 183273 w 606862" name="connsiteX102"/>
                  <a:gd fmla="*/ 0 h 565300" name="connsiteY102"/>
                  <a:gd fmla="*/ 580456 w 606862" name="connsiteX103"/>
                  <a:gd fmla="*/ 0 h 565300" name="connsiteY103"/>
                  <a:gd fmla="*/ 606862 w 606862" name="connsiteX104"/>
                  <a:gd fmla="*/ 26468 h 565300" name="connsiteY104"/>
                  <a:gd fmla="*/ 594850 w 606862" name="connsiteX105"/>
                  <a:gd fmla="*/ 48575 h 565300" name="connsiteY105"/>
                  <a:gd fmla="*/ 594850 w 606862" name="connsiteX106"/>
                  <a:gd fmla="*/ 299675 h 565300" name="connsiteY106"/>
                  <a:gd fmla="*/ 577776 w 606862" name="connsiteX107"/>
                  <a:gd fmla="*/ 316627 h 565300" name="connsiteY107"/>
                  <a:gd fmla="*/ 304086 w 606862" name="connsiteX108"/>
                  <a:gd fmla="*/ 316627 h 565300" name="connsiteY108"/>
                  <a:gd fmla="*/ 310439 w 606862" name="connsiteX109"/>
                  <a:gd fmla="*/ 302154 h 565300" name="connsiteY109"/>
                  <a:gd fmla="*/ 314410 w 606862" name="connsiteX110"/>
                  <a:gd fmla="*/ 292340 h 565300" name="connsiteY110"/>
                  <a:gd fmla="*/ 320962 w 606862" name="connsiteX111"/>
                  <a:gd fmla="*/ 282625 h 565300" name="connsiteY111"/>
                  <a:gd fmla="*/ 560801 w 606862" name="connsiteX112"/>
                  <a:gd fmla="*/ 282625 h 565300" name="connsiteY112"/>
                  <a:gd fmla="*/ 560801 w 606862" name="connsiteX113"/>
                  <a:gd fmla="*/ 52837 h 565300" name="connsiteY113"/>
                  <a:gd fmla="*/ 203028 w 606862" name="connsiteX114"/>
                  <a:gd fmla="*/ 52837 h 565300" name="connsiteY114"/>
                  <a:gd fmla="*/ 203028 w 606862" name="connsiteX115"/>
                  <a:gd fmla="*/ 71871 h 565300" name="connsiteY115"/>
                  <a:gd fmla="*/ 174835 w 606862" name="connsiteX116"/>
                  <a:gd fmla="*/ 71871 h 565300" name="connsiteY116"/>
                  <a:gd fmla="*/ 168879 w 606862" name="connsiteX117"/>
                  <a:gd fmla="*/ 72069 h 565300" name="connsiteY117"/>
                  <a:gd fmla="*/ 168879 w 606862" name="connsiteX118"/>
                  <a:gd fmla="*/ 48575 h 565300" name="connsiteY118"/>
                  <a:gd fmla="*/ 156867 w 606862" name="connsiteX119"/>
                  <a:gd fmla="*/ 26468 h 565300" name="connsiteY119"/>
                  <a:gd fmla="*/ 183273 w 606862" name="connsiteX120"/>
                  <a:gd fmla="*/ 0 h 565300" name="connsiteY12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b="b" l="l" r="r" t="t"/>
                <a:pathLst>
                  <a:path h="565300" w="606862">
                    <a:moveTo>
                      <a:pt x="225640" y="344936"/>
                    </a:moveTo>
                    <a:cubicBezTo>
                      <a:pt x="221272" y="347315"/>
                      <a:pt x="216904" y="348802"/>
                      <a:pt x="212735" y="349595"/>
                    </a:cubicBezTo>
                    <a:cubicBezTo>
                      <a:pt x="210154" y="349991"/>
                      <a:pt x="208268" y="352172"/>
                      <a:pt x="208268" y="354750"/>
                    </a:cubicBezTo>
                    <a:lnTo>
                      <a:pt x="208268" y="368033"/>
                    </a:lnTo>
                    <a:cubicBezTo>
                      <a:pt x="207573" y="368330"/>
                      <a:pt x="206878" y="368826"/>
                      <a:pt x="206282" y="369421"/>
                    </a:cubicBezTo>
                    <a:cubicBezTo>
                      <a:pt x="205289" y="370511"/>
                      <a:pt x="204793" y="371998"/>
                      <a:pt x="204992" y="373584"/>
                    </a:cubicBezTo>
                    <a:lnTo>
                      <a:pt x="207870" y="401836"/>
                    </a:lnTo>
                    <a:cubicBezTo>
                      <a:pt x="208069" y="404017"/>
                      <a:pt x="209657" y="405801"/>
                      <a:pt x="211742" y="406396"/>
                    </a:cubicBezTo>
                    <a:cubicBezTo>
                      <a:pt x="212238" y="406495"/>
                      <a:pt x="212735" y="406594"/>
                      <a:pt x="213132" y="406594"/>
                    </a:cubicBezTo>
                    <a:cubicBezTo>
                      <a:pt x="214819" y="406594"/>
                      <a:pt x="216408" y="405801"/>
                      <a:pt x="217400" y="404413"/>
                    </a:cubicBezTo>
                    <a:lnTo>
                      <a:pt x="232390" y="384687"/>
                    </a:lnTo>
                    <a:cubicBezTo>
                      <a:pt x="233085" y="383695"/>
                      <a:pt x="233383" y="382605"/>
                      <a:pt x="233482" y="381415"/>
                    </a:cubicBezTo>
                    <a:lnTo>
                      <a:pt x="233383" y="349694"/>
                    </a:lnTo>
                    <a:cubicBezTo>
                      <a:pt x="233383" y="347811"/>
                      <a:pt x="232489" y="346026"/>
                      <a:pt x="230901" y="345134"/>
                    </a:cubicBezTo>
                    <a:cubicBezTo>
                      <a:pt x="229213" y="344143"/>
                      <a:pt x="227228" y="344143"/>
                      <a:pt x="225640" y="344936"/>
                    </a:cubicBezTo>
                    <a:close/>
                    <a:moveTo>
                      <a:pt x="158236" y="344936"/>
                    </a:moveTo>
                    <a:cubicBezTo>
                      <a:pt x="156548" y="344044"/>
                      <a:pt x="154563" y="344143"/>
                      <a:pt x="152974" y="345134"/>
                    </a:cubicBezTo>
                    <a:cubicBezTo>
                      <a:pt x="151386" y="346026"/>
                      <a:pt x="150393" y="347811"/>
                      <a:pt x="150393" y="349694"/>
                    </a:cubicBezTo>
                    <a:lnTo>
                      <a:pt x="150393" y="381415"/>
                    </a:lnTo>
                    <a:cubicBezTo>
                      <a:pt x="150393" y="382605"/>
                      <a:pt x="150791" y="383695"/>
                      <a:pt x="151485" y="384687"/>
                    </a:cubicBezTo>
                    <a:lnTo>
                      <a:pt x="166475" y="404512"/>
                    </a:lnTo>
                    <a:cubicBezTo>
                      <a:pt x="167468" y="405801"/>
                      <a:pt x="169056" y="406594"/>
                      <a:pt x="170644" y="406594"/>
                    </a:cubicBezTo>
                    <a:cubicBezTo>
                      <a:pt x="171141" y="406594"/>
                      <a:pt x="171637" y="406495"/>
                      <a:pt x="172133" y="406396"/>
                    </a:cubicBezTo>
                    <a:cubicBezTo>
                      <a:pt x="174218" y="405801"/>
                      <a:pt x="175707" y="404017"/>
                      <a:pt x="176005" y="401836"/>
                    </a:cubicBezTo>
                    <a:lnTo>
                      <a:pt x="178884" y="373584"/>
                    </a:lnTo>
                    <a:cubicBezTo>
                      <a:pt x="179082" y="372097"/>
                      <a:pt x="178586" y="370511"/>
                      <a:pt x="177593" y="369421"/>
                    </a:cubicBezTo>
                    <a:cubicBezTo>
                      <a:pt x="176998" y="368826"/>
                      <a:pt x="176303" y="368330"/>
                      <a:pt x="175509" y="368033"/>
                    </a:cubicBezTo>
                    <a:lnTo>
                      <a:pt x="175509" y="354750"/>
                    </a:lnTo>
                    <a:cubicBezTo>
                      <a:pt x="175509" y="352172"/>
                      <a:pt x="173722" y="349991"/>
                      <a:pt x="171141" y="349595"/>
                    </a:cubicBezTo>
                    <a:cubicBezTo>
                      <a:pt x="166971" y="348802"/>
                      <a:pt x="162604" y="347216"/>
                      <a:pt x="158236" y="344936"/>
                    </a:cubicBezTo>
                    <a:close/>
                    <a:moveTo>
                      <a:pt x="166475" y="201992"/>
                    </a:moveTo>
                    <a:cubicBezTo>
                      <a:pt x="151386" y="201992"/>
                      <a:pt x="136893" y="208038"/>
                      <a:pt x="129547" y="211706"/>
                    </a:cubicBezTo>
                    <a:cubicBezTo>
                      <a:pt x="127760" y="212598"/>
                      <a:pt x="126569" y="214482"/>
                      <a:pt x="126569" y="216464"/>
                    </a:cubicBezTo>
                    <a:lnTo>
                      <a:pt x="126569" y="225981"/>
                    </a:lnTo>
                    <a:lnTo>
                      <a:pt x="124385" y="225981"/>
                    </a:lnTo>
                    <a:cubicBezTo>
                      <a:pt x="121506" y="225981"/>
                      <a:pt x="119124" y="228360"/>
                      <a:pt x="119124" y="231334"/>
                    </a:cubicBezTo>
                    <a:lnTo>
                      <a:pt x="119124" y="240057"/>
                    </a:lnTo>
                    <a:cubicBezTo>
                      <a:pt x="119124" y="241842"/>
                      <a:pt x="120017" y="243527"/>
                      <a:pt x="121506" y="244518"/>
                    </a:cubicBezTo>
                    <a:lnTo>
                      <a:pt x="126668" y="247888"/>
                    </a:lnTo>
                    <a:lnTo>
                      <a:pt x="126966" y="250069"/>
                    </a:lnTo>
                    <a:cubicBezTo>
                      <a:pt x="128653" y="262758"/>
                      <a:pt x="135801" y="279213"/>
                      <a:pt x="146026" y="294083"/>
                    </a:cubicBezTo>
                    <a:cubicBezTo>
                      <a:pt x="159129" y="313016"/>
                      <a:pt x="171339" y="321442"/>
                      <a:pt x="177593" y="321442"/>
                    </a:cubicBezTo>
                    <a:lnTo>
                      <a:pt x="206183" y="321442"/>
                    </a:lnTo>
                    <a:cubicBezTo>
                      <a:pt x="212536" y="321442"/>
                      <a:pt x="224746" y="313016"/>
                      <a:pt x="237751" y="294083"/>
                    </a:cubicBezTo>
                    <a:cubicBezTo>
                      <a:pt x="248075" y="279213"/>
                      <a:pt x="255222" y="262758"/>
                      <a:pt x="256910" y="250069"/>
                    </a:cubicBezTo>
                    <a:lnTo>
                      <a:pt x="257207" y="247888"/>
                    </a:lnTo>
                    <a:lnTo>
                      <a:pt x="262369" y="244518"/>
                    </a:lnTo>
                    <a:cubicBezTo>
                      <a:pt x="263858" y="243527"/>
                      <a:pt x="264752" y="241842"/>
                      <a:pt x="264752" y="240057"/>
                    </a:cubicBezTo>
                    <a:lnTo>
                      <a:pt x="264752" y="231334"/>
                    </a:lnTo>
                    <a:cubicBezTo>
                      <a:pt x="264752" y="228360"/>
                      <a:pt x="262369" y="225981"/>
                      <a:pt x="259391" y="225981"/>
                    </a:cubicBezTo>
                    <a:lnTo>
                      <a:pt x="256513" y="225981"/>
                    </a:lnTo>
                    <a:cubicBezTo>
                      <a:pt x="256115" y="225287"/>
                      <a:pt x="255520" y="224692"/>
                      <a:pt x="254825" y="224197"/>
                    </a:cubicBezTo>
                    <a:cubicBezTo>
                      <a:pt x="253336" y="223205"/>
                      <a:pt x="251450" y="223106"/>
                      <a:pt x="249762" y="223800"/>
                    </a:cubicBezTo>
                    <a:cubicBezTo>
                      <a:pt x="242615" y="226972"/>
                      <a:pt x="235567" y="228657"/>
                      <a:pt x="228717" y="228657"/>
                    </a:cubicBezTo>
                    <a:cubicBezTo>
                      <a:pt x="216606" y="228657"/>
                      <a:pt x="205587" y="223602"/>
                      <a:pt x="196057" y="213788"/>
                    </a:cubicBezTo>
                    <a:cubicBezTo>
                      <a:pt x="188414" y="205957"/>
                      <a:pt x="178487" y="201992"/>
                      <a:pt x="166475" y="201992"/>
                    </a:cubicBezTo>
                    <a:close/>
                    <a:moveTo>
                      <a:pt x="178487" y="100979"/>
                    </a:moveTo>
                    <a:lnTo>
                      <a:pt x="205389" y="100979"/>
                    </a:lnTo>
                    <a:cubicBezTo>
                      <a:pt x="251152" y="100979"/>
                      <a:pt x="288477" y="138152"/>
                      <a:pt x="288477" y="183950"/>
                    </a:cubicBezTo>
                    <a:lnTo>
                      <a:pt x="288477" y="210021"/>
                    </a:lnTo>
                    <a:cubicBezTo>
                      <a:pt x="291555" y="214383"/>
                      <a:pt x="293242" y="219537"/>
                      <a:pt x="293242" y="224890"/>
                    </a:cubicBezTo>
                    <a:lnTo>
                      <a:pt x="293242" y="243428"/>
                    </a:lnTo>
                    <a:cubicBezTo>
                      <a:pt x="293242" y="250961"/>
                      <a:pt x="289867" y="258198"/>
                      <a:pt x="284109" y="262956"/>
                    </a:cubicBezTo>
                    <a:cubicBezTo>
                      <a:pt x="282620" y="267615"/>
                      <a:pt x="280834" y="272373"/>
                      <a:pt x="278749" y="277132"/>
                    </a:cubicBezTo>
                    <a:cubicBezTo>
                      <a:pt x="274381" y="288234"/>
                      <a:pt x="268226" y="299832"/>
                      <a:pt x="260781" y="310637"/>
                    </a:cubicBezTo>
                    <a:cubicBezTo>
                      <a:pt x="257704" y="315197"/>
                      <a:pt x="253534" y="320649"/>
                      <a:pt x="248670" y="326101"/>
                    </a:cubicBezTo>
                    <a:cubicBezTo>
                      <a:pt x="253137" y="329273"/>
                      <a:pt x="256314" y="332941"/>
                      <a:pt x="257704" y="337303"/>
                    </a:cubicBezTo>
                    <a:lnTo>
                      <a:pt x="316968" y="355245"/>
                    </a:lnTo>
                    <a:cubicBezTo>
                      <a:pt x="358661" y="367240"/>
                      <a:pt x="383875" y="542104"/>
                      <a:pt x="383875" y="549638"/>
                    </a:cubicBezTo>
                    <a:cubicBezTo>
                      <a:pt x="383875" y="558262"/>
                      <a:pt x="376827" y="565300"/>
                      <a:pt x="368091" y="565300"/>
                    </a:cubicBezTo>
                    <a:lnTo>
                      <a:pt x="15685" y="565300"/>
                    </a:lnTo>
                    <a:cubicBezTo>
                      <a:pt x="7048" y="565300"/>
                      <a:pt x="0" y="558262"/>
                      <a:pt x="0" y="549638"/>
                    </a:cubicBezTo>
                    <a:cubicBezTo>
                      <a:pt x="0" y="548745"/>
                      <a:pt x="100" y="547952"/>
                      <a:pt x="199" y="547159"/>
                    </a:cubicBezTo>
                    <a:cubicBezTo>
                      <a:pt x="199" y="547159"/>
                      <a:pt x="25215" y="367240"/>
                      <a:pt x="66908" y="355245"/>
                    </a:cubicBezTo>
                    <a:lnTo>
                      <a:pt x="126172" y="337303"/>
                    </a:lnTo>
                    <a:cubicBezTo>
                      <a:pt x="127562" y="332941"/>
                      <a:pt x="130738" y="329273"/>
                      <a:pt x="135205" y="326101"/>
                    </a:cubicBezTo>
                    <a:cubicBezTo>
                      <a:pt x="130341" y="320649"/>
                      <a:pt x="126172" y="315197"/>
                      <a:pt x="123094" y="310637"/>
                    </a:cubicBezTo>
                    <a:cubicBezTo>
                      <a:pt x="115649" y="299832"/>
                      <a:pt x="109395" y="288234"/>
                      <a:pt x="105127" y="277132"/>
                    </a:cubicBezTo>
                    <a:cubicBezTo>
                      <a:pt x="103042" y="272373"/>
                      <a:pt x="101255" y="267615"/>
                      <a:pt x="99766" y="262956"/>
                    </a:cubicBezTo>
                    <a:cubicBezTo>
                      <a:pt x="94008" y="258099"/>
                      <a:pt x="90633" y="250961"/>
                      <a:pt x="90633" y="243428"/>
                    </a:cubicBezTo>
                    <a:lnTo>
                      <a:pt x="90633" y="224890"/>
                    </a:lnTo>
                    <a:cubicBezTo>
                      <a:pt x="90633" y="219537"/>
                      <a:pt x="92321" y="214383"/>
                      <a:pt x="95398" y="210021"/>
                    </a:cubicBezTo>
                    <a:lnTo>
                      <a:pt x="95398" y="183950"/>
                    </a:lnTo>
                    <a:cubicBezTo>
                      <a:pt x="95398" y="138152"/>
                      <a:pt x="132624" y="100979"/>
                      <a:pt x="178487" y="100979"/>
                    </a:cubicBezTo>
                    <a:close/>
                    <a:moveTo>
                      <a:pt x="479606" y="93305"/>
                    </a:moveTo>
                    <a:cubicBezTo>
                      <a:pt x="488144" y="92017"/>
                      <a:pt x="496086" y="97962"/>
                      <a:pt x="497278" y="106483"/>
                    </a:cubicBezTo>
                    <a:lnTo>
                      <a:pt x="506710" y="172472"/>
                    </a:lnTo>
                    <a:cubicBezTo>
                      <a:pt x="508000" y="180993"/>
                      <a:pt x="502043" y="188821"/>
                      <a:pt x="493505" y="190109"/>
                    </a:cubicBezTo>
                    <a:cubicBezTo>
                      <a:pt x="492711" y="190208"/>
                      <a:pt x="492016" y="190208"/>
                      <a:pt x="491222" y="190208"/>
                    </a:cubicBezTo>
                    <a:cubicBezTo>
                      <a:pt x="483676" y="190208"/>
                      <a:pt x="476925" y="184659"/>
                      <a:pt x="475833" y="176832"/>
                    </a:cubicBezTo>
                    <a:lnTo>
                      <a:pt x="471862" y="148989"/>
                    </a:lnTo>
                    <a:lnTo>
                      <a:pt x="424107" y="213789"/>
                    </a:lnTo>
                    <a:cubicBezTo>
                      <a:pt x="419739" y="219635"/>
                      <a:pt x="411896" y="221716"/>
                      <a:pt x="405244" y="218843"/>
                    </a:cubicBezTo>
                    <a:lnTo>
                      <a:pt x="327506" y="184758"/>
                    </a:lnTo>
                    <a:lnTo>
                      <a:pt x="323237" y="189415"/>
                    </a:lnTo>
                    <a:cubicBezTo>
                      <a:pt x="322940" y="176336"/>
                      <a:pt x="320557" y="163753"/>
                      <a:pt x="316486" y="152061"/>
                    </a:cubicBezTo>
                    <a:cubicBezTo>
                      <a:pt x="320557" y="149980"/>
                      <a:pt x="325422" y="149782"/>
                      <a:pt x="329790" y="151665"/>
                    </a:cubicBezTo>
                    <a:lnTo>
                      <a:pt x="406336" y="185254"/>
                    </a:lnTo>
                    <a:lnTo>
                      <a:pt x="447538" y="129371"/>
                    </a:lnTo>
                    <a:lnTo>
                      <a:pt x="417952" y="133632"/>
                    </a:lnTo>
                    <a:cubicBezTo>
                      <a:pt x="409414" y="134821"/>
                      <a:pt x="401471" y="128876"/>
                      <a:pt x="400280" y="120355"/>
                    </a:cubicBezTo>
                    <a:cubicBezTo>
                      <a:pt x="398989" y="111834"/>
                      <a:pt x="404946" y="104006"/>
                      <a:pt x="413484" y="102718"/>
                    </a:cubicBezTo>
                    <a:close/>
                    <a:moveTo>
                      <a:pt x="183273" y="0"/>
                    </a:moveTo>
                    <a:lnTo>
                      <a:pt x="580456" y="0"/>
                    </a:lnTo>
                    <a:cubicBezTo>
                      <a:pt x="595049" y="0"/>
                      <a:pt x="606862" y="11896"/>
                      <a:pt x="606862" y="26468"/>
                    </a:cubicBezTo>
                    <a:cubicBezTo>
                      <a:pt x="606862" y="35687"/>
                      <a:pt x="602097" y="43816"/>
                      <a:pt x="594850" y="48575"/>
                    </a:cubicBezTo>
                    <a:lnTo>
                      <a:pt x="594850" y="299675"/>
                    </a:lnTo>
                    <a:cubicBezTo>
                      <a:pt x="594850" y="308994"/>
                      <a:pt x="587207" y="316627"/>
                      <a:pt x="577776" y="316627"/>
                    </a:cubicBezTo>
                    <a:lnTo>
                      <a:pt x="304086" y="316627"/>
                    </a:lnTo>
                    <a:cubicBezTo>
                      <a:pt x="306468" y="311770"/>
                      <a:pt x="308652" y="306912"/>
                      <a:pt x="310439" y="302154"/>
                    </a:cubicBezTo>
                    <a:cubicBezTo>
                      <a:pt x="311928" y="298882"/>
                      <a:pt x="313219" y="295611"/>
                      <a:pt x="314410" y="292340"/>
                    </a:cubicBezTo>
                    <a:cubicBezTo>
                      <a:pt x="316991" y="289267"/>
                      <a:pt x="319175" y="285995"/>
                      <a:pt x="320962" y="282625"/>
                    </a:cubicBezTo>
                    <a:lnTo>
                      <a:pt x="560801" y="282625"/>
                    </a:lnTo>
                    <a:lnTo>
                      <a:pt x="560801" y="52837"/>
                    </a:lnTo>
                    <a:lnTo>
                      <a:pt x="203028" y="52837"/>
                    </a:lnTo>
                    <a:lnTo>
                      <a:pt x="203028" y="71871"/>
                    </a:lnTo>
                    <a:lnTo>
                      <a:pt x="174835" y="71871"/>
                    </a:lnTo>
                    <a:cubicBezTo>
                      <a:pt x="172850" y="71871"/>
                      <a:pt x="170864" y="71970"/>
                      <a:pt x="168879" y="72069"/>
                    </a:cubicBezTo>
                    <a:lnTo>
                      <a:pt x="168879" y="48575"/>
                    </a:lnTo>
                    <a:cubicBezTo>
                      <a:pt x="161632" y="43816"/>
                      <a:pt x="156867" y="35687"/>
                      <a:pt x="156867" y="26468"/>
                    </a:cubicBezTo>
                    <a:cubicBezTo>
                      <a:pt x="156867" y="11896"/>
                      <a:pt x="168680" y="0"/>
                      <a:pt x="183273" y="0"/>
                    </a:cubicBezTo>
                    <a:close/>
                  </a:path>
                </a:pathLst>
              </a:custGeom>
              <a:solidFill>
                <a:schemeClr val="bg1"/>
              </a:solidFill>
              <a:ln w="3175">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rmAutofit/>
              </a:bodyPr>
              <a:lstStyle>
                <a:defPPr>
                  <a:defRPr lang="zh-CN"/>
                </a:defPPr>
                <a:lvl1pPr algn="l" defTabSz="914400" eaLnBrk="1" hangingPunct="1" latinLnBrk="0" marL="0" rtl="0">
                  <a:defRPr kern="1200" sz="1800">
                    <a:solidFill>
                      <a:schemeClr val="lt1"/>
                    </a:solidFill>
                  </a:defRPr>
                </a:lvl1pPr>
                <a:lvl2pPr algn="l" defTabSz="914400" eaLnBrk="1" hangingPunct="1" latinLnBrk="0" marL="457200" rtl="0">
                  <a:defRPr kern="1200" sz="1800">
                    <a:solidFill>
                      <a:schemeClr val="lt1"/>
                    </a:solidFill>
                  </a:defRPr>
                </a:lvl2pPr>
                <a:lvl3pPr algn="l" defTabSz="914400" eaLnBrk="1" hangingPunct="1" latinLnBrk="0" marL="914400" rtl="0">
                  <a:defRPr kern="1200" sz="1800">
                    <a:solidFill>
                      <a:schemeClr val="lt1"/>
                    </a:solidFill>
                  </a:defRPr>
                </a:lvl3pPr>
                <a:lvl4pPr algn="l" defTabSz="914400" eaLnBrk="1" hangingPunct="1" latinLnBrk="0" marL="1371600" rtl="0">
                  <a:defRPr kern="1200" sz="1800">
                    <a:solidFill>
                      <a:schemeClr val="lt1"/>
                    </a:solidFill>
                  </a:defRPr>
                </a:lvl4pPr>
                <a:lvl5pPr algn="l" defTabSz="914400" eaLnBrk="1" hangingPunct="1" latinLnBrk="0" marL="1828800" rtl="0">
                  <a:defRPr kern="1200" sz="1800">
                    <a:solidFill>
                      <a:schemeClr val="lt1"/>
                    </a:solidFill>
                  </a:defRPr>
                </a:lvl5pPr>
                <a:lvl6pPr algn="l" defTabSz="914400" eaLnBrk="1" hangingPunct="1" latinLnBrk="0" marL="2286000" rtl="0">
                  <a:defRPr kern="1200" sz="1800">
                    <a:solidFill>
                      <a:schemeClr val="lt1"/>
                    </a:solidFill>
                  </a:defRPr>
                </a:lvl6pPr>
                <a:lvl7pPr algn="l" defTabSz="914400" eaLnBrk="1" hangingPunct="1" latinLnBrk="0" marL="2743200" rtl="0">
                  <a:defRPr kern="1200" sz="1800">
                    <a:solidFill>
                      <a:schemeClr val="lt1"/>
                    </a:solidFill>
                  </a:defRPr>
                </a:lvl7pPr>
                <a:lvl8pPr algn="l" defTabSz="914400" eaLnBrk="1" hangingPunct="1" latinLnBrk="0" marL="3200400" rtl="0">
                  <a:defRPr kern="1200" sz="1800">
                    <a:solidFill>
                      <a:schemeClr val="lt1"/>
                    </a:solidFill>
                  </a:defRPr>
                </a:lvl8pPr>
                <a:lvl9pPr algn="l" defTabSz="914400" eaLnBrk="1" hangingPunct="1" latinLnBrk="0" marL="3657600" rtl="0">
                  <a:defRPr kern="1200" sz="1800">
                    <a:solidFill>
                      <a:schemeClr val="lt1"/>
                    </a:solidFill>
                  </a:defRPr>
                </a:lvl9pPr>
              </a:lstStyle>
              <a:p>
                <a:pPr algn="ctr" defTabSz="914354"/>
                <a:endParaRPr altLang="en-US" b="1" i="1" lang="zh-CN" sz="2000">
                  <a:solidFill>
                    <a:schemeClr val="tx1"/>
                  </a:solidFill>
                  <a:latin typeface="+mn-ea"/>
                  <a:sym charset="-122" panose="00000500000000000000" pitchFamily="2" typeface="字魂58号-创中黑"/>
                </a:endParaRPr>
              </a:p>
            </p:txBody>
          </p:sp>
          <p:grpSp>
            <p:nvGrpSpPr>
              <p:cNvPr id="27" name="ïšļîḑé">
                <a:extLst>
                  <a:ext uri="{FF2B5EF4-FFF2-40B4-BE49-F238E27FC236}">
                    <a16:creationId xmlns:a16="http://schemas.microsoft.com/office/drawing/2014/main" id="{C597F481-5997-4DA3-9FF3-1F19959A3934}"/>
                  </a:ext>
                </a:extLst>
              </p:cNvPr>
              <p:cNvGrpSpPr/>
              <p:nvPr/>
            </p:nvGrpSpPr>
            <p:grpSpPr>
              <a:xfrm>
                <a:off x="4467128" y="4786504"/>
                <a:ext cx="1643229" cy="993775"/>
                <a:chOff x="4451766" y="4782619"/>
                <a:chExt cx="1718125" cy="993775"/>
              </a:xfrm>
            </p:grpSpPr>
            <p:sp>
              <p:nvSpPr>
                <p:cNvPr id="28" name="ïṥḷîdè">
                  <a:extLst>
                    <a:ext uri="{FF2B5EF4-FFF2-40B4-BE49-F238E27FC236}">
                      <a16:creationId xmlns:a16="http://schemas.microsoft.com/office/drawing/2014/main" id="{B986AE6A-E395-4FB6-A695-B2B7600A75C4}"/>
                    </a:ext>
                  </a:extLst>
                </p:cNvPr>
                <p:cNvSpPr/>
                <p:nvPr/>
              </p:nvSpPr>
              <p:spPr bwMode="auto">
                <a:xfrm>
                  <a:off x="4451766" y="5137068"/>
                  <a:ext cx="1718125" cy="63932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5720" lIns="91440" rIns="91440" tIns="45720" wrap="square">
                  <a:normAutofit/>
                </a:bodyPr>
                <a:lstStyle>
                  <a:defPPr>
                    <a:defRPr lang="zh-CN"/>
                  </a:defPPr>
                  <a:lvl1pPr algn="l" defTabSz="914400" eaLnBrk="1" hangingPunct="1" latinLnBrk="0" marL="0" rtl="0">
                    <a:defRPr kern="1200" sz="1800">
                      <a:solidFill>
                        <a:schemeClr val="tx1"/>
                      </a:solidFill>
                    </a:defRPr>
                  </a:lvl1pPr>
                  <a:lvl2pPr algn="l" defTabSz="914400" eaLnBrk="1" hangingPunct="1" latinLnBrk="0" marL="457200" rtl="0">
                    <a:defRPr kern="1200" sz="1800">
                      <a:solidFill>
                        <a:schemeClr val="tx1"/>
                      </a:solidFill>
                    </a:defRPr>
                  </a:lvl2pPr>
                  <a:lvl3pPr algn="l" defTabSz="914400" eaLnBrk="1" hangingPunct="1" latinLnBrk="0" marL="914400" rtl="0">
                    <a:defRPr kern="1200" sz="1800">
                      <a:solidFill>
                        <a:schemeClr val="tx1"/>
                      </a:solidFill>
                    </a:defRPr>
                  </a:lvl3pPr>
                  <a:lvl4pPr algn="l" defTabSz="914400" eaLnBrk="1" hangingPunct="1" latinLnBrk="0" marL="1371600" rtl="0">
                    <a:defRPr kern="1200" sz="1800">
                      <a:solidFill>
                        <a:schemeClr val="tx1"/>
                      </a:solidFill>
                    </a:defRPr>
                  </a:lvl4pPr>
                  <a:lvl5pPr algn="l" defTabSz="914400" eaLnBrk="1" hangingPunct="1" latinLnBrk="0" marL="1828800" rtl="0">
                    <a:defRPr kern="1200" sz="1800">
                      <a:solidFill>
                        <a:schemeClr val="tx1"/>
                      </a:solidFill>
                    </a:defRPr>
                  </a:lvl5pPr>
                  <a:lvl6pPr algn="l" defTabSz="914400" eaLnBrk="1" hangingPunct="1" latinLnBrk="0" marL="2286000" rtl="0">
                    <a:defRPr kern="1200" sz="1800">
                      <a:solidFill>
                        <a:schemeClr val="tx1"/>
                      </a:solidFill>
                    </a:defRPr>
                  </a:lvl6pPr>
                  <a:lvl7pPr algn="l" defTabSz="914400" eaLnBrk="1" hangingPunct="1" latinLnBrk="0" marL="2743200" rtl="0">
                    <a:defRPr kern="1200" sz="1800">
                      <a:solidFill>
                        <a:schemeClr val="tx1"/>
                      </a:solidFill>
                    </a:defRPr>
                  </a:lvl7pPr>
                  <a:lvl8pPr algn="l" defTabSz="914400" eaLnBrk="1" hangingPunct="1" latinLnBrk="0" marL="3200400" rtl="0">
                    <a:defRPr kern="1200" sz="1800">
                      <a:solidFill>
                        <a:schemeClr val="tx1"/>
                      </a:solidFill>
                    </a:defRPr>
                  </a:lvl8pPr>
                  <a:lvl9pPr algn="l" defTabSz="914400" eaLnBrk="1" hangingPunct="1" latinLnBrk="0" marL="3657600" rtl="0">
                    <a:defRPr kern="1200" sz="1800">
                      <a:solidFill>
                        <a:schemeClr val="tx1"/>
                      </a:solidFill>
                    </a:defRPr>
                  </a:lvl9pPr>
                </a:lstStyle>
                <a:p>
                  <a:pPr indent="-171450" marL="171450">
                    <a:lnSpc>
                      <a:spcPct val="150000"/>
                    </a:lnSpc>
                    <a:spcBef>
                      <a:spcPct val="0"/>
                    </a:spcBef>
                    <a:buFont charset="0" panose="020b0604020202020204" pitchFamily="34" typeface="Arial"/>
                    <a:buChar char="•"/>
                  </a:pPr>
                  <a:r>
                    <a:rPr altLang="zh-CN" lang="en-US" sz="1100">
                      <a:solidFill>
                        <a:schemeClr val="bg1"/>
                      </a:solidFill>
                      <a:latin typeface="+mn-ea"/>
                      <a:sym charset="-122" panose="00000500000000000000" pitchFamily="2" typeface="字魂58号-创中黑"/>
                    </a:rPr>
                    <a:t>Supporting text here.</a:t>
                  </a:r>
                </a:p>
                <a:p>
                  <a:pPr indent="-171450" marL="171450">
                    <a:lnSpc>
                      <a:spcPct val="150000"/>
                    </a:lnSpc>
                    <a:spcBef>
                      <a:spcPct val="0"/>
                    </a:spcBef>
                    <a:buFont charset="0" panose="020b0604020202020204" pitchFamily="34" typeface="Arial"/>
                    <a:buChar char="•"/>
                  </a:pPr>
                  <a:r>
                    <a:rPr altLang="zh-CN" lang="en-US" sz="1100">
                      <a:solidFill>
                        <a:schemeClr val="bg1"/>
                      </a:solidFill>
                      <a:latin typeface="+mn-ea"/>
                      <a:sym charset="-122" panose="00000500000000000000" pitchFamily="2" typeface="字魂58号-创中黑"/>
                    </a:rPr>
                    <a:t>……</a:t>
                  </a:r>
                </a:p>
              </p:txBody>
            </p:sp>
            <p:sp>
              <p:nvSpPr>
                <p:cNvPr id="29" name="íṧḷîḑe">
                  <a:extLst>
                    <a:ext uri="{FF2B5EF4-FFF2-40B4-BE49-F238E27FC236}">
                      <a16:creationId xmlns:a16="http://schemas.microsoft.com/office/drawing/2014/main" id="{8843313F-37C8-4E6C-B898-BB93F53E130F}"/>
                    </a:ext>
                  </a:extLst>
                </p:cNvPr>
                <p:cNvSpPr txBox="1"/>
                <p:nvPr/>
              </p:nvSpPr>
              <p:spPr bwMode="auto">
                <a:xfrm>
                  <a:off x="4451766" y="4782619"/>
                  <a:ext cx="1718125" cy="354448"/>
                </a:xfrm>
                <a:prstGeom prst="rect">
                  <a:avLst/>
                </a:prstGeom>
                <a:noFill/>
                <a:ln>
                  <a:noFill/>
                </a:ln>
                <a:extLst>
                  <a:ext uri="{91240B29-F687-4F45-9708-019B960494DF}">
                    <a14:hiddenLine w="9525">
                      <a:solidFill>
                        <a:srgbClr val="000000"/>
                      </a:solidFill>
                      <a:miter lim="800000"/>
                      <a:headEnd/>
                      <a:tailEnd/>
                    </a14:hiddenLine>
                  </a:ext>
                </a:extLst>
              </p:spPr>
              <p:txBody>
                <a:bodyPr anchor="ctr" bIns="45720" lIns="91440" rIns="91440" tIns="45720" wrap="square">
                  <a:normAutofit/>
                </a:bodyPr>
                <a:lstStyle>
                  <a:defPPr>
                    <a:defRPr lang="zh-CN"/>
                  </a:defPPr>
                  <a:lvl1pPr algn="l" defTabSz="914400" eaLnBrk="1" hangingPunct="1" latinLnBrk="0" marL="0" rtl="0">
                    <a:defRPr kern="1200" sz="1800">
                      <a:solidFill>
                        <a:schemeClr val="tx1"/>
                      </a:solidFill>
                    </a:defRPr>
                  </a:lvl1pPr>
                  <a:lvl2pPr algn="l" defTabSz="914400" eaLnBrk="1" hangingPunct="1" latinLnBrk="0" marL="457200" rtl="0">
                    <a:defRPr kern="1200" sz="1800">
                      <a:solidFill>
                        <a:schemeClr val="tx1"/>
                      </a:solidFill>
                    </a:defRPr>
                  </a:lvl2pPr>
                  <a:lvl3pPr algn="l" defTabSz="914400" eaLnBrk="1" hangingPunct="1" latinLnBrk="0" marL="914400" rtl="0">
                    <a:defRPr kern="1200" sz="1800">
                      <a:solidFill>
                        <a:schemeClr val="tx1"/>
                      </a:solidFill>
                    </a:defRPr>
                  </a:lvl3pPr>
                  <a:lvl4pPr algn="l" defTabSz="914400" eaLnBrk="1" hangingPunct="1" latinLnBrk="0" marL="1371600" rtl="0">
                    <a:defRPr kern="1200" sz="1800">
                      <a:solidFill>
                        <a:schemeClr val="tx1"/>
                      </a:solidFill>
                    </a:defRPr>
                  </a:lvl4pPr>
                  <a:lvl5pPr algn="l" defTabSz="914400" eaLnBrk="1" hangingPunct="1" latinLnBrk="0" marL="1828800" rtl="0">
                    <a:defRPr kern="1200" sz="1800">
                      <a:solidFill>
                        <a:schemeClr val="tx1"/>
                      </a:solidFill>
                    </a:defRPr>
                  </a:lvl5pPr>
                  <a:lvl6pPr algn="l" defTabSz="914400" eaLnBrk="1" hangingPunct="1" latinLnBrk="0" marL="2286000" rtl="0">
                    <a:defRPr kern="1200" sz="1800">
                      <a:solidFill>
                        <a:schemeClr val="tx1"/>
                      </a:solidFill>
                    </a:defRPr>
                  </a:lvl6pPr>
                  <a:lvl7pPr algn="l" defTabSz="914400" eaLnBrk="1" hangingPunct="1" latinLnBrk="0" marL="2743200" rtl="0">
                    <a:defRPr kern="1200" sz="1800">
                      <a:solidFill>
                        <a:schemeClr val="tx1"/>
                      </a:solidFill>
                    </a:defRPr>
                  </a:lvl7pPr>
                  <a:lvl8pPr algn="l" defTabSz="914400" eaLnBrk="1" hangingPunct="1" latinLnBrk="0" marL="3200400" rtl="0">
                    <a:defRPr kern="1200" sz="1800">
                      <a:solidFill>
                        <a:schemeClr val="tx1"/>
                      </a:solidFill>
                    </a:defRPr>
                  </a:lvl8pPr>
                  <a:lvl9pPr algn="l" defTabSz="914400" eaLnBrk="1" hangingPunct="1" latinLnBrk="0" marL="3657600" rtl="0">
                    <a:defRPr kern="1200" sz="1800">
                      <a:solidFill>
                        <a:schemeClr val="tx1"/>
                      </a:solidFill>
                    </a:defRPr>
                  </a:lvl9pPr>
                </a:lstStyle>
                <a:p>
                  <a:pPr>
                    <a:spcBef>
                      <a:spcPct val="0"/>
                    </a:spcBef>
                  </a:pPr>
                  <a:r>
                    <a:rPr altLang="zh-CN" i="1" lang="en-US" sz="1600">
                      <a:solidFill>
                        <a:schemeClr val="bg1"/>
                      </a:solidFill>
                      <a:latin typeface="+mn-ea"/>
                      <a:sym charset="-122" panose="00000500000000000000" pitchFamily="2" typeface="字魂58号-创中黑"/>
                    </a:rPr>
                    <a:t>02.添加标题</a:t>
                  </a:r>
                </a:p>
              </p:txBody>
            </p:sp>
          </p:grpSp>
        </p:grpSp>
      </p:grpSp>
      <p:grpSp>
        <p:nvGrpSpPr>
          <p:cNvPr id="30" name="组合 29">
            <a:extLst>
              <a:ext uri="{FF2B5EF4-FFF2-40B4-BE49-F238E27FC236}">
                <a16:creationId xmlns:a16="http://schemas.microsoft.com/office/drawing/2014/main" id="{1FFF2A47-BF6C-4FD3-9E02-488A183C6A07}"/>
              </a:ext>
            </a:extLst>
          </p:cNvPr>
          <p:cNvGrpSpPr/>
          <p:nvPr/>
        </p:nvGrpSpPr>
        <p:grpSpPr>
          <a:xfrm>
            <a:off x="54663" y="1485494"/>
            <a:ext cx="7110739" cy="4444211"/>
            <a:chOff x="5712498" y="2045244"/>
            <a:chExt cx="6336001" cy="3960000"/>
          </a:xfrm>
        </p:grpSpPr>
        <p:pic>
          <p:nvPicPr>
            <p:cNvPr id="31" name="Picture 45">
              <a:extLst>
                <a:ext uri="{FF2B5EF4-FFF2-40B4-BE49-F238E27FC236}">
                  <a16:creationId xmlns:a16="http://schemas.microsoft.com/office/drawing/2014/main" id="{3248F75A-7CE6-44DB-9BAC-2FC42DE68358}"/>
                </a:ext>
              </a:extLst>
            </p:cNvPr>
            <p:cNvPicPr>
              <a:picLocks noChangeAspect="1"/>
            </p:cNvPicPr>
            <p:nvPr/>
          </p:nvPicPr>
          <p:blipFill>
            <a:blip r:embed="rId3">
              <a:extLst>
                <a:ext uri="{28A0092B-C50C-407E-A947-70E740481C1C}">
                  <a14:useLocalDpi val="0"/>
                </a:ext>
              </a:extLst>
            </a:blip>
            <a:stretch>
              <a:fillRect/>
            </a:stretch>
          </p:blipFill>
          <p:spPr>
            <a:xfrm>
              <a:off x="5712498" y="2045244"/>
              <a:ext cx="6336001" cy="3960000"/>
            </a:xfrm>
            <a:prstGeom prst="rect">
              <a:avLst/>
            </a:prstGeom>
          </p:spPr>
        </p:pic>
        <p:sp>
          <p:nvSpPr>
            <p:cNvPr id="32" name="Rectangle 46">
              <a:extLst>
                <a:ext uri="{FF2B5EF4-FFF2-40B4-BE49-F238E27FC236}">
                  <a16:creationId xmlns:a16="http://schemas.microsoft.com/office/drawing/2014/main" id="{8448639A-2618-4E35-B653-9E44A0C7B91B}"/>
                </a:ext>
              </a:extLst>
            </p:cNvPr>
            <p:cNvSpPr/>
            <p:nvPr/>
          </p:nvSpPr>
          <p:spPr>
            <a:xfrm>
              <a:off x="6654702" y="2427066"/>
              <a:ext cx="4453778" cy="2915728"/>
            </a:xfrm>
            <a:prstGeom prst="rect">
              <a:avLst/>
            </a:prstGeom>
            <a:blipFill dpi="0" rotWithShape="1">
              <a:blip r:embed="rId4">
                <a:extLst>
                  <a:ext uri="{28A0092B-C50C-407E-A947-70E740481C1C}">
                    <a14:useLocalDpi val="0"/>
                  </a:ext>
                </a:extLst>
              </a:blip>
              <a:stretch>
                <a:fillRect/>
              </a:stretch>
            </a:blipFill>
            <a:ln algn="ctr" cap="flat" cmpd="sng" w="12700">
              <a:noFill/>
              <a:prstDash val="solid"/>
              <a:miter lim="800000"/>
            </a:ln>
            <a:effectLst>
              <a:outerShdw algn="tl" blurRad="508000" dir="5400000" dist="190500" rotWithShape="0">
                <a:srgbClr val="595F6F">
                  <a:alpha val="55000"/>
                </a:srgbClr>
              </a:outerShdw>
            </a:effectLst>
          </p:spPr>
          <p:style>
            <a:lnRef idx="0">
              <a:scrgbClr b="0" g="0" r="0"/>
            </a:lnRef>
            <a:fillRef idx="0">
              <a:scrgbClr b="0" g="0" r="0"/>
            </a:fillRef>
            <a:effectRef idx="0">
              <a:scrgbClr b="0" g="0" r="0"/>
            </a:effectRef>
            <a:fontRef idx="major"/>
          </p:style>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bg-BG" noProof="0" normalizeH="0" spc="0" strike="noStrike" sz="1800" u="none">
                <a:ln>
                  <a:noFill/>
                </a:ln>
                <a:solidFill>
                  <a:srgbClr val="FFFFFF"/>
                </a:solidFill>
                <a:effectLst/>
                <a:uLnTx/>
                <a:uFillTx/>
                <a:latin typeface="+mn-ea"/>
                <a:ea typeface="+mn-ea"/>
                <a:cs typeface="+mn-cs"/>
              </a:endParaRPr>
            </a:p>
          </p:txBody>
        </p:sp>
      </p:grpSp>
    </p:spTree>
    <p:extLst>
      <p:ext uri="{BB962C8B-B14F-4D97-AF65-F5344CB8AC3E}">
        <p14:creationId val="3102813131"/>
      </p:ext>
    </p:extLst>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3" presetSubtype="528">
                                  <p:stCondLst>
                                    <p:cond delay="0"/>
                                  </p:stCondLst>
                                  <p:iterate type="lt">
                                    <p:tmPct val="5000"/>
                                  </p:iterate>
                                  <p:childTnLst>
                                    <p:set>
                                      <p:cBhvr>
                                        <p:cTn dur="1" fill="hold" id="6">
                                          <p:stCondLst>
                                            <p:cond delay="0"/>
                                          </p:stCondLst>
                                        </p:cTn>
                                        <p:tgtEl>
                                          <p:spTgt spid="7"/>
                                        </p:tgtEl>
                                        <p:attrNameLst>
                                          <p:attrName>style.visibility</p:attrName>
                                        </p:attrNameLst>
                                      </p:cBhvr>
                                      <p:to>
                                        <p:strVal val="visible"/>
                                      </p:to>
                                    </p:set>
                                    <p:anim calcmode="lin" to="" valueType="num">
                                      <p:cBhvr>
                                        <p:cTn dur="1000" fill="hold" id="7">
                                          <p:stCondLst>
                                            <p:cond delay="0"/>
                                          </p:stCondLst>
                                        </p:cTn>
                                        <p:tgtEl>
                                          <p:spTgt spid="7"/>
                                        </p:tgtEl>
                                        <p:attrNameLst>
                                          <p:attrName>ppt_x</p:attrName>
                                        </p:attrNameLst>
                                      </p:cBhvr>
                                      <p:tavLst>
                                        <p:tav fmla="#ppt_x+(8/9)*(#ppt_x-(#ppt_x-#ppt_w/2))*((1.5-1.5*$)^2-(1.5-1.5*$)^3)" tm="0">
                                          <p:val>
                                            <p:strVal val="0"/>
                                          </p:val>
                                        </p:tav>
                                        <p:tav tm="100000">
                                          <p:val>
                                            <p:strVal val="1"/>
                                          </p:val>
                                        </p:tav>
                                      </p:tavLst>
                                    </p:anim>
                                    <p:anim calcmode="lin" to="" valueType="num">
                                      <p:cBhvr>
                                        <p:cTn dur="1000" fill="hold" id="8">
                                          <p:stCondLst>
                                            <p:cond delay="0"/>
                                          </p:stCondLst>
                                        </p:cTn>
                                        <p:tgtEl>
                                          <p:spTgt spid="7"/>
                                        </p:tgtEl>
                                        <p:attrNameLst>
                                          <p:attrName>ppt_y</p:attrName>
                                        </p:attrNameLst>
                                      </p:cBhvr>
                                      <p:tavLst>
                                        <p:tav fmla="#ppt_y+(8/9)*(#ppt_y-(#ppt_y+#ppt_h/2))*((1.5-1.5*$)^2-(1.5-1.5*$)^3)" tm="0">
                                          <p:val>
                                            <p:strVal val="0"/>
                                          </p:val>
                                        </p:tav>
                                        <p:tav tm="100000">
                                          <p:val>
                                            <p:strVal val="1"/>
                                          </p:val>
                                        </p:tav>
                                      </p:tavLst>
                                    </p:anim>
                                    <p:anim calcmode="lin" to="" valueType="num">
                                      <p:cBhvr>
                                        <p:cTn dur="1000" fill="hold" id="9">
                                          <p:stCondLst>
                                            <p:cond delay="0"/>
                                          </p:stCondLst>
                                        </p:cTn>
                                        <p:tgtEl>
                                          <p:spTgt spid="7"/>
                                        </p:tgtEl>
                                        <p:attrNameLst>
                                          <p:attrName>ppt_w</p:attrName>
                                        </p:attrNameLst>
                                      </p:cBhvr>
                                      <p:tavLst>
                                        <p:tav fmla="#ppt_w+(8/9)*(#ppt_w-0)*((1.5-1.5*$)^2-(1.5-1.5*$)^3)" tm="0">
                                          <p:val>
                                            <p:strVal val="0"/>
                                          </p:val>
                                        </p:tav>
                                        <p:tav tm="100000">
                                          <p:val>
                                            <p:strVal val="1"/>
                                          </p:val>
                                        </p:tav>
                                      </p:tavLst>
                                    </p:anim>
                                    <p:anim calcmode="lin" to="" valueType="num">
                                      <p:cBhvr>
                                        <p:cTn dur="1000" fill="hold" id="10">
                                          <p:stCondLst>
                                            <p:cond delay="0"/>
                                          </p:stCondLst>
                                        </p:cTn>
                                        <p:tgtEl>
                                          <p:spTgt spid="7"/>
                                        </p:tgtEl>
                                        <p:attrNameLst>
                                          <p:attrName>ppt_h</p:attrName>
                                        </p:attrNameLst>
                                      </p:cBhvr>
                                      <p:tavLst>
                                        <p:tav fmla="#ppt_h+(8/9)*(#ppt_h-0)*((1.5-1.5*$)^2-(1.5-1.5*$)^3)" tm="0">
                                          <p:val>
                                            <p:strVal val="0"/>
                                          </p:val>
                                        </p:tav>
                                        <p:tav tm="100000">
                                          <p:val>
                                            <p:strVal val="1"/>
                                          </p:val>
                                        </p:tav>
                                      </p:tavLst>
                                    </p:anim>
                                  </p:childTnLst>
                                </p:cTn>
                              </p:par>
                              <p:par>
                                <p:cTn fill="hold" grpId="0" id="11" nodeType="withEffect" presetClass="entr" presetID="21" presetSubtype="1">
                                  <p:stCondLst>
                                    <p:cond delay="750"/>
                                  </p:stCondLst>
                                  <p:childTnLst>
                                    <p:set>
                                      <p:cBhvr>
                                        <p:cTn dur="1" fill="hold" id="12">
                                          <p:stCondLst>
                                            <p:cond delay="0"/>
                                          </p:stCondLst>
                                        </p:cTn>
                                        <p:tgtEl>
                                          <p:spTgt spid="16"/>
                                        </p:tgtEl>
                                        <p:attrNameLst>
                                          <p:attrName>style.visibility</p:attrName>
                                        </p:attrNameLst>
                                      </p:cBhvr>
                                      <p:to>
                                        <p:strVal val="visible"/>
                                      </p:to>
                                    </p:set>
                                    <p:animEffect filter="wheel(1)" transition="in">
                                      <p:cBhvr>
                                        <p:cTn dur="1250" id="13"/>
                                        <p:tgtEl>
                                          <p:spTgt spid="16"/>
                                        </p:tgtEl>
                                      </p:cBhvr>
                                    </p:animEffect>
                                  </p:childTnLst>
                                </p:cTn>
                              </p:par>
                              <p:par>
                                <p:cTn fill="hold" grpId="1" id="14" nodeType="withEffect" presetClass="emph" presetID="8" presetSubtype="0">
                                  <p:stCondLst>
                                    <p:cond delay="750"/>
                                  </p:stCondLst>
                                  <p:childTnLst>
                                    <p:animRot by="10800000">
                                      <p:cBhvr>
                                        <p:cTn dur="10" fill="hold" id="15"/>
                                        <p:tgtEl>
                                          <p:spTgt spid="16"/>
                                        </p:tgtEl>
                                        <p:attrNameLst>
                                          <p:attrName>r</p:attrName>
                                        </p:attrNameLst>
                                      </p:cBhvr>
                                    </p:animRot>
                                  </p:childTnLst>
                                </p:cTn>
                              </p:par>
                              <p:par>
                                <p:cTn fill="hold" grpId="0" id="16" nodeType="withEffect" presetClass="entr" presetID="21" presetSubtype="1">
                                  <p:stCondLst>
                                    <p:cond delay="750"/>
                                  </p:stCondLst>
                                  <p:childTnLst>
                                    <p:set>
                                      <p:cBhvr>
                                        <p:cTn dur="1" fill="hold" id="17">
                                          <p:stCondLst>
                                            <p:cond delay="0"/>
                                          </p:stCondLst>
                                        </p:cTn>
                                        <p:tgtEl>
                                          <p:spTgt spid="15"/>
                                        </p:tgtEl>
                                        <p:attrNameLst>
                                          <p:attrName>style.visibility</p:attrName>
                                        </p:attrNameLst>
                                      </p:cBhvr>
                                      <p:to>
                                        <p:strVal val="visible"/>
                                      </p:to>
                                    </p:set>
                                    <p:animEffect filter="wheel(1)" transition="in">
                                      <p:cBhvr>
                                        <p:cTn dur="1250" id="18"/>
                                        <p:tgtEl>
                                          <p:spTgt spid="15"/>
                                        </p:tgtEl>
                                      </p:cBhvr>
                                    </p:animEffect>
                                  </p:childTnLst>
                                </p:cTn>
                              </p:par>
                              <p:par>
                                <p:cTn fill="hold" grpId="0" id="19" nodeType="withEffect" presetClass="entr" presetID="21" presetSubtype="1">
                                  <p:stCondLst>
                                    <p:cond delay="750"/>
                                  </p:stCondLst>
                                  <p:childTnLst>
                                    <p:set>
                                      <p:cBhvr>
                                        <p:cTn dur="1" fill="hold" id="20">
                                          <p:stCondLst>
                                            <p:cond delay="0"/>
                                          </p:stCondLst>
                                        </p:cTn>
                                        <p:tgtEl>
                                          <p:spTgt spid="14"/>
                                        </p:tgtEl>
                                        <p:attrNameLst>
                                          <p:attrName>style.visibility</p:attrName>
                                        </p:attrNameLst>
                                      </p:cBhvr>
                                      <p:to>
                                        <p:strVal val="visible"/>
                                      </p:to>
                                    </p:set>
                                    <p:animEffect filter="wheel(1)" transition="in">
                                      <p:cBhvr>
                                        <p:cTn dur="1250" id="21"/>
                                        <p:tgtEl>
                                          <p:spTgt spid="14"/>
                                        </p:tgtEl>
                                      </p:cBhvr>
                                    </p:animEffect>
                                  </p:childTnLst>
                                </p:cTn>
                              </p:par>
                              <p:par>
                                <p:cTn fill="hold" grpId="1" id="22" nodeType="withEffect" presetClass="emph" presetID="8" presetSubtype="0">
                                  <p:stCondLst>
                                    <p:cond delay="750"/>
                                  </p:stCondLst>
                                  <p:childTnLst>
                                    <p:animRot by="10800000">
                                      <p:cBhvr>
                                        <p:cTn dur="10" fill="hold" id="23"/>
                                        <p:tgtEl>
                                          <p:spTgt spid="14"/>
                                        </p:tgtEl>
                                        <p:attrNameLst>
                                          <p:attrName>r</p:attrName>
                                        </p:attrNameLst>
                                      </p:cBhvr>
                                    </p:animRot>
                                  </p:childTnLst>
                                </p:cTn>
                              </p:par>
                              <p:par>
                                <p:cTn fill="hold" grpId="0" id="24" nodeType="withEffect" presetClass="entr" presetID="21" presetSubtype="1">
                                  <p:stCondLst>
                                    <p:cond delay="750"/>
                                  </p:stCondLst>
                                  <p:childTnLst>
                                    <p:set>
                                      <p:cBhvr>
                                        <p:cTn dur="1" fill="hold" id="25">
                                          <p:stCondLst>
                                            <p:cond delay="0"/>
                                          </p:stCondLst>
                                        </p:cTn>
                                        <p:tgtEl>
                                          <p:spTgt spid="13"/>
                                        </p:tgtEl>
                                        <p:attrNameLst>
                                          <p:attrName>style.visibility</p:attrName>
                                        </p:attrNameLst>
                                      </p:cBhvr>
                                      <p:to>
                                        <p:strVal val="visible"/>
                                      </p:to>
                                    </p:set>
                                    <p:animEffect filter="wheel(1)" transition="in">
                                      <p:cBhvr>
                                        <p:cTn dur="1250" id="26"/>
                                        <p:tgtEl>
                                          <p:spTgt spid="13"/>
                                        </p:tgtEl>
                                      </p:cBhvr>
                                    </p:animEffect>
                                  </p:childTnLst>
                                </p:cTn>
                              </p:par>
                              <p:par>
                                <p:cTn fill="hold" grpId="0" id="27" nodeType="withEffect" presetClass="entr" presetID="14" presetSubtype="10">
                                  <p:stCondLst>
                                    <p:cond delay="750"/>
                                  </p:stCondLst>
                                  <p:childTnLst>
                                    <p:set>
                                      <p:cBhvr>
                                        <p:cTn dur="1" fill="hold" id="28">
                                          <p:stCondLst>
                                            <p:cond delay="0"/>
                                          </p:stCondLst>
                                        </p:cTn>
                                        <p:tgtEl>
                                          <p:spTgt spid="17"/>
                                        </p:tgtEl>
                                        <p:attrNameLst>
                                          <p:attrName>style.visibility</p:attrName>
                                        </p:attrNameLst>
                                      </p:cBhvr>
                                      <p:to>
                                        <p:strVal val="visible"/>
                                      </p:to>
                                    </p:set>
                                    <p:animEffect filter="randombar(horizontal)" transition="in">
                                      <p:cBhvr>
                                        <p:cTn dur="500" id="29"/>
                                        <p:tgtEl>
                                          <p:spTgt spid="17"/>
                                        </p:tgtEl>
                                      </p:cBhvr>
                                    </p:animEffect>
                                  </p:childTnLst>
                                </p:cTn>
                              </p:par>
                            </p:childTnLst>
                          </p:cTn>
                        </p:par>
                        <p:par>
                          <p:cTn fill="hold" id="30" nodeType="afterGroup">
                            <p:stCondLst>
                              <p:cond delay="2000"/>
                            </p:stCondLst>
                            <p:childTnLst>
                              <p:par>
                                <p:cTn fill="hold" id="31" nodeType="afterEffect" presetClass="entr" presetID="42" presetSubtype="0">
                                  <p:stCondLst>
                                    <p:cond delay="0"/>
                                  </p:stCondLst>
                                  <p:childTnLst>
                                    <p:set>
                                      <p:cBhvr>
                                        <p:cTn dur="1" fill="hold" id="32">
                                          <p:stCondLst>
                                            <p:cond delay="0"/>
                                          </p:stCondLst>
                                        </p:cTn>
                                        <p:tgtEl>
                                          <p:spTgt spid="30"/>
                                        </p:tgtEl>
                                        <p:attrNameLst>
                                          <p:attrName>style.visibility</p:attrName>
                                        </p:attrNameLst>
                                      </p:cBhvr>
                                      <p:to>
                                        <p:strVal val="visible"/>
                                      </p:to>
                                    </p:set>
                                    <p:animEffect filter="fade" transition="in">
                                      <p:cBhvr>
                                        <p:cTn dur="1000" id="33"/>
                                        <p:tgtEl>
                                          <p:spTgt spid="30"/>
                                        </p:tgtEl>
                                      </p:cBhvr>
                                    </p:animEffect>
                                    <p:anim calcmode="lin" valueType="num">
                                      <p:cBhvr>
                                        <p:cTn dur="1000" fill="hold" id="34"/>
                                        <p:tgtEl>
                                          <p:spTgt spid="30"/>
                                        </p:tgtEl>
                                        <p:attrNameLst>
                                          <p:attrName>ppt_x</p:attrName>
                                        </p:attrNameLst>
                                      </p:cBhvr>
                                      <p:tavLst>
                                        <p:tav tm="0">
                                          <p:val>
                                            <p:strVal val="#ppt_x"/>
                                          </p:val>
                                        </p:tav>
                                        <p:tav tm="100000">
                                          <p:val>
                                            <p:strVal val="#ppt_x"/>
                                          </p:val>
                                        </p:tav>
                                      </p:tavLst>
                                    </p:anim>
                                    <p:anim calcmode="lin" valueType="num">
                                      <p:cBhvr>
                                        <p:cTn dur="1000" fill="hold" id="35"/>
                                        <p:tgtEl>
                                          <p:spTgt spid="30"/>
                                        </p:tgtEl>
                                        <p:attrNameLst>
                                          <p:attrName>ppt_y</p:attrName>
                                        </p:attrNameLst>
                                      </p:cBhvr>
                                      <p:tavLst>
                                        <p:tav tm="0">
                                          <p:val>
                                            <p:strVal val="#ppt_y+.1"/>
                                          </p:val>
                                        </p:tav>
                                        <p:tav tm="100000">
                                          <p:val>
                                            <p:strVal val="#ppt_y"/>
                                          </p:val>
                                        </p:tav>
                                      </p:tavLst>
                                    </p:anim>
                                  </p:childTnLst>
                                </p:cTn>
                              </p:par>
                            </p:childTnLst>
                          </p:cTn>
                        </p:par>
                        <p:par>
                          <p:cTn fill="hold" id="36" nodeType="afterGroup">
                            <p:stCondLst>
                              <p:cond delay="3000"/>
                            </p:stCondLst>
                            <p:childTnLst>
                              <p:par>
                                <p:cTn fill="hold" grpId="0" id="37" nodeType="afterEffect" presetClass="entr" presetID="23" presetSubtype="528">
                                  <p:stCondLst>
                                    <p:cond delay="0"/>
                                  </p:stCondLst>
                                  <p:iterate type="lt">
                                    <p:tmPct val="5000"/>
                                  </p:iterate>
                                  <p:childTnLst>
                                    <p:set>
                                      <p:cBhvr>
                                        <p:cTn dur="1" fill="hold" id="38">
                                          <p:stCondLst>
                                            <p:cond delay="0"/>
                                          </p:stCondLst>
                                        </p:cTn>
                                        <p:tgtEl>
                                          <p:spTgt spid="8"/>
                                        </p:tgtEl>
                                        <p:attrNameLst>
                                          <p:attrName>style.visibility</p:attrName>
                                        </p:attrNameLst>
                                      </p:cBhvr>
                                      <p:to>
                                        <p:strVal val="visible"/>
                                      </p:to>
                                    </p:set>
                                    <p:anim calcmode="lin" to="" valueType="num">
                                      <p:cBhvr>
                                        <p:cTn dur="1000" fill="hold" id="39">
                                          <p:stCondLst>
                                            <p:cond delay="0"/>
                                          </p:stCondLst>
                                        </p:cTn>
                                        <p:tgtEl>
                                          <p:spTgt spid="8"/>
                                        </p:tgtEl>
                                        <p:attrNameLst>
                                          <p:attrName>ppt_x</p:attrName>
                                        </p:attrNameLst>
                                      </p:cBhvr>
                                      <p:tavLst>
                                        <p:tav fmla="#ppt_x+(8/9)*(#ppt_x-(#ppt_x-#ppt_w/2))*((1.5-1.5*$)^2-(1.5-1.5*$)^3)" tm="0">
                                          <p:val>
                                            <p:strVal val="0"/>
                                          </p:val>
                                        </p:tav>
                                        <p:tav tm="100000">
                                          <p:val>
                                            <p:strVal val="1"/>
                                          </p:val>
                                        </p:tav>
                                      </p:tavLst>
                                    </p:anim>
                                    <p:anim calcmode="lin" to="" valueType="num">
                                      <p:cBhvr>
                                        <p:cTn dur="1000" fill="hold" id="40">
                                          <p:stCondLst>
                                            <p:cond delay="0"/>
                                          </p:stCondLst>
                                        </p:cTn>
                                        <p:tgtEl>
                                          <p:spTgt spid="8"/>
                                        </p:tgtEl>
                                        <p:attrNameLst>
                                          <p:attrName>ppt_y</p:attrName>
                                        </p:attrNameLst>
                                      </p:cBhvr>
                                      <p:tavLst>
                                        <p:tav fmla="#ppt_y+(8/9)*(#ppt_y-(#ppt_y+#ppt_h/2))*((1.5-1.5*$)^2-(1.5-1.5*$)^3)" tm="0">
                                          <p:val>
                                            <p:strVal val="0"/>
                                          </p:val>
                                        </p:tav>
                                        <p:tav tm="100000">
                                          <p:val>
                                            <p:strVal val="1"/>
                                          </p:val>
                                        </p:tav>
                                      </p:tavLst>
                                    </p:anim>
                                    <p:anim calcmode="lin" to="" valueType="num">
                                      <p:cBhvr>
                                        <p:cTn dur="1000" fill="hold" id="41">
                                          <p:stCondLst>
                                            <p:cond delay="0"/>
                                          </p:stCondLst>
                                        </p:cTn>
                                        <p:tgtEl>
                                          <p:spTgt spid="8"/>
                                        </p:tgtEl>
                                        <p:attrNameLst>
                                          <p:attrName>ppt_w</p:attrName>
                                        </p:attrNameLst>
                                      </p:cBhvr>
                                      <p:tavLst>
                                        <p:tav fmla="#ppt_w+(8/9)*(#ppt_w-0)*((1.5-1.5*$)^2-(1.5-1.5*$)^3)" tm="0">
                                          <p:val>
                                            <p:strVal val="0"/>
                                          </p:val>
                                        </p:tav>
                                        <p:tav tm="100000">
                                          <p:val>
                                            <p:strVal val="1"/>
                                          </p:val>
                                        </p:tav>
                                      </p:tavLst>
                                    </p:anim>
                                    <p:anim calcmode="lin" to="" valueType="num">
                                      <p:cBhvr>
                                        <p:cTn dur="1000" fill="hold" id="42">
                                          <p:stCondLst>
                                            <p:cond delay="0"/>
                                          </p:stCondLst>
                                        </p:cTn>
                                        <p:tgtEl>
                                          <p:spTgt spid="8"/>
                                        </p:tgtEl>
                                        <p:attrNameLst>
                                          <p:attrName>ppt_h</p:attrName>
                                        </p:attrNameLst>
                                      </p:cBhvr>
                                      <p:tavLst>
                                        <p:tav fmla="#ppt_h+(8/9)*(#ppt_h-0)*((1.5-1.5*$)^2-(1.5-1.5*$)^3)" tm="0">
                                          <p:val>
                                            <p:strVal val="0"/>
                                          </p:val>
                                        </p:tav>
                                        <p:tav tm="100000">
                                          <p:val>
                                            <p:strVal val="1"/>
                                          </p:val>
                                        </p:tav>
                                      </p:tavLst>
                                    </p:anim>
                                  </p:childTnLst>
                                </p:cTn>
                              </p:par>
                            </p:childTnLst>
                          </p:cTn>
                        </p:par>
                        <p:par>
                          <p:cTn fill="hold" id="43" nodeType="afterGroup">
                            <p:stCondLst>
                              <p:cond delay="4000"/>
                            </p:stCondLst>
                            <p:childTnLst>
                              <p:par>
                                <p:cTn fill="hold" id="44" nodeType="afterEffect" presetClass="entr" presetID="14" presetSubtype="5">
                                  <p:stCondLst>
                                    <p:cond delay="0"/>
                                  </p:stCondLst>
                                  <p:childTnLst>
                                    <p:set>
                                      <p:cBhvr>
                                        <p:cTn dur="1" fill="hold" id="45">
                                          <p:stCondLst>
                                            <p:cond delay="0"/>
                                          </p:stCondLst>
                                        </p:cTn>
                                        <p:tgtEl>
                                          <p:spTgt spid="10"/>
                                        </p:tgtEl>
                                        <p:attrNameLst>
                                          <p:attrName>style.visibility</p:attrName>
                                        </p:attrNameLst>
                                      </p:cBhvr>
                                      <p:to>
                                        <p:strVal val="visible"/>
                                      </p:to>
                                    </p:set>
                                    <p:animEffect filter="randombar(vertical)" transition="in">
                                      <p:cBhvr>
                                        <p:cTn dur="500" id="46"/>
                                        <p:tgtEl>
                                          <p:spTgt spid="10"/>
                                        </p:tgtEl>
                                      </p:cBhvr>
                                    </p:animEffect>
                                  </p:childTnLst>
                                </p:cTn>
                              </p:par>
                            </p:childTnLst>
                          </p:cTn>
                        </p:par>
                        <p:par>
                          <p:cTn fill="hold" id="47" nodeType="afterGroup">
                            <p:stCondLst>
                              <p:cond delay="4500"/>
                            </p:stCondLst>
                            <p:childTnLst>
                              <p:par>
                                <p:cTn fill="hold" grpId="0" id="48" nodeType="afterEffect" presetClass="entr" presetID="14" presetSubtype="10">
                                  <p:stCondLst>
                                    <p:cond delay="0"/>
                                  </p:stCondLst>
                                  <p:childTnLst>
                                    <p:set>
                                      <p:cBhvr>
                                        <p:cTn dur="1" fill="hold" id="49">
                                          <p:stCondLst>
                                            <p:cond delay="0"/>
                                          </p:stCondLst>
                                        </p:cTn>
                                        <p:tgtEl>
                                          <p:spTgt spid="9"/>
                                        </p:tgtEl>
                                        <p:attrNameLst>
                                          <p:attrName>style.visibility</p:attrName>
                                        </p:attrNameLst>
                                      </p:cBhvr>
                                      <p:to>
                                        <p:strVal val="visible"/>
                                      </p:to>
                                    </p:set>
                                    <p:animEffect filter="randombar(horizontal)" transition="in">
                                      <p:cBhvr>
                                        <p:cTn dur="500" id="50"/>
                                        <p:tgtEl>
                                          <p:spTgt spid="9"/>
                                        </p:tgtEl>
                                      </p:cBhvr>
                                    </p:animEffect>
                                  </p:childTnLst>
                                </p:cTn>
                              </p:par>
                              <p:par>
                                <p:cTn fill="hold" id="51" nodeType="withEffect" presetClass="entr" presetID="42" presetSubtype="0">
                                  <p:stCondLst>
                                    <p:cond delay="0"/>
                                  </p:stCondLst>
                                  <p:childTnLst>
                                    <p:set>
                                      <p:cBhvr>
                                        <p:cTn dur="1" fill="hold" id="52">
                                          <p:stCondLst>
                                            <p:cond delay="0"/>
                                          </p:stCondLst>
                                        </p:cTn>
                                        <p:tgtEl>
                                          <p:spTgt spid="11"/>
                                        </p:tgtEl>
                                        <p:attrNameLst>
                                          <p:attrName>style.visibility</p:attrName>
                                        </p:attrNameLst>
                                      </p:cBhvr>
                                      <p:to>
                                        <p:strVal val="visible"/>
                                      </p:to>
                                    </p:set>
                                    <p:animEffect filter="fade" transition="in">
                                      <p:cBhvr>
                                        <p:cTn dur="1000" id="53"/>
                                        <p:tgtEl>
                                          <p:spTgt spid="11"/>
                                        </p:tgtEl>
                                      </p:cBhvr>
                                    </p:animEffect>
                                    <p:anim calcmode="lin" valueType="num">
                                      <p:cBhvr>
                                        <p:cTn dur="1000" fill="hold" id="54"/>
                                        <p:tgtEl>
                                          <p:spTgt spid="11"/>
                                        </p:tgtEl>
                                        <p:attrNameLst>
                                          <p:attrName>ppt_x</p:attrName>
                                        </p:attrNameLst>
                                      </p:cBhvr>
                                      <p:tavLst>
                                        <p:tav tm="0">
                                          <p:val>
                                            <p:strVal val="#ppt_x"/>
                                          </p:val>
                                        </p:tav>
                                        <p:tav tm="100000">
                                          <p:val>
                                            <p:strVal val="#ppt_x"/>
                                          </p:val>
                                        </p:tav>
                                      </p:tavLst>
                                    </p:anim>
                                    <p:anim calcmode="lin" valueType="num">
                                      <p:cBhvr>
                                        <p:cTn dur="1000" fill="hold" id="55"/>
                                        <p:tgtEl>
                                          <p:spTgt spid="11"/>
                                        </p:tgtEl>
                                        <p:attrNameLst>
                                          <p:attrName>ppt_y</p:attrName>
                                        </p:attrNameLst>
                                      </p:cBhvr>
                                      <p:tavLst>
                                        <p:tav tm="0">
                                          <p:val>
                                            <p:strVal val="#ppt_y+.1"/>
                                          </p:val>
                                        </p:tav>
                                        <p:tav tm="100000">
                                          <p:val>
                                            <p:strVal val="#ppt_y"/>
                                          </p:val>
                                        </p:tav>
                                      </p:tavLst>
                                    </p:anim>
                                  </p:childTnLst>
                                </p:cTn>
                              </p:par>
                              <p:par>
                                <p:cTn fill="hold" id="56" nodeType="withEffect" presetClass="entr" presetID="42" presetSubtype="0">
                                  <p:stCondLst>
                                    <p:cond delay="200"/>
                                  </p:stCondLst>
                                  <p:childTnLst>
                                    <p:set>
                                      <p:cBhvr>
                                        <p:cTn dur="1" fill="hold" id="57">
                                          <p:stCondLst>
                                            <p:cond delay="0"/>
                                          </p:stCondLst>
                                        </p:cTn>
                                        <p:tgtEl>
                                          <p:spTgt spid="23"/>
                                        </p:tgtEl>
                                        <p:attrNameLst>
                                          <p:attrName>style.visibility</p:attrName>
                                        </p:attrNameLst>
                                      </p:cBhvr>
                                      <p:to>
                                        <p:strVal val="visible"/>
                                      </p:to>
                                    </p:set>
                                    <p:animEffect filter="fade" transition="in">
                                      <p:cBhvr>
                                        <p:cTn dur="1000" id="58"/>
                                        <p:tgtEl>
                                          <p:spTgt spid="23"/>
                                        </p:tgtEl>
                                      </p:cBhvr>
                                    </p:animEffect>
                                    <p:anim calcmode="lin" valueType="num">
                                      <p:cBhvr>
                                        <p:cTn dur="1000" fill="hold" id="59"/>
                                        <p:tgtEl>
                                          <p:spTgt spid="23"/>
                                        </p:tgtEl>
                                        <p:attrNameLst>
                                          <p:attrName>ppt_x</p:attrName>
                                        </p:attrNameLst>
                                      </p:cBhvr>
                                      <p:tavLst>
                                        <p:tav tm="0">
                                          <p:val>
                                            <p:strVal val="#ppt_x"/>
                                          </p:val>
                                        </p:tav>
                                        <p:tav tm="100000">
                                          <p:val>
                                            <p:strVal val="#ppt_x"/>
                                          </p:val>
                                        </p:tav>
                                      </p:tavLst>
                                    </p:anim>
                                    <p:anim calcmode="lin" valueType="num">
                                      <p:cBhvr>
                                        <p:cTn dur="1000" fill="hold" id="60"/>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13"/>
      <p:bldP grpId="0" spid="14"/>
      <p:bldP grpId="1" spid="14"/>
      <p:bldP grpId="0" spid="15"/>
      <p:bldP grpId="0" spid="16"/>
      <p:bldP grpId="1" spid="16"/>
      <p:bldP grpId="0" spid="17"/>
      <p:bldP grpId="0" spid="8"/>
      <p:bldP grpId="0" spid="9"/>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MH_SubTitle_1">
            <a:extLst>
              <a:ext uri="{FF2B5EF4-FFF2-40B4-BE49-F238E27FC236}">
                <a16:creationId xmlns:a16="http://schemas.microsoft.com/office/drawing/2014/main" id="{531C6404-CB49-4754-8EC8-2289594FE152}"/>
              </a:ext>
            </a:extLst>
          </p:cNvPr>
          <p:cNvSpPr txBox="1"/>
          <p:nvPr>
            <p:custDataLst>
              <p:tags r:id="rId2"/>
            </p:custDataLst>
          </p:nvPr>
        </p:nvSpPr>
        <p:spPr>
          <a:xfrm>
            <a:off x="1736142" y="426067"/>
            <a:ext cx="2181164" cy="365760"/>
          </a:xfrm>
          <a:prstGeom prst="rect">
            <a:avLst/>
          </a:prstGeom>
          <a:noFill/>
        </p:spPr>
        <p:txBody>
          <a:bodyPr anchor="ctr" bIns="0" lIns="0" rIns="0" tIns="0" wrap="square">
            <a:spAutoFit/>
          </a:bodyPr>
          <a:lstStyle/>
          <a:p>
            <a:r>
              <a:rPr altLang="en-US" lang="zh-CN" sz="2400">
                <a:latin typeface="+mn-ea"/>
                <a:sym charset="0" panose="020b0604020202020204" pitchFamily="34" typeface="Arial"/>
              </a:rPr>
              <a:t>亮点业绩展示</a:t>
            </a:r>
          </a:p>
        </p:txBody>
      </p:sp>
      <p:sp>
        <p:nvSpPr>
          <p:cNvPr id="13" name="矩形: 圆角 12">
            <a:extLst>
              <a:ext uri="{FF2B5EF4-FFF2-40B4-BE49-F238E27FC236}">
                <a16:creationId xmlns:a16="http://schemas.microsoft.com/office/drawing/2014/main" id="{41CFE322-8C56-4FB1-AEAC-F9A18ED58863}"/>
              </a:ext>
            </a:extLst>
          </p:cNvPr>
          <p:cNvSpPr/>
          <p:nvPr/>
        </p:nvSpPr>
        <p:spPr>
          <a:xfrm>
            <a:off x="500702" y="238527"/>
            <a:ext cx="383554" cy="764827"/>
          </a:xfrm>
          <a:prstGeom prst="roundRect">
            <a:avLst>
              <a:gd fmla="val 50000" name="adj"/>
            </a:avLst>
          </a:prstGeom>
          <a:noFill/>
          <a:ln w="57150">
            <a:gradFill flip="none" rotWithShape="1">
              <a:gsLst>
                <a:gs pos="0">
                  <a:schemeClr val="bg1"/>
                </a:gs>
                <a:gs pos="74000">
                  <a:schemeClr val="bg1">
                    <a:alpha val="0"/>
                  </a:schemeClr>
                </a:gs>
              </a:gsLst>
              <a:lin ang="27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cs typeface="+mn-ea"/>
              <a:sym typeface="+mn-lt"/>
            </a:endParaRPr>
          </a:p>
        </p:txBody>
      </p:sp>
      <p:sp>
        <p:nvSpPr>
          <p:cNvPr id="14" name="矩形: 圆角 13">
            <a:extLst>
              <a:ext uri="{FF2B5EF4-FFF2-40B4-BE49-F238E27FC236}">
                <a16:creationId xmlns:a16="http://schemas.microsoft.com/office/drawing/2014/main" id="{3EA020CC-5CD9-43A9-808E-D8BFAE55F43A}"/>
              </a:ext>
            </a:extLst>
          </p:cNvPr>
          <p:cNvSpPr/>
          <p:nvPr/>
        </p:nvSpPr>
        <p:spPr>
          <a:xfrm>
            <a:off x="546270" y="308177"/>
            <a:ext cx="278203" cy="642091"/>
          </a:xfrm>
          <a:prstGeom prst="roundRect">
            <a:avLst>
              <a:gd fmla="val 50000" name="adj"/>
            </a:avLst>
          </a:prstGeom>
          <a:noFill/>
          <a:ln w="19050">
            <a:solidFill>
              <a:schemeClr val="bg1">
                <a:alpha val="67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cs typeface="+mn-ea"/>
              <a:sym typeface="+mn-lt"/>
            </a:endParaRPr>
          </a:p>
        </p:txBody>
      </p:sp>
      <p:sp>
        <p:nvSpPr>
          <p:cNvPr id="15" name="矩形: 圆角 14">
            <a:extLst>
              <a:ext uri="{FF2B5EF4-FFF2-40B4-BE49-F238E27FC236}">
                <a16:creationId xmlns:a16="http://schemas.microsoft.com/office/drawing/2014/main" id="{55C95D34-5B37-4587-89CA-ACC5A2E61EA5}"/>
              </a:ext>
            </a:extLst>
          </p:cNvPr>
          <p:cNvSpPr/>
          <p:nvPr/>
        </p:nvSpPr>
        <p:spPr>
          <a:xfrm>
            <a:off x="588300" y="367456"/>
            <a:ext cx="181031" cy="537629"/>
          </a:xfrm>
          <a:prstGeom prst="roundRect">
            <a:avLst>
              <a:gd fmla="val 50000" name="adj"/>
            </a:avLst>
          </a:prstGeom>
          <a:noFill/>
          <a:ln w="19050">
            <a:solidFill>
              <a:schemeClr val="bg1">
                <a:alpha val="56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cs typeface="+mn-ea"/>
              <a:sym typeface="+mn-lt"/>
            </a:endParaRPr>
          </a:p>
        </p:txBody>
      </p:sp>
      <p:sp>
        <p:nvSpPr>
          <p:cNvPr id="16" name="矩形: 圆角 15">
            <a:extLst>
              <a:ext uri="{FF2B5EF4-FFF2-40B4-BE49-F238E27FC236}">
                <a16:creationId xmlns:a16="http://schemas.microsoft.com/office/drawing/2014/main" id="{F0460AEC-921B-4BA3-B6A7-F727A8FAC0FD}"/>
              </a:ext>
            </a:extLst>
          </p:cNvPr>
          <p:cNvSpPr/>
          <p:nvPr/>
        </p:nvSpPr>
        <p:spPr>
          <a:xfrm>
            <a:off x="627038" y="424281"/>
            <a:ext cx="91469" cy="437489"/>
          </a:xfrm>
          <a:prstGeom prst="roundRect">
            <a:avLst>
              <a:gd fmla="val 50000" name="adj"/>
            </a:avLst>
          </a:prstGeom>
          <a:noFill/>
          <a:ln w="19050">
            <a:solidFill>
              <a:schemeClr val="bg1">
                <a:alpha val="34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cs typeface="+mn-ea"/>
              <a:sym typeface="+mn-lt"/>
            </a:endParaRPr>
          </a:p>
        </p:txBody>
      </p:sp>
      <p:sp>
        <p:nvSpPr>
          <p:cNvPr id="17" name="文本框 16">
            <a:extLst>
              <a:ext uri="{FF2B5EF4-FFF2-40B4-BE49-F238E27FC236}">
                <a16:creationId xmlns:a16="http://schemas.microsoft.com/office/drawing/2014/main" id="{6DA7CD1E-08DE-4CFF-8B0C-38DF15E79827}"/>
              </a:ext>
            </a:extLst>
          </p:cNvPr>
          <p:cNvSpPr txBox="1"/>
          <p:nvPr/>
        </p:nvSpPr>
        <p:spPr>
          <a:xfrm>
            <a:off x="884256" y="-63500"/>
            <a:ext cx="415132" cy="1188720"/>
          </a:xfrm>
          <a:prstGeom prst="rect">
            <a:avLst/>
          </a:prstGeom>
          <a:noFill/>
        </p:spPr>
        <p:txBody>
          <a:bodyPr rtlCol="0" wrap="square">
            <a:spAutoFit/>
          </a:bodyPr>
          <a:lstStyle/>
          <a:p>
            <a:r>
              <a:rPr altLang="zh-CN" lang="en-US" sz="7200">
                <a:gradFill flip="none" rotWithShape="1">
                  <a:gsLst>
                    <a:gs pos="0">
                      <a:schemeClr val="bg1"/>
                    </a:gs>
                    <a:gs pos="100000">
                      <a:schemeClr val="bg1">
                        <a:shade val="100000"/>
                        <a:satMod val="115000"/>
                        <a:alpha val="0"/>
                      </a:schemeClr>
                    </a:gs>
                  </a:gsLst>
                  <a:lin ang="0" scaled="1"/>
                </a:gradFill>
                <a:latin charset="0" panose="020b0502040204020203" pitchFamily="34" typeface="Bahnschrift Light"/>
                <a:ea charset="-122" panose="02010600010101010101" pitchFamily="2" typeface="Aa润行体 (非商业使用)"/>
              </a:rPr>
              <a:t>2</a:t>
            </a:r>
          </a:p>
        </p:txBody>
      </p:sp>
      <p:sp>
        <p:nvSpPr>
          <p:cNvPr id="8" name="íŝ1íḍè">
            <a:extLst>
              <a:ext uri="{FF2B5EF4-FFF2-40B4-BE49-F238E27FC236}">
                <a16:creationId xmlns:a16="http://schemas.microsoft.com/office/drawing/2014/main" id="{F6150FB1-F50D-4FF2-A4C5-37BE3F4F445A}"/>
              </a:ext>
            </a:extLst>
          </p:cNvPr>
          <p:cNvSpPr/>
          <p:nvPr/>
        </p:nvSpPr>
        <p:spPr>
          <a:xfrm>
            <a:off x="4479723" y="3652389"/>
            <a:ext cx="852878" cy="852877"/>
          </a:xfrm>
          <a:custGeom>
            <a:gdLst>
              <a:gd fmla="*/ 104463 w 788104" name="connsiteX0"/>
              <a:gd fmla="*/ 301371 h 788104" name="connsiteY0"/>
              <a:gd fmla="*/ 301371 w 788104" name="connsiteX1"/>
              <a:gd fmla="*/ 301371 h 788104" name="connsiteY1"/>
              <a:gd fmla="*/ 301371 w 788104" name="connsiteX2"/>
              <a:gd fmla="*/ 104463 h 788104" name="connsiteY2"/>
              <a:gd fmla="*/ 486733 w 788104" name="connsiteX3"/>
              <a:gd fmla="*/ 104463 h 788104" name="connsiteY3"/>
              <a:gd fmla="*/ 486733 w 788104" name="connsiteX4"/>
              <a:gd fmla="*/ 301371 h 788104" name="connsiteY4"/>
              <a:gd fmla="*/ 683641 w 788104" name="connsiteX5"/>
              <a:gd fmla="*/ 301371 h 788104" name="connsiteY5"/>
              <a:gd fmla="*/ 683641 w 788104" name="connsiteX6"/>
              <a:gd fmla="*/ 486733 h 788104" name="connsiteY6"/>
              <a:gd fmla="*/ 486733 w 788104" name="connsiteX7"/>
              <a:gd fmla="*/ 486733 h 788104" name="connsiteY7"/>
              <a:gd fmla="*/ 486733 w 788104" name="connsiteX8"/>
              <a:gd fmla="*/ 683641 h 788104" name="connsiteY8"/>
              <a:gd fmla="*/ 301371 w 788104" name="connsiteX9"/>
              <a:gd fmla="*/ 683641 h 788104" name="connsiteY9"/>
              <a:gd fmla="*/ 301371 w 788104" name="connsiteX10"/>
              <a:gd fmla="*/ 486733 h 788104" name="connsiteY10"/>
              <a:gd fmla="*/ 104463 w 788104" name="connsiteX11"/>
              <a:gd fmla="*/ 486733 h 788104" name="connsiteY11"/>
              <a:gd fmla="*/ 104463 w 788104" name="connsiteX12"/>
              <a:gd fmla="*/ 301371 h 788104" name="connsiteY1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b="b" l="l" r="r" t="t"/>
            <a:pathLst>
              <a:path h="788104" w="788104">
                <a:moveTo>
                  <a:pt x="104463" y="301371"/>
                </a:moveTo>
                <a:lnTo>
                  <a:pt x="301371" y="301371"/>
                </a:lnTo>
                <a:lnTo>
                  <a:pt x="301371" y="104463"/>
                </a:lnTo>
                <a:lnTo>
                  <a:pt x="486733" y="104463"/>
                </a:lnTo>
                <a:lnTo>
                  <a:pt x="486733" y="301371"/>
                </a:lnTo>
                <a:lnTo>
                  <a:pt x="683641" y="301371"/>
                </a:lnTo>
                <a:lnTo>
                  <a:pt x="683641" y="486733"/>
                </a:lnTo>
                <a:lnTo>
                  <a:pt x="486733" y="486733"/>
                </a:lnTo>
                <a:lnTo>
                  <a:pt x="486733" y="683641"/>
                </a:lnTo>
                <a:lnTo>
                  <a:pt x="301371" y="683641"/>
                </a:lnTo>
                <a:lnTo>
                  <a:pt x="301371" y="486733"/>
                </a:lnTo>
                <a:lnTo>
                  <a:pt x="104463" y="486733"/>
                </a:lnTo>
                <a:lnTo>
                  <a:pt x="104463" y="301371"/>
                </a:lnTo>
                <a:close/>
              </a:path>
            </a:pathLst>
          </a:custGeom>
          <a:solidFill>
            <a:schemeClr val="bg1">
              <a:lumMod val="75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nchor="ctr" bIns="45720" lIns="91440" rIns="91440" tIns="45720" wrap="square">
            <a:normAutofit/>
          </a:bodyPr>
          <a:lstStyle/>
          <a:p>
            <a:pPr algn="ctr"/>
            <a:endParaRPr>
              <a:latin typeface="+mn-ea"/>
              <a:sym charset="-122" panose="00000500000000000000" pitchFamily="2" typeface="字魂58号-创中黑"/>
            </a:endParaRPr>
          </a:p>
        </p:txBody>
      </p:sp>
      <p:sp>
        <p:nvSpPr>
          <p:cNvPr id="9" name="ïśļïḋé">
            <a:extLst>
              <a:ext uri="{FF2B5EF4-FFF2-40B4-BE49-F238E27FC236}">
                <a16:creationId xmlns:a16="http://schemas.microsoft.com/office/drawing/2014/main" id="{D2A73271-0EAB-410C-A605-E411DA7A5612}"/>
              </a:ext>
            </a:extLst>
          </p:cNvPr>
          <p:cNvSpPr/>
          <p:nvPr/>
        </p:nvSpPr>
        <p:spPr>
          <a:xfrm>
            <a:off x="8197113" y="3652389"/>
            <a:ext cx="852878" cy="852877"/>
          </a:xfrm>
          <a:custGeom>
            <a:gdLst>
              <a:gd fmla="*/ 104463 w 788104" name="connsiteX0"/>
              <a:gd fmla="*/ 162349 h 788104" name="connsiteY0"/>
              <a:gd fmla="*/ 683641 w 788104" name="connsiteX1"/>
              <a:gd fmla="*/ 162349 h 788104" name="connsiteY1"/>
              <a:gd fmla="*/ 683641 w 788104" name="connsiteX2"/>
              <a:gd fmla="*/ 347711 h 788104" name="connsiteY2"/>
              <a:gd fmla="*/ 104463 w 788104" name="connsiteX3"/>
              <a:gd fmla="*/ 347711 h 788104" name="connsiteY3"/>
              <a:gd fmla="*/ 104463 w 788104" name="connsiteX4"/>
              <a:gd fmla="*/ 162349 h 788104" name="connsiteY4"/>
              <a:gd fmla="*/ 104463 w 788104" name="connsiteX5"/>
              <a:gd fmla="*/ 440393 h 788104" name="connsiteY5"/>
              <a:gd fmla="*/ 683641 w 788104" name="connsiteX6"/>
              <a:gd fmla="*/ 440393 h 788104" name="connsiteY6"/>
              <a:gd fmla="*/ 683641 w 788104" name="connsiteX7"/>
              <a:gd fmla="*/ 625755 h 788104" name="connsiteY7"/>
              <a:gd fmla="*/ 104463 w 788104" name="connsiteX8"/>
              <a:gd fmla="*/ 625755 h 788104" name="connsiteY8"/>
              <a:gd fmla="*/ 104463 w 788104" name="connsiteX9"/>
              <a:gd fmla="*/ 440393 h 788104"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788104" w="788104">
                <a:moveTo>
                  <a:pt x="104463" y="162349"/>
                </a:moveTo>
                <a:lnTo>
                  <a:pt x="683641" y="162349"/>
                </a:lnTo>
                <a:lnTo>
                  <a:pt x="683641" y="347711"/>
                </a:lnTo>
                <a:lnTo>
                  <a:pt x="104463" y="347711"/>
                </a:lnTo>
                <a:lnTo>
                  <a:pt x="104463" y="162349"/>
                </a:lnTo>
                <a:close/>
                <a:moveTo>
                  <a:pt x="104463" y="440393"/>
                </a:moveTo>
                <a:lnTo>
                  <a:pt x="683641" y="440393"/>
                </a:lnTo>
                <a:lnTo>
                  <a:pt x="683641" y="625755"/>
                </a:lnTo>
                <a:lnTo>
                  <a:pt x="104463" y="625755"/>
                </a:lnTo>
                <a:lnTo>
                  <a:pt x="104463" y="440393"/>
                </a:lnTo>
                <a:close/>
              </a:path>
            </a:pathLst>
          </a:custGeom>
          <a:solidFill>
            <a:schemeClr val="bg1">
              <a:lumMod val="75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nchor="ctr" bIns="45720" lIns="91440" rIns="91440" tIns="45720" wrap="square">
            <a:normAutofit/>
          </a:bodyPr>
          <a:lstStyle/>
          <a:p>
            <a:pPr algn="ctr"/>
            <a:endParaRPr>
              <a:latin typeface="+mn-ea"/>
              <a:sym charset="-122" panose="00000500000000000000" pitchFamily="2" typeface="字魂58号-创中黑"/>
            </a:endParaRPr>
          </a:p>
        </p:txBody>
      </p:sp>
      <p:grpSp>
        <p:nvGrpSpPr>
          <p:cNvPr id="10" name="ï$1îḓè">
            <a:extLst>
              <a:ext uri="{FF2B5EF4-FFF2-40B4-BE49-F238E27FC236}">
                <a16:creationId xmlns:a16="http://schemas.microsoft.com/office/drawing/2014/main" id="{4E8BE6AA-2D79-4980-86BD-10BD5B625515}"/>
              </a:ext>
            </a:extLst>
          </p:cNvPr>
          <p:cNvGrpSpPr/>
          <p:nvPr/>
        </p:nvGrpSpPr>
        <p:grpSpPr>
          <a:xfrm>
            <a:off x="5815484" y="3074395"/>
            <a:ext cx="1898746" cy="1500641"/>
            <a:chOff x="3757016" y="1822866"/>
            <a:chExt cx="1797181" cy="1420371"/>
          </a:xfrm>
          <a:solidFill>
            <a:srgbClr val="035CAC"/>
          </a:solidFill>
          <a:effectLst>
            <a:outerShdw algn="tl" blurRad="635000" dir="2700000" dist="635000" rotWithShape="0">
              <a:schemeClr val="bg1">
                <a:lumMod val="50000"/>
                <a:alpha val="40000"/>
              </a:schemeClr>
            </a:outerShdw>
          </a:effectLst>
        </p:grpSpPr>
        <p:grpSp>
          <p:nvGrpSpPr>
            <p:cNvPr id="11" name="îṥľîḑè">
              <a:extLst>
                <a:ext uri="{FF2B5EF4-FFF2-40B4-BE49-F238E27FC236}">
                  <a16:creationId xmlns:a16="http://schemas.microsoft.com/office/drawing/2014/main" id="{E852B1F6-CEDE-44DC-9AB6-B51BF1F86179}"/>
                </a:ext>
              </a:extLst>
            </p:cNvPr>
            <p:cNvGrpSpPr/>
            <p:nvPr/>
          </p:nvGrpSpPr>
          <p:grpSpPr>
            <a:xfrm>
              <a:off x="4160802" y="1822866"/>
              <a:ext cx="977232" cy="1343693"/>
              <a:chOff x="8597901" y="2862263"/>
              <a:chExt cx="571500" cy="785813"/>
            </a:xfrm>
            <a:grpFill/>
          </p:grpSpPr>
          <p:sp>
            <p:nvSpPr>
              <p:cNvPr id="25" name="isļiḋe">
                <a:extLst>
                  <a:ext uri="{FF2B5EF4-FFF2-40B4-BE49-F238E27FC236}">
                    <a16:creationId xmlns:a16="http://schemas.microsoft.com/office/drawing/2014/main" id="{639B8A37-3712-4107-86F9-44BCD87021FF}"/>
                  </a:ext>
                </a:extLst>
              </p:cNvPr>
              <p:cNvSpPr/>
              <p:nvPr/>
            </p:nvSpPr>
            <p:spPr bwMode="auto">
              <a:xfrm>
                <a:off x="8832851" y="3132138"/>
                <a:ext cx="98425" cy="96838"/>
              </a:xfrm>
              <a:custGeom>
                <a:cxnLst>
                  <a:cxn ang="0">
                    <a:pos x="34" y="16"/>
                  </a:cxn>
                  <a:cxn ang="0">
                    <a:pos x="17" y="33"/>
                  </a:cxn>
                  <a:cxn ang="0">
                    <a:pos x="0" y="16"/>
                  </a:cxn>
                  <a:cxn ang="0">
                    <a:pos x="17" y="0"/>
                  </a:cxn>
                  <a:cxn ang="0">
                    <a:pos x="34" y="16"/>
                  </a:cxn>
                  <a:cxn ang="0">
                    <a:pos x="34" y="16"/>
                  </a:cxn>
                  <a:cxn ang="0">
                    <a:pos x="34" y="16"/>
                  </a:cxn>
                </a:cxnLst>
                <a:rect b="b" l="0" r="r" t="0"/>
                <a:pathLst>
                  <a:path h="33" w="34">
                    <a:moveTo>
                      <a:pt x="34" y="16"/>
                    </a:moveTo>
                    <a:cubicBezTo>
                      <a:pt x="34" y="26"/>
                      <a:pt x="27" y="33"/>
                      <a:pt x="17" y="33"/>
                    </a:cubicBezTo>
                    <a:cubicBezTo>
                      <a:pt x="8" y="33"/>
                      <a:pt x="0" y="26"/>
                      <a:pt x="0" y="16"/>
                    </a:cubicBezTo>
                    <a:cubicBezTo>
                      <a:pt x="0" y="7"/>
                      <a:pt x="8" y="0"/>
                      <a:pt x="17" y="0"/>
                    </a:cubicBezTo>
                    <a:cubicBezTo>
                      <a:pt x="27" y="0"/>
                      <a:pt x="34" y="7"/>
                      <a:pt x="34" y="16"/>
                    </a:cubicBezTo>
                    <a:close/>
                    <a:moveTo>
                      <a:pt x="34" y="16"/>
                    </a:moveTo>
                    <a:cubicBezTo>
                      <a:pt x="34" y="16"/>
                      <a:pt x="34" y="16"/>
                      <a:pt x="34" y="16"/>
                    </a:cubicBezTo>
                  </a:path>
                </a:pathLst>
              </a:custGeom>
              <a:grpFill/>
              <a:ln w="9525">
                <a:noFill/>
                <a:round/>
              </a:ln>
            </p:spPr>
            <p:txBody>
              <a:bodyPr anchor="ctr" bIns="45720" lIns="91440" rIns="91440" tIns="45720" wrap="square">
                <a:normAutofit/>
              </a:bodyPr>
              <a:lstStyle/>
              <a:p>
                <a:pPr algn="ctr"/>
                <a:endParaRPr>
                  <a:latin typeface="+mn-ea"/>
                  <a:sym charset="-122" panose="00000500000000000000" pitchFamily="2" typeface="字魂58号-创中黑"/>
                </a:endParaRPr>
              </a:p>
            </p:txBody>
          </p:sp>
          <p:sp>
            <p:nvSpPr>
              <p:cNvPr id="26" name="ïṣ1iďé">
                <a:extLst>
                  <a:ext uri="{FF2B5EF4-FFF2-40B4-BE49-F238E27FC236}">
                    <a16:creationId xmlns:a16="http://schemas.microsoft.com/office/drawing/2014/main" id="{B4A17C29-50E9-41A3-B003-5188C69F3373}"/>
                  </a:ext>
                </a:extLst>
              </p:cNvPr>
              <p:cNvSpPr/>
              <p:nvPr/>
            </p:nvSpPr>
            <p:spPr bwMode="auto">
              <a:xfrm>
                <a:off x="8836026" y="2862263"/>
                <a:ext cx="92075" cy="261938"/>
              </a:xfrm>
              <a:custGeom>
                <a:cxnLst>
                  <a:cxn ang="0">
                    <a:pos x="32" y="90"/>
                  </a:cxn>
                  <a:cxn ang="0">
                    <a:pos x="16" y="0"/>
                  </a:cxn>
                  <a:cxn ang="0">
                    <a:pos x="0" y="90"/>
                  </a:cxn>
                  <a:cxn ang="0">
                    <a:pos x="16" y="84"/>
                  </a:cxn>
                  <a:cxn ang="0">
                    <a:pos x="32" y="90"/>
                  </a:cxn>
                  <a:cxn ang="0">
                    <a:pos x="32" y="90"/>
                  </a:cxn>
                  <a:cxn ang="0">
                    <a:pos x="32" y="90"/>
                  </a:cxn>
                </a:cxnLst>
                <a:rect b="b" l="0" r="r" t="0"/>
                <a:pathLst>
                  <a:path h="90" w="32">
                    <a:moveTo>
                      <a:pt x="32" y="90"/>
                    </a:moveTo>
                    <a:cubicBezTo>
                      <a:pt x="30" y="63"/>
                      <a:pt x="23" y="0"/>
                      <a:pt x="16" y="0"/>
                    </a:cubicBezTo>
                    <a:cubicBezTo>
                      <a:pt x="10" y="0"/>
                      <a:pt x="3" y="63"/>
                      <a:pt x="0" y="90"/>
                    </a:cubicBezTo>
                    <a:cubicBezTo>
                      <a:pt x="5" y="86"/>
                      <a:pt x="10" y="84"/>
                      <a:pt x="16" y="84"/>
                    </a:cubicBezTo>
                    <a:cubicBezTo>
                      <a:pt x="22" y="84"/>
                      <a:pt x="28" y="86"/>
                      <a:pt x="32" y="90"/>
                    </a:cubicBezTo>
                    <a:close/>
                    <a:moveTo>
                      <a:pt x="32" y="90"/>
                    </a:moveTo>
                    <a:cubicBezTo>
                      <a:pt x="32" y="90"/>
                      <a:pt x="32" y="90"/>
                      <a:pt x="32" y="90"/>
                    </a:cubicBezTo>
                  </a:path>
                </a:pathLst>
              </a:custGeom>
              <a:grpFill/>
              <a:ln w="9525">
                <a:noFill/>
                <a:round/>
              </a:ln>
            </p:spPr>
            <p:txBody>
              <a:bodyPr anchor="ctr" bIns="45720" lIns="91440" rIns="91440" tIns="45720" wrap="square">
                <a:normAutofit/>
              </a:bodyPr>
              <a:lstStyle/>
              <a:p>
                <a:pPr algn="ctr"/>
                <a:endParaRPr>
                  <a:latin typeface="+mn-ea"/>
                  <a:sym charset="-122" panose="00000500000000000000" pitchFamily="2" typeface="字魂58号-创中黑"/>
                </a:endParaRPr>
              </a:p>
            </p:txBody>
          </p:sp>
          <p:sp>
            <p:nvSpPr>
              <p:cNvPr id="27" name="îsľiďè">
                <a:extLst>
                  <a:ext uri="{FF2B5EF4-FFF2-40B4-BE49-F238E27FC236}">
                    <a16:creationId xmlns:a16="http://schemas.microsoft.com/office/drawing/2014/main" id="{592400EC-80A9-4E1B-9E0C-26A5EEB3F547}"/>
                  </a:ext>
                </a:extLst>
              </p:cNvPr>
              <p:cNvSpPr/>
              <p:nvPr/>
            </p:nvSpPr>
            <p:spPr bwMode="auto">
              <a:xfrm>
                <a:off x="8597901" y="3170238"/>
                <a:ext cx="571500" cy="477838"/>
              </a:xfrm>
              <a:custGeom>
                <a:cxnLst>
                  <a:cxn ang="0">
                    <a:pos x="123" y="0"/>
                  </a:cxn>
                  <a:cxn ang="0">
                    <a:pos x="124" y="3"/>
                  </a:cxn>
                  <a:cxn ang="0">
                    <a:pos x="98" y="29"/>
                  </a:cxn>
                  <a:cxn ang="0">
                    <a:pos x="73" y="3"/>
                  </a:cxn>
                  <a:cxn ang="0">
                    <a:pos x="73" y="0"/>
                  </a:cxn>
                  <a:cxn ang="0">
                    <a:pos x="3" y="58"/>
                  </a:cxn>
                  <a:cxn ang="0">
                    <a:pos x="89" y="27"/>
                  </a:cxn>
                  <a:cxn ang="0">
                    <a:pos x="81" y="155"/>
                  </a:cxn>
                  <a:cxn ang="0">
                    <a:pos x="98" y="164"/>
                  </a:cxn>
                  <a:cxn ang="0">
                    <a:pos x="115" y="155"/>
                  </a:cxn>
                  <a:cxn ang="0">
                    <a:pos x="108" y="27"/>
                  </a:cxn>
                  <a:cxn ang="0">
                    <a:pos x="193" y="58"/>
                  </a:cxn>
                  <a:cxn ang="0">
                    <a:pos x="123" y="0"/>
                  </a:cxn>
                  <a:cxn ang="0">
                    <a:pos x="123" y="0"/>
                  </a:cxn>
                  <a:cxn ang="0">
                    <a:pos x="123" y="0"/>
                  </a:cxn>
                </a:cxnLst>
                <a:rect b="b" l="0" r="r" t="0"/>
                <a:pathLst>
                  <a:path h="164" w="197">
                    <a:moveTo>
                      <a:pt x="123" y="0"/>
                    </a:moveTo>
                    <a:cubicBezTo>
                      <a:pt x="124" y="1"/>
                      <a:pt x="124" y="2"/>
                      <a:pt x="124" y="3"/>
                    </a:cubicBezTo>
                    <a:cubicBezTo>
                      <a:pt x="124" y="17"/>
                      <a:pt x="112" y="29"/>
                      <a:pt x="98" y="29"/>
                    </a:cubicBezTo>
                    <a:cubicBezTo>
                      <a:pt x="84" y="29"/>
                      <a:pt x="73" y="17"/>
                      <a:pt x="73" y="3"/>
                    </a:cubicBezTo>
                    <a:cubicBezTo>
                      <a:pt x="73" y="2"/>
                      <a:pt x="73" y="1"/>
                      <a:pt x="73" y="0"/>
                    </a:cubicBezTo>
                    <a:cubicBezTo>
                      <a:pt x="52" y="15"/>
                      <a:pt x="0" y="53"/>
                      <a:pt x="3" y="58"/>
                    </a:cubicBezTo>
                    <a:cubicBezTo>
                      <a:pt x="7" y="64"/>
                      <a:pt x="65" y="38"/>
                      <a:pt x="89" y="27"/>
                    </a:cubicBezTo>
                    <a:cubicBezTo>
                      <a:pt x="81" y="155"/>
                      <a:pt x="81" y="155"/>
                      <a:pt x="81" y="155"/>
                    </a:cubicBezTo>
                    <a:cubicBezTo>
                      <a:pt x="81" y="155"/>
                      <a:pt x="86" y="164"/>
                      <a:pt x="98" y="164"/>
                    </a:cubicBezTo>
                    <a:cubicBezTo>
                      <a:pt x="111" y="164"/>
                      <a:pt x="115" y="155"/>
                      <a:pt x="115" y="155"/>
                    </a:cubicBezTo>
                    <a:cubicBezTo>
                      <a:pt x="108" y="27"/>
                      <a:pt x="108" y="27"/>
                      <a:pt x="108" y="27"/>
                    </a:cubicBezTo>
                    <a:cubicBezTo>
                      <a:pt x="132" y="38"/>
                      <a:pt x="190" y="64"/>
                      <a:pt x="193" y="58"/>
                    </a:cubicBezTo>
                    <a:cubicBezTo>
                      <a:pt x="197" y="53"/>
                      <a:pt x="145" y="15"/>
                      <a:pt x="123" y="0"/>
                    </a:cubicBezTo>
                    <a:close/>
                    <a:moveTo>
                      <a:pt x="123" y="0"/>
                    </a:moveTo>
                    <a:cubicBezTo>
                      <a:pt x="123" y="0"/>
                      <a:pt x="123" y="0"/>
                      <a:pt x="123" y="0"/>
                    </a:cubicBezTo>
                  </a:path>
                </a:pathLst>
              </a:custGeom>
              <a:grpFill/>
              <a:ln w="9525">
                <a:noFill/>
                <a:round/>
              </a:ln>
            </p:spPr>
            <p:txBody>
              <a:bodyPr anchor="ctr" bIns="45720" lIns="91440" rIns="91440" tIns="45720" wrap="square">
                <a:normAutofit/>
              </a:bodyPr>
              <a:lstStyle/>
              <a:p>
                <a:pPr algn="ctr"/>
                <a:endParaRPr>
                  <a:latin typeface="+mn-ea"/>
                  <a:sym charset="-122" panose="00000500000000000000" pitchFamily="2" typeface="字魂58号-创中黑"/>
                </a:endParaRPr>
              </a:p>
            </p:txBody>
          </p:sp>
        </p:grpSp>
        <p:grpSp>
          <p:nvGrpSpPr>
            <p:cNvPr id="12" name="îṡľíḋé">
              <a:extLst>
                <a:ext uri="{FF2B5EF4-FFF2-40B4-BE49-F238E27FC236}">
                  <a16:creationId xmlns:a16="http://schemas.microsoft.com/office/drawing/2014/main" id="{135C4070-FD2B-4A97-A7E4-8892D094020E}"/>
                </a:ext>
              </a:extLst>
            </p:cNvPr>
            <p:cNvGrpSpPr/>
            <p:nvPr/>
          </p:nvGrpSpPr>
          <p:grpSpPr>
            <a:xfrm>
              <a:off x="3757016" y="2347423"/>
              <a:ext cx="651484" cy="895791"/>
              <a:chOff x="8597901" y="2862263"/>
              <a:chExt cx="571500" cy="785813"/>
            </a:xfrm>
            <a:grpFill/>
          </p:grpSpPr>
          <p:sp>
            <p:nvSpPr>
              <p:cNvPr id="22" name="ísľïḓe">
                <a:extLst>
                  <a:ext uri="{FF2B5EF4-FFF2-40B4-BE49-F238E27FC236}">
                    <a16:creationId xmlns:a16="http://schemas.microsoft.com/office/drawing/2014/main" id="{73DC9BDD-98AA-4D5E-AE2A-0AAC12E456A2}"/>
                  </a:ext>
                </a:extLst>
              </p:cNvPr>
              <p:cNvSpPr/>
              <p:nvPr/>
            </p:nvSpPr>
            <p:spPr bwMode="auto">
              <a:xfrm>
                <a:off x="8832851" y="3132138"/>
                <a:ext cx="98425" cy="96838"/>
              </a:xfrm>
              <a:custGeom>
                <a:cxnLst>
                  <a:cxn ang="0">
                    <a:pos x="34" y="16"/>
                  </a:cxn>
                  <a:cxn ang="0">
                    <a:pos x="17" y="33"/>
                  </a:cxn>
                  <a:cxn ang="0">
                    <a:pos x="0" y="16"/>
                  </a:cxn>
                  <a:cxn ang="0">
                    <a:pos x="17" y="0"/>
                  </a:cxn>
                  <a:cxn ang="0">
                    <a:pos x="34" y="16"/>
                  </a:cxn>
                  <a:cxn ang="0">
                    <a:pos x="34" y="16"/>
                  </a:cxn>
                  <a:cxn ang="0">
                    <a:pos x="34" y="16"/>
                  </a:cxn>
                </a:cxnLst>
                <a:rect b="b" l="0" r="r" t="0"/>
                <a:pathLst>
                  <a:path h="33" w="34">
                    <a:moveTo>
                      <a:pt x="34" y="16"/>
                    </a:moveTo>
                    <a:cubicBezTo>
                      <a:pt x="34" y="26"/>
                      <a:pt x="27" y="33"/>
                      <a:pt x="17" y="33"/>
                    </a:cubicBezTo>
                    <a:cubicBezTo>
                      <a:pt x="8" y="33"/>
                      <a:pt x="0" y="26"/>
                      <a:pt x="0" y="16"/>
                    </a:cubicBezTo>
                    <a:cubicBezTo>
                      <a:pt x="0" y="7"/>
                      <a:pt x="8" y="0"/>
                      <a:pt x="17" y="0"/>
                    </a:cubicBezTo>
                    <a:cubicBezTo>
                      <a:pt x="27" y="0"/>
                      <a:pt x="34" y="7"/>
                      <a:pt x="34" y="16"/>
                    </a:cubicBezTo>
                    <a:close/>
                    <a:moveTo>
                      <a:pt x="34" y="16"/>
                    </a:moveTo>
                    <a:cubicBezTo>
                      <a:pt x="34" y="16"/>
                      <a:pt x="34" y="16"/>
                      <a:pt x="34" y="16"/>
                    </a:cubicBezTo>
                  </a:path>
                </a:pathLst>
              </a:custGeom>
              <a:grpFill/>
              <a:ln w="9525">
                <a:noFill/>
                <a:round/>
              </a:ln>
            </p:spPr>
            <p:txBody>
              <a:bodyPr anchor="ctr" bIns="45720" lIns="91440" rIns="91440" tIns="45720" wrap="square">
                <a:normAutofit/>
              </a:bodyPr>
              <a:lstStyle/>
              <a:p>
                <a:pPr algn="ctr"/>
                <a:endParaRPr>
                  <a:latin typeface="+mn-ea"/>
                  <a:sym charset="-122" panose="00000500000000000000" pitchFamily="2" typeface="字魂58号-创中黑"/>
                </a:endParaRPr>
              </a:p>
            </p:txBody>
          </p:sp>
          <p:sp>
            <p:nvSpPr>
              <p:cNvPr id="23" name="iŝlide">
                <a:extLst>
                  <a:ext uri="{FF2B5EF4-FFF2-40B4-BE49-F238E27FC236}">
                    <a16:creationId xmlns:a16="http://schemas.microsoft.com/office/drawing/2014/main" id="{C76748BF-3394-4400-916F-4EE1F782663F}"/>
                  </a:ext>
                </a:extLst>
              </p:cNvPr>
              <p:cNvSpPr/>
              <p:nvPr/>
            </p:nvSpPr>
            <p:spPr bwMode="auto">
              <a:xfrm>
                <a:off x="8836026" y="2862263"/>
                <a:ext cx="92075" cy="261938"/>
              </a:xfrm>
              <a:custGeom>
                <a:cxnLst>
                  <a:cxn ang="0">
                    <a:pos x="32" y="90"/>
                  </a:cxn>
                  <a:cxn ang="0">
                    <a:pos x="16" y="0"/>
                  </a:cxn>
                  <a:cxn ang="0">
                    <a:pos x="0" y="90"/>
                  </a:cxn>
                  <a:cxn ang="0">
                    <a:pos x="16" y="84"/>
                  </a:cxn>
                  <a:cxn ang="0">
                    <a:pos x="32" y="90"/>
                  </a:cxn>
                  <a:cxn ang="0">
                    <a:pos x="32" y="90"/>
                  </a:cxn>
                  <a:cxn ang="0">
                    <a:pos x="32" y="90"/>
                  </a:cxn>
                </a:cxnLst>
                <a:rect b="b" l="0" r="r" t="0"/>
                <a:pathLst>
                  <a:path h="90" w="32">
                    <a:moveTo>
                      <a:pt x="32" y="90"/>
                    </a:moveTo>
                    <a:cubicBezTo>
                      <a:pt x="30" y="63"/>
                      <a:pt x="23" y="0"/>
                      <a:pt x="16" y="0"/>
                    </a:cubicBezTo>
                    <a:cubicBezTo>
                      <a:pt x="10" y="0"/>
                      <a:pt x="3" y="63"/>
                      <a:pt x="0" y="90"/>
                    </a:cubicBezTo>
                    <a:cubicBezTo>
                      <a:pt x="5" y="86"/>
                      <a:pt x="10" y="84"/>
                      <a:pt x="16" y="84"/>
                    </a:cubicBezTo>
                    <a:cubicBezTo>
                      <a:pt x="22" y="84"/>
                      <a:pt x="28" y="86"/>
                      <a:pt x="32" y="90"/>
                    </a:cubicBezTo>
                    <a:close/>
                    <a:moveTo>
                      <a:pt x="32" y="90"/>
                    </a:moveTo>
                    <a:cubicBezTo>
                      <a:pt x="32" y="90"/>
                      <a:pt x="32" y="90"/>
                      <a:pt x="32" y="90"/>
                    </a:cubicBezTo>
                  </a:path>
                </a:pathLst>
              </a:custGeom>
              <a:grpFill/>
              <a:ln w="9525">
                <a:noFill/>
                <a:round/>
              </a:ln>
            </p:spPr>
            <p:txBody>
              <a:bodyPr anchor="ctr" bIns="45720" lIns="91440" rIns="91440" tIns="45720" wrap="square">
                <a:normAutofit/>
              </a:bodyPr>
              <a:lstStyle/>
              <a:p>
                <a:pPr algn="ctr"/>
                <a:endParaRPr>
                  <a:latin typeface="+mn-ea"/>
                  <a:sym charset="-122" panose="00000500000000000000" pitchFamily="2" typeface="字魂58号-创中黑"/>
                </a:endParaRPr>
              </a:p>
            </p:txBody>
          </p:sp>
          <p:sp>
            <p:nvSpPr>
              <p:cNvPr id="24" name="îṩ1ídê">
                <a:extLst>
                  <a:ext uri="{FF2B5EF4-FFF2-40B4-BE49-F238E27FC236}">
                    <a16:creationId xmlns:a16="http://schemas.microsoft.com/office/drawing/2014/main" id="{4D72809E-2E71-4286-B85D-3C79EA27C3B4}"/>
                  </a:ext>
                </a:extLst>
              </p:cNvPr>
              <p:cNvSpPr/>
              <p:nvPr/>
            </p:nvSpPr>
            <p:spPr bwMode="auto">
              <a:xfrm>
                <a:off x="8597901" y="3170238"/>
                <a:ext cx="571500" cy="477838"/>
              </a:xfrm>
              <a:custGeom>
                <a:cxnLst>
                  <a:cxn ang="0">
                    <a:pos x="123" y="0"/>
                  </a:cxn>
                  <a:cxn ang="0">
                    <a:pos x="124" y="3"/>
                  </a:cxn>
                  <a:cxn ang="0">
                    <a:pos x="98" y="29"/>
                  </a:cxn>
                  <a:cxn ang="0">
                    <a:pos x="73" y="3"/>
                  </a:cxn>
                  <a:cxn ang="0">
                    <a:pos x="73" y="0"/>
                  </a:cxn>
                  <a:cxn ang="0">
                    <a:pos x="3" y="58"/>
                  </a:cxn>
                  <a:cxn ang="0">
                    <a:pos x="89" y="27"/>
                  </a:cxn>
                  <a:cxn ang="0">
                    <a:pos x="81" y="155"/>
                  </a:cxn>
                  <a:cxn ang="0">
                    <a:pos x="98" y="164"/>
                  </a:cxn>
                  <a:cxn ang="0">
                    <a:pos x="115" y="155"/>
                  </a:cxn>
                  <a:cxn ang="0">
                    <a:pos x="108" y="27"/>
                  </a:cxn>
                  <a:cxn ang="0">
                    <a:pos x="193" y="58"/>
                  </a:cxn>
                  <a:cxn ang="0">
                    <a:pos x="123" y="0"/>
                  </a:cxn>
                  <a:cxn ang="0">
                    <a:pos x="123" y="0"/>
                  </a:cxn>
                  <a:cxn ang="0">
                    <a:pos x="123" y="0"/>
                  </a:cxn>
                </a:cxnLst>
                <a:rect b="b" l="0" r="r" t="0"/>
                <a:pathLst>
                  <a:path h="164" w="197">
                    <a:moveTo>
                      <a:pt x="123" y="0"/>
                    </a:moveTo>
                    <a:cubicBezTo>
                      <a:pt x="124" y="1"/>
                      <a:pt x="124" y="2"/>
                      <a:pt x="124" y="3"/>
                    </a:cubicBezTo>
                    <a:cubicBezTo>
                      <a:pt x="124" y="17"/>
                      <a:pt x="112" y="29"/>
                      <a:pt x="98" y="29"/>
                    </a:cubicBezTo>
                    <a:cubicBezTo>
                      <a:pt x="84" y="29"/>
                      <a:pt x="73" y="17"/>
                      <a:pt x="73" y="3"/>
                    </a:cubicBezTo>
                    <a:cubicBezTo>
                      <a:pt x="73" y="2"/>
                      <a:pt x="73" y="1"/>
                      <a:pt x="73" y="0"/>
                    </a:cubicBezTo>
                    <a:cubicBezTo>
                      <a:pt x="52" y="15"/>
                      <a:pt x="0" y="53"/>
                      <a:pt x="3" y="58"/>
                    </a:cubicBezTo>
                    <a:cubicBezTo>
                      <a:pt x="7" y="64"/>
                      <a:pt x="65" y="38"/>
                      <a:pt x="89" y="27"/>
                    </a:cubicBezTo>
                    <a:cubicBezTo>
                      <a:pt x="81" y="155"/>
                      <a:pt x="81" y="155"/>
                      <a:pt x="81" y="155"/>
                    </a:cubicBezTo>
                    <a:cubicBezTo>
                      <a:pt x="81" y="155"/>
                      <a:pt x="86" y="164"/>
                      <a:pt x="98" y="164"/>
                    </a:cubicBezTo>
                    <a:cubicBezTo>
                      <a:pt x="111" y="164"/>
                      <a:pt x="115" y="155"/>
                      <a:pt x="115" y="155"/>
                    </a:cubicBezTo>
                    <a:cubicBezTo>
                      <a:pt x="108" y="27"/>
                      <a:pt x="108" y="27"/>
                      <a:pt x="108" y="27"/>
                    </a:cubicBezTo>
                    <a:cubicBezTo>
                      <a:pt x="132" y="38"/>
                      <a:pt x="190" y="64"/>
                      <a:pt x="193" y="58"/>
                    </a:cubicBezTo>
                    <a:cubicBezTo>
                      <a:pt x="197" y="53"/>
                      <a:pt x="145" y="15"/>
                      <a:pt x="123" y="0"/>
                    </a:cubicBezTo>
                    <a:close/>
                    <a:moveTo>
                      <a:pt x="123" y="0"/>
                    </a:moveTo>
                    <a:cubicBezTo>
                      <a:pt x="123" y="0"/>
                      <a:pt x="123" y="0"/>
                      <a:pt x="123" y="0"/>
                    </a:cubicBezTo>
                  </a:path>
                </a:pathLst>
              </a:custGeom>
              <a:grpFill/>
              <a:ln w="9525">
                <a:noFill/>
                <a:round/>
              </a:ln>
            </p:spPr>
            <p:txBody>
              <a:bodyPr anchor="ctr" bIns="45720" lIns="91440" rIns="91440" tIns="45720" wrap="square">
                <a:normAutofit/>
              </a:bodyPr>
              <a:lstStyle/>
              <a:p>
                <a:pPr algn="ctr"/>
                <a:endParaRPr>
                  <a:latin typeface="+mn-ea"/>
                  <a:sym charset="-122" panose="00000500000000000000" pitchFamily="2" typeface="字魂58号-创中黑"/>
                </a:endParaRPr>
              </a:p>
            </p:txBody>
          </p:sp>
        </p:grpSp>
        <p:grpSp>
          <p:nvGrpSpPr>
            <p:cNvPr id="18" name="ïSḷidê">
              <a:extLst>
                <a:ext uri="{FF2B5EF4-FFF2-40B4-BE49-F238E27FC236}">
                  <a16:creationId xmlns:a16="http://schemas.microsoft.com/office/drawing/2014/main" id="{8E17DE34-C4E9-4E87-B0D2-CECD898E3C01}"/>
                </a:ext>
              </a:extLst>
            </p:cNvPr>
            <p:cNvGrpSpPr/>
            <p:nvPr/>
          </p:nvGrpSpPr>
          <p:grpSpPr>
            <a:xfrm>
              <a:off x="4902713" y="2347441"/>
              <a:ext cx="651484" cy="895796"/>
              <a:chOff x="4336242" y="2337452"/>
              <a:chExt cx="581400" cy="799425"/>
            </a:xfrm>
            <a:grpFill/>
          </p:grpSpPr>
          <p:sp>
            <p:nvSpPr>
              <p:cNvPr id="19" name="iSľíḋè">
                <a:extLst>
                  <a:ext uri="{FF2B5EF4-FFF2-40B4-BE49-F238E27FC236}">
                    <a16:creationId xmlns:a16="http://schemas.microsoft.com/office/drawing/2014/main" id="{F992C106-7F39-47FA-8FB8-84965D32EE6D}"/>
                  </a:ext>
                </a:extLst>
              </p:cNvPr>
              <p:cNvSpPr/>
              <p:nvPr/>
            </p:nvSpPr>
            <p:spPr bwMode="auto">
              <a:xfrm>
                <a:off x="4575262" y="2612002"/>
                <a:ext cx="100130" cy="98515"/>
              </a:xfrm>
              <a:custGeom>
                <a:cxnLst>
                  <a:cxn ang="0">
                    <a:pos x="34" y="16"/>
                  </a:cxn>
                  <a:cxn ang="0">
                    <a:pos x="17" y="33"/>
                  </a:cxn>
                  <a:cxn ang="0">
                    <a:pos x="0" y="16"/>
                  </a:cxn>
                  <a:cxn ang="0">
                    <a:pos x="17" y="0"/>
                  </a:cxn>
                  <a:cxn ang="0">
                    <a:pos x="34" y="16"/>
                  </a:cxn>
                  <a:cxn ang="0">
                    <a:pos x="34" y="16"/>
                  </a:cxn>
                  <a:cxn ang="0">
                    <a:pos x="34" y="16"/>
                  </a:cxn>
                </a:cxnLst>
                <a:rect b="b" l="0" r="r" t="0"/>
                <a:pathLst>
                  <a:path h="33" w="34">
                    <a:moveTo>
                      <a:pt x="34" y="16"/>
                    </a:moveTo>
                    <a:cubicBezTo>
                      <a:pt x="34" y="26"/>
                      <a:pt x="27" y="33"/>
                      <a:pt x="17" y="33"/>
                    </a:cubicBezTo>
                    <a:cubicBezTo>
                      <a:pt x="8" y="33"/>
                      <a:pt x="0" y="26"/>
                      <a:pt x="0" y="16"/>
                    </a:cubicBezTo>
                    <a:cubicBezTo>
                      <a:pt x="0" y="7"/>
                      <a:pt x="8" y="0"/>
                      <a:pt x="17" y="0"/>
                    </a:cubicBezTo>
                    <a:cubicBezTo>
                      <a:pt x="27" y="0"/>
                      <a:pt x="34" y="7"/>
                      <a:pt x="34" y="16"/>
                    </a:cubicBezTo>
                    <a:close/>
                    <a:moveTo>
                      <a:pt x="34" y="16"/>
                    </a:moveTo>
                    <a:cubicBezTo>
                      <a:pt x="34" y="16"/>
                      <a:pt x="34" y="16"/>
                      <a:pt x="34" y="16"/>
                    </a:cubicBezTo>
                  </a:path>
                </a:pathLst>
              </a:custGeom>
              <a:grpFill/>
              <a:ln w="9525">
                <a:noFill/>
                <a:round/>
              </a:ln>
            </p:spPr>
            <p:txBody>
              <a:bodyPr anchor="ctr" bIns="45720" lIns="91440" rIns="91440" tIns="45720" wrap="square">
                <a:normAutofit/>
              </a:bodyPr>
              <a:lstStyle/>
              <a:p>
                <a:pPr algn="ctr"/>
                <a:endParaRPr>
                  <a:latin typeface="+mn-ea"/>
                  <a:sym charset="-122" panose="00000500000000000000" pitchFamily="2" typeface="字魂58号-创中黑"/>
                </a:endParaRPr>
              </a:p>
            </p:txBody>
          </p:sp>
          <p:sp>
            <p:nvSpPr>
              <p:cNvPr id="20" name="isḻîḑè">
                <a:extLst>
                  <a:ext uri="{FF2B5EF4-FFF2-40B4-BE49-F238E27FC236}">
                    <a16:creationId xmlns:a16="http://schemas.microsoft.com/office/drawing/2014/main" id="{13EA96B4-DB45-4EA3-861E-12FA1C9FCFF6}"/>
                  </a:ext>
                </a:extLst>
              </p:cNvPr>
              <p:cNvSpPr/>
              <p:nvPr/>
            </p:nvSpPr>
            <p:spPr bwMode="auto">
              <a:xfrm>
                <a:off x="4578492" y="2337452"/>
                <a:ext cx="93670" cy="266475"/>
              </a:xfrm>
              <a:custGeom>
                <a:cxnLst>
                  <a:cxn ang="0">
                    <a:pos x="32" y="90"/>
                  </a:cxn>
                  <a:cxn ang="0">
                    <a:pos x="16" y="0"/>
                  </a:cxn>
                  <a:cxn ang="0">
                    <a:pos x="0" y="90"/>
                  </a:cxn>
                  <a:cxn ang="0">
                    <a:pos x="16" y="84"/>
                  </a:cxn>
                  <a:cxn ang="0">
                    <a:pos x="32" y="90"/>
                  </a:cxn>
                  <a:cxn ang="0">
                    <a:pos x="32" y="90"/>
                  </a:cxn>
                  <a:cxn ang="0">
                    <a:pos x="32" y="90"/>
                  </a:cxn>
                </a:cxnLst>
                <a:rect b="b" l="0" r="r" t="0"/>
                <a:pathLst>
                  <a:path h="90" w="32">
                    <a:moveTo>
                      <a:pt x="32" y="90"/>
                    </a:moveTo>
                    <a:cubicBezTo>
                      <a:pt x="30" y="63"/>
                      <a:pt x="23" y="0"/>
                      <a:pt x="16" y="0"/>
                    </a:cubicBezTo>
                    <a:cubicBezTo>
                      <a:pt x="10" y="0"/>
                      <a:pt x="3" y="63"/>
                      <a:pt x="0" y="90"/>
                    </a:cubicBezTo>
                    <a:cubicBezTo>
                      <a:pt x="5" y="86"/>
                      <a:pt x="10" y="84"/>
                      <a:pt x="16" y="84"/>
                    </a:cubicBezTo>
                    <a:cubicBezTo>
                      <a:pt x="22" y="84"/>
                      <a:pt x="28" y="86"/>
                      <a:pt x="32" y="90"/>
                    </a:cubicBezTo>
                    <a:close/>
                    <a:moveTo>
                      <a:pt x="32" y="90"/>
                    </a:moveTo>
                    <a:cubicBezTo>
                      <a:pt x="32" y="90"/>
                      <a:pt x="32" y="90"/>
                      <a:pt x="32" y="90"/>
                    </a:cubicBezTo>
                  </a:path>
                </a:pathLst>
              </a:custGeom>
              <a:grpFill/>
              <a:ln w="9525">
                <a:noFill/>
                <a:round/>
              </a:ln>
            </p:spPr>
            <p:txBody>
              <a:bodyPr anchor="ctr" bIns="45720" lIns="91440" rIns="91440" tIns="45720" wrap="square">
                <a:normAutofit/>
              </a:bodyPr>
              <a:lstStyle/>
              <a:p>
                <a:pPr algn="ctr"/>
                <a:endParaRPr>
                  <a:latin typeface="+mn-ea"/>
                  <a:sym charset="-122" panose="00000500000000000000" pitchFamily="2" typeface="字魂58号-创中黑"/>
                </a:endParaRPr>
              </a:p>
            </p:txBody>
          </p:sp>
          <p:sp>
            <p:nvSpPr>
              <p:cNvPr id="21" name="iṧliḍe">
                <a:extLst>
                  <a:ext uri="{FF2B5EF4-FFF2-40B4-BE49-F238E27FC236}">
                    <a16:creationId xmlns:a16="http://schemas.microsoft.com/office/drawing/2014/main" id="{475CD5B7-038A-44EF-885B-21CB4EF38613}"/>
                  </a:ext>
                </a:extLst>
              </p:cNvPr>
              <p:cNvSpPr/>
              <p:nvPr/>
            </p:nvSpPr>
            <p:spPr bwMode="auto">
              <a:xfrm>
                <a:off x="4336242" y="2650762"/>
                <a:ext cx="581400" cy="486115"/>
              </a:xfrm>
              <a:custGeom>
                <a:cxnLst>
                  <a:cxn ang="0">
                    <a:pos x="123" y="0"/>
                  </a:cxn>
                  <a:cxn ang="0">
                    <a:pos x="124" y="3"/>
                  </a:cxn>
                  <a:cxn ang="0">
                    <a:pos x="98" y="29"/>
                  </a:cxn>
                  <a:cxn ang="0">
                    <a:pos x="73" y="3"/>
                  </a:cxn>
                  <a:cxn ang="0">
                    <a:pos x="73" y="0"/>
                  </a:cxn>
                  <a:cxn ang="0">
                    <a:pos x="3" y="58"/>
                  </a:cxn>
                  <a:cxn ang="0">
                    <a:pos x="89" y="27"/>
                  </a:cxn>
                  <a:cxn ang="0">
                    <a:pos x="81" y="155"/>
                  </a:cxn>
                  <a:cxn ang="0">
                    <a:pos x="98" y="164"/>
                  </a:cxn>
                  <a:cxn ang="0">
                    <a:pos x="115" y="155"/>
                  </a:cxn>
                  <a:cxn ang="0">
                    <a:pos x="108" y="27"/>
                  </a:cxn>
                  <a:cxn ang="0">
                    <a:pos x="193" y="58"/>
                  </a:cxn>
                  <a:cxn ang="0">
                    <a:pos x="123" y="0"/>
                  </a:cxn>
                  <a:cxn ang="0">
                    <a:pos x="123" y="0"/>
                  </a:cxn>
                  <a:cxn ang="0">
                    <a:pos x="123" y="0"/>
                  </a:cxn>
                </a:cxnLst>
                <a:rect b="b" l="0" r="r" t="0"/>
                <a:pathLst>
                  <a:path h="164" w="197">
                    <a:moveTo>
                      <a:pt x="123" y="0"/>
                    </a:moveTo>
                    <a:cubicBezTo>
                      <a:pt x="124" y="1"/>
                      <a:pt x="124" y="2"/>
                      <a:pt x="124" y="3"/>
                    </a:cubicBezTo>
                    <a:cubicBezTo>
                      <a:pt x="124" y="17"/>
                      <a:pt x="112" y="29"/>
                      <a:pt x="98" y="29"/>
                    </a:cubicBezTo>
                    <a:cubicBezTo>
                      <a:pt x="84" y="29"/>
                      <a:pt x="73" y="17"/>
                      <a:pt x="73" y="3"/>
                    </a:cubicBezTo>
                    <a:cubicBezTo>
                      <a:pt x="73" y="2"/>
                      <a:pt x="73" y="1"/>
                      <a:pt x="73" y="0"/>
                    </a:cubicBezTo>
                    <a:cubicBezTo>
                      <a:pt x="52" y="15"/>
                      <a:pt x="0" y="53"/>
                      <a:pt x="3" y="58"/>
                    </a:cubicBezTo>
                    <a:cubicBezTo>
                      <a:pt x="7" y="64"/>
                      <a:pt x="65" y="38"/>
                      <a:pt x="89" y="27"/>
                    </a:cubicBezTo>
                    <a:cubicBezTo>
                      <a:pt x="81" y="155"/>
                      <a:pt x="81" y="155"/>
                      <a:pt x="81" y="155"/>
                    </a:cubicBezTo>
                    <a:cubicBezTo>
                      <a:pt x="81" y="155"/>
                      <a:pt x="86" y="164"/>
                      <a:pt x="98" y="164"/>
                    </a:cubicBezTo>
                    <a:cubicBezTo>
                      <a:pt x="111" y="164"/>
                      <a:pt x="115" y="155"/>
                      <a:pt x="115" y="155"/>
                    </a:cubicBezTo>
                    <a:cubicBezTo>
                      <a:pt x="108" y="27"/>
                      <a:pt x="108" y="27"/>
                      <a:pt x="108" y="27"/>
                    </a:cubicBezTo>
                    <a:cubicBezTo>
                      <a:pt x="132" y="38"/>
                      <a:pt x="190" y="64"/>
                      <a:pt x="193" y="58"/>
                    </a:cubicBezTo>
                    <a:cubicBezTo>
                      <a:pt x="197" y="53"/>
                      <a:pt x="145" y="15"/>
                      <a:pt x="123" y="0"/>
                    </a:cubicBezTo>
                    <a:close/>
                    <a:moveTo>
                      <a:pt x="123" y="0"/>
                    </a:moveTo>
                    <a:cubicBezTo>
                      <a:pt x="123" y="0"/>
                      <a:pt x="123" y="0"/>
                      <a:pt x="123" y="0"/>
                    </a:cubicBezTo>
                  </a:path>
                </a:pathLst>
              </a:custGeom>
              <a:grpFill/>
              <a:ln w="9525">
                <a:noFill/>
                <a:round/>
              </a:ln>
            </p:spPr>
            <p:txBody>
              <a:bodyPr anchor="ctr" bIns="45720" lIns="91440" rIns="91440" tIns="45720" wrap="square">
                <a:normAutofit/>
              </a:bodyPr>
              <a:lstStyle/>
              <a:p>
                <a:pPr algn="ctr"/>
                <a:endParaRPr>
                  <a:latin typeface="+mn-ea"/>
                  <a:sym charset="-122" panose="00000500000000000000" pitchFamily="2" typeface="字魂58号-创中黑"/>
                </a:endParaRPr>
              </a:p>
            </p:txBody>
          </p:sp>
        </p:grpSp>
      </p:grpSp>
      <p:grpSp>
        <p:nvGrpSpPr>
          <p:cNvPr id="28" name="iṩḻïdê">
            <a:extLst>
              <a:ext uri="{FF2B5EF4-FFF2-40B4-BE49-F238E27FC236}">
                <a16:creationId xmlns:a16="http://schemas.microsoft.com/office/drawing/2014/main" id="{A865936F-9D0C-4864-A64F-05ACAE1A5B0E}"/>
              </a:ext>
            </a:extLst>
          </p:cNvPr>
          <p:cNvGrpSpPr/>
          <p:nvPr/>
        </p:nvGrpSpPr>
        <p:grpSpPr>
          <a:xfrm>
            <a:off x="9532875" y="3294300"/>
            <a:ext cx="1272244" cy="1208454"/>
            <a:chOff x="8940271" y="2813647"/>
            <a:chExt cx="1605587" cy="1525084"/>
          </a:xfrm>
          <a:solidFill>
            <a:srgbClr val="035CAC"/>
          </a:solidFill>
          <a:effectLst>
            <a:outerShdw algn="tl" blurRad="635000" dir="2700000" dist="635000" rotWithShape="0">
              <a:schemeClr val="bg1">
                <a:lumMod val="50000"/>
                <a:alpha val="40000"/>
              </a:schemeClr>
            </a:outerShdw>
          </a:effectLst>
        </p:grpSpPr>
        <p:sp>
          <p:nvSpPr>
            <p:cNvPr id="29" name="isľídé">
              <a:extLst>
                <a:ext uri="{FF2B5EF4-FFF2-40B4-BE49-F238E27FC236}">
                  <a16:creationId xmlns:a16="http://schemas.microsoft.com/office/drawing/2014/main" id="{8085E6FC-C905-4ABD-9859-C626D0E2B763}"/>
                </a:ext>
              </a:extLst>
            </p:cNvPr>
            <p:cNvSpPr/>
            <p:nvPr/>
          </p:nvSpPr>
          <p:spPr bwMode="auto">
            <a:xfrm>
              <a:off x="8940271" y="2813647"/>
              <a:ext cx="1605587" cy="1525084"/>
            </a:xfrm>
            <a:custGeom>
              <a:cxnLst>
                <a:cxn ang="0">
                  <a:pos x="75" y="162"/>
                </a:cxn>
                <a:cxn ang="0">
                  <a:pos x="62" y="92"/>
                </a:cxn>
                <a:cxn ang="0">
                  <a:pos x="33" y="77"/>
                </a:cxn>
                <a:cxn ang="0">
                  <a:pos x="34" y="129"/>
                </a:cxn>
                <a:cxn ang="0">
                  <a:pos x="20" y="83"/>
                </a:cxn>
                <a:cxn ang="0">
                  <a:pos x="103" y="10"/>
                </a:cxn>
                <a:cxn ang="0">
                  <a:pos x="186" y="94"/>
                </a:cxn>
                <a:cxn ang="0">
                  <a:pos x="103" y="177"/>
                </a:cxn>
                <a:cxn ang="0">
                  <a:pos x="96" y="177"/>
                </a:cxn>
                <a:cxn ang="0">
                  <a:pos x="107" y="152"/>
                </a:cxn>
                <a:cxn ang="0">
                  <a:pos x="98" y="148"/>
                </a:cxn>
                <a:cxn ang="0">
                  <a:pos x="85" y="179"/>
                </a:cxn>
                <a:cxn ang="0">
                  <a:pos x="85" y="183"/>
                </a:cxn>
                <a:cxn ang="0">
                  <a:pos x="89" y="185"/>
                </a:cxn>
                <a:cxn ang="0">
                  <a:pos x="103" y="186"/>
                </a:cxn>
                <a:cxn ang="0">
                  <a:pos x="196" y="93"/>
                </a:cxn>
                <a:cxn ang="0">
                  <a:pos x="103" y="0"/>
                </a:cxn>
                <a:cxn ang="0">
                  <a:pos x="10" y="89"/>
                </a:cxn>
                <a:cxn ang="0">
                  <a:pos x="12" y="130"/>
                </a:cxn>
                <a:cxn ang="0">
                  <a:pos x="75" y="162"/>
                </a:cxn>
                <a:cxn ang="0">
                  <a:pos x="75" y="162"/>
                </a:cxn>
                <a:cxn ang="0">
                  <a:pos x="75" y="162"/>
                </a:cxn>
              </a:cxnLst>
              <a:rect b="b" l="0" r="r" t="0"/>
              <a:pathLst>
                <a:path h="186" w="196">
                  <a:moveTo>
                    <a:pt x="75" y="162"/>
                  </a:moveTo>
                  <a:cubicBezTo>
                    <a:pt x="49" y="133"/>
                    <a:pt x="75" y="115"/>
                    <a:pt x="62" y="92"/>
                  </a:cubicBezTo>
                  <a:cubicBezTo>
                    <a:pt x="54" y="78"/>
                    <a:pt x="42" y="76"/>
                    <a:pt x="33" y="77"/>
                  </a:cubicBezTo>
                  <a:cubicBezTo>
                    <a:pt x="32" y="90"/>
                    <a:pt x="28" y="116"/>
                    <a:pt x="34" y="129"/>
                  </a:cubicBezTo>
                  <a:cubicBezTo>
                    <a:pt x="34" y="129"/>
                    <a:pt x="20" y="113"/>
                    <a:pt x="20" y="83"/>
                  </a:cubicBezTo>
                  <a:cubicBezTo>
                    <a:pt x="25" y="43"/>
                    <a:pt x="60" y="10"/>
                    <a:pt x="103" y="10"/>
                  </a:cubicBezTo>
                  <a:cubicBezTo>
                    <a:pt x="149" y="10"/>
                    <a:pt x="186" y="48"/>
                    <a:pt x="186" y="94"/>
                  </a:cubicBezTo>
                  <a:cubicBezTo>
                    <a:pt x="186" y="139"/>
                    <a:pt x="149" y="177"/>
                    <a:pt x="103" y="177"/>
                  </a:cubicBezTo>
                  <a:cubicBezTo>
                    <a:pt x="101" y="177"/>
                    <a:pt x="98" y="177"/>
                    <a:pt x="96" y="177"/>
                  </a:cubicBezTo>
                  <a:cubicBezTo>
                    <a:pt x="107" y="152"/>
                    <a:pt x="107" y="152"/>
                    <a:pt x="107" y="152"/>
                  </a:cubicBezTo>
                  <a:cubicBezTo>
                    <a:pt x="98" y="148"/>
                    <a:pt x="98" y="148"/>
                    <a:pt x="98" y="148"/>
                  </a:cubicBezTo>
                  <a:cubicBezTo>
                    <a:pt x="85" y="179"/>
                    <a:pt x="85" y="179"/>
                    <a:pt x="85" y="179"/>
                  </a:cubicBezTo>
                  <a:cubicBezTo>
                    <a:pt x="84" y="180"/>
                    <a:pt x="84" y="182"/>
                    <a:pt x="85" y="183"/>
                  </a:cubicBezTo>
                  <a:cubicBezTo>
                    <a:pt x="86" y="184"/>
                    <a:pt x="87" y="185"/>
                    <a:pt x="89" y="185"/>
                  </a:cubicBezTo>
                  <a:cubicBezTo>
                    <a:pt x="93" y="186"/>
                    <a:pt x="98" y="186"/>
                    <a:pt x="103" y="186"/>
                  </a:cubicBezTo>
                  <a:cubicBezTo>
                    <a:pt x="154" y="186"/>
                    <a:pt x="196" y="145"/>
                    <a:pt x="196" y="93"/>
                  </a:cubicBezTo>
                  <a:cubicBezTo>
                    <a:pt x="196" y="42"/>
                    <a:pt x="154" y="0"/>
                    <a:pt x="103" y="0"/>
                  </a:cubicBezTo>
                  <a:cubicBezTo>
                    <a:pt x="53" y="0"/>
                    <a:pt x="12" y="39"/>
                    <a:pt x="10" y="89"/>
                  </a:cubicBezTo>
                  <a:cubicBezTo>
                    <a:pt x="4" y="97"/>
                    <a:pt x="0" y="110"/>
                    <a:pt x="12" y="130"/>
                  </a:cubicBezTo>
                  <a:cubicBezTo>
                    <a:pt x="31" y="163"/>
                    <a:pt x="75" y="162"/>
                    <a:pt x="75" y="162"/>
                  </a:cubicBezTo>
                  <a:close/>
                  <a:moveTo>
                    <a:pt x="75" y="162"/>
                  </a:moveTo>
                  <a:cubicBezTo>
                    <a:pt x="75" y="162"/>
                    <a:pt x="75" y="162"/>
                    <a:pt x="75" y="162"/>
                  </a:cubicBezTo>
                </a:path>
              </a:pathLst>
            </a:custGeom>
            <a:grpFill/>
            <a:ln w="9525">
              <a:noFill/>
              <a:round/>
            </a:ln>
          </p:spPr>
          <p:txBody>
            <a:bodyPr anchor="ctr" bIns="45720" lIns="91440" rIns="91440" tIns="45720" wrap="square">
              <a:normAutofit/>
            </a:bodyPr>
            <a:lstStyle/>
            <a:p>
              <a:pPr algn="ctr"/>
              <a:endParaRPr>
                <a:latin typeface="+mn-ea"/>
                <a:sym charset="-122" panose="00000500000000000000" pitchFamily="2" typeface="字魂58号-创中黑"/>
              </a:endParaRPr>
            </a:p>
          </p:txBody>
        </p:sp>
        <p:sp>
          <p:nvSpPr>
            <p:cNvPr id="30" name="iṥļïḑè">
              <a:extLst>
                <a:ext uri="{FF2B5EF4-FFF2-40B4-BE49-F238E27FC236}">
                  <a16:creationId xmlns:a16="http://schemas.microsoft.com/office/drawing/2014/main" id="{A256E3DE-F1FB-4608-9BA9-0FAC8DCF3221}"/>
                </a:ext>
              </a:extLst>
            </p:cNvPr>
            <p:cNvSpPr/>
            <p:nvPr/>
          </p:nvSpPr>
          <p:spPr bwMode="auto">
            <a:xfrm>
              <a:off x="9611128" y="3395057"/>
              <a:ext cx="644023" cy="670857"/>
            </a:xfrm>
            <a:custGeom>
              <a:cxnLst>
                <a:cxn ang="0">
                  <a:pos x="18" y="5"/>
                </a:cxn>
                <a:cxn ang="0">
                  <a:pos x="2" y="55"/>
                </a:cxn>
                <a:cxn ang="0">
                  <a:pos x="5" y="65"/>
                </a:cxn>
                <a:cxn ang="0">
                  <a:pos x="40" y="81"/>
                </a:cxn>
                <a:cxn ang="0">
                  <a:pos x="49" y="77"/>
                </a:cxn>
                <a:cxn ang="0">
                  <a:pos x="77" y="33"/>
                </a:cxn>
                <a:cxn ang="0">
                  <a:pos x="74" y="24"/>
                </a:cxn>
                <a:cxn ang="0">
                  <a:pos x="27" y="2"/>
                </a:cxn>
                <a:cxn ang="0">
                  <a:pos x="18" y="5"/>
                </a:cxn>
                <a:cxn ang="0">
                  <a:pos x="44" y="68"/>
                </a:cxn>
                <a:cxn ang="0">
                  <a:pos x="43" y="69"/>
                </a:cxn>
                <a:cxn ang="0">
                  <a:pos x="40" y="70"/>
                </a:cxn>
                <a:cxn ang="0">
                  <a:pos x="13" y="58"/>
                </a:cxn>
                <a:cxn ang="0">
                  <a:pos x="12" y="54"/>
                </a:cxn>
                <a:cxn ang="0">
                  <a:pos x="13" y="53"/>
                </a:cxn>
                <a:cxn ang="0">
                  <a:pos x="16" y="52"/>
                </a:cxn>
                <a:cxn ang="0">
                  <a:pos x="43" y="64"/>
                </a:cxn>
                <a:cxn ang="0">
                  <a:pos x="44" y="68"/>
                </a:cxn>
                <a:cxn ang="0">
                  <a:pos x="52" y="52"/>
                </a:cxn>
                <a:cxn ang="0">
                  <a:pos x="51" y="53"/>
                </a:cxn>
                <a:cxn ang="0">
                  <a:pos x="48" y="55"/>
                </a:cxn>
                <a:cxn ang="0">
                  <a:pos x="21" y="42"/>
                </a:cxn>
                <a:cxn ang="0">
                  <a:pos x="20" y="39"/>
                </a:cxn>
                <a:cxn ang="0">
                  <a:pos x="21" y="37"/>
                </a:cxn>
                <a:cxn ang="0">
                  <a:pos x="24" y="36"/>
                </a:cxn>
                <a:cxn ang="0">
                  <a:pos x="51" y="48"/>
                </a:cxn>
                <a:cxn ang="0">
                  <a:pos x="52" y="52"/>
                </a:cxn>
                <a:cxn ang="0">
                  <a:pos x="40" y="25"/>
                </a:cxn>
                <a:cxn ang="0">
                  <a:pos x="48" y="22"/>
                </a:cxn>
                <a:cxn ang="0">
                  <a:pos x="51" y="30"/>
                </a:cxn>
                <a:cxn ang="0">
                  <a:pos x="43" y="33"/>
                </a:cxn>
                <a:cxn ang="0">
                  <a:pos x="40" y="25"/>
                </a:cxn>
                <a:cxn ang="0">
                  <a:pos x="40" y="25"/>
                </a:cxn>
                <a:cxn ang="0">
                  <a:pos x="40" y="25"/>
                </a:cxn>
              </a:cxnLst>
              <a:rect b="b" l="0" r="r" t="0"/>
              <a:pathLst>
                <a:path h="82" w="79">
                  <a:moveTo>
                    <a:pt x="18" y="5"/>
                  </a:moveTo>
                  <a:cubicBezTo>
                    <a:pt x="2" y="55"/>
                    <a:pt x="2" y="55"/>
                    <a:pt x="2" y="55"/>
                  </a:cubicBezTo>
                  <a:cubicBezTo>
                    <a:pt x="0" y="59"/>
                    <a:pt x="2" y="63"/>
                    <a:pt x="5" y="65"/>
                  </a:cubicBezTo>
                  <a:cubicBezTo>
                    <a:pt x="40" y="81"/>
                    <a:pt x="40" y="81"/>
                    <a:pt x="40" y="81"/>
                  </a:cubicBezTo>
                  <a:cubicBezTo>
                    <a:pt x="43" y="82"/>
                    <a:pt x="47" y="81"/>
                    <a:pt x="49" y="77"/>
                  </a:cubicBezTo>
                  <a:cubicBezTo>
                    <a:pt x="77" y="33"/>
                    <a:pt x="77" y="33"/>
                    <a:pt x="77" y="33"/>
                  </a:cubicBezTo>
                  <a:cubicBezTo>
                    <a:pt x="79" y="30"/>
                    <a:pt x="77" y="26"/>
                    <a:pt x="74" y="24"/>
                  </a:cubicBezTo>
                  <a:cubicBezTo>
                    <a:pt x="27" y="2"/>
                    <a:pt x="27" y="2"/>
                    <a:pt x="27" y="2"/>
                  </a:cubicBezTo>
                  <a:cubicBezTo>
                    <a:pt x="24" y="0"/>
                    <a:pt x="19" y="2"/>
                    <a:pt x="18" y="5"/>
                  </a:cubicBezTo>
                  <a:close/>
                  <a:moveTo>
                    <a:pt x="44" y="68"/>
                  </a:moveTo>
                  <a:cubicBezTo>
                    <a:pt x="43" y="69"/>
                    <a:pt x="43" y="69"/>
                    <a:pt x="43" y="69"/>
                  </a:cubicBezTo>
                  <a:cubicBezTo>
                    <a:pt x="43" y="70"/>
                    <a:pt x="41" y="71"/>
                    <a:pt x="40" y="70"/>
                  </a:cubicBezTo>
                  <a:cubicBezTo>
                    <a:pt x="13" y="58"/>
                    <a:pt x="13" y="58"/>
                    <a:pt x="13" y="58"/>
                  </a:cubicBezTo>
                  <a:cubicBezTo>
                    <a:pt x="12" y="57"/>
                    <a:pt x="12" y="56"/>
                    <a:pt x="12" y="54"/>
                  </a:cubicBezTo>
                  <a:cubicBezTo>
                    <a:pt x="13" y="53"/>
                    <a:pt x="13" y="53"/>
                    <a:pt x="13" y="53"/>
                  </a:cubicBezTo>
                  <a:cubicBezTo>
                    <a:pt x="14" y="51"/>
                    <a:pt x="15" y="51"/>
                    <a:pt x="16" y="52"/>
                  </a:cubicBezTo>
                  <a:cubicBezTo>
                    <a:pt x="43" y="64"/>
                    <a:pt x="43" y="64"/>
                    <a:pt x="43" y="64"/>
                  </a:cubicBezTo>
                  <a:cubicBezTo>
                    <a:pt x="44" y="65"/>
                    <a:pt x="45" y="66"/>
                    <a:pt x="44" y="68"/>
                  </a:cubicBezTo>
                  <a:close/>
                  <a:moveTo>
                    <a:pt x="52" y="52"/>
                  </a:moveTo>
                  <a:cubicBezTo>
                    <a:pt x="51" y="53"/>
                    <a:pt x="51" y="53"/>
                    <a:pt x="51" y="53"/>
                  </a:cubicBezTo>
                  <a:cubicBezTo>
                    <a:pt x="51" y="55"/>
                    <a:pt x="49" y="55"/>
                    <a:pt x="48" y="55"/>
                  </a:cubicBezTo>
                  <a:cubicBezTo>
                    <a:pt x="21" y="42"/>
                    <a:pt x="21" y="42"/>
                    <a:pt x="21" y="42"/>
                  </a:cubicBezTo>
                  <a:cubicBezTo>
                    <a:pt x="20" y="41"/>
                    <a:pt x="19" y="40"/>
                    <a:pt x="20" y="39"/>
                  </a:cubicBezTo>
                  <a:cubicBezTo>
                    <a:pt x="21" y="37"/>
                    <a:pt x="21" y="37"/>
                    <a:pt x="21" y="37"/>
                  </a:cubicBezTo>
                  <a:cubicBezTo>
                    <a:pt x="21" y="36"/>
                    <a:pt x="23" y="35"/>
                    <a:pt x="24" y="36"/>
                  </a:cubicBezTo>
                  <a:cubicBezTo>
                    <a:pt x="51" y="48"/>
                    <a:pt x="51" y="48"/>
                    <a:pt x="51" y="48"/>
                  </a:cubicBezTo>
                  <a:cubicBezTo>
                    <a:pt x="52" y="49"/>
                    <a:pt x="52" y="50"/>
                    <a:pt x="52" y="52"/>
                  </a:cubicBezTo>
                  <a:close/>
                  <a:moveTo>
                    <a:pt x="40" y="25"/>
                  </a:moveTo>
                  <a:cubicBezTo>
                    <a:pt x="41" y="22"/>
                    <a:pt x="45" y="21"/>
                    <a:pt x="48" y="22"/>
                  </a:cubicBezTo>
                  <a:cubicBezTo>
                    <a:pt x="51" y="23"/>
                    <a:pt x="53" y="27"/>
                    <a:pt x="51" y="30"/>
                  </a:cubicBezTo>
                  <a:cubicBezTo>
                    <a:pt x="50" y="34"/>
                    <a:pt x="46" y="35"/>
                    <a:pt x="43" y="33"/>
                  </a:cubicBezTo>
                  <a:cubicBezTo>
                    <a:pt x="39" y="32"/>
                    <a:pt x="38" y="28"/>
                    <a:pt x="40" y="25"/>
                  </a:cubicBezTo>
                  <a:close/>
                  <a:moveTo>
                    <a:pt x="40" y="25"/>
                  </a:moveTo>
                  <a:cubicBezTo>
                    <a:pt x="40" y="25"/>
                    <a:pt x="40" y="25"/>
                    <a:pt x="40" y="25"/>
                  </a:cubicBezTo>
                </a:path>
              </a:pathLst>
            </a:custGeom>
            <a:grpFill/>
            <a:ln w="9525">
              <a:noFill/>
              <a:round/>
            </a:ln>
          </p:spPr>
          <p:txBody>
            <a:bodyPr anchor="ctr" bIns="45720" lIns="91440" rIns="91440" tIns="45720" wrap="square">
              <a:normAutofit/>
            </a:bodyPr>
            <a:lstStyle/>
            <a:p>
              <a:pPr algn="ctr"/>
              <a:endParaRPr>
                <a:latin typeface="+mn-ea"/>
                <a:sym charset="-122" panose="00000500000000000000" pitchFamily="2" typeface="字魂58号-创中黑"/>
              </a:endParaRPr>
            </a:p>
          </p:txBody>
        </p:sp>
        <p:sp>
          <p:nvSpPr>
            <p:cNvPr id="31" name="íś1îdê">
              <a:extLst>
                <a:ext uri="{FF2B5EF4-FFF2-40B4-BE49-F238E27FC236}">
                  <a16:creationId xmlns:a16="http://schemas.microsoft.com/office/drawing/2014/main" id="{060DBDFD-113A-4786-8ADB-E1DEFB644CB5}"/>
                </a:ext>
              </a:extLst>
            </p:cNvPr>
            <p:cNvSpPr/>
            <p:nvPr/>
          </p:nvSpPr>
          <p:spPr bwMode="auto">
            <a:xfrm>
              <a:off x="9897361" y="3158022"/>
              <a:ext cx="165480" cy="277288"/>
            </a:xfrm>
            <a:custGeom>
              <a:cxnLst>
                <a:cxn ang="0">
                  <a:pos x="18" y="1"/>
                </a:cxn>
                <a:cxn ang="0">
                  <a:pos x="13" y="3"/>
                </a:cxn>
                <a:cxn ang="0">
                  <a:pos x="0" y="31"/>
                </a:cxn>
                <a:cxn ang="0">
                  <a:pos x="6" y="34"/>
                </a:cxn>
                <a:cxn ang="0">
                  <a:pos x="19" y="6"/>
                </a:cxn>
                <a:cxn ang="0">
                  <a:pos x="18" y="1"/>
                </a:cxn>
                <a:cxn ang="0">
                  <a:pos x="18" y="1"/>
                </a:cxn>
                <a:cxn ang="0">
                  <a:pos x="18" y="1"/>
                </a:cxn>
              </a:cxnLst>
              <a:rect b="b" l="0" r="r" t="0"/>
              <a:pathLst>
                <a:path h="34" w="20">
                  <a:moveTo>
                    <a:pt x="18" y="1"/>
                  </a:moveTo>
                  <a:cubicBezTo>
                    <a:pt x="16" y="0"/>
                    <a:pt x="14" y="1"/>
                    <a:pt x="13" y="3"/>
                  </a:cubicBezTo>
                  <a:cubicBezTo>
                    <a:pt x="0" y="31"/>
                    <a:pt x="0" y="31"/>
                    <a:pt x="0" y="31"/>
                  </a:cubicBezTo>
                  <a:cubicBezTo>
                    <a:pt x="6" y="34"/>
                    <a:pt x="6" y="34"/>
                    <a:pt x="6" y="34"/>
                  </a:cubicBezTo>
                  <a:cubicBezTo>
                    <a:pt x="19" y="6"/>
                    <a:pt x="19" y="6"/>
                    <a:pt x="19" y="6"/>
                  </a:cubicBezTo>
                  <a:cubicBezTo>
                    <a:pt x="20" y="4"/>
                    <a:pt x="19" y="2"/>
                    <a:pt x="18" y="1"/>
                  </a:cubicBezTo>
                  <a:close/>
                  <a:moveTo>
                    <a:pt x="18" y="1"/>
                  </a:moveTo>
                  <a:cubicBezTo>
                    <a:pt x="18" y="1"/>
                    <a:pt x="18" y="1"/>
                    <a:pt x="18" y="1"/>
                  </a:cubicBezTo>
                </a:path>
              </a:pathLst>
            </a:custGeom>
            <a:grpFill/>
            <a:ln w="9525">
              <a:noFill/>
              <a:round/>
            </a:ln>
          </p:spPr>
          <p:txBody>
            <a:bodyPr anchor="ctr" bIns="45720" lIns="91440" rIns="91440" tIns="45720" wrap="square">
              <a:normAutofit/>
            </a:bodyPr>
            <a:lstStyle/>
            <a:p>
              <a:pPr algn="ctr"/>
              <a:endParaRPr>
                <a:latin typeface="+mn-ea"/>
                <a:sym charset="-122" panose="00000500000000000000" pitchFamily="2" typeface="字魂58号-创中黑"/>
              </a:endParaRPr>
            </a:p>
          </p:txBody>
        </p:sp>
        <p:sp>
          <p:nvSpPr>
            <p:cNvPr id="32" name="isḻïďé">
              <a:extLst>
                <a:ext uri="{FF2B5EF4-FFF2-40B4-BE49-F238E27FC236}">
                  <a16:creationId xmlns:a16="http://schemas.microsoft.com/office/drawing/2014/main" id="{1442A93D-9BD9-4563-AC36-E15F0FF5A573}"/>
                </a:ext>
              </a:extLst>
            </p:cNvPr>
            <p:cNvSpPr/>
            <p:nvPr/>
          </p:nvSpPr>
          <p:spPr bwMode="auto">
            <a:xfrm>
              <a:off x="10125454" y="3274304"/>
              <a:ext cx="165480" cy="268343"/>
            </a:xfrm>
            <a:custGeom>
              <a:cxnLst>
                <a:cxn ang="0">
                  <a:pos x="18" y="0"/>
                </a:cxn>
                <a:cxn ang="0">
                  <a:pos x="13" y="2"/>
                </a:cxn>
                <a:cxn ang="0">
                  <a:pos x="0" y="30"/>
                </a:cxn>
                <a:cxn ang="0">
                  <a:pos x="6" y="33"/>
                </a:cxn>
                <a:cxn ang="0">
                  <a:pos x="20" y="5"/>
                </a:cxn>
                <a:cxn ang="0">
                  <a:pos x="18" y="0"/>
                </a:cxn>
                <a:cxn ang="0">
                  <a:pos x="18" y="0"/>
                </a:cxn>
                <a:cxn ang="0">
                  <a:pos x="18" y="0"/>
                </a:cxn>
              </a:cxnLst>
              <a:rect b="b" l="0" r="r" t="0"/>
              <a:pathLst>
                <a:path h="33" w="20">
                  <a:moveTo>
                    <a:pt x="18" y="0"/>
                  </a:moveTo>
                  <a:cubicBezTo>
                    <a:pt x="16" y="0"/>
                    <a:pt x="14" y="0"/>
                    <a:pt x="13" y="2"/>
                  </a:cubicBezTo>
                  <a:cubicBezTo>
                    <a:pt x="0" y="30"/>
                    <a:pt x="0" y="30"/>
                    <a:pt x="0" y="30"/>
                  </a:cubicBezTo>
                  <a:cubicBezTo>
                    <a:pt x="6" y="33"/>
                    <a:pt x="6" y="33"/>
                    <a:pt x="6" y="33"/>
                  </a:cubicBezTo>
                  <a:cubicBezTo>
                    <a:pt x="20" y="5"/>
                    <a:pt x="20" y="5"/>
                    <a:pt x="20" y="5"/>
                  </a:cubicBezTo>
                  <a:cubicBezTo>
                    <a:pt x="20" y="3"/>
                    <a:pt x="20" y="1"/>
                    <a:pt x="18" y="0"/>
                  </a:cubicBezTo>
                  <a:close/>
                  <a:moveTo>
                    <a:pt x="18" y="0"/>
                  </a:moveTo>
                  <a:cubicBezTo>
                    <a:pt x="18" y="0"/>
                    <a:pt x="18" y="0"/>
                    <a:pt x="18" y="0"/>
                  </a:cubicBezTo>
                </a:path>
              </a:pathLst>
            </a:custGeom>
            <a:grpFill/>
            <a:ln w="9525">
              <a:noFill/>
              <a:round/>
            </a:ln>
          </p:spPr>
          <p:txBody>
            <a:bodyPr anchor="ctr" bIns="45720" lIns="91440" rIns="91440" tIns="45720" wrap="square">
              <a:normAutofit/>
            </a:bodyPr>
            <a:lstStyle/>
            <a:p>
              <a:pPr algn="ctr"/>
              <a:endParaRPr>
                <a:latin typeface="+mn-ea"/>
                <a:sym charset="-122" panose="00000500000000000000" pitchFamily="2" typeface="字魂58号-创中黑"/>
              </a:endParaRPr>
            </a:p>
          </p:txBody>
        </p:sp>
      </p:grpSp>
      <p:sp>
        <p:nvSpPr>
          <p:cNvPr id="33" name="iṩ1ïdè">
            <a:extLst>
              <a:ext uri="{FF2B5EF4-FFF2-40B4-BE49-F238E27FC236}">
                <a16:creationId xmlns:a16="http://schemas.microsoft.com/office/drawing/2014/main" id="{A5569599-C866-4A98-B6F5-AFA6B0B2EB61}"/>
              </a:ext>
            </a:extLst>
          </p:cNvPr>
          <p:cNvSpPr/>
          <p:nvPr/>
        </p:nvSpPr>
        <p:spPr>
          <a:xfrm rot="19051048">
            <a:off x="1927734" y="2081652"/>
            <a:ext cx="2294451" cy="2294449"/>
          </a:xfrm>
          <a:prstGeom prst="arc">
            <a:avLst/>
          </a:prstGeom>
          <a:ln w="28575">
            <a:solidFill>
              <a:schemeClr val="tx1">
                <a:lumMod val="50000"/>
                <a:lumOff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anchor="ctr" bIns="45720" lIns="91440" rIns="91440" tIns="45720" wrap="square">
            <a:normAutofit/>
          </a:bodyPr>
          <a:lstStyle/>
          <a:p>
            <a:pPr algn="ctr"/>
            <a:endParaRPr>
              <a:latin typeface="+mn-ea"/>
              <a:sym charset="-122" panose="00000500000000000000" pitchFamily="2" typeface="字魂58号-创中黑"/>
            </a:endParaRPr>
          </a:p>
        </p:txBody>
      </p:sp>
      <p:sp>
        <p:nvSpPr>
          <p:cNvPr id="34" name="ïṣ1iḋê">
            <a:extLst>
              <a:ext uri="{FF2B5EF4-FFF2-40B4-BE49-F238E27FC236}">
                <a16:creationId xmlns:a16="http://schemas.microsoft.com/office/drawing/2014/main" id="{40D32889-B2B8-4BFC-AE8D-A5A4748B2E1E}"/>
              </a:ext>
            </a:extLst>
          </p:cNvPr>
          <p:cNvSpPr/>
          <p:nvPr/>
        </p:nvSpPr>
        <p:spPr>
          <a:xfrm rot="19051048">
            <a:off x="5492551" y="2081653"/>
            <a:ext cx="2294451" cy="2294449"/>
          </a:xfrm>
          <a:prstGeom prst="arc">
            <a:avLst/>
          </a:prstGeom>
          <a:ln w="28575">
            <a:solidFill>
              <a:schemeClr val="tx1">
                <a:lumMod val="50000"/>
                <a:lumOff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anchor="ctr" bIns="45720" lIns="91440" rIns="91440" tIns="45720" wrap="square">
            <a:normAutofit/>
          </a:bodyPr>
          <a:lstStyle/>
          <a:p>
            <a:pPr algn="ctr"/>
            <a:endParaRPr>
              <a:latin typeface="+mn-ea"/>
              <a:sym charset="-122" panose="00000500000000000000" pitchFamily="2" typeface="字魂58号-创中黑"/>
            </a:endParaRPr>
          </a:p>
        </p:txBody>
      </p:sp>
      <p:grpSp>
        <p:nvGrpSpPr>
          <p:cNvPr id="35" name="iṧlíḍé">
            <a:extLst>
              <a:ext uri="{FF2B5EF4-FFF2-40B4-BE49-F238E27FC236}">
                <a16:creationId xmlns:a16="http://schemas.microsoft.com/office/drawing/2014/main" id="{B2FAEAC5-4ACE-4D62-8CBC-75A3EEF3D874}"/>
              </a:ext>
            </a:extLst>
          </p:cNvPr>
          <p:cNvGrpSpPr/>
          <p:nvPr/>
        </p:nvGrpSpPr>
        <p:grpSpPr>
          <a:xfrm>
            <a:off x="1989708" y="2981004"/>
            <a:ext cx="2007132" cy="1641328"/>
            <a:chOff x="1347272" y="1882322"/>
            <a:chExt cx="1899767" cy="1553533"/>
          </a:xfrm>
          <a:solidFill>
            <a:srgbClr val="035CAC"/>
          </a:solidFill>
          <a:effectLst>
            <a:outerShdw algn="tl" blurRad="635000" dir="2700000" dist="635000" rotWithShape="0">
              <a:schemeClr val="bg1">
                <a:lumMod val="50000"/>
                <a:alpha val="40000"/>
              </a:schemeClr>
            </a:outerShdw>
          </a:effectLst>
        </p:grpSpPr>
        <p:sp>
          <p:nvSpPr>
            <p:cNvPr id="36" name="íṣ1îḋé">
              <a:extLst>
                <a:ext uri="{FF2B5EF4-FFF2-40B4-BE49-F238E27FC236}">
                  <a16:creationId xmlns:a16="http://schemas.microsoft.com/office/drawing/2014/main" id="{E4ABD821-A0B4-4D02-9CD3-31976141BC83}"/>
                </a:ext>
              </a:extLst>
            </p:cNvPr>
            <p:cNvSpPr/>
            <p:nvPr/>
          </p:nvSpPr>
          <p:spPr bwMode="auto">
            <a:xfrm>
              <a:off x="1347272" y="3104382"/>
              <a:ext cx="1559627" cy="331473"/>
            </a:xfrm>
            <a:custGeom>
              <a:cxnLst>
                <a:cxn ang="0">
                  <a:pos x="367" y="24"/>
                </a:cxn>
                <a:cxn ang="0">
                  <a:pos x="367" y="0"/>
                </a:cxn>
                <a:cxn ang="0">
                  <a:pos x="0" y="0"/>
                </a:cxn>
                <a:cxn ang="0">
                  <a:pos x="0" y="24"/>
                </a:cxn>
                <a:cxn ang="0">
                  <a:pos x="164" y="24"/>
                </a:cxn>
                <a:cxn ang="0">
                  <a:pos x="164" y="53"/>
                </a:cxn>
                <a:cxn ang="0">
                  <a:pos x="132" y="53"/>
                </a:cxn>
                <a:cxn ang="0">
                  <a:pos x="132" y="78"/>
                </a:cxn>
                <a:cxn ang="0">
                  <a:pos x="235" y="78"/>
                </a:cxn>
                <a:cxn ang="0">
                  <a:pos x="235" y="53"/>
                </a:cxn>
                <a:cxn ang="0">
                  <a:pos x="203" y="53"/>
                </a:cxn>
                <a:cxn ang="0">
                  <a:pos x="203" y="24"/>
                </a:cxn>
                <a:cxn ang="0">
                  <a:pos x="367" y="24"/>
                </a:cxn>
              </a:cxnLst>
              <a:rect b="b" l="0" r="r" t="0"/>
              <a:pathLst>
                <a:path h="78" w="367">
                  <a:moveTo>
                    <a:pt x="367" y="24"/>
                  </a:moveTo>
                  <a:lnTo>
                    <a:pt x="367" y="0"/>
                  </a:lnTo>
                  <a:lnTo>
                    <a:pt x="0" y="0"/>
                  </a:lnTo>
                  <a:lnTo>
                    <a:pt x="0" y="24"/>
                  </a:lnTo>
                  <a:lnTo>
                    <a:pt x="164" y="24"/>
                  </a:lnTo>
                  <a:lnTo>
                    <a:pt x="164" y="53"/>
                  </a:lnTo>
                  <a:lnTo>
                    <a:pt x="132" y="53"/>
                  </a:lnTo>
                  <a:lnTo>
                    <a:pt x="132" y="78"/>
                  </a:lnTo>
                  <a:lnTo>
                    <a:pt x="235" y="78"/>
                  </a:lnTo>
                  <a:lnTo>
                    <a:pt x="235" y="53"/>
                  </a:lnTo>
                  <a:lnTo>
                    <a:pt x="203" y="53"/>
                  </a:lnTo>
                  <a:lnTo>
                    <a:pt x="203" y="24"/>
                  </a:lnTo>
                  <a:lnTo>
                    <a:pt x="367" y="24"/>
                  </a:lnTo>
                  <a:close/>
                </a:path>
              </a:pathLst>
            </a:custGeom>
            <a:grpFill/>
            <a:ln w="9525">
              <a:noFill/>
              <a:round/>
            </a:ln>
          </p:spPr>
          <p:txBody>
            <a:bodyPr anchor="ctr" bIns="45720" lIns="91440" rIns="91440" tIns="45720" wrap="square">
              <a:normAutofit/>
            </a:bodyPr>
            <a:lstStyle/>
            <a:p>
              <a:pPr algn="ctr"/>
              <a:endParaRPr>
                <a:latin typeface="+mn-ea"/>
                <a:sym charset="-122" panose="00000500000000000000" pitchFamily="2" typeface="字魂58号-创中黑"/>
              </a:endParaRPr>
            </a:p>
          </p:txBody>
        </p:sp>
        <p:sp>
          <p:nvSpPr>
            <p:cNvPr id="37" name="ï$ļídè">
              <a:extLst>
                <a:ext uri="{FF2B5EF4-FFF2-40B4-BE49-F238E27FC236}">
                  <a16:creationId xmlns:a16="http://schemas.microsoft.com/office/drawing/2014/main" id="{D55D9804-6E0A-4519-8623-977E447E04C6}"/>
                </a:ext>
              </a:extLst>
            </p:cNvPr>
            <p:cNvSpPr/>
            <p:nvPr/>
          </p:nvSpPr>
          <p:spPr bwMode="auto">
            <a:xfrm>
              <a:off x="2141957" y="2475433"/>
              <a:ext cx="322975" cy="114742"/>
            </a:xfrm>
            <a:custGeom>
              <a:cxnLst>
                <a:cxn ang="0">
                  <a:pos x="76" y="27"/>
                </a:cxn>
                <a:cxn ang="0">
                  <a:pos x="70" y="0"/>
                </a:cxn>
                <a:cxn ang="0">
                  <a:pos x="0" y="0"/>
                </a:cxn>
                <a:cxn ang="0">
                  <a:pos x="0" y="27"/>
                </a:cxn>
                <a:cxn ang="0">
                  <a:pos x="76" y="27"/>
                </a:cxn>
              </a:cxnLst>
              <a:rect b="b" l="0" r="r" t="0"/>
              <a:pathLst>
                <a:path h="27" w="76">
                  <a:moveTo>
                    <a:pt x="76" y="27"/>
                  </a:moveTo>
                  <a:lnTo>
                    <a:pt x="70" y="0"/>
                  </a:lnTo>
                  <a:lnTo>
                    <a:pt x="0" y="0"/>
                  </a:lnTo>
                  <a:lnTo>
                    <a:pt x="0" y="27"/>
                  </a:lnTo>
                  <a:lnTo>
                    <a:pt x="76" y="27"/>
                  </a:lnTo>
                  <a:close/>
                </a:path>
              </a:pathLst>
            </a:custGeom>
            <a:grpFill/>
            <a:ln w="9525">
              <a:noFill/>
              <a:round/>
            </a:ln>
          </p:spPr>
          <p:txBody>
            <a:bodyPr anchor="ctr" bIns="45720" lIns="91440" rIns="91440" tIns="45720" wrap="square">
              <a:normAutofit/>
            </a:bodyPr>
            <a:lstStyle/>
            <a:p>
              <a:pPr algn="ctr"/>
              <a:endParaRPr>
                <a:latin typeface="+mn-ea"/>
                <a:sym charset="-122" panose="00000500000000000000" pitchFamily="2" typeface="字魂58号-创中黑"/>
              </a:endParaRPr>
            </a:p>
          </p:txBody>
        </p:sp>
        <p:sp>
          <p:nvSpPr>
            <p:cNvPr id="38" name="iṥḷíďè">
              <a:extLst>
                <a:ext uri="{FF2B5EF4-FFF2-40B4-BE49-F238E27FC236}">
                  <a16:creationId xmlns:a16="http://schemas.microsoft.com/office/drawing/2014/main" id="{7FE7C1DA-1BDF-4FC9-AA18-953406FB354D}"/>
                </a:ext>
              </a:extLst>
            </p:cNvPr>
            <p:cNvSpPr/>
            <p:nvPr/>
          </p:nvSpPr>
          <p:spPr bwMode="auto">
            <a:xfrm>
              <a:off x="2137709" y="2615672"/>
              <a:ext cx="390969" cy="216733"/>
            </a:xfrm>
            <a:custGeom>
              <a:cxnLst>
                <a:cxn ang="0">
                  <a:pos x="0" y="51"/>
                </a:cxn>
                <a:cxn ang="0">
                  <a:pos x="92" y="51"/>
                </a:cxn>
                <a:cxn ang="0">
                  <a:pos x="79" y="0"/>
                </a:cxn>
                <a:cxn ang="0">
                  <a:pos x="1" y="0"/>
                </a:cxn>
                <a:cxn ang="0">
                  <a:pos x="0" y="51"/>
                </a:cxn>
              </a:cxnLst>
              <a:rect b="b" l="0" r="r" t="0"/>
              <a:pathLst>
                <a:path h="51" w="92">
                  <a:moveTo>
                    <a:pt x="0" y="51"/>
                  </a:moveTo>
                  <a:lnTo>
                    <a:pt x="92" y="51"/>
                  </a:lnTo>
                  <a:lnTo>
                    <a:pt x="79" y="0"/>
                  </a:lnTo>
                  <a:lnTo>
                    <a:pt x="1" y="0"/>
                  </a:lnTo>
                  <a:lnTo>
                    <a:pt x="0" y="51"/>
                  </a:lnTo>
                  <a:close/>
                </a:path>
              </a:pathLst>
            </a:custGeom>
            <a:grpFill/>
            <a:ln w="9525">
              <a:noFill/>
              <a:round/>
            </a:ln>
          </p:spPr>
          <p:txBody>
            <a:bodyPr anchor="ctr" bIns="45720" lIns="91440" rIns="91440" tIns="45720" wrap="square">
              <a:normAutofit/>
            </a:bodyPr>
            <a:lstStyle/>
            <a:p>
              <a:pPr algn="ctr"/>
              <a:endParaRPr>
                <a:latin typeface="+mn-ea"/>
                <a:sym charset="-122" panose="00000500000000000000" pitchFamily="2" typeface="字魂58号-创中黑"/>
              </a:endParaRPr>
            </a:p>
          </p:txBody>
        </p:sp>
        <p:sp>
          <p:nvSpPr>
            <p:cNvPr id="39" name="i$lïḋé">
              <a:extLst>
                <a:ext uri="{FF2B5EF4-FFF2-40B4-BE49-F238E27FC236}">
                  <a16:creationId xmlns:a16="http://schemas.microsoft.com/office/drawing/2014/main" id="{35C0591E-B58F-4D0E-B470-3B8A76B1166D}"/>
                </a:ext>
              </a:extLst>
            </p:cNvPr>
            <p:cNvSpPr/>
            <p:nvPr/>
          </p:nvSpPr>
          <p:spPr bwMode="auto">
            <a:xfrm>
              <a:off x="2477681" y="2475433"/>
              <a:ext cx="250732" cy="114742"/>
            </a:xfrm>
            <a:custGeom>
              <a:cxnLst>
                <a:cxn ang="0">
                  <a:pos x="59" y="27"/>
                </a:cxn>
                <a:cxn ang="0">
                  <a:pos x="51" y="0"/>
                </a:cxn>
                <a:cxn ang="0">
                  <a:pos x="0" y="0"/>
                </a:cxn>
                <a:cxn ang="0">
                  <a:pos x="8" y="27"/>
                </a:cxn>
                <a:cxn ang="0">
                  <a:pos x="59" y="27"/>
                </a:cxn>
              </a:cxnLst>
              <a:rect b="b" l="0" r="r" t="0"/>
              <a:pathLst>
                <a:path h="27" w="59">
                  <a:moveTo>
                    <a:pt x="59" y="27"/>
                  </a:moveTo>
                  <a:lnTo>
                    <a:pt x="51" y="0"/>
                  </a:lnTo>
                  <a:lnTo>
                    <a:pt x="0" y="0"/>
                  </a:lnTo>
                  <a:lnTo>
                    <a:pt x="8" y="27"/>
                  </a:lnTo>
                  <a:lnTo>
                    <a:pt x="59" y="27"/>
                  </a:lnTo>
                  <a:close/>
                </a:path>
              </a:pathLst>
            </a:custGeom>
            <a:grpFill/>
            <a:ln w="9525">
              <a:noFill/>
              <a:round/>
            </a:ln>
          </p:spPr>
          <p:txBody>
            <a:bodyPr anchor="ctr" bIns="45720" lIns="91440" rIns="91440" tIns="45720" wrap="square">
              <a:normAutofit/>
            </a:bodyPr>
            <a:lstStyle/>
            <a:p>
              <a:pPr algn="ctr"/>
              <a:endParaRPr>
                <a:latin typeface="+mn-ea"/>
                <a:sym charset="-122" panose="00000500000000000000" pitchFamily="2" typeface="字魂58号-创中黑"/>
              </a:endParaRPr>
            </a:p>
          </p:txBody>
        </p:sp>
        <p:sp>
          <p:nvSpPr>
            <p:cNvPr id="40" name="îsľídê">
              <a:extLst>
                <a:ext uri="{FF2B5EF4-FFF2-40B4-BE49-F238E27FC236}">
                  <a16:creationId xmlns:a16="http://schemas.microsoft.com/office/drawing/2014/main" id="{4AD46E27-D697-42B3-BFED-F31575864F5B}"/>
                </a:ext>
              </a:extLst>
            </p:cNvPr>
            <p:cNvSpPr/>
            <p:nvPr/>
          </p:nvSpPr>
          <p:spPr bwMode="auto">
            <a:xfrm>
              <a:off x="2515927" y="2615672"/>
              <a:ext cx="284729" cy="216733"/>
            </a:xfrm>
            <a:custGeom>
              <a:cxnLst>
                <a:cxn ang="0">
                  <a:pos x="12" y="51"/>
                </a:cxn>
                <a:cxn ang="0">
                  <a:pos x="67" y="51"/>
                </a:cxn>
                <a:cxn ang="0">
                  <a:pos x="52" y="0"/>
                </a:cxn>
                <a:cxn ang="0">
                  <a:pos x="0" y="0"/>
                </a:cxn>
                <a:cxn ang="0">
                  <a:pos x="12" y="51"/>
                </a:cxn>
              </a:cxnLst>
              <a:rect b="b" l="0" r="r" t="0"/>
              <a:pathLst>
                <a:path h="51" w="67">
                  <a:moveTo>
                    <a:pt x="12" y="51"/>
                  </a:moveTo>
                  <a:lnTo>
                    <a:pt x="67" y="51"/>
                  </a:lnTo>
                  <a:lnTo>
                    <a:pt x="52" y="0"/>
                  </a:lnTo>
                  <a:lnTo>
                    <a:pt x="0" y="0"/>
                  </a:lnTo>
                  <a:lnTo>
                    <a:pt x="12" y="51"/>
                  </a:lnTo>
                  <a:close/>
                </a:path>
              </a:pathLst>
            </a:custGeom>
            <a:grpFill/>
            <a:ln w="9525">
              <a:noFill/>
              <a:round/>
            </a:ln>
          </p:spPr>
          <p:txBody>
            <a:bodyPr anchor="ctr" bIns="45720" lIns="91440" rIns="91440" tIns="45720" wrap="square">
              <a:normAutofit/>
            </a:bodyPr>
            <a:lstStyle/>
            <a:p>
              <a:pPr algn="ctr"/>
              <a:endParaRPr>
                <a:latin typeface="+mn-ea"/>
                <a:sym charset="-122" panose="00000500000000000000" pitchFamily="2" typeface="字魂58号-创中黑"/>
              </a:endParaRPr>
            </a:p>
          </p:txBody>
        </p:sp>
        <p:sp>
          <p:nvSpPr>
            <p:cNvPr id="41" name="íṡ1iḋè">
              <a:extLst>
                <a:ext uri="{FF2B5EF4-FFF2-40B4-BE49-F238E27FC236}">
                  <a16:creationId xmlns:a16="http://schemas.microsoft.com/office/drawing/2014/main" id="{FF5EC9FF-6471-44BF-9CA6-7AED1C7BC128}"/>
                </a:ext>
              </a:extLst>
            </p:cNvPr>
            <p:cNvSpPr/>
            <p:nvPr/>
          </p:nvSpPr>
          <p:spPr bwMode="auto">
            <a:xfrm>
              <a:off x="1432264" y="2615672"/>
              <a:ext cx="297476" cy="216733"/>
            </a:xfrm>
            <a:custGeom>
              <a:cxnLst>
                <a:cxn ang="0">
                  <a:pos x="70" y="0"/>
                </a:cxn>
                <a:cxn ang="0">
                  <a:pos x="17" y="0"/>
                </a:cxn>
                <a:cxn ang="0">
                  <a:pos x="0" y="51"/>
                </a:cxn>
                <a:cxn ang="0">
                  <a:pos x="56" y="51"/>
                </a:cxn>
                <a:cxn ang="0">
                  <a:pos x="70" y="0"/>
                </a:cxn>
              </a:cxnLst>
              <a:rect b="b" l="0" r="r" t="0"/>
              <a:pathLst>
                <a:path h="51" w="70">
                  <a:moveTo>
                    <a:pt x="70" y="0"/>
                  </a:moveTo>
                  <a:lnTo>
                    <a:pt x="17" y="0"/>
                  </a:lnTo>
                  <a:lnTo>
                    <a:pt x="0" y="51"/>
                  </a:lnTo>
                  <a:lnTo>
                    <a:pt x="56" y="51"/>
                  </a:lnTo>
                  <a:lnTo>
                    <a:pt x="70" y="0"/>
                  </a:lnTo>
                  <a:close/>
                </a:path>
              </a:pathLst>
            </a:custGeom>
            <a:grpFill/>
            <a:ln w="9525">
              <a:noFill/>
              <a:round/>
            </a:ln>
          </p:spPr>
          <p:txBody>
            <a:bodyPr anchor="ctr" bIns="45720" lIns="91440" rIns="91440" tIns="45720" wrap="square">
              <a:normAutofit/>
            </a:bodyPr>
            <a:lstStyle/>
            <a:p>
              <a:pPr algn="ctr"/>
              <a:endParaRPr>
                <a:latin typeface="+mn-ea"/>
                <a:sym charset="-122" panose="00000500000000000000" pitchFamily="2" typeface="字魂58号-创中黑"/>
              </a:endParaRPr>
            </a:p>
          </p:txBody>
        </p:sp>
        <p:sp>
          <p:nvSpPr>
            <p:cNvPr id="42" name="ïṡḻídé">
              <a:extLst>
                <a:ext uri="{FF2B5EF4-FFF2-40B4-BE49-F238E27FC236}">
                  <a16:creationId xmlns:a16="http://schemas.microsoft.com/office/drawing/2014/main" id="{025B4576-1212-4F58-B4F9-223DABAFC143}"/>
                </a:ext>
              </a:extLst>
            </p:cNvPr>
            <p:cNvSpPr/>
            <p:nvPr/>
          </p:nvSpPr>
          <p:spPr bwMode="auto">
            <a:xfrm>
              <a:off x="1513007" y="2475433"/>
              <a:ext cx="254979" cy="114742"/>
            </a:xfrm>
            <a:custGeom>
              <a:cxnLst>
                <a:cxn ang="0">
                  <a:pos x="60" y="0"/>
                </a:cxn>
                <a:cxn ang="0">
                  <a:pos x="8" y="0"/>
                </a:cxn>
                <a:cxn ang="0">
                  <a:pos x="0" y="27"/>
                </a:cxn>
                <a:cxn ang="0">
                  <a:pos x="52" y="27"/>
                </a:cxn>
                <a:cxn ang="0">
                  <a:pos x="60" y="0"/>
                </a:cxn>
              </a:cxnLst>
              <a:rect b="b" l="0" r="r" t="0"/>
              <a:pathLst>
                <a:path h="27" w="60">
                  <a:moveTo>
                    <a:pt x="60" y="0"/>
                  </a:moveTo>
                  <a:lnTo>
                    <a:pt x="8" y="0"/>
                  </a:lnTo>
                  <a:lnTo>
                    <a:pt x="0" y="27"/>
                  </a:lnTo>
                  <a:lnTo>
                    <a:pt x="52" y="27"/>
                  </a:lnTo>
                  <a:lnTo>
                    <a:pt x="60" y="0"/>
                  </a:lnTo>
                  <a:close/>
                </a:path>
              </a:pathLst>
            </a:custGeom>
            <a:grpFill/>
            <a:ln w="9525">
              <a:noFill/>
              <a:round/>
            </a:ln>
          </p:spPr>
          <p:txBody>
            <a:bodyPr anchor="ctr" bIns="45720" lIns="91440" rIns="91440" tIns="45720" wrap="square">
              <a:normAutofit/>
            </a:bodyPr>
            <a:lstStyle/>
            <a:p>
              <a:pPr algn="ctr"/>
              <a:endParaRPr>
                <a:latin typeface="+mn-ea"/>
                <a:sym charset="-122" panose="00000500000000000000" pitchFamily="2" typeface="字魂58号-创中黑"/>
              </a:endParaRPr>
            </a:p>
          </p:txBody>
        </p:sp>
        <p:sp>
          <p:nvSpPr>
            <p:cNvPr id="43" name="iŝľïḓé">
              <a:extLst>
                <a:ext uri="{FF2B5EF4-FFF2-40B4-BE49-F238E27FC236}">
                  <a16:creationId xmlns:a16="http://schemas.microsoft.com/office/drawing/2014/main" id="{4063BD3E-63EB-4259-A678-770B01FF7E52}"/>
                </a:ext>
              </a:extLst>
            </p:cNvPr>
            <p:cNvSpPr/>
            <p:nvPr/>
          </p:nvSpPr>
          <p:spPr bwMode="auto">
            <a:xfrm>
              <a:off x="1355770" y="2857902"/>
              <a:ext cx="305976" cy="199735"/>
            </a:xfrm>
            <a:custGeom>
              <a:cxnLst>
                <a:cxn ang="0">
                  <a:pos x="16" y="0"/>
                </a:cxn>
                <a:cxn ang="0">
                  <a:pos x="0" y="47"/>
                </a:cxn>
                <a:cxn ang="0">
                  <a:pos x="60" y="47"/>
                </a:cxn>
                <a:cxn ang="0">
                  <a:pos x="72" y="0"/>
                </a:cxn>
                <a:cxn ang="0">
                  <a:pos x="16" y="0"/>
                </a:cxn>
              </a:cxnLst>
              <a:rect b="b" l="0" r="r" t="0"/>
              <a:pathLst>
                <a:path h="47" w="72">
                  <a:moveTo>
                    <a:pt x="16" y="0"/>
                  </a:moveTo>
                  <a:lnTo>
                    <a:pt x="0" y="47"/>
                  </a:lnTo>
                  <a:lnTo>
                    <a:pt x="60" y="47"/>
                  </a:lnTo>
                  <a:lnTo>
                    <a:pt x="72" y="0"/>
                  </a:lnTo>
                  <a:lnTo>
                    <a:pt x="16" y="0"/>
                  </a:lnTo>
                  <a:close/>
                </a:path>
              </a:pathLst>
            </a:custGeom>
            <a:grpFill/>
            <a:ln w="9525">
              <a:noFill/>
              <a:round/>
            </a:ln>
          </p:spPr>
          <p:txBody>
            <a:bodyPr anchor="ctr" bIns="45720" lIns="91440" rIns="91440" tIns="45720" wrap="square">
              <a:normAutofit/>
            </a:bodyPr>
            <a:lstStyle/>
            <a:p>
              <a:pPr algn="ctr"/>
              <a:endParaRPr>
                <a:latin typeface="+mn-ea"/>
                <a:sym charset="-122" panose="00000500000000000000" pitchFamily="2" typeface="字魂58号-创中黑"/>
              </a:endParaRPr>
            </a:p>
          </p:txBody>
        </p:sp>
        <p:sp>
          <p:nvSpPr>
            <p:cNvPr id="44" name="îṥḷîďê">
              <a:extLst>
                <a:ext uri="{FF2B5EF4-FFF2-40B4-BE49-F238E27FC236}">
                  <a16:creationId xmlns:a16="http://schemas.microsoft.com/office/drawing/2014/main" id="{9AF7FE04-4A41-4496-9B1B-183E938FA980}"/>
                </a:ext>
              </a:extLst>
            </p:cNvPr>
            <p:cNvSpPr/>
            <p:nvPr/>
          </p:nvSpPr>
          <p:spPr bwMode="auto">
            <a:xfrm>
              <a:off x="1780737" y="2475433"/>
              <a:ext cx="318726" cy="114742"/>
            </a:xfrm>
            <a:custGeom>
              <a:cxnLst>
                <a:cxn ang="0">
                  <a:pos x="75" y="27"/>
                </a:cxn>
                <a:cxn ang="0">
                  <a:pos x="75" y="0"/>
                </a:cxn>
                <a:cxn ang="0">
                  <a:pos x="7" y="0"/>
                </a:cxn>
                <a:cxn ang="0">
                  <a:pos x="0" y="27"/>
                </a:cxn>
                <a:cxn ang="0">
                  <a:pos x="75" y="27"/>
                </a:cxn>
              </a:cxnLst>
              <a:rect b="b" l="0" r="r" t="0"/>
              <a:pathLst>
                <a:path h="27" w="75">
                  <a:moveTo>
                    <a:pt x="75" y="27"/>
                  </a:moveTo>
                  <a:lnTo>
                    <a:pt x="75" y="0"/>
                  </a:lnTo>
                  <a:lnTo>
                    <a:pt x="7" y="0"/>
                  </a:lnTo>
                  <a:lnTo>
                    <a:pt x="0" y="27"/>
                  </a:lnTo>
                  <a:lnTo>
                    <a:pt x="75" y="27"/>
                  </a:lnTo>
                  <a:close/>
                </a:path>
              </a:pathLst>
            </a:custGeom>
            <a:grpFill/>
            <a:ln w="9525">
              <a:noFill/>
              <a:round/>
            </a:ln>
          </p:spPr>
          <p:txBody>
            <a:bodyPr anchor="ctr" bIns="45720" lIns="91440" rIns="91440" tIns="45720" wrap="square">
              <a:normAutofit/>
            </a:bodyPr>
            <a:lstStyle/>
            <a:p>
              <a:pPr algn="ctr"/>
              <a:endParaRPr>
                <a:latin typeface="+mn-ea"/>
                <a:sym charset="-122" panose="00000500000000000000" pitchFamily="2" typeface="字魂58号-创中黑"/>
              </a:endParaRPr>
            </a:p>
          </p:txBody>
        </p:sp>
        <p:sp>
          <p:nvSpPr>
            <p:cNvPr id="45" name="îṣlíḋe">
              <a:extLst>
                <a:ext uri="{FF2B5EF4-FFF2-40B4-BE49-F238E27FC236}">
                  <a16:creationId xmlns:a16="http://schemas.microsoft.com/office/drawing/2014/main" id="{6C6B447A-011E-46FA-A5EB-EFEFF3BB9875}"/>
                </a:ext>
              </a:extLst>
            </p:cNvPr>
            <p:cNvSpPr/>
            <p:nvPr/>
          </p:nvSpPr>
          <p:spPr bwMode="auto">
            <a:xfrm>
              <a:off x="2571174" y="2857902"/>
              <a:ext cx="301727" cy="199735"/>
            </a:xfrm>
            <a:custGeom>
              <a:cxnLst>
                <a:cxn ang="0">
                  <a:pos x="12" y="47"/>
                </a:cxn>
                <a:cxn ang="0">
                  <a:pos x="71" y="47"/>
                </a:cxn>
                <a:cxn ang="0">
                  <a:pos x="56" y="0"/>
                </a:cxn>
                <a:cxn ang="0">
                  <a:pos x="0" y="0"/>
                </a:cxn>
                <a:cxn ang="0">
                  <a:pos x="12" y="47"/>
                </a:cxn>
              </a:cxnLst>
              <a:rect b="b" l="0" r="r" t="0"/>
              <a:pathLst>
                <a:path h="47" w="71">
                  <a:moveTo>
                    <a:pt x="12" y="47"/>
                  </a:moveTo>
                  <a:lnTo>
                    <a:pt x="71" y="47"/>
                  </a:lnTo>
                  <a:lnTo>
                    <a:pt x="56" y="0"/>
                  </a:lnTo>
                  <a:lnTo>
                    <a:pt x="0" y="0"/>
                  </a:lnTo>
                  <a:lnTo>
                    <a:pt x="12" y="47"/>
                  </a:lnTo>
                  <a:close/>
                </a:path>
              </a:pathLst>
            </a:custGeom>
            <a:grpFill/>
            <a:ln w="9525">
              <a:noFill/>
              <a:round/>
            </a:ln>
          </p:spPr>
          <p:txBody>
            <a:bodyPr anchor="ctr" bIns="45720" lIns="91440" rIns="91440" tIns="45720" wrap="square">
              <a:normAutofit/>
            </a:bodyPr>
            <a:lstStyle/>
            <a:p>
              <a:pPr algn="ctr"/>
              <a:endParaRPr>
                <a:latin typeface="+mn-ea"/>
                <a:sym charset="-122" panose="00000500000000000000" pitchFamily="2" typeface="字魂58号-创中黑"/>
              </a:endParaRPr>
            </a:p>
          </p:txBody>
        </p:sp>
        <p:sp>
          <p:nvSpPr>
            <p:cNvPr id="46" name="íṥ1îdé">
              <a:extLst>
                <a:ext uri="{FF2B5EF4-FFF2-40B4-BE49-F238E27FC236}">
                  <a16:creationId xmlns:a16="http://schemas.microsoft.com/office/drawing/2014/main" id="{FFCB35BA-2139-4C6C-BEB9-D8D59FAA0A7D}"/>
                </a:ext>
              </a:extLst>
            </p:cNvPr>
            <p:cNvSpPr/>
            <p:nvPr/>
          </p:nvSpPr>
          <p:spPr bwMode="auto">
            <a:xfrm>
              <a:off x="2137709" y="2857902"/>
              <a:ext cx="446216" cy="199735"/>
            </a:xfrm>
            <a:custGeom>
              <a:cxnLst>
                <a:cxn ang="0">
                  <a:pos x="0" y="0"/>
                </a:cxn>
                <a:cxn ang="0">
                  <a:pos x="0" y="47"/>
                </a:cxn>
                <a:cxn ang="0">
                  <a:pos x="105" y="47"/>
                </a:cxn>
                <a:cxn ang="0">
                  <a:pos x="93" y="0"/>
                </a:cxn>
                <a:cxn ang="0">
                  <a:pos x="0" y="0"/>
                </a:cxn>
              </a:cxnLst>
              <a:rect b="b" l="0" r="r" t="0"/>
              <a:pathLst>
                <a:path h="47" w="105">
                  <a:moveTo>
                    <a:pt x="0" y="0"/>
                  </a:moveTo>
                  <a:lnTo>
                    <a:pt x="0" y="47"/>
                  </a:lnTo>
                  <a:lnTo>
                    <a:pt x="105" y="47"/>
                  </a:lnTo>
                  <a:lnTo>
                    <a:pt x="93" y="0"/>
                  </a:lnTo>
                  <a:lnTo>
                    <a:pt x="0" y="0"/>
                  </a:lnTo>
                  <a:close/>
                </a:path>
              </a:pathLst>
            </a:custGeom>
            <a:grpFill/>
            <a:ln w="9525">
              <a:noFill/>
              <a:round/>
            </a:ln>
          </p:spPr>
          <p:txBody>
            <a:bodyPr anchor="ctr" bIns="45720" lIns="91440" rIns="91440" tIns="45720" wrap="square">
              <a:normAutofit/>
            </a:bodyPr>
            <a:lstStyle/>
            <a:p>
              <a:pPr algn="ctr"/>
              <a:endParaRPr>
                <a:latin typeface="+mn-ea"/>
                <a:sym charset="-122" panose="00000500000000000000" pitchFamily="2" typeface="字魂58号-创中黑"/>
              </a:endParaRPr>
            </a:p>
          </p:txBody>
        </p:sp>
        <p:sp>
          <p:nvSpPr>
            <p:cNvPr id="47" name="iSlíḍè">
              <a:extLst>
                <a:ext uri="{FF2B5EF4-FFF2-40B4-BE49-F238E27FC236}">
                  <a16:creationId xmlns:a16="http://schemas.microsoft.com/office/drawing/2014/main" id="{25149FEE-512C-4B04-BBF1-1CA156BA38BB}"/>
                </a:ext>
              </a:extLst>
            </p:cNvPr>
            <p:cNvSpPr/>
            <p:nvPr/>
          </p:nvSpPr>
          <p:spPr bwMode="auto">
            <a:xfrm>
              <a:off x="1648996" y="2857902"/>
              <a:ext cx="446216" cy="199735"/>
            </a:xfrm>
            <a:custGeom>
              <a:cxnLst>
                <a:cxn ang="0">
                  <a:pos x="13" y="0"/>
                </a:cxn>
                <a:cxn ang="0">
                  <a:pos x="0" y="47"/>
                </a:cxn>
                <a:cxn ang="0">
                  <a:pos x="105" y="47"/>
                </a:cxn>
                <a:cxn ang="0">
                  <a:pos x="105" y="0"/>
                </a:cxn>
                <a:cxn ang="0">
                  <a:pos x="13" y="0"/>
                </a:cxn>
              </a:cxnLst>
              <a:rect b="b" l="0" r="r" t="0"/>
              <a:pathLst>
                <a:path h="47" w="105">
                  <a:moveTo>
                    <a:pt x="13" y="0"/>
                  </a:moveTo>
                  <a:lnTo>
                    <a:pt x="0" y="47"/>
                  </a:lnTo>
                  <a:lnTo>
                    <a:pt x="105" y="47"/>
                  </a:lnTo>
                  <a:lnTo>
                    <a:pt x="105" y="0"/>
                  </a:lnTo>
                  <a:lnTo>
                    <a:pt x="13" y="0"/>
                  </a:lnTo>
                  <a:close/>
                </a:path>
              </a:pathLst>
            </a:custGeom>
            <a:grpFill/>
            <a:ln w="9525">
              <a:noFill/>
              <a:round/>
            </a:ln>
          </p:spPr>
          <p:txBody>
            <a:bodyPr anchor="ctr" bIns="45720" lIns="91440" rIns="91440" tIns="45720" wrap="square">
              <a:normAutofit/>
            </a:bodyPr>
            <a:lstStyle/>
            <a:p>
              <a:pPr algn="ctr"/>
              <a:endParaRPr>
                <a:latin typeface="+mn-ea"/>
                <a:sym charset="-122" panose="00000500000000000000" pitchFamily="2" typeface="字魂58号-创中黑"/>
              </a:endParaRPr>
            </a:p>
          </p:txBody>
        </p:sp>
        <p:sp>
          <p:nvSpPr>
            <p:cNvPr id="48" name="íṧ1îḑé">
              <a:extLst>
                <a:ext uri="{FF2B5EF4-FFF2-40B4-BE49-F238E27FC236}">
                  <a16:creationId xmlns:a16="http://schemas.microsoft.com/office/drawing/2014/main" id="{068B8EA5-0FF5-4879-8AAA-AA7D66135A51}"/>
                </a:ext>
              </a:extLst>
            </p:cNvPr>
            <p:cNvSpPr/>
            <p:nvPr/>
          </p:nvSpPr>
          <p:spPr bwMode="auto">
            <a:xfrm>
              <a:off x="1712742" y="2615672"/>
              <a:ext cx="386720" cy="216733"/>
            </a:xfrm>
            <a:custGeom>
              <a:cxnLst>
                <a:cxn ang="0">
                  <a:pos x="0" y="51"/>
                </a:cxn>
                <a:cxn ang="0">
                  <a:pos x="90" y="51"/>
                </a:cxn>
                <a:cxn ang="0">
                  <a:pos x="91" y="0"/>
                </a:cxn>
                <a:cxn ang="0">
                  <a:pos x="14" y="0"/>
                </a:cxn>
                <a:cxn ang="0">
                  <a:pos x="0" y="51"/>
                </a:cxn>
              </a:cxnLst>
              <a:rect b="b" l="0" r="r" t="0"/>
              <a:pathLst>
                <a:path h="51" w="91">
                  <a:moveTo>
                    <a:pt x="0" y="51"/>
                  </a:moveTo>
                  <a:lnTo>
                    <a:pt x="90" y="51"/>
                  </a:lnTo>
                  <a:lnTo>
                    <a:pt x="91" y="0"/>
                  </a:lnTo>
                  <a:lnTo>
                    <a:pt x="14" y="0"/>
                  </a:lnTo>
                  <a:lnTo>
                    <a:pt x="0" y="51"/>
                  </a:lnTo>
                  <a:close/>
                </a:path>
              </a:pathLst>
            </a:custGeom>
            <a:grpFill/>
            <a:ln w="9525">
              <a:noFill/>
              <a:round/>
            </a:ln>
          </p:spPr>
          <p:txBody>
            <a:bodyPr anchor="ctr" bIns="45720" lIns="91440" rIns="91440" tIns="45720" wrap="square">
              <a:normAutofit/>
            </a:bodyPr>
            <a:lstStyle/>
            <a:p>
              <a:pPr algn="ctr"/>
              <a:endParaRPr>
                <a:latin typeface="+mn-ea"/>
                <a:sym charset="-122" panose="00000500000000000000" pitchFamily="2" typeface="字魂58号-创中黑"/>
              </a:endParaRPr>
            </a:p>
          </p:txBody>
        </p:sp>
        <p:grpSp>
          <p:nvGrpSpPr>
            <p:cNvPr id="49" name="íṣlîḍè">
              <a:extLst>
                <a:ext uri="{FF2B5EF4-FFF2-40B4-BE49-F238E27FC236}">
                  <a16:creationId xmlns:a16="http://schemas.microsoft.com/office/drawing/2014/main" id="{0C1A89F7-A7A4-4F8A-A79A-0CBA88A1ABE2}"/>
                </a:ext>
              </a:extLst>
            </p:cNvPr>
            <p:cNvGrpSpPr/>
            <p:nvPr/>
          </p:nvGrpSpPr>
          <p:grpSpPr>
            <a:xfrm flipH="1">
              <a:off x="2251127" y="1882322"/>
              <a:ext cx="995912" cy="974872"/>
              <a:chOff x="703295" y="84831"/>
              <a:chExt cx="1044237" cy="1022174"/>
            </a:xfrm>
            <a:grpFill/>
          </p:grpSpPr>
          <p:sp>
            <p:nvSpPr>
              <p:cNvPr id="50" name="iŝľîḓé">
                <a:extLst>
                  <a:ext uri="{FF2B5EF4-FFF2-40B4-BE49-F238E27FC236}">
                    <a16:creationId xmlns:a16="http://schemas.microsoft.com/office/drawing/2014/main" id="{A0E77CBE-2461-4ECB-BD23-6A024AD5037D}"/>
                  </a:ext>
                </a:extLst>
              </p:cNvPr>
              <p:cNvSpPr/>
              <p:nvPr/>
            </p:nvSpPr>
            <p:spPr bwMode="auto">
              <a:xfrm>
                <a:off x="887139" y="279707"/>
                <a:ext cx="683901" cy="661839"/>
              </a:xfrm>
              <a:custGeom>
                <a:cxnLst>
                  <a:cxn ang="0">
                    <a:pos x="176" y="100"/>
                  </a:cxn>
                  <a:cxn ang="0">
                    <a:pos x="177" y="89"/>
                  </a:cxn>
                  <a:cxn ang="0">
                    <a:pos x="88" y="0"/>
                  </a:cxn>
                  <a:cxn ang="0">
                    <a:pos x="0" y="89"/>
                  </a:cxn>
                  <a:cxn ang="0">
                    <a:pos x="59" y="172"/>
                  </a:cxn>
                  <a:cxn ang="0">
                    <a:pos x="96" y="100"/>
                  </a:cxn>
                  <a:cxn ang="0">
                    <a:pos x="176" y="100"/>
                  </a:cxn>
                </a:cxnLst>
                <a:rect b="b" l="0" r="r" t="0"/>
                <a:pathLst>
                  <a:path h="172" w="177">
                    <a:moveTo>
                      <a:pt x="176" y="100"/>
                    </a:moveTo>
                    <a:cubicBezTo>
                      <a:pt x="177" y="97"/>
                      <a:pt x="177" y="93"/>
                      <a:pt x="177" y="89"/>
                    </a:cubicBezTo>
                    <a:cubicBezTo>
                      <a:pt x="177" y="40"/>
                      <a:pt x="137" y="0"/>
                      <a:pt x="88" y="0"/>
                    </a:cubicBezTo>
                    <a:cubicBezTo>
                      <a:pt x="40" y="0"/>
                      <a:pt x="0" y="40"/>
                      <a:pt x="0" y="89"/>
                    </a:cubicBezTo>
                    <a:cubicBezTo>
                      <a:pt x="0" y="127"/>
                      <a:pt x="24" y="159"/>
                      <a:pt x="59" y="172"/>
                    </a:cubicBezTo>
                    <a:cubicBezTo>
                      <a:pt x="96" y="100"/>
                      <a:pt x="96" y="100"/>
                      <a:pt x="96" y="100"/>
                    </a:cubicBezTo>
                    <a:lnTo>
                      <a:pt x="176" y="100"/>
                    </a:lnTo>
                    <a:close/>
                  </a:path>
                </a:pathLst>
              </a:custGeom>
              <a:grpFill/>
              <a:ln w="9525">
                <a:noFill/>
                <a:round/>
              </a:ln>
            </p:spPr>
            <p:txBody>
              <a:bodyPr anchor="ctr" bIns="45720" lIns="91440" rIns="91440" tIns="45720" wrap="square">
                <a:normAutofit/>
              </a:bodyPr>
              <a:lstStyle/>
              <a:p>
                <a:pPr algn="ctr"/>
                <a:endParaRPr>
                  <a:latin typeface="+mn-ea"/>
                  <a:sym charset="-122" panose="00000500000000000000" pitchFamily="2" typeface="字魂58号-创中黑"/>
                </a:endParaRPr>
              </a:p>
            </p:txBody>
          </p:sp>
          <p:sp>
            <p:nvSpPr>
              <p:cNvPr id="51" name="íŝľiḑé">
                <a:extLst>
                  <a:ext uri="{FF2B5EF4-FFF2-40B4-BE49-F238E27FC236}">
                    <a16:creationId xmlns:a16="http://schemas.microsoft.com/office/drawing/2014/main" id="{B83B9D85-494D-4A1C-A5D3-B7A39FF02790}"/>
                  </a:ext>
                </a:extLst>
              </p:cNvPr>
              <p:cNvSpPr/>
              <p:nvPr/>
            </p:nvSpPr>
            <p:spPr bwMode="auto">
              <a:xfrm>
                <a:off x="872432" y="834916"/>
                <a:ext cx="125014" cy="128692"/>
              </a:xfrm>
              <a:custGeom>
                <a:cxnLst>
                  <a:cxn ang="0">
                    <a:pos x="18" y="0"/>
                  </a:cxn>
                  <a:cxn ang="0">
                    <a:pos x="0" y="33"/>
                  </a:cxn>
                  <a:cxn ang="0">
                    <a:pos x="32" y="15"/>
                  </a:cxn>
                  <a:cxn ang="0">
                    <a:pos x="18" y="0"/>
                  </a:cxn>
                </a:cxnLst>
                <a:rect b="b" l="0" r="r" t="0"/>
                <a:pathLst>
                  <a:path h="33" w="32">
                    <a:moveTo>
                      <a:pt x="18" y="0"/>
                    </a:moveTo>
                    <a:cubicBezTo>
                      <a:pt x="0" y="33"/>
                      <a:pt x="0" y="33"/>
                      <a:pt x="0" y="33"/>
                    </a:cubicBezTo>
                    <a:cubicBezTo>
                      <a:pt x="32" y="15"/>
                      <a:pt x="32" y="15"/>
                      <a:pt x="32" y="15"/>
                    </a:cubicBezTo>
                    <a:cubicBezTo>
                      <a:pt x="27" y="10"/>
                      <a:pt x="22" y="6"/>
                      <a:pt x="18" y="0"/>
                    </a:cubicBezTo>
                  </a:path>
                </a:pathLst>
              </a:custGeom>
              <a:grpFill/>
              <a:ln w="9525">
                <a:noFill/>
                <a:round/>
              </a:ln>
            </p:spPr>
            <p:txBody>
              <a:bodyPr anchor="ctr" bIns="45720" lIns="91440" rIns="91440" tIns="45720" wrap="square">
                <a:normAutofit/>
              </a:bodyPr>
              <a:lstStyle/>
              <a:p>
                <a:pPr algn="ctr"/>
                <a:endParaRPr>
                  <a:latin typeface="+mn-ea"/>
                  <a:sym charset="-122" panose="00000500000000000000" pitchFamily="2" typeface="字魂58号-创中黑"/>
                </a:endParaRPr>
              </a:p>
            </p:txBody>
          </p:sp>
          <p:sp>
            <p:nvSpPr>
              <p:cNvPr id="52" name="iṥlîdé">
                <a:extLst>
                  <a:ext uri="{FF2B5EF4-FFF2-40B4-BE49-F238E27FC236}">
                    <a16:creationId xmlns:a16="http://schemas.microsoft.com/office/drawing/2014/main" id="{87A54EFC-B848-4DA9-BC00-65A42281B4E5}"/>
                  </a:ext>
                </a:extLst>
              </p:cNvPr>
              <p:cNvSpPr/>
              <p:nvPr/>
            </p:nvSpPr>
            <p:spPr bwMode="auto">
              <a:xfrm>
                <a:off x="997446" y="915807"/>
                <a:ext cx="106631" cy="191198"/>
              </a:xfrm>
              <a:custGeom>
                <a:cxnLst>
                  <a:cxn ang="0">
                    <a:pos x="0" y="49"/>
                  </a:cxn>
                  <a:cxn ang="0">
                    <a:pos x="28" y="10"/>
                  </a:cxn>
                  <a:cxn ang="0">
                    <a:pos x="8" y="0"/>
                  </a:cxn>
                  <a:cxn ang="0">
                    <a:pos x="0" y="49"/>
                  </a:cxn>
                </a:cxnLst>
                <a:rect b="b" l="0" r="r" t="0"/>
                <a:pathLst>
                  <a:path h="49" w="28">
                    <a:moveTo>
                      <a:pt x="0" y="49"/>
                    </a:moveTo>
                    <a:cubicBezTo>
                      <a:pt x="28" y="10"/>
                      <a:pt x="28" y="10"/>
                      <a:pt x="28" y="10"/>
                    </a:cubicBezTo>
                    <a:cubicBezTo>
                      <a:pt x="21" y="8"/>
                      <a:pt x="14" y="4"/>
                      <a:pt x="8" y="0"/>
                    </a:cubicBezTo>
                    <a:lnTo>
                      <a:pt x="0" y="49"/>
                    </a:lnTo>
                    <a:close/>
                  </a:path>
                </a:pathLst>
              </a:custGeom>
              <a:grpFill/>
              <a:ln w="9525">
                <a:noFill/>
                <a:round/>
              </a:ln>
            </p:spPr>
            <p:txBody>
              <a:bodyPr anchor="ctr" bIns="45720" lIns="91440" rIns="91440" tIns="45720" wrap="square">
                <a:normAutofit/>
              </a:bodyPr>
              <a:lstStyle/>
              <a:p>
                <a:pPr algn="ctr"/>
                <a:endParaRPr>
                  <a:latin typeface="+mn-ea"/>
                  <a:sym charset="-122" panose="00000500000000000000" pitchFamily="2" typeface="字魂58号-创中黑"/>
                </a:endParaRPr>
              </a:p>
            </p:txBody>
          </p:sp>
          <p:sp>
            <p:nvSpPr>
              <p:cNvPr id="53" name="îṥļîḑé">
                <a:extLst>
                  <a:ext uri="{FF2B5EF4-FFF2-40B4-BE49-F238E27FC236}">
                    <a16:creationId xmlns:a16="http://schemas.microsoft.com/office/drawing/2014/main" id="{E387D0D4-FF0B-41C1-A051-8012AB48E48E}"/>
                  </a:ext>
                </a:extLst>
              </p:cNvPr>
              <p:cNvSpPr/>
              <p:nvPr/>
            </p:nvSpPr>
            <p:spPr bwMode="auto">
              <a:xfrm>
                <a:off x="747418" y="724609"/>
                <a:ext cx="176491" cy="125014"/>
              </a:xfrm>
              <a:custGeom>
                <a:cxnLst>
                  <a:cxn ang="0">
                    <a:pos x="0" y="33"/>
                  </a:cxn>
                  <a:cxn ang="0">
                    <a:pos x="46" y="21"/>
                  </a:cxn>
                  <a:cxn ang="0">
                    <a:pos x="36" y="0"/>
                  </a:cxn>
                  <a:cxn ang="0">
                    <a:pos x="0" y="33"/>
                  </a:cxn>
                </a:cxnLst>
                <a:rect b="b" l="0" r="r" t="0"/>
                <a:pathLst>
                  <a:path h="33" w="46">
                    <a:moveTo>
                      <a:pt x="0" y="33"/>
                    </a:moveTo>
                    <a:cubicBezTo>
                      <a:pt x="46" y="21"/>
                      <a:pt x="46" y="21"/>
                      <a:pt x="46" y="21"/>
                    </a:cubicBezTo>
                    <a:cubicBezTo>
                      <a:pt x="42" y="14"/>
                      <a:pt x="39" y="7"/>
                      <a:pt x="36" y="0"/>
                    </a:cubicBezTo>
                    <a:lnTo>
                      <a:pt x="0" y="33"/>
                    </a:lnTo>
                    <a:close/>
                  </a:path>
                </a:pathLst>
              </a:custGeom>
              <a:grpFill/>
              <a:ln w="9525">
                <a:noFill/>
                <a:round/>
              </a:ln>
            </p:spPr>
            <p:txBody>
              <a:bodyPr anchor="ctr" bIns="45720" lIns="91440" rIns="91440" tIns="45720" wrap="square">
                <a:normAutofit/>
              </a:bodyPr>
              <a:lstStyle/>
              <a:p>
                <a:pPr algn="ctr"/>
                <a:endParaRPr>
                  <a:latin typeface="+mn-ea"/>
                  <a:sym charset="-122" panose="00000500000000000000" pitchFamily="2" typeface="字魂58号-创中黑"/>
                </a:endParaRPr>
              </a:p>
            </p:txBody>
          </p:sp>
          <p:sp>
            <p:nvSpPr>
              <p:cNvPr id="54" name="íś1iḋe">
                <a:extLst>
                  <a:ext uri="{FF2B5EF4-FFF2-40B4-BE49-F238E27FC236}">
                    <a16:creationId xmlns:a16="http://schemas.microsoft.com/office/drawing/2014/main" id="{CEBA550D-78AC-4A86-A520-510099806CF7}"/>
                  </a:ext>
                </a:extLst>
              </p:cNvPr>
              <p:cNvSpPr/>
              <p:nvPr/>
            </p:nvSpPr>
            <p:spPr bwMode="auto">
              <a:xfrm>
                <a:off x="703295" y="470905"/>
                <a:ext cx="194876" cy="91923"/>
              </a:xfrm>
              <a:custGeom>
                <a:cxnLst>
                  <a:cxn ang="0">
                    <a:pos x="0" y="0"/>
                  </a:cxn>
                  <a:cxn ang="0">
                    <a:pos x="47" y="23"/>
                  </a:cxn>
                  <a:cxn ang="0">
                    <a:pos x="51" y="2"/>
                  </a:cxn>
                  <a:cxn ang="0">
                    <a:pos x="0" y="0"/>
                  </a:cxn>
                </a:cxnLst>
                <a:rect b="b" l="0" r="r" t="0"/>
                <a:pathLst>
                  <a:path h="23" w="51">
                    <a:moveTo>
                      <a:pt x="0" y="0"/>
                    </a:moveTo>
                    <a:cubicBezTo>
                      <a:pt x="47" y="23"/>
                      <a:pt x="47" y="23"/>
                      <a:pt x="47" y="23"/>
                    </a:cubicBezTo>
                    <a:cubicBezTo>
                      <a:pt x="45" y="18"/>
                      <a:pt x="48" y="10"/>
                      <a:pt x="51" y="2"/>
                    </a:cubicBezTo>
                    <a:lnTo>
                      <a:pt x="0" y="0"/>
                    </a:lnTo>
                    <a:close/>
                  </a:path>
                </a:pathLst>
              </a:custGeom>
              <a:grpFill/>
              <a:ln w="9525">
                <a:noFill/>
                <a:round/>
              </a:ln>
            </p:spPr>
            <p:txBody>
              <a:bodyPr anchor="ctr" bIns="45720" lIns="91440" rIns="91440" tIns="45720" wrap="square">
                <a:normAutofit/>
              </a:bodyPr>
              <a:lstStyle/>
              <a:p>
                <a:pPr algn="ctr"/>
                <a:endParaRPr>
                  <a:latin typeface="+mn-ea"/>
                  <a:sym charset="-122" panose="00000500000000000000" pitchFamily="2" typeface="字魂58号-创中黑"/>
                </a:endParaRPr>
              </a:p>
            </p:txBody>
          </p:sp>
          <p:sp>
            <p:nvSpPr>
              <p:cNvPr id="55" name="ïSḻîḋè">
                <a:extLst>
                  <a:ext uri="{FF2B5EF4-FFF2-40B4-BE49-F238E27FC236}">
                    <a16:creationId xmlns:a16="http://schemas.microsoft.com/office/drawing/2014/main" id="{065AE8FB-9591-447B-A496-E030F71C4595}"/>
                  </a:ext>
                </a:extLst>
              </p:cNvPr>
              <p:cNvSpPr/>
              <p:nvPr/>
            </p:nvSpPr>
            <p:spPr bwMode="auto">
              <a:xfrm>
                <a:off x="767642" y="592241"/>
                <a:ext cx="99277" cy="77216"/>
              </a:xfrm>
              <a:custGeom>
                <a:cxnLst>
                  <a:cxn ang="0">
                    <a:pos x="26" y="0"/>
                  </a:cxn>
                  <a:cxn ang="0">
                    <a:pos x="0" y="14"/>
                  </a:cxn>
                  <a:cxn ang="0">
                    <a:pos x="26" y="20"/>
                  </a:cxn>
                  <a:cxn ang="0">
                    <a:pos x="25" y="6"/>
                  </a:cxn>
                  <a:cxn ang="0">
                    <a:pos x="26" y="0"/>
                  </a:cxn>
                </a:cxnLst>
                <a:rect b="b" l="0" r="r" t="0"/>
                <a:pathLst>
                  <a:path h="20" w="26">
                    <a:moveTo>
                      <a:pt x="26" y="0"/>
                    </a:moveTo>
                    <a:cubicBezTo>
                      <a:pt x="0" y="14"/>
                      <a:pt x="0" y="14"/>
                      <a:pt x="0" y="14"/>
                    </a:cubicBezTo>
                    <a:cubicBezTo>
                      <a:pt x="26" y="20"/>
                      <a:pt x="26" y="20"/>
                      <a:pt x="26" y="20"/>
                    </a:cubicBezTo>
                    <a:cubicBezTo>
                      <a:pt x="26" y="15"/>
                      <a:pt x="25" y="11"/>
                      <a:pt x="25" y="6"/>
                    </a:cubicBezTo>
                    <a:cubicBezTo>
                      <a:pt x="25" y="4"/>
                      <a:pt x="25" y="2"/>
                      <a:pt x="26" y="0"/>
                    </a:cubicBezTo>
                  </a:path>
                </a:pathLst>
              </a:custGeom>
              <a:grpFill/>
              <a:ln w="9525">
                <a:noFill/>
                <a:round/>
              </a:ln>
            </p:spPr>
            <p:txBody>
              <a:bodyPr anchor="ctr" bIns="45720" lIns="91440" rIns="91440" tIns="45720" wrap="square">
                <a:normAutofit fontScale="22500" lnSpcReduction="20000"/>
              </a:bodyPr>
              <a:lstStyle/>
              <a:p>
                <a:pPr algn="ctr"/>
                <a:endParaRPr>
                  <a:latin typeface="+mn-ea"/>
                  <a:sym charset="-122" panose="00000500000000000000" pitchFamily="2" typeface="字魂58号-创中黑"/>
                </a:endParaRPr>
              </a:p>
            </p:txBody>
          </p:sp>
          <p:sp>
            <p:nvSpPr>
              <p:cNvPr id="56" name="îṥḷîḋè">
                <a:extLst>
                  <a:ext uri="{FF2B5EF4-FFF2-40B4-BE49-F238E27FC236}">
                    <a16:creationId xmlns:a16="http://schemas.microsoft.com/office/drawing/2014/main" id="{3AD814A1-401E-486C-BFCA-91D66ED8C315}"/>
                  </a:ext>
                </a:extLst>
              </p:cNvPr>
              <p:cNvSpPr/>
              <p:nvPr/>
            </p:nvSpPr>
            <p:spPr bwMode="auto">
              <a:xfrm>
                <a:off x="817280" y="371628"/>
                <a:ext cx="147076" cy="91923"/>
              </a:xfrm>
              <a:custGeom>
                <a:cxnLst>
                  <a:cxn ang="0">
                    <a:pos x="0" y="0"/>
                  </a:cxn>
                  <a:cxn ang="0">
                    <a:pos x="23" y="24"/>
                  </a:cxn>
                  <a:cxn ang="0">
                    <a:pos x="38" y="2"/>
                  </a:cxn>
                  <a:cxn ang="0">
                    <a:pos x="0" y="0"/>
                  </a:cxn>
                </a:cxnLst>
                <a:rect b="b" l="0" r="r" t="0"/>
                <a:pathLst>
                  <a:path h="24" w="38">
                    <a:moveTo>
                      <a:pt x="0" y="0"/>
                    </a:moveTo>
                    <a:cubicBezTo>
                      <a:pt x="23" y="24"/>
                      <a:pt x="23" y="24"/>
                      <a:pt x="23" y="24"/>
                    </a:cubicBezTo>
                    <a:cubicBezTo>
                      <a:pt x="27" y="16"/>
                      <a:pt x="32" y="9"/>
                      <a:pt x="38" y="2"/>
                    </a:cubicBezTo>
                    <a:lnTo>
                      <a:pt x="0" y="0"/>
                    </a:lnTo>
                    <a:close/>
                  </a:path>
                </a:pathLst>
              </a:custGeom>
              <a:grpFill/>
              <a:ln w="9525">
                <a:noFill/>
                <a:round/>
              </a:ln>
            </p:spPr>
            <p:txBody>
              <a:bodyPr anchor="ctr" bIns="45720" lIns="91440" rIns="91440" tIns="45720" wrap="square">
                <a:normAutofit/>
              </a:bodyPr>
              <a:lstStyle/>
              <a:p>
                <a:pPr algn="ctr"/>
                <a:endParaRPr>
                  <a:latin typeface="+mn-ea"/>
                  <a:sym charset="-122" panose="00000500000000000000" pitchFamily="2" typeface="字魂58号-创中黑"/>
                </a:endParaRPr>
              </a:p>
            </p:txBody>
          </p:sp>
          <p:sp>
            <p:nvSpPr>
              <p:cNvPr id="57" name="iSļïdê">
                <a:extLst>
                  <a:ext uri="{FF2B5EF4-FFF2-40B4-BE49-F238E27FC236}">
                    <a16:creationId xmlns:a16="http://schemas.microsoft.com/office/drawing/2014/main" id="{3C5D02B9-3FBA-4FF3-9185-C8CF3322025D}"/>
                  </a:ext>
                </a:extLst>
              </p:cNvPr>
              <p:cNvSpPr/>
              <p:nvPr/>
            </p:nvSpPr>
            <p:spPr bwMode="auto">
              <a:xfrm>
                <a:off x="1074662" y="180430"/>
                <a:ext cx="69862" cy="113985"/>
              </a:xfrm>
              <a:custGeom>
                <a:cxnLst>
                  <a:cxn ang="0">
                    <a:pos x="0" y="0"/>
                  </a:cxn>
                  <a:cxn ang="0">
                    <a:pos x="1" y="30"/>
                  </a:cxn>
                  <a:cxn ang="0">
                    <a:pos x="18" y="25"/>
                  </a:cxn>
                  <a:cxn ang="0">
                    <a:pos x="0" y="0"/>
                  </a:cxn>
                </a:cxnLst>
                <a:rect b="b" l="0" r="r" t="0"/>
                <a:pathLst>
                  <a:path h="30" w="18">
                    <a:moveTo>
                      <a:pt x="0" y="0"/>
                    </a:moveTo>
                    <a:cubicBezTo>
                      <a:pt x="1" y="30"/>
                      <a:pt x="1" y="30"/>
                      <a:pt x="1" y="30"/>
                    </a:cubicBezTo>
                    <a:cubicBezTo>
                      <a:pt x="6" y="28"/>
                      <a:pt x="12" y="26"/>
                      <a:pt x="18" y="25"/>
                    </a:cubicBezTo>
                    <a:lnTo>
                      <a:pt x="0" y="0"/>
                    </a:lnTo>
                    <a:close/>
                  </a:path>
                </a:pathLst>
              </a:custGeom>
              <a:grpFill/>
              <a:ln w="9525">
                <a:noFill/>
                <a:round/>
              </a:ln>
            </p:spPr>
            <p:txBody>
              <a:bodyPr anchor="ctr" bIns="45720" lIns="91440" rIns="91440" tIns="45720" wrap="square">
                <a:normAutofit/>
              </a:bodyPr>
              <a:lstStyle/>
              <a:p>
                <a:pPr algn="ctr"/>
                <a:endParaRPr>
                  <a:latin typeface="+mn-ea"/>
                  <a:sym charset="-122" panose="00000500000000000000" pitchFamily="2" typeface="字魂58号-创中黑"/>
                </a:endParaRPr>
              </a:p>
            </p:txBody>
          </p:sp>
          <p:sp>
            <p:nvSpPr>
              <p:cNvPr id="58" name="íŝḷíde">
                <a:extLst>
                  <a:ext uri="{FF2B5EF4-FFF2-40B4-BE49-F238E27FC236}">
                    <a16:creationId xmlns:a16="http://schemas.microsoft.com/office/drawing/2014/main" id="{21B59896-4743-4A70-AB1A-78D6DE1716E2}"/>
                  </a:ext>
                </a:extLst>
              </p:cNvPr>
              <p:cNvSpPr/>
              <p:nvPr/>
            </p:nvSpPr>
            <p:spPr bwMode="auto">
              <a:xfrm>
                <a:off x="883464" y="220877"/>
                <a:ext cx="147076" cy="150753"/>
              </a:xfrm>
              <a:custGeom>
                <a:cxnLst>
                  <a:cxn ang="0">
                    <a:pos x="38" y="26"/>
                  </a:cxn>
                  <a:cxn ang="0">
                    <a:pos x="0" y="0"/>
                  </a:cxn>
                  <a:cxn ang="0">
                    <a:pos x="23" y="39"/>
                  </a:cxn>
                  <a:cxn ang="0">
                    <a:pos x="38" y="26"/>
                  </a:cxn>
                </a:cxnLst>
                <a:rect b="b" l="0" r="r" t="0"/>
                <a:pathLst>
                  <a:path h="39" w="38">
                    <a:moveTo>
                      <a:pt x="38" y="26"/>
                    </a:moveTo>
                    <a:cubicBezTo>
                      <a:pt x="0" y="0"/>
                      <a:pt x="0" y="0"/>
                      <a:pt x="0" y="0"/>
                    </a:cubicBezTo>
                    <a:cubicBezTo>
                      <a:pt x="23" y="39"/>
                      <a:pt x="23" y="39"/>
                      <a:pt x="23" y="39"/>
                    </a:cubicBezTo>
                    <a:cubicBezTo>
                      <a:pt x="27" y="34"/>
                      <a:pt x="32" y="30"/>
                      <a:pt x="38" y="26"/>
                    </a:cubicBezTo>
                  </a:path>
                </a:pathLst>
              </a:custGeom>
              <a:grpFill/>
              <a:ln w="9525">
                <a:noFill/>
                <a:round/>
              </a:ln>
            </p:spPr>
            <p:txBody>
              <a:bodyPr anchor="ctr" bIns="45720" lIns="91440" rIns="91440" tIns="45720" wrap="square">
                <a:normAutofit/>
              </a:bodyPr>
              <a:lstStyle/>
              <a:p>
                <a:pPr algn="ctr"/>
                <a:endParaRPr>
                  <a:latin typeface="+mn-ea"/>
                  <a:sym charset="-122" panose="00000500000000000000" pitchFamily="2" typeface="字魂58号-创中黑"/>
                </a:endParaRPr>
              </a:p>
            </p:txBody>
          </p:sp>
          <p:sp>
            <p:nvSpPr>
              <p:cNvPr id="59" name="iṥ1ïḍè">
                <a:extLst>
                  <a:ext uri="{FF2B5EF4-FFF2-40B4-BE49-F238E27FC236}">
                    <a16:creationId xmlns:a16="http://schemas.microsoft.com/office/drawing/2014/main" id="{47ABB333-36DA-49E4-A8E5-BB357298B4DD}"/>
                  </a:ext>
                </a:extLst>
              </p:cNvPr>
              <p:cNvSpPr/>
              <p:nvPr/>
            </p:nvSpPr>
            <p:spPr bwMode="auto">
              <a:xfrm>
                <a:off x="1192322" y="84831"/>
                <a:ext cx="77216" cy="180169"/>
              </a:xfrm>
              <a:custGeom>
                <a:cxnLst>
                  <a:cxn ang="0">
                    <a:pos x="20" y="46"/>
                  </a:cxn>
                  <a:cxn ang="0">
                    <a:pos x="7" y="0"/>
                  </a:cxn>
                  <a:cxn ang="0">
                    <a:pos x="0" y="46"/>
                  </a:cxn>
                  <a:cxn ang="0">
                    <a:pos x="9" y="46"/>
                  </a:cxn>
                  <a:cxn ang="0">
                    <a:pos x="20" y="46"/>
                  </a:cxn>
                </a:cxnLst>
                <a:rect b="b" l="0" r="r" t="0"/>
                <a:pathLst>
                  <a:path h="46" w="20">
                    <a:moveTo>
                      <a:pt x="20" y="46"/>
                    </a:moveTo>
                    <a:cubicBezTo>
                      <a:pt x="7" y="0"/>
                      <a:pt x="7" y="0"/>
                      <a:pt x="7" y="0"/>
                    </a:cubicBezTo>
                    <a:cubicBezTo>
                      <a:pt x="0" y="46"/>
                      <a:pt x="0" y="46"/>
                      <a:pt x="0" y="46"/>
                    </a:cubicBezTo>
                    <a:cubicBezTo>
                      <a:pt x="3" y="46"/>
                      <a:pt x="6" y="46"/>
                      <a:pt x="9" y="46"/>
                    </a:cubicBezTo>
                    <a:cubicBezTo>
                      <a:pt x="13" y="46"/>
                      <a:pt x="17" y="46"/>
                      <a:pt x="20" y="46"/>
                    </a:cubicBezTo>
                  </a:path>
                </a:pathLst>
              </a:custGeom>
              <a:grpFill/>
              <a:ln w="9525">
                <a:noFill/>
                <a:round/>
              </a:ln>
            </p:spPr>
            <p:txBody>
              <a:bodyPr anchor="ctr" bIns="45720" lIns="91440" rIns="91440" tIns="45720" wrap="square">
                <a:normAutofit/>
              </a:bodyPr>
              <a:lstStyle/>
              <a:p>
                <a:pPr algn="ctr"/>
                <a:endParaRPr>
                  <a:latin typeface="+mn-ea"/>
                  <a:sym charset="-122" panose="00000500000000000000" pitchFamily="2" typeface="字魂58号-创中黑"/>
                </a:endParaRPr>
              </a:p>
            </p:txBody>
          </p:sp>
          <p:sp>
            <p:nvSpPr>
              <p:cNvPr id="60" name="íSļíḋè">
                <a:extLst>
                  <a:ext uri="{FF2B5EF4-FFF2-40B4-BE49-F238E27FC236}">
                    <a16:creationId xmlns:a16="http://schemas.microsoft.com/office/drawing/2014/main" id="{5AEDF77C-9803-4C70-A1ED-7B4AFB079149}"/>
                  </a:ext>
                </a:extLst>
              </p:cNvPr>
              <p:cNvSpPr/>
              <p:nvPr/>
            </p:nvSpPr>
            <p:spPr bwMode="auto">
              <a:xfrm>
                <a:off x="1405582" y="184108"/>
                <a:ext cx="128692" cy="180169"/>
              </a:xfrm>
              <a:custGeom>
                <a:cxnLst>
                  <a:cxn ang="0">
                    <a:pos x="33" y="0"/>
                  </a:cxn>
                  <a:cxn ang="0">
                    <a:pos x="0" y="32"/>
                  </a:cxn>
                  <a:cxn ang="0">
                    <a:pos x="19" y="47"/>
                  </a:cxn>
                  <a:cxn ang="0">
                    <a:pos x="33" y="0"/>
                  </a:cxn>
                </a:cxnLst>
                <a:rect b="b" l="0" r="r" t="0"/>
                <a:pathLst>
                  <a:path h="47" w="33">
                    <a:moveTo>
                      <a:pt x="33" y="0"/>
                    </a:moveTo>
                    <a:cubicBezTo>
                      <a:pt x="0" y="32"/>
                      <a:pt x="0" y="32"/>
                      <a:pt x="0" y="32"/>
                    </a:cubicBezTo>
                    <a:cubicBezTo>
                      <a:pt x="7" y="36"/>
                      <a:pt x="13" y="41"/>
                      <a:pt x="19" y="47"/>
                    </a:cubicBezTo>
                    <a:lnTo>
                      <a:pt x="33" y="0"/>
                    </a:lnTo>
                    <a:close/>
                  </a:path>
                </a:pathLst>
              </a:custGeom>
              <a:grpFill/>
              <a:ln w="9525">
                <a:noFill/>
                <a:round/>
              </a:ln>
            </p:spPr>
            <p:txBody>
              <a:bodyPr anchor="ctr" bIns="45720" lIns="91440" rIns="91440" tIns="45720" wrap="square">
                <a:normAutofit/>
              </a:bodyPr>
              <a:lstStyle/>
              <a:p>
                <a:pPr algn="ctr"/>
                <a:endParaRPr>
                  <a:latin typeface="+mn-ea"/>
                  <a:sym charset="-122" panose="00000500000000000000" pitchFamily="2" typeface="字魂58号-创中黑"/>
                </a:endParaRPr>
              </a:p>
            </p:txBody>
          </p:sp>
          <p:sp>
            <p:nvSpPr>
              <p:cNvPr id="61" name="îṩlïdé">
                <a:extLst>
                  <a:ext uri="{FF2B5EF4-FFF2-40B4-BE49-F238E27FC236}">
                    <a16:creationId xmlns:a16="http://schemas.microsoft.com/office/drawing/2014/main" id="{51168378-9DA0-497E-A47F-86E44B849CBF}"/>
                  </a:ext>
                </a:extLst>
              </p:cNvPr>
              <p:cNvSpPr/>
              <p:nvPr/>
            </p:nvSpPr>
            <p:spPr bwMode="auto">
              <a:xfrm>
                <a:off x="1309983" y="180430"/>
                <a:ext cx="91923" cy="125014"/>
              </a:xfrm>
              <a:custGeom>
                <a:cxnLst>
                  <a:cxn ang="0">
                    <a:pos x="18" y="0"/>
                  </a:cxn>
                  <a:cxn ang="0">
                    <a:pos x="0" y="24"/>
                  </a:cxn>
                  <a:cxn ang="0">
                    <a:pos x="24" y="33"/>
                  </a:cxn>
                  <a:cxn ang="0">
                    <a:pos x="18" y="0"/>
                  </a:cxn>
                </a:cxnLst>
                <a:rect b="b" l="0" r="r" t="0"/>
                <a:pathLst>
                  <a:path h="33" w="24">
                    <a:moveTo>
                      <a:pt x="18" y="0"/>
                    </a:moveTo>
                    <a:cubicBezTo>
                      <a:pt x="0" y="24"/>
                      <a:pt x="0" y="24"/>
                      <a:pt x="0" y="24"/>
                    </a:cubicBezTo>
                    <a:cubicBezTo>
                      <a:pt x="9" y="26"/>
                      <a:pt x="16" y="29"/>
                      <a:pt x="24" y="33"/>
                    </a:cubicBezTo>
                    <a:lnTo>
                      <a:pt x="18" y="0"/>
                    </a:lnTo>
                    <a:close/>
                  </a:path>
                </a:pathLst>
              </a:custGeom>
              <a:grpFill/>
              <a:ln w="9525">
                <a:noFill/>
                <a:round/>
              </a:ln>
            </p:spPr>
            <p:txBody>
              <a:bodyPr anchor="ctr" bIns="45720" lIns="91440" rIns="91440" tIns="45720" wrap="square">
                <a:normAutofit/>
              </a:bodyPr>
              <a:lstStyle/>
              <a:p>
                <a:pPr algn="ctr"/>
                <a:endParaRPr>
                  <a:latin typeface="+mn-ea"/>
                  <a:sym charset="-122" panose="00000500000000000000" pitchFamily="2" typeface="字魂58号-创中黑"/>
                </a:endParaRPr>
              </a:p>
            </p:txBody>
          </p:sp>
          <p:sp>
            <p:nvSpPr>
              <p:cNvPr id="62" name="ïSliḍé">
                <a:extLst>
                  <a:ext uri="{FF2B5EF4-FFF2-40B4-BE49-F238E27FC236}">
                    <a16:creationId xmlns:a16="http://schemas.microsoft.com/office/drawing/2014/main" id="{A4390CA9-94D0-4100-ACB7-0C3D71E48322}"/>
                  </a:ext>
                </a:extLst>
              </p:cNvPr>
              <p:cNvSpPr/>
              <p:nvPr/>
            </p:nvSpPr>
            <p:spPr bwMode="auto">
              <a:xfrm>
                <a:off x="1295275" y="301768"/>
                <a:ext cx="14708" cy="3678"/>
              </a:xfrm>
              <a:custGeom>
                <a:cxnLst>
                  <a:cxn ang="0">
                    <a:pos x="4" y="1"/>
                  </a:cxn>
                  <a:cxn ang="0">
                    <a:pos x="0" y="0"/>
                  </a:cxn>
                  <a:cxn ang="0">
                    <a:pos x="0" y="1"/>
                  </a:cxn>
                  <a:cxn ang="0">
                    <a:pos x="4" y="1"/>
                  </a:cxn>
                </a:cxnLst>
                <a:rect b="b" l="0" r="r" t="0"/>
                <a:pathLst>
                  <a:path h="1" w="4">
                    <a:moveTo>
                      <a:pt x="4" y="1"/>
                    </a:moveTo>
                    <a:cubicBezTo>
                      <a:pt x="3" y="1"/>
                      <a:pt x="1" y="0"/>
                      <a:pt x="0" y="0"/>
                    </a:cubicBezTo>
                    <a:cubicBezTo>
                      <a:pt x="0" y="1"/>
                      <a:pt x="0" y="1"/>
                      <a:pt x="0" y="1"/>
                    </a:cubicBezTo>
                    <a:lnTo>
                      <a:pt x="4" y="1"/>
                    </a:lnTo>
                    <a:close/>
                  </a:path>
                </a:pathLst>
              </a:custGeom>
              <a:grpFill/>
              <a:ln w="9525">
                <a:noFill/>
                <a:round/>
              </a:ln>
            </p:spPr>
            <p:txBody>
              <a:bodyPr anchor="ctr" bIns="45720" lIns="91440" rIns="91440" tIns="45720" wrap="square">
                <a:normAutofit fontScale="22500" lnSpcReduction="20000"/>
              </a:bodyPr>
              <a:lstStyle/>
              <a:p>
                <a:pPr algn="ctr"/>
                <a:endParaRPr>
                  <a:latin typeface="+mn-ea"/>
                  <a:sym charset="-122" panose="00000500000000000000" pitchFamily="2" typeface="字魂58号-创中黑"/>
                </a:endParaRPr>
              </a:p>
            </p:txBody>
          </p:sp>
          <p:sp>
            <p:nvSpPr>
              <p:cNvPr id="63" name="iṥ1íďè">
                <a:extLst>
                  <a:ext uri="{FF2B5EF4-FFF2-40B4-BE49-F238E27FC236}">
                    <a16:creationId xmlns:a16="http://schemas.microsoft.com/office/drawing/2014/main" id="{010ECAE9-C6FC-4261-A8B3-422D63557EE1}"/>
                  </a:ext>
                </a:extLst>
              </p:cNvPr>
              <p:cNvSpPr/>
              <p:nvPr/>
            </p:nvSpPr>
            <p:spPr bwMode="auto">
              <a:xfrm>
                <a:off x="1493827" y="360599"/>
                <a:ext cx="136046" cy="102953"/>
              </a:xfrm>
              <a:custGeom>
                <a:cxnLst>
                  <a:cxn ang="0">
                    <a:pos x="35" y="0"/>
                  </a:cxn>
                  <a:cxn ang="0">
                    <a:pos x="0" y="5"/>
                  </a:cxn>
                  <a:cxn ang="0">
                    <a:pos x="15" y="27"/>
                  </a:cxn>
                  <a:cxn ang="0">
                    <a:pos x="35" y="0"/>
                  </a:cxn>
                </a:cxnLst>
                <a:rect b="b" l="0" r="r" t="0"/>
                <a:pathLst>
                  <a:path h="27" w="35">
                    <a:moveTo>
                      <a:pt x="35" y="0"/>
                    </a:moveTo>
                    <a:cubicBezTo>
                      <a:pt x="0" y="5"/>
                      <a:pt x="0" y="5"/>
                      <a:pt x="0" y="5"/>
                    </a:cubicBezTo>
                    <a:cubicBezTo>
                      <a:pt x="6" y="11"/>
                      <a:pt x="11" y="19"/>
                      <a:pt x="15" y="27"/>
                    </a:cubicBezTo>
                    <a:lnTo>
                      <a:pt x="35" y="0"/>
                    </a:lnTo>
                    <a:close/>
                  </a:path>
                </a:pathLst>
              </a:custGeom>
              <a:grpFill/>
              <a:ln w="9525">
                <a:noFill/>
                <a:round/>
              </a:ln>
            </p:spPr>
            <p:txBody>
              <a:bodyPr anchor="ctr" bIns="45720" lIns="91440" rIns="91440" tIns="45720" wrap="square">
                <a:normAutofit/>
              </a:bodyPr>
              <a:lstStyle/>
              <a:p>
                <a:pPr algn="ctr"/>
                <a:endParaRPr>
                  <a:latin typeface="+mn-ea"/>
                  <a:sym charset="-122" panose="00000500000000000000" pitchFamily="2" typeface="字魂58号-创中黑"/>
                </a:endParaRPr>
              </a:p>
            </p:txBody>
          </p:sp>
          <p:sp>
            <p:nvSpPr>
              <p:cNvPr id="64" name="íṥ1ïḑê">
                <a:extLst>
                  <a:ext uri="{FF2B5EF4-FFF2-40B4-BE49-F238E27FC236}">
                    <a16:creationId xmlns:a16="http://schemas.microsoft.com/office/drawing/2014/main" id="{3D6F3D62-9B15-4130-A90B-13C370BD8ED6}"/>
                  </a:ext>
                </a:extLst>
              </p:cNvPr>
              <p:cNvSpPr/>
              <p:nvPr/>
            </p:nvSpPr>
            <p:spPr bwMode="auto">
              <a:xfrm>
                <a:off x="1571041" y="515028"/>
                <a:ext cx="176491" cy="128692"/>
              </a:xfrm>
              <a:custGeom>
                <a:cxnLst>
                  <a:cxn ang="0">
                    <a:pos x="4" y="33"/>
                  </a:cxn>
                  <a:cxn ang="0">
                    <a:pos x="46" y="10"/>
                  </a:cxn>
                  <a:cxn ang="0">
                    <a:pos x="0" y="0"/>
                  </a:cxn>
                  <a:cxn ang="0">
                    <a:pos x="4" y="28"/>
                  </a:cxn>
                  <a:cxn ang="0">
                    <a:pos x="4" y="33"/>
                  </a:cxn>
                </a:cxnLst>
                <a:rect b="b" l="0" r="r" t="0"/>
                <a:pathLst>
                  <a:path h="33" w="46">
                    <a:moveTo>
                      <a:pt x="4" y="33"/>
                    </a:moveTo>
                    <a:cubicBezTo>
                      <a:pt x="46" y="10"/>
                      <a:pt x="46" y="10"/>
                      <a:pt x="46" y="10"/>
                    </a:cubicBezTo>
                    <a:cubicBezTo>
                      <a:pt x="0" y="0"/>
                      <a:pt x="0" y="0"/>
                      <a:pt x="0" y="0"/>
                    </a:cubicBezTo>
                    <a:cubicBezTo>
                      <a:pt x="3" y="9"/>
                      <a:pt x="4" y="18"/>
                      <a:pt x="4" y="28"/>
                    </a:cubicBezTo>
                    <a:cubicBezTo>
                      <a:pt x="4" y="29"/>
                      <a:pt x="4" y="31"/>
                      <a:pt x="4" y="33"/>
                    </a:cubicBezTo>
                  </a:path>
                </a:pathLst>
              </a:custGeom>
              <a:grpFill/>
              <a:ln w="9525">
                <a:noFill/>
                <a:round/>
              </a:ln>
            </p:spPr>
            <p:txBody>
              <a:bodyPr anchor="ctr" bIns="45720" lIns="91440" rIns="91440" tIns="45720" wrap="square">
                <a:normAutofit/>
              </a:bodyPr>
              <a:lstStyle/>
              <a:p>
                <a:pPr algn="ctr"/>
                <a:endParaRPr>
                  <a:latin typeface="+mn-ea"/>
                  <a:sym charset="-122" panose="00000500000000000000" pitchFamily="2" typeface="字魂58号-创中黑"/>
                </a:endParaRPr>
              </a:p>
            </p:txBody>
          </p:sp>
        </p:grpSp>
      </p:grpSp>
      <p:grpSp>
        <p:nvGrpSpPr>
          <p:cNvPr id="65" name="组合 64">
            <a:extLst>
              <a:ext uri="{FF2B5EF4-FFF2-40B4-BE49-F238E27FC236}">
                <a16:creationId xmlns:a16="http://schemas.microsoft.com/office/drawing/2014/main" id="{32A325EE-7B26-46B6-8CCE-F99CFFA1B613}"/>
              </a:ext>
            </a:extLst>
          </p:cNvPr>
          <p:cNvGrpSpPr/>
          <p:nvPr/>
        </p:nvGrpSpPr>
        <p:grpSpPr>
          <a:xfrm>
            <a:off x="884256" y="1565664"/>
            <a:ext cx="8101407" cy="1579040"/>
            <a:chOff x="1108576" y="1578364"/>
            <a:chExt cx="8101407" cy="1579040"/>
          </a:xfrm>
        </p:grpSpPr>
        <p:grpSp>
          <p:nvGrpSpPr>
            <p:cNvPr id="66" name="ïšliḍè">
              <a:extLst>
                <a:ext uri="{FF2B5EF4-FFF2-40B4-BE49-F238E27FC236}">
                  <a16:creationId xmlns:a16="http://schemas.microsoft.com/office/drawing/2014/main" id="{7B968697-1421-44E6-8345-45C424C55B24}"/>
                </a:ext>
              </a:extLst>
            </p:cNvPr>
            <p:cNvGrpSpPr/>
            <p:nvPr/>
          </p:nvGrpSpPr>
          <p:grpSpPr>
            <a:xfrm>
              <a:off x="1108576" y="1848814"/>
              <a:ext cx="1307496" cy="1308590"/>
              <a:chOff x="983432" y="1823492"/>
              <a:chExt cx="1243285" cy="1244327"/>
            </a:xfrm>
          </p:grpSpPr>
          <p:grpSp>
            <p:nvGrpSpPr>
              <p:cNvPr id="79" name="iş1ïďe">
                <a:extLst>
                  <a:ext uri="{FF2B5EF4-FFF2-40B4-BE49-F238E27FC236}">
                    <a16:creationId xmlns:a16="http://schemas.microsoft.com/office/drawing/2014/main" id="{1B7F657A-8BE2-4637-9483-C3AA6FEDD9A6}"/>
                  </a:ext>
                </a:extLst>
              </p:cNvPr>
              <p:cNvGrpSpPr/>
              <p:nvPr/>
            </p:nvGrpSpPr>
            <p:grpSpPr>
              <a:xfrm>
                <a:off x="983432" y="1823492"/>
                <a:ext cx="1243285" cy="1244327"/>
                <a:chOff x="3287425" y="1417883"/>
                <a:chExt cx="648499" cy="649042"/>
              </a:xfrm>
            </p:grpSpPr>
            <p:sp>
              <p:nvSpPr>
                <p:cNvPr id="81" name="íš1íde">
                  <a:extLst>
                    <a:ext uri="{FF2B5EF4-FFF2-40B4-BE49-F238E27FC236}">
                      <a16:creationId xmlns:a16="http://schemas.microsoft.com/office/drawing/2014/main" id="{5E29E168-48F4-4CEA-B5BE-E3A9884B4426}"/>
                    </a:ext>
                  </a:extLst>
                </p:cNvPr>
                <p:cNvSpPr/>
                <p:nvPr/>
              </p:nvSpPr>
              <p:spPr>
                <a:xfrm>
                  <a:off x="3287425" y="1417883"/>
                  <a:ext cx="648499" cy="649042"/>
                </a:xfrm>
                <a:prstGeom prst="ellipse">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tIns="45720" wrap="square">
                  <a:normAutofit/>
                </a:bodyPr>
                <a:lstStyle/>
                <a:p>
                  <a:pPr algn="ctr"/>
                  <a:endParaRPr>
                    <a:latin typeface="+mn-ea"/>
                    <a:sym charset="-122" panose="00000500000000000000" pitchFamily="2" typeface="字魂58号-创中黑"/>
                  </a:endParaRPr>
                </a:p>
              </p:txBody>
            </p:sp>
            <p:sp>
              <p:nvSpPr>
                <p:cNvPr id="82" name="ïşḷidé">
                  <a:extLst>
                    <a:ext uri="{FF2B5EF4-FFF2-40B4-BE49-F238E27FC236}">
                      <a16:creationId xmlns:a16="http://schemas.microsoft.com/office/drawing/2014/main" id="{3A495EE0-0FFC-435F-9EF8-82688C3F6F05}"/>
                    </a:ext>
                  </a:extLst>
                </p:cNvPr>
                <p:cNvSpPr/>
                <p:nvPr/>
              </p:nvSpPr>
              <p:spPr>
                <a:xfrm>
                  <a:off x="3362252" y="1492773"/>
                  <a:ext cx="498845" cy="499263"/>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tIns="45720" wrap="square">
                  <a:normAutofit/>
                </a:bodyPr>
                <a:lstStyle/>
                <a:p>
                  <a:pPr algn="ctr"/>
                  <a:endParaRPr>
                    <a:latin typeface="+mn-ea"/>
                    <a:sym charset="-122" panose="00000500000000000000" pitchFamily="2" typeface="字魂58号-创中黑"/>
                  </a:endParaRPr>
                </a:p>
              </p:txBody>
            </p:sp>
          </p:grpSp>
          <p:sp>
            <p:nvSpPr>
              <p:cNvPr id="80" name="îṩļiḑê">
                <a:extLst>
                  <a:ext uri="{FF2B5EF4-FFF2-40B4-BE49-F238E27FC236}">
                    <a16:creationId xmlns:a16="http://schemas.microsoft.com/office/drawing/2014/main" id="{8B6398A4-C31B-495D-98E5-10ED533FA521}"/>
                  </a:ext>
                </a:extLst>
              </p:cNvPr>
              <p:cNvSpPr/>
              <p:nvPr/>
            </p:nvSpPr>
            <p:spPr>
              <a:xfrm>
                <a:off x="1057499" y="2085975"/>
                <a:ext cx="1095152" cy="688962"/>
              </a:xfrm>
              <a:prstGeom prst="rect">
                <a:avLst/>
              </a:prstGeom>
            </p:spPr>
            <p:txBody>
              <a:bodyPr anchor="ctr" bIns="45720" lIns="91440" rIns="91440" tIns="45720" wrap="square">
                <a:normAutofit/>
              </a:bodyPr>
              <a:lstStyle/>
              <a:p>
                <a:pPr algn="ctr"/>
                <a:r>
                  <a:rPr b="1" lang="en-US">
                    <a:latin typeface="+mn-ea"/>
                    <a:sym charset="-122" panose="00000500000000000000" pitchFamily="2" typeface="字魂58号-创中黑"/>
                  </a:rPr>
                  <a:t>50%</a:t>
                </a:r>
              </a:p>
            </p:txBody>
          </p:sp>
        </p:grpSp>
        <p:grpSp>
          <p:nvGrpSpPr>
            <p:cNvPr id="67" name="îŝ1iḍè">
              <a:extLst>
                <a:ext uri="{FF2B5EF4-FFF2-40B4-BE49-F238E27FC236}">
                  <a16:creationId xmlns:a16="http://schemas.microsoft.com/office/drawing/2014/main" id="{ED3BBD86-BDB9-42E6-B715-A6AB82F553B9}"/>
                </a:ext>
              </a:extLst>
            </p:cNvPr>
            <p:cNvGrpSpPr/>
            <p:nvPr/>
          </p:nvGrpSpPr>
          <p:grpSpPr>
            <a:xfrm>
              <a:off x="4640087" y="1848814"/>
              <a:ext cx="1307496" cy="1308590"/>
              <a:chOff x="983432" y="1823492"/>
              <a:chExt cx="1243285" cy="1244327"/>
            </a:xfrm>
          </p:grpSpPr>
          <p:grpSp>
            <p:nvGrpSpPr>
              <p:cNvPr id="75" name="îŝľîḑé">
                <a:extLst>
                  <a:ext uri="{FF2B5EF4-FFF2-40B4-BE49-F238E27FC236}">
                    <a16:creationId xmlns:a16="http://schemas.microsoft.com/office/drawing/2014/main" id="{A64FF357-D5E5-487A-9186-7F6DF587FB72}"/>
                  </a:ext>
                </a:extLst>
              </p:cNvPr>
              <p:cNvGrpSpPr/>
              <p:nvPr/>
            </p:nvGrpSpPr>
            <p:grpSpPr>
              <a:xfrm>
                <a:off x="983432" y="1823492"/>
                <a:ext cx="1243285" cy="1244327"/>
                <a:chOff x="3287425" y="1417883"/>
                <a:chExt cx="648499" cy="649042"/>
              </a:xfrm>
            </p:grpSpPr>
            <p:sp>
              <p:nvSpPr>
                <p:cNvPr id="77" name="ïş1íḓê">
                  <a:extLst>
                    <a:ext uri="{FF2B5EF4-FFF2-40B4-BE49-F238E27FC236}">
                      <a16:creationId xmlns:a16="http://schemas.microsoft.com/office/drawing/2014/main" id="{8273ADDC-D62B-4925-AC14-CF6E9561C054}"/>
                    </a:ext>
                  </a:extLst>
                </p:cNvPr>
                <p:cNvSpPr/>
                <p:nvPr/>
              </p:nvSpPr>
              <p:spPr>
                <a:xfrm>
                  <a:off x="3287425" y="1417883"/>
                  <a:ext cx="648499" cy="649042"/>
                </a:xfrm>
                <a:prstGeom prst="ellipse">
                  <a:avLst/>
                </a:prstGeom>
                <a:solidFill>
                  <a:schemeClr val="bg1">
                    <a:lumMod val="95000"/>
                  </a:schemeClr>
                </a:solidFill>
                <a:ln w="19050">
                  <a:noFill/>
                </a:ln>
                <a:effectLst>
                  <a:outerShdw algn="tl" blurRad="508000" dir="2700000" dist="508000" rotWithShape="0">
                    <a:schemeClr val="bg1">
                      <a:lumMod val="6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tIns="45720" wrap="square">
                  <a:normAutofit/>
                </a:bodyPr>
                <a:lstStyle/>
                <a:p>
                  <a:pPr algn="ctr"/>
                  <a:endParaRPr>
                    <a:latin typeface="+mn-ea"/>
                    <a:sym charset="-122" panose="00000500000000000000" pitchFamily="2" typeface="字魂58号-创中黑"/>
                  </a:endParaRPr>
                </a:p>
              </p:txBody>
            </p:sp>
            <p:sp>
              <p:nvSpPr>
                <p:cNvPr id="78" name="is1iḓé">
                  <a:extLst>
                    <a:ext uri="{FF2B5EF4-FFF2-40B4-BE49-F238E27FC236}">
                      <a16:creationId xmlns:a16="http://schemas.microsoft.com/office/drawing/2014/main" id="{147AB231-F95E-497F-AA32-FE20EE25FB1B}"/>
                    </a:ext>
                  </a:extLst>
                </p:cNvPr>
                <p:cNvSpPr/>
                <p:nvPr/>
              </p:nvSpPr>
              <p:spPr>
                <a:xfrm>
                  <a:off x="3362252" y="1492773"/>
                  <a:ext cx="498845" cy="499263"/>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tIns="45720" wrap="square">
                  <a:normAutofit/>
                </a:bodyPr>
                <a:lstStyle/>
                <a:p>
                  <a:pPr algn="ctr"/>
                  <a:endParaRPr>
                    <a:latin typeface="+mn-ea"/>
                    <a:sym charset="-122" panose="00000500000000000000" pitchFamily="2" typeface="字魂58号-创中黑"/>
                  </a:endParaRPr>
                </a:p>
              </p:txBody>
            </p:sp>
          </p:grpSp>
          <p:sp>
            <p:nvSpPr>
              <p:cNvPr id="76" name="íṧḻíḍè">
                <a:extLst>
                  <a:ext uri="{FF2B5EF4-FFF2-40B4-BE49-F238E27FC236}">
                    <a16:creationId xmlns:a16="http://schemas.microsoft.com/office/drawing/2014/main" id="{1AA0140B-81D0-4FBD-912C-DEE66AB22663}"/>
                  </a:ext>
                </a:extLst>
              </p:cNvPr>
              <p:cNvSpPr/>
              <p:nvPr/>
            </p:nvSpPr>
            <p:spPr>
              <a:xfrm>
                <a:off x="1057499" y="2085975"/>
                <a:ext cx="1095152" cy="688962"/>
              </a:xfrm>
              <a:prstGeom prst="rect">
                <a:avLst/>
              </a:prstGeom>
            </p:spPr>
            <p:txBody>
              <a:bodyPr anchor="ctr" bIns="45720" lIns="91440" rIns="91440" tIns="45720" wrap="square">
                <a:normAutofit/>
              </a:bodyPr>
              <a:lstStyle/>
              <a:p>
                <a:pPr algn="ctr"/>
                <a:r>
                  <a:rPr b="1" lang="en-US">
                    <a:latin typeface="+mn-ea"/>
                    <a:sym charset="-122" panose="00000500000000000000" pitchFamily="2" typeface="字魂58号-创中黑"/>
                  </a:rPr>
                  <a:t>50%</a:t>
                </a:r>
              </a:p>
            </p:txBody>
          </p:sp>
        </p:grpSp>
        <p:grpSp>
          <p:nvGrpSpPr>
            <p:cNvPr id="68" name="iśḻïdé">
              <a:extLst>
                <a:ext uri="{FF2B5EF4-FFF2-40B4-BE49-F238E27FC236}">
                  <a16:creationId xmlns:a16="http://schemas.microsoft.com/office/drawing/2014/main" id="{F38B2B7E-3E74-42FD-A11F-19948B2631A1}"/>
                </a:ext>
              </a:extLst>
            </p:cNvPr>
            <p:cNvGrpSpPr/>
            <p:nvPr/>
          </p:nvGrpSpPr>
          <p:grpSpPr>
            <a:xfrm>
              <a:off x="7902487" y="1848814"/>
              <a:ext cx="1307496" cy="1308590"/>
              <a:chOff x="983432" y="1823492"/>
              <a:chExt cx="1243285" cy="1244327"/>
            </a:xfrm>
          </p:grpSpPr>
          <p:grpSp>
            <p:nvGrpSpPr>
              <p:cNvPr id="71" name="í$ḷíḋe">
                <a:extLst>
                  <a:ext uri="{FF2B5EF4-FFF2-40B4-BE49-F238E27FC236}">
                    <a16:creationId xmlns:a16="http://schemas.microsoft.com/office/drawing/2014/main" id="{ED0FC24A-36D0-42AE-8008-6B4E937BADBA}"/>
                  </a:ext>
                </a:extLst>
              </p:cNvPr>
              <p:cNvGrpSpPr/>
              <p:nvPr/>
            </p:nvGrpSpPr>
            <p:grpSpPr>
              <a:xfrm>
                <a:off x="983432" y="1823492"/>
                <a:ext cx="1243285" cy="1244327"/>
                <a:chOff x="3287425" y="1417883"/>
                <a:chExt cx="648499" cy="649042"/>
              </a:xfrm>
            </p:grpSpPr>
            <p:sp>
              <p:nvSpPr>
                <p:cNvPr id="73" name="íṡḻiḋé">
                  <a:extLst>
                    <a:ext uri="{FF2B5EF4-FFF2-40B4-BE49-F238E27FC236}">
                      <a16:creationId xmlns:a16="http://schemas.microsoft.com/office/drawing/2014/main" id="{2D599AA4-1DCF-4128-B5E1-7804707C09D4}"/>
                    </a:ext>
                  </a:extLst>
                </p:cNvPr>
                <p:cNvSpPr/>
                <p:nvPr/>
              </p:nvSpPr>
              <p:spPr>
                <a:xfrm>
                  <a:off x="3287425" y="1417883"/>
                  <a:ext cx="648499" cy="649042"/>
                </a:xfrm>
                <a:prstGeom prst="ellipse">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tIns="45720" wrap="square">
                  <a:normAutofit/>
                </a:bodyPr>
                <a:lstStyle/>
                <a:p>
                  <a:pPr algn="ctr"/>
                  <a:endParaRPr>
                    <a:latin typeface="+mn-ea"/>
                    <a:sym charset="-122" panose="00000500000000000000" pitchFamily="2" typeface="字魂58号-创中黑"/>
                  </a:endParaRPr>
                </a:p>
              </p:txBody>
            </p:sp>
            <p:sp>
              <p:nvSpPr>
                <p:cNvPr id="74" name="ïSľíḓè">
                  <a:extLst>
                    <a:ext uri="{FF2B5EF4-FFF2-40B4-BE49-F238E27FC236}">
                      <a16:creationId xmlns:a16="http://schemas.microsoft.com/office/drawing/2014/main" id="{0F74F704-3E01-45D1-8C77-A631C211BE02}"/>
                    </a:ext>
                  </a:extLst>
                </p:cNvPr>
                <p:cNvSpPr/>
                <p:nvPr/>
              </p:nvSpPr>
              <p:spPr>
                <a:xfrm>
                  <a:off x="3362252" y="1492773"/>
                  <a:ext cx="498845" cy="499263"/>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tIns="45720" wrap="square">
                  <a:normAutofit/>
                </a:bodyPr>
                <a:lstStyle/>
                <a:p>
                  <a:pPr algn="ctr"/>
                  <a:endParaRPr>
                    <a:latin typeface="+mn-ea"/>
                    <a:sym charset="-122" panose="00000500000000000000" pitchFamily="2" typeface="字魂58号-创中黑"/>
                  </a:endParaRPr>
                </a:p>
              </p:txBody>
            </p:sp>
          </p:grpSp>
          <p:sp>
            <p:nvSpPr>
              <p:cNvPr id="72" name="ïś1idé">
                <a:extLst>
                  <a:ext uri="{FF2B5EF4-FFF2-40B4-BE49-F238E27FC236}">
                    <a16:creationId xmlns:a16="http://schemas.microsoft.com/office/drawing/2014/main" id="{84EADBAC-CDB4-41FE-952C-555938354BD0}"/>
                  </a:ext>
                </a:extLst>
              </p:cNvPr>
              <p:cNvSpPr/>
              <p:nvPr/>
            </p:nvSpPr>
            <p:spPr>
              <a:xfrm>
                <a:off x="1057499" y="2085975"/>
                <a:ext cx="1095152" cy="688962"/>
              </a:xfrm>
              <a:prstGeom prst="rect">
                <a:avLst/>
              </a:prstGeom>
            </p:spPr>
            <p:txBody>
              <a:bodyPr anchor="ctr" bIns="45720" lIns="91440" rIns="91440" tIns="45720" wrap="square">
                <a:normAutofit/>
              </a:bodyPr>
              <a:lstStyle/>
              <a:p>
                <a:pPr algn="ctr"/>
                <a:r>
                  <a:rPr b="1" lang="en-US">
                    <a:latin typeface="+mn-ea"/>
                    <a:sym charset="-122" panose="00000500000000000000" pitchFamily="2" typeface="字魂58号-创中黑"/>
                  </a:rPr>
                  <a:t>100%</a:t>
                </a:r>
              </a:p>
            </p:txBody>
          </p:sp>
        </p:grpSp>
        <p:sp>
          <p:nvSpPr>
            <p:cNvPr id="69" name="îš1íḋe">
              <a:extLst>
                <a:ext uri="{FF2B5EF4-FFF2-40B4-BE49-F238E27FC236}">
                  <a16:creationId xmlns:a16="http://schemas.microsoft.com/office/drawing/2014/main" id="{9CAA3CB9-0A9A-4F49-A3F3-0B08B2F89375}"/>
                </a:ext>
              </a:extLst>
            </p:cNvPr>
            <p:cNvSpPr txBox="1"/>
            <p:nvPr/>
          </p:nvSpPr>
          <p:spPr bwMode="auto">
            <a:xfrm>
              <a:off x="2329289" y="1578364"/>
              <a:ext cx="2007132" cy="42361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nchorCtr="0" bIns="46800" lIns="90000" rIns="90000" tIns="46800" wrap="none">
              <a:normAutofit/>
            </a:bodyPr>
            <a:lstStyle>
              <a:defPPr>
                <a:defRPr lang="zh-CN"/>
              </a:defPPr>
              <a:lvl1pPr algn="l" defTabSz="914377" eaLnBrk="1" hangingPunct="1" latinLnBrk="0" marL="0" rtl="0">
                <a:defRPr kern="1200" sz="1800">
                  <a:solidFill>
                    <a:schemeClr val="tx1"/>
                  </a:solidFill>
                </a:defRPr>
              </a:lvl1pPr>
              <a:lvl2pPr algn="l" defTabSz="914377" eaLnBrk="1" hangingPunct="1" latinLnBrk="0" marL="457189" rtl="0">
                <a:defRPr kern="1200" sz="1800">
                  <a:solidFill>
                    <a:schemeClr val="tx1"/>
                  </a:solidFill>
                </a:defRPr>
              </a:lvl2pPr>
              <a:lvl3pPr algn="l" defTabSz="914377" eaLnBrk="1" hangingPunct="1" latinLnBrk="0" marL="914377" rtl="0">
                <a:defRPr kern="1200" sz="1800">
                  <a:solidFill>
                    <a:schemeClr val="tx1"/>
                  </a:solidFill>
                </a:defRPr>
              </a:lvl3pPr>
              <a:lvl4pPr algn="l" defTabSz="914377" eaLnBrk="1" hangingPunct="1" latinLnBrk="0" marL="1371566" rtl="0">
                <a:defRPr kern="1200" sz="1800">
                  <a:solidFill>
                    <a:schemeClr val="tx1"/>
                  </a:solidFill>
                </a:defRPr>
              </a:lvl4pPr>
              <a:lvl5pPr algn="l" defTabSz="914377" eaLnBrk="1" hangingPunct="1" latinLnBrk="0" marL="1828754" rtl="0">
                <a:defRPr kern="1200" sz="1800">
                  <a:solidFill>
                    <a:schemeClr val="tx1"/>
                  </a:solidFill>
                </a:defRPr>
              </a:lvl5pPr>
              <a:lvl6pPr algn="l" defTabSz="914377" eaLnBrk="1" hangingPunct="1" latinLnBrk="0" marL="2285943" rtl="0">
                <a:defRPr kern="1200" sz="1800">
                  <a:solidFill>
                    <a:schemeClr val="tx1"/>
                  </a:solidFill>
                </a:defRPr>
              </a:lvl6pPr>
              <a:lvl7pPr algn="l" defTabSz="914377" eaLnBrk="1" hangingPunct="1" latinLnBrk="0" marL="2743131" rtl="0">
                <a:defRPr kern="1200" sz="1800">
                  <a:solidFill>
                    <a:schemeClr val="tx1"/>
                  </a:solidFill>
                </a:defRPr>
              </a:lvl7pPr>
              <a:lvl8pPr algn="l" defTabSz="914377" eaLnBrk="1" hangingPunct="1" latinLnBrk="0" marL="3200320" rtl="0">
                <a:defRPr kern="1200" sz="1800">
                  <a:solidFill>
                    <a:schemeClr val="tx1"/>
                  </a:solidFill>
                </a:defRPr>
              </a:lvl8pPr>
              <a:lvl9pPr algn="l" defTabSz="914377" eaLnBrk="1" hangingPunct="1" latinLnBrk="0" marL="3657509" rtl="0">
                <a:defRPr kern="1200" sz="1800">
                  <a:solidFill>
                    <a:schemeClr val="tx1"/>
                  </a:solidFill>
                </a:defRPr>
              </a:lvl9pPr>
            </a:lstStyle>
            <a:p>
              <a:pPr algn="ctr" eaLnBrk="1" hangingPunct="1">
                <a:lnSpc>
                  <a:spcPct val="100000"/>
                </a:lnSpc>
                <a:spcBef>
                  <a:spcPct val="0"/>
                </a:spcBef>
                <a:buFontTx/>
                <a:buNone/>
              </a:pPr>
              <a:r>
                <a:rPr altLang="zh-CN" b="1" lang="en-US" sz="1600">
                  <a:latin typeface="+mn-ea"/>
                  <a:sym charset="-122" panose="00000500000000000000" pitchFamily="2" typeface="字魂58号-创中黑"/>
                </a:rPr>
                <a:t>…Text</a:t>
              </a:r>
            </a:p>
          </p:txBody>
        </p:sp>
        <p:sp>
          <p:nvSpPr>
            <p:cNvPr id="70" name="iṧ1iḑè">
              <a:extLst>
                <a:ext uri="{FF2B5EF4-FFF2-40B4-BE49-F238E27FC236}">
                  <a16:creationId xmlns:a16="http://schemas.microsoft.com/office/drawing/2014/main" id="{F831412B-DD24-49C4-984F-2B5DD41725C0}"/>
                </a:ext>
              </a:extLst>
            </p:cNvPr>
            <p:cNvSpPr txBox="1"/>
            <p:nvPr/>
          </p:nvSpPr>
          <p:spPr bwMode="auto">
            <a:xfrm>
              <a:off x="5858868" y="1578364"/>
              <a:ext cx="2007132" cy="42361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nchorCtr="0" bIns="46800" lIns="90000" rIns="90000" tIns="46800" wrap="none">
              <a:normAutofit/>
            </a:bodyPr>
            <a:lstStyle>
              <a:defPPr>
                <a:defRPr lang="zh-CN"/>
              </a:defPPr>
              <a:lvl1pPr algn="l" defTabSz="914377" eaLnBrk="1" hangingPunct="1" latinLnBrk="0" marL="0" rtl="0">
                <a:defRPr kern="1200" sz="1800">
                  <a:solidFill>
                    <a:schemeClr val="tx1"/>
                  </a:solidFill>
                </a:defRPr>
              </a:lvl1pPr>
              <a:lvl2pPr algn="l" defTabSz="914377" eaLnBrk="1" hangingPunct="1" latinLnBrk="0" marL="457189" rtl="0">
                <a:defRPr kern="1200" sz="1800">
                  <a:solidFill>
                    <a:schemeClr val="tx1"/>
                  </a:solidFill>
                </a:defRPr>
              </a:lvl2pPr>
              <a:lvl3pPr algn="l" defTabSz="914377" eaLnBrk="1" hangingPunct="1" latinLnBrk="0" marL="914377" rtl="0">
                <a:defRPr kern="1200" sz="1800">
                  <a:solidFill>
                    <a:schemeClr val="tx1"/>
                  </a:solidFill>
                </a:defRPr>
              </a:lvl3pPr>
              <a:lvl4pPr algn="l" defTabSz="914377" eaLnBrk="1" hangingPunct="1" latinLnBrk="0" marL="1371566" rtl="0">
                <a:defRPr kern="1200" sz="1800">
                  <a:solidFill>
                    <a:schemeClr val="tx1"/>
                  </a:solidFill>
                </a:defRPr>
              </a:lvl4pPr>
              <a:lvl5pPr algn="l" defTabSz="914377" eaLnBrk="1" hangingPunct="1" latinLnBrk="0" marL="1828754" rtl="0">
                <a:defRPr kern="1200" sz="1800">
                  <a:solidFill>
                    <a:schemeClr val="tx1"/>
                  </a:solidFill>
                </a:defRPr>
              </a:lvl5pPr>
              <a:lvl6pPr algn="l" defTabSz="914377" eaLnBrk="1" hangingPunct="1" latinLnBrk="0" marL="2285943" rtl="0">
                <a:defRPr kern="1200" sz="1800">
                  <a:solidFill>
                    <a:schemeClr val="tx1"/>
                  </a:solidFill>
                </a:defRPr>
              </a:lvl6pPr>
              <a:lvl7pPr algn="l" defTabSz="914377" eaLnBrk="1" hangingPunct="1" latinLnBrk="0" marL="2743131" rtl="0">
                <a:defRPr kern="1200" sz="1800">
                  <a:solidFill>
                    <a:schemeClr val="tx1"/>
                  </a:solidFill>
                </a:defRPr>
              </a:lvl7pPr>
              <a:lvl8pPr algn="l" defTabSz="914377" eaLnBrk="1" hangingPunct="1" latinLnBrk="0" marL="3200320" rtl="0">
                <a:defRPr kern="1200" sz="1800">
                  <a:solidFill>
                    <a:schemeClr val="tx1"/>
                  </a:solidFill>
                </a:defRPr>
              </a:lvl8pPr>
              <a:lvl9pPr algn="l" defTabSz="914377" eaLnBrk="1" hangingPunct="1" latinLnBrk="0" marL="3657509" rtl="0">
                <a:defRPr kern="1200" sz="1800">
                  <a:solidFill>
                    <a:schemeClr val="tx1"/>
                  </a:solidFill>
                </a:defRPr>
              </a:lvl9pPr>
            </a:lstStyle>
            <a:p>
              <a:pPr algn="ctr" eaLnBrk="1" hangingPunct="1">
                <a:lnSpc>
                  <a:spcPct val="100000"/>
                </a:lnSpc>
                <a:spcBef>
                  <a:spcPct val="0"/>
                </a:spcBef>
                <a:buFontTx/>
                <a:buNone/>
              </a:pPr>
              <a:r>
                <a:rPr altLang="zh-CN" b="1" lang="en-US" sz="1600">
                  <a:latin typeface="+mn-ea"/>
                  <a:sym charset="-122" panose="00000500000000000000" pitchFamily="2" typeface="字魂58号-创中黑"/>
                </a:rPr>
                <a:t>…Text</a:t>
              </a:r>
            </a:p>
          </p:txBody>
        </p:sp>
      </p:grpSp>
      <p:sp>
        <p:nvSpPr>
          <p:cNvPr id="83" name="矩形 82">
            <a:extLst>
              <a:ext uri="{FF2B5EF4-FFF2-40B4-BE49-F238E27FC236}">
                <a16:creationId xmlns:a16="http://schemas.microsoft.com/office/drawing/2014/main" id="{CE5BA2F3-D117-496B-9A5C-715CAAB4B0FE}"/>
              </a:ext>
            </a:extLst>
          </p:cNvPr>
          <p:cNvSpPr/>
          <p:nvPr/>
        </p:nvSpPr>
        <p:spPr>
          <a:xfrm>
            <a:off x="2146705" y="5054547"/>
            <a:ext cx="1402080" cy="335280"/>
          </a:xfrm>
          <a:prstGeom prst="rect">
            <a:avLst/>
          </a:prstGeom>
        </p:spPr>
        <p:txBody>
          <a:bodyPr wrap="none">
            <a:spAutoFit/>
          </a:bodyPr>
          <a:lstStyle/>
          <a:p>
            <a:pPr algn="ctr" lvl="0">
              <a:defRPr/>
            </a:pPr>
            <a:r>
              <a:rPr altLang="en-US" b="1" kern="0" lang="zh-CN" sz="1600">
                <a:latin typeface="+mn-ea"/>
              </a:rPr>
              <a:t>填写段落标题</a:t>
            </a:r>
          </a:p>
        </p:txBody>
      </p:sp>
      <p:sp>
        <p:nvSpPr>
          <p:cNvPr id="84" name="矩形 83">
            <a:extLst>
              <a:ext uri="{FF2B5EF4-FFF2-40B4-BE49-F238E27FC236}">
                <a16:creationId xmlns:a16="http://schemas.microsoft.com/office/drawing/2014/main" id="{401C5438-1FFF-417A-B46F-C362AEB5BD67}"/>
              </a:ext>
            </a:extLst>
          </p:cNvPr>
          <p:cNvSpPr/>
          <p:nvPr/>
        </p:nvSpPr>
        <p:spPr>
          <a:xfrm>
            <a:off x="1360928" y="5439375"/>
            <a:ext cx="2973635" cy="811530"/>
          </a:xfrm>
          <a:prstGeom prst="rect">
            <a:avLst/>
          </a:prstGeom>
        </p:spPr>
        <p:txBody>
          <a:bodyPr wrap="square">
            <a:spAutoFit/>
          </a:bodyPr>
          <a:lstStyle/>
          <a:p>
            <a:pPr algn="ctr" lvl="0">
              <a:lnSpc>
                <a:spcPct val="150000"/>
              </a:lnSpc>
              <a:defRPr/>
            </a:pPr>
            <a:r>
              <a:rPr altLang="en-US" kern="0" lang="zh-CN" sz="1050">
                <a:solidFill>
                  <a:schemeClr val="bg1">
                    <a:lumMod val="50000"/>
                  </a:schemeClr>
                </a:solidFill>
                <a:latin typeface="+mn-ea"/>
              </a:rPr>
              <a:t>请替换文字内容，修改文字内容，也可以直接复制你的内容到此。请替换文字内容，修改文字内容，也可以直接复制你的内容到此。</a:t>
            </a:r>
          </a:p>
        </p:txBody>
      </p:sp>
      <p:sp>
        <p:nvSpPr>
          <p:cNvPr id="85" name="矩形 84">
            <a:extLst>
              <a:ext uri="{FF2B5EF4-FFF2-40B4-BE49-F238E27FC236}">
                <a16:creationId xmlns:a16="http://schemas.microsoft.com/office/drawing/2014/main" id="{9C506365-4212-4ACE-9319-2564F2E48574}"/>
              </a:ext>
            </a:extLst>
          </p:cNvPr>
          <p:cNvSpPr/>
          <p:nvPr/>
        </p:nvSpPr>
        <p:spPr>
          <a:xfrm>
            <a:off x="5688509" y="5054547"/>
            <a:ext cx="1402080" cy="335280"/>
          </a:xfrm>
          <a:prstGeom prst="rect">
            <a:avLst/>
          </a:prstGeom>
        </p:spPr>
        <p:txBody>
          <a:bodyPr wrap="none">
            <a:spAutoFit/>
          </a:bodyPr>
          <a:lstStyle/>
          <a:p>
            <a:pPr algn="ctr" lvl="0">
              <a:defRPr/>
            </a:pPr>
            <a:r>
              <a:rPr altLang="en-US" b="1" kern="0" lang="zh-CN" sz="1600">
                <a:latin typeface="+mn-ea"/>
              </a:rPr>
              <a:t>填写段落标题</a:t>
            </a:r>
          </a:p>
        </p:txBody>
      </p:sp>
      <p:sp>
        <p:nvSpPr>
          <p:cNvPr id="86" name="矩形 85">
            <a:extLst>
              <a:ext uri="{FF2B5EF4-FFF2-40B4-BE49-F238E27FC236}">
                <a16:creationId xmlns:a16="http://schemas.microsoft.com/office/drawing/2014/main" id="{A5F3AE1E-5B56-4C83-A763-29B20F81A962}"/>
              </a:ext>
            </a:extLst>
          </p:cNvPr>
          <p:cNvSpPr/>
          <p:nvPr/>
        </p:nvSpPr>
        <p:spPr>
          <a:xfrm>
            <a:off x="4902733" y="5439375"/>
            <a:ext cx="2973635" cy="811530"/>
          </a:xfrm>
          <a:prstGeom prst="rect">
            <a:avLst/>
          </a:prstGeom>
        </p:spPr>
        <p:txBody>
          <a:bodyPr wrap="square">
            <a:spAutoFit/>
          </a:bodyPr>
          <a:lstStyle/>
          <a:p>
            <a:pPr algn="ctr" lvl="0">
              <a:lnSpc>
                <a:spcPct val="150000"/>
              </a:lnSpc>
              <a:defRPr/>
            </a:pPr>
            <a:r>
              <a:rPr altLang="en-US" kern="0" lang="zh-CN" sz="1050">
                <a:solidFill>
                  <a:schemeClr val="bg1">
                    <a:lumMod val="50000"/>
                  </a:schemeClr>
                </a:solidFill>
                <a:latin typeface="+mn-ea"/>
              </a:rPr>
              <a:t>请替换文字内容，修改文字内容，也可以直接复制你的内容到此。请替换文字内容，修改文字内容，也可以直接复制你的内容到此。</a:t>
            </a:r>
          </a:p>
        </p:txBody>
      </p:sp>
      <p:sp>
        <p:nvSpPr>
          <p:cNvPr id="87" name="矩形 86">
            <a:extLst>
              <a:ext uri="{FF2B5EF4-FFF2-40B4-BE49-F238E27FC236}">
                <a16:creationId xmlns:a16="http://schemas.microsoft.com/office/drawing/2014/main" id="{2700647F-3061-4B0D-9A41-29CC2E626173}"/>
              </a:ext>
            </a:extLst>
          </p:cNvPr>
          <p:cNvSpPr/>
          <p:nvPr/>
        </p:nvSpPr>
        <p:spPr>
          <a:xfrm>
            <a:off x="9230314" y="5054547"/>
            <a:ext cx="1402080" cy="335280"/>
          </a:xfrm>
          <a:prstGeom prst="rect">
            <a:avLst/>
          </a:prstGeom>
        </p:spPr>
        <p:txBody>
          <a:bodyPr wrap="none">
            <a:spAutoFit/>
          </a:bodyPr>
          <a:lstStyle/>
          <a:p>
            <a:pPr algn="ctr" lvl="0">
              <a:defRPr/>
            </a:pPr>
            <a:r>
              <a:rPr altLang="en-US" b="1" kern="0" lang="zh-CN" sz="1600">
                <a:latin typeface="+mn-ea"/>
              </a:rPr>
              <a:t>填写段落标题</a:t>
            </a:r>
          </a:p>
        </p:txBody>
      </p:sp>
      <p:sp>
        <p:nvSpPr>
          <p:cNvPr id="88" name="矩形 87">
            <a:extLst>
              <a:ext uri="{FF2B5EF4-FFF2-40B4-BE49-F238E27FC236}">
                <a16:creationId xmlns:a16="http://schemas.microsoft.com/office/drawing/2014/main" id="{EDE85A88-2691-4729-893A-3C172AD96255}"/>
              </a:ext>
            </a:extLst>
          </p:cNvPr>
          <p:cNvSpPr/>
          <p:nvPr/>
        </p:nvSpPr>
        <p:spPr>
          <a:xfrm>
            <a:off x="8444536" y="5439375"/>
            <a:ext cx="2973635" cy="811530"/>
          </a:xfrm>
          <a:prstGeom prst="rect">
            <a:avLst/>
          </a:prstGeom>
        </p:spPr>
        <p:txBody>
          <a:bodyPr wrap="square">
            <a:spAutoFit/>
          </a:bodyPr>
          <a:lstStyle/>
          <a:p>
            <a:pPr algn="ctr" lvl="0">
              <a:lnSpc>
                <a:spcPct val="150000"/>
              </a:lnSpc>
              <a:defRPr/>
            </a:pPr>
            <a:r>
              <a:rPr altLang="en-US" kern="0" lang="zh-CN" sz="1050">
                <a:solidFill>
                  <a:schemeClr val="bg1">
                    <a:lumMod val="50000"/>
                  </a:schemeClr>
                </a:solidFill>
                <a:latin typeface="+mn-ea"/>
              </a:rPr>
              <a:t>请替换文字内容，修改文字内容，也可以直接复制你的内容到此。请替换文字内容，修改文字内容，也可以直接复制你的内容到此。</a:t>
            </a:r>
          </a:p>
        </p:txBody>
      </p:sp>
    </p:spTree>
    <p:extLst>
      <p:ext uri="{BB962C8B-B14F-4D97-AF65-F5344CB8AC3E}">
        <p14:creationId val="427010435"/>
      </p:ext>
    </p:extLst>
  </p:cSld>
  <p:clrMapOvr>
    <a:masterClrMapping/>
  </p:clrMapOvr>
  <mc:AlternateContent>
    <mc:Choice Requires="p14">
      <p:transition p14:dur="1300" spd="slow">
        <p14:pan/>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3" presetSubtype="528">
                                  <p:stCondLst>
                                    <p:cond delay="0"/>
                                  </p:stCondLst>
                                  <p:iterate type="lt">
                                    <p:tmPct val="5000"/>
                                  </p:iterate>
                                  <p:childTnLst>
                                    <p:set>
                                      <p:cBhvr>
                                        <p:cTn dur="1" fill="hold" id="6">
                                          <p:stCondLst>
                                            <p:cond delay="0"/>
                                          </p:stCondLst>
                                        </p:cTn>
                                        <p:tgtEl>
                                          <p:spTgt spid="7"/>
                                        </p:tgtEl>
                                        <p:attrNameLst>
                                          <p:attrName>style.visibility</p:attrName>
                                        </p:attrNameLst>
                                      </p:cBhvr>
                                      <p:to>
                                        <p:strVal val="visible"/>
                                      </p:to>
                                    </p:set>
                                    <p:anim calcmode="lin" to="" valueType="num">
                                      <p:cBhvr>
                                        <p:cTn dur="1000" fill="hold" id="7">
                                          <p:stCondLst>
                                            <p:cond delay="0"/>
                                          </p:stCondLst>
                                        </p:cTn>
                                        <p:tgtEl>
                                          <p:spTgt spid="7"/>
                                        </p:tgtEl>
                                        <p:attrNameLst>
                                          <p:attrName>ppt_x</p:attrName>
                                        </p:attrNameLst>
                                      </p:cBhvr>
                                      <p:tavLst>
                                        <p:tav fmla="#ppt_x+(8/9)*(#ppt_x-(#ppt_x-#ppt_w/2))*((1.5-1.5*$)^2-(1.5-1.5*$)^3)" tm="0">
                                          <p:val>
                                            <p:strVal val="0"/>
                                          </p:val>
                                        </p:tav>
                                        <p:tav tm="100000">
                                          <p:val>
                                            <p:strVal val="1"/>
                                          </p:val>
                                        </p:tav>
                                      </p:tavLst>
                                    </p:anim>
                                    <p:anim calcmode="lin" to="" valueType="num">
                                      <p:cBhvr>
                                        <p:cTn dur="1000" fill="hold" id="8">
                                          <p:stCondLst>
                                            <p:cond delay="0"/>
                                          </p:stCondLst>
                                        </p:cTn>
                                        <p:tgtEl>
                                          <p:spTgt spid="7"/>
                                        </p:tgtEl>
                                        <p:attrNameLst>
                                          <p:attrName>ppt_y</p:attrName>
                                        </p:attrNameLst>
                                      </p:cBhvr>
                                      <p:tavLst>
                                        <p:tav fmla="#ppt_y+(8/9)*(#ppt_y-(#ppt_y+#ppt_h/2))*((1.5-1.5*$)^2-(1.5-1.5*$)^3)" tm="0">
                                          <p:val>
                                            <p:strVal val="0"/>
                                          </p:val>
                                        </p:tav>
                                        <p:tav tm="100000">
                                          <p:val>
                                            <p:strVal val="1"/>
                                          </p:val>
                                        </p:tav>
                                      </p:tavLst>
                                    </p:anim>
                                    <p:anim calcmode="lin" to="" valueType="num">
                                      <p:cBhvr>
                                        <p:cTn dur="1000" fill="hold" id="9">
                                          <p:stCondLst>
                                            <p:cond delay="0"/>
                                          </p:stCondLst>
                                        </p:cTn>
                                        <p:tgtEl>
                                          <p:spTgt spid="7"/>
                                        </p:tgtEl>
                                        <p:attrNameLst>
                                          <p:attrName>ppt_w</p:attrName>
                                        </p:attrNameLst>
                                      </p:cBhvr>
                                      <p:tavLst>
                                        <p:tav fmla="#ppt_w+(8/9)*(#ppt_w-0)*((1.5-1.5*$)^2-(1.5-1.5*$)^3)" tm="0">
                                          <p:val>
                                            <p:strVal val="0"/>
                                          </p:val>
                                        </p:tav>
                                        <p:tav tm="100000">
                                          <p:val>
                                            <p:strVal val="1"/>
                                          </p:val>
                                        </p:tav>
                                      </p:tavLst>
                                    </p:anim>
                                    <p:anim calcmode="lin" to="" valueType="num">
                                      <p:cBhvr>
                                        <p:cTn dur="1000" fill="hold" id="10">
                                          <p:stCondLst>
                                            <p:cond delay="0"/>
                                          </p:stCondLst>
                                        </p:cTn>
                                        <p:tgtEl>
                                          <p:spTgt spid="7"/>
                                        </p:tgtEl>
                                        <p:attrNameLst>
                                          <p:attrName>ppt_h</p:attrName>
                                        </p:attrNameLst>
                                      </p:cBhvr>
                                      <p:tavLst>
                                        <p:tav fmla="#ppt_h+(8/9)*(#ppt_h-0)*((1.5-1.5*$)^2-(1.5-1.5*$)^3)" tm="0">
                                          <p:val>
                                            <p:strVal val="0"/>
                                          </p:val>
                                        </p:tav>
                                        <p:tav tm="100000">
                                          <p:val>
                                            <p:strVal val="1"/>
                                          </p:val>
                                        </p:tav>
                                      </p:tavLst>
                                    </p:anim>
                                  </p:childTnLst>
                                </p:cTn>
                              </p:par>
                              <p:par>
                                <p:cTn fill="hold" grpId="0" id="11" nodeType="withEffect" presetClass="entr" presetID="21" presetSubtype="1">
                                  <p:stCondLst>
                                    <p:cond delay="750"/>
                                  </p:stCondLst>
                                  <p:childTnLst>
                                    <p:set>
                                      <p:cBhvr>
                                        <p:cTn dur="1" fill="hold" id="12">
                                          <p:stCondLst>
                                            <p:cond delay="0"/>
                                          </p:stCondLst>
                                        </p:cTn>
                                        <p:tgtEl>
                                          <p:spTgt spid="16"/>
                                        </p:tgtEl>
                                        <p:attrNameLst>
                                          <p:attrName>style.visibility</p:attrName>
                                        </p:attrNameLst>
                                      </p:cBhvr>
                                      <p:to>
                                        <p:strVal val="visible"/>
                                      </p:to>
                                    </p:set>
                                    <p:animEffect filter="wheel(1)" transition="in">
                                      <p:cBhvr>
                                        <p:cTn dur="1250" id="13"/>
                                        <p:tgtEl>
                                          <p:spTgt spid="16"/>
                                        </p:tgtEl>
                                      </p:cBhvr>
                                    </p:animEffect>
                                  </p:childTnLst>
                                </p:cTn>
                              </p:par>
                              <p:par>
                                <p:cTn fill="hold" grpId="1" id="14" nodeType="withEffect" presetClass="emph" presetID="8" presetSubtype="0">
                                  <p:stCondLst>
                                    <p:cond delay="750"/>
                                  </p:stCondLst>
                                  <p:childTnLst>
                                    <p:animRot by="10800000">
                                      <p:cBhvr>
                                        <p:cTn dur="10" fill="hold" id="15"/>
                                        <p:tgtEl>
                                          <p:spTgt spid="16"/>
                                        </p:tgtEl>
                                        <p:attrNameLst>
                                          <p:attrName>r</p:attrName>
                                        </p:attrNameLst>
                                      </p:cBhvr>
                                    </p:animRot>
                                  </p:childTnLst>
                                </p:cTn>
                              </p:par>
                              <p:par>
                                <p:cTn fill="hold" grpId="0" id="16" nodeType="withEffect" presetClass="entr" presetID="21" presetSubtype="1">
                                  <p:stCondLst>
                                    <p:cond delay="750"/>
                                  </p:stCondLst>
                                  <p:childTnLst>
                                    <p:set>
                                      <p:cBhvr>
                                        <p:cTn dur="1" fill="hold" id="17">
                                          <p:stCondLst>
                                            <p:cond delay="0"/>
                                          </p:stCondLst>
                                        </p:cTn>
                                        <p:tgtEl>
                                          <p:spTgt spid="15"/>
                                        </p:tgtEl>
                                        <p:attrNameLst>
                                          <p:attrName>style.visibility</p:attrName>
                                        </p:attrNameLst>
                                      </p:cBhvr>
                                      <p:to>
                                        <p:strVal val="visible"/>
                                      </p:to>
                                    </p:set>
                                    <p:animEffect filter="wheel(1)" transition="in">
                                      <p:cBhvr>
                                        <p:cTn dur="1250" id="18"/>
                                        <p:tgtEl>
                                          <p:spTgt spid="15"/>
                                        </p:tgtEl>
                                      </p:cBhvr>
                                    </p:animEffect>
                                  </p:childTnLst>
                                </p:cTn>
                              </p:par>
                              <p:par>
                                <p:cTn fill="hold" grpId="0" id="19" nodeType="withEffect" presetClass="entr" presetID="21" presetSubtype="1">
                                  <p:stCondLst>
                                    <p:cond delay="750"/>
                                  </p:stCondLst>
                                  <p:childTnLst>
                                    <p:set>
                                      <p:cBhvr>
                                        <p:cTn dur="1" fill="hold" id="20">
                                          <p:stCondLst>
                                            <p:cond delay="0"/>
                                          </p:stCondLst>
                                        </p:cTn>
                                        <p:tgtEl>
                                          <p:spTgt spid="14"/>
                                        </p:tgtEl>
                                        <p:attrNameLst>
                                          <p:attrName>style.visibility</p:attrName>
                                        </p:attrNameLst>
                                      </p:cBhvr>
                                      <p:to>
                                        <p:strVal val="visible"/>
                                      </p:to>
                                    </p:set>
                                    <p:animEffect filter="wheel(1)" transition="in">
                                      <p:cBhvr>
                                        <p:cTn dur="1250" id="21"/>
                                        <p:tgtEl>
                                          <p:spTgt spid="14"/>
                                        </p:tgtEl>
                                      </p:cBhvr>
                                    </p:animEffect>
                                  </p:childTnLst>
                                </p:cTn>
                              </p:par>
                              <p:par>
                                <p:cTn fill="hold" grpId="1" id="22" nodeType="withEffect" presetClass="emph" presetID="8" presetSubtype="0">
                                  <p:stCondLst>
                                    <p:cond delay="750"/>
                                  </p:stCondLst>
                                  <p:childTnLst>
                                    <p:animRot by="10800000">
                                      <p:cBhvr>
                                        <p:cTn dur="10" fill="hold" id="23"/>
                                        <p:tgtEl>
                                          <p:spTgt spid="14"/>
                                        </p:tgtEl>
                                        <p:attrNameLst>
                                          <p:attrName>r</p:attrName>
                                        </p:attrNameLst>
                                      </p:cBhvr>
                                    </p:animRot>
                                  </p:childTnLst>
                                </p:cTn>
                              </p:par>
                              <p:par>
                                <p:cTn fill="hold" grpId="0" id="24" nodeType="withEffect" presetClass="entr" presetID="21" presetSubtype="1">
                                  <p:stCondLst>
                                    <p:cond delay="750"/>
                                  </p:stCondLst>
                                  <p:childTnLst>
                                    <p:set>
                                      <p:cBhvr>
                                        <p:cTn dur="1" fill="hold" id="25">
                                          <p:stCondLst>
                                            <p:cond delay="0"/>
                                          </p:stCondLst>
                                        </p:cTn>
                                        <p:tgtEl>
                                          <p:spTgt spid="13"/>
                                        </p:tgtEl>
                                        <p:attrNameLst>
                                          <p:attrName>style.visibility</p:attrName>
                                        </p:attrNameLst>
                                      </p:cBhvr>
                                      <p:to>
                                        <p:strVal val="visible"/>
                                      </p:to>
                                    </p:set>
                                    <p:animEffect filter="wheel(1)" transition="in">
                                      <p:cBhvr>
                                        <p:cTn dur="1250" id="26"/>
                                        <p:tgtEl>
                                          <p:spTgt spid="13"/>
                                        </p:tgtEl>
                                      </p:cBhvr>
                                    </p:animEffect>
                                  </p:childTnLst>
                                </p:cTn>
                              </p:par>
                              <p:par>
                                <p:cTn fill="hold" grpId="0" id="27" nodeType="withEffect" presetClass="entr" presetID="14" presetSubtype="10">
                                  <p:stCondLst>
                                    <p:cond delay="750"/>
                                  </p:stCondLst>
                                  <p:childTnLst>
                                    <p:set>
                                      <p:cBhvr>
                                        <p:cTn dur="1" fill="hold" id="28">
                                          <p:stCondLst>
                                            <p:cond delay="0"/>
                                          </p:stCondLst>
                                        </p:cTn>
                                        <p:tgtEl>
                                          <p:spTgt spid="17"/>
                                        </p:tgtEl>
                                        <p:attrNameLst>
                                          <p:attrName>style.visibility</p:attrName>
                                        </p:attrNameLst>
                                      </p:cBhvr>
                                      <p:to>
                                        <p:strVal val="visible"/>
                                      </p:to>
                                    </p:set>
                                    <p:animEffect filter="randombar(horizontal)" transition="in">
                                      <p:cBhvr>
                                        <p:cTn dur="500" id="29"/>
                                        <p:tgtEl>
                                          <p:spTgt spid="17"/>
                                        </p:tgtEl>
                                      </p:cBhvr>
                                    </p:animEffect>
                                  </p:childTnLst>
                                </p:cTn>
                              </p:par>
                            </p:childTnLst>
                          </p:cTn>
                        </p:par>
                        <p:par>
                          <p:cTn fill="hold" id="30" nodeType="afterGroup">
                            <p:stCondLst>
                              <p:cond delay="2000"/>
                            </p:stCondLst>
                            <p:childTnLst>
                              <p:par>
                                <p:cTn fill="hold" id="31" nodeType="afterEffect" presetClass="entr" presetID="53" presetSubtype="0">
                                  <p:stCondLst>
                                    <p:cond delay="0"/>
                                  </p:stCondLst>
                                  <p:childTnLst>
                                    <p:set>
                                      <p:cBhvr>
                                        <p:cTn dur="1" fill="hold" id="32">
                                          <p:stCondLst>
                                            <p:cond delay="0"/>
                                          </p:stCondLst>
                                        </p:cTn>
                                        <p:tgtEl>
                                          <p:spTgt spid="35"/>
                                        </p:tgtEl>
                                        <p:attrNameLst>
                                          <p:attrName>style.visibility</p:attrName>
                                        </p:attrNameLst>
                                      </p:cBhvr>
                                      <p:to>
                                        <p:strVal val="visible"/>
                                      </p:to>
                                    </p:set>
                                    <p:anim calcmode="lin" valueType="num">
                                      <p:cBhvr>
                                        <p:cTn dur="500" fill="hold" id="33"/>
                                        <p:tgtEl>
                                          <p:spTgt spid="35"/>
                                        </p:tgtEl>
                                        <p:attrNameLst>
                                          <p:attrName>ppt_w</p:attrName>
                                        </p:attrNameLst>
                                      </p:cBhvr>
                                      <p:tavLst>
                                        <p:tav tm="0">
                                          <p:val>
                                            <p:fltVal val="0"/>
                                          </p:val>
                                        </p:tav>
                                        <p:tav tm="100000">
                                          <p:val>
                                            <p:strVal val="#ppt_w"/>
                                          </p:val>
                                        </p:tav>
                                      </p:tavLst>
                                    </p:anim>
                                    <p:anim calcmode="lin" valueType="num">
                                      <p:cBhvr>
                                        <p:cTn dur="500" fill="hold" id="34"/>
                                        <p:tgtEl>
                                          <p:spTgt spid="35"/>
                                        </p:tgtEl>
                                        <p:attrNameLst>
                                          <p:attrName>ppt_h</p:attrName>
                                        </p:attrNameLst>
                                      </p:cBhvr>
                                      <p:tavLst>
                                        <p:tav tm="0">
                                          <p:val>
                                            <p:fltVal val="0"/>
                                          </p:val>
                                        </p:tav>
                                        <p:tav tm="100000">
                                          <p:val>
                                            <p:strVal val="#ppt_h"/>
                                          </p:val>
                                        </p:tav>
                                      </p:tavLst>
                                    </p:anim>
                                    <p:animEffect filter="fade" transition="in">
                                      <p:cBhvr>
                                        <p:cTn dur="500" id="35"/>
                                        <p:tgtEl>
                                          <p:spTgt spid="35"/>
                                        </p:tgtEl>
                                      </p:cBhvr>
                                    </p:animEffect>
                                  </p:childTnLst>
                                </p:cTn>
                              </p:par>
                            </p:childTnLst>
                          </p:cTn>
                        </p:par>
                        <p:par>
                          <p:cTn fill="hold" id="36" nodeType="afterGroup">
                            <p:stCondLst>
                              <p:cond delay="2500"/>
                            </p:stCondLst>
                            <p:childTnLst>
                              <p:par>
                                <p:cTn fill="hold" id="37" nodeType="afterEffect" presetClass="entr" presetID="53" presetSubtype="0">
                                  <p:stCondLst>
                                    <p:cond delay="0"/>
                                  </p:stCondLst>
                                  <p:childTnLst>
                                    <p:set>
                                      <p:cBhvr>
                                        <p:cTn dur="1" fill="hold" id="38">
                                          <p:stCondLst>
                                            <p:cond delay="0"/>
                                          </p:stCondLst>
                                        </p:cTn>
                                        <p:tgtEl>
                                          <p:spTgt spid="10"/>
                                        </p:tgtEl>
                                        <p:attrNameLst>
                                          <p:attrName>style.visibility</p:attrName>
                                        </p:attrNameLst>
                                      </p:cBhvr>
                                      <p:to>
                                        <p:strVal val="visible"/>
                                      </p:to>
                                    </p:set>
                                    <p:anim calcmode="lin" valueType="num">
                                      <p:cBhvr>
                                        <p:cTn dur="500" fill="hold" id="39"/>
                                        <p:tgtEl>
                                          <p:spTgt spid="10"/>
                                        </p:tgtEl>
                                        <p:attrNameLst>
                                          <p:attrName>ppt_w</p:attrName>
                                        </p:attrNameLst>
                                      </p:cBhvr>
                                      <p:tavLst>
                                        <p:tav tm="0">
                                          <p:val>
                                            <p:fltVal val="0"/>
                                          </p:val>
                                        </p:tav>
                                        <p:tav tm="100000">
                                          <p:val>
                                            <p:strVal val="#ppt_w"/>
                                          </p:val>
                                        </p:tav>
                                      </p:tavLst>
                                    </p:anim>
                                    <p:anim calcmode="lin" valueType="num">
                                      <p:cBhvr>
                                        <p:cTn dur="500" fill="hold" id="40"/>
                                        <p:tgtEl>
                                          <p:spTgt spid="10"/>
                                        </p:tgtEl>
                                        <p:attrNameLst>
                                          <p:attrName>ppt_h</p:attrName>
                                        </p:attrNameLst>
                                      </p:cBhvr>
                                      <p:tavLst>
                                        <p:tav tm="0">
                                          <p:val>
                                            <p:fltVal val="0"/>
                                          </p:val>
                                        </p:tav>
                                        <p:tav tm="100000">
                                          <p:val>
                                            <p:strVal val="#ppt_h"/>
                                          </p:val>
                                        </p:tav>
                                      </p:tavLst>
                                    </p:anim>
                                    <p:animEffect filter="fade" transition="in">
                                      <p:cBhvr>
                                        <p:cTn dur="500" id="41"/>
                                        <p:tgtEl>
                                          <p:spTgt spid="10"/>
                                        </p:tgtEl>
                                      </p:cBhvr>
                                    </p:animEffect>
                                  </p:childTnLst>
                                </p:cTn>
                              </p:par>
                            </p:childTnLst>
                          </p:cTn>
                        </p:par>
                        <p:par>
                          <p:cTn fill="hold" id="42" nodeType="afterGroup">
                            <p:stCondLst>
                              <p:cond delay="3000"/>
                            </p:stCondLst>
                            <p:childTnLst>
                              <p:par>
                                <p:cTn decel="100000" fill="hold" grpId="0" id="43" nodeType="afterEffect" presetClass="entr" presetID="49" presetSubtype="0">
                                  <p:stCondLst>
                                    <p:cond delay="0"/>
                                  </p:stCondLst>
                                  <p:childTnLst>
                                    <p:set>
                                      <p:cBhvr>
                                        <p:cTn dur="1" fill="hold" id="44">
                                          <p:stCondLst>
                                            <p:cond delay="0"/>
                                          </p:stCondLst>
                                        </p:cTn>
                                        <p:tgtEl>
                                          <p:spTgt spid="8"/>
                                        </p:tgtEl>
                                        <p:attrNameLst>
                                          <p:attrName>style.visibility</p:attrName>
                                        </p:attrNameLst>
                                      </p:cBhvr>
                                      <p:to>
                                        <p:strVal val="visible"/>
                                      </p:to>
                                    </p:set>
                                    <p:anim calcmode="lin" valueType="num">
                                      <p:cBhvr>
                                        <p:cTn dur="500" fill="hold" id="45"/>
                                        <p:tgtEl>
                                          <p:spTgt spid="8"/>
                                        </p:tgtEl>
                                        <p:attrNameLst>
                                          <p:attrName>ppt_w</p:attrName>
                                        </p:attrNameLst>
                                      </p:cBhvr>
                                      <p:tavLst>
                                        <p:tav tm="0">
                                          <p:val>
                                            <p:fltVal val="0"/>
                                          </p:val>
                                        </p:tav>
                                        <p:tav tm="100000">
                                          <p:val>
                                            <p:strVal val="#ppt_w"/>
                                          </p:val>
                                        </p:tav>
                                      </p:tavLst>
                                    </p:anim>
                                    <p:anim calcmode="lin" valueType="num">
                                      <p:cBhvr>
                                        <p:cTn dur="500" fill="hold" id="46"/>
                                        <p:tgtEl>
                                          <p:spTgt spid="8"/>
                                        </p:tgtEl>
                                        <p:attrNameLst>
                                          <p:attrName>ppt_h</p:attrName>
                                        </p:attrNameLst>
                                      </p:cBhvr>
                                      <p:tavLst>
                                        <p:tav tm="0">
                                          <p:val>
                                            <p:fltVal val="0"/>
                                          </p:val>
                                        </p:tav>
                                        <p:tav tm="100000">
                                          <p:val>
                                            <p:strVal val="#ppt_h"/>
                                          </p:val>
                                        </p:tav>
                                      </p:tavLst>
                                    </p:anim>
                                    <p:anim calcmode="lin" valueType="num">
                                      <p:cBhvr>
                                        <p:cTn dur="500" fill="hold" id="47"/>
                                        <p:tgtEl>
                                          <p:spTgt spid="8"/>
                                        </p:tgtEl>
                                        <p:attrNameLst>
                                          <p:attrName>style.rotation</p:attrName>
                                        </p:attrNameLst>
                                      </p:cBhvr>
                                      <p:tavLst>
                                        <p:tav tm="0">
                                          <p:val>
                                            <p:fltVal val="360"/>
                                          </p:val>
                                        </p:tav>
                                        <p:tav tm="100000">
                                          <p:val>
                                            <p:fltVal val="0"/>
                                          </p:val>
                                        </p:tav>
                                      </p:tavLst>
                                    </p:anim>
                                    <p:animEffect filter="fade" transition="in">
                                      <p:cBhvr>
                                        <p:cTn dur="500" id="48"/>
                                        <p:tgtEl>
                                          <p:spTgt spid="8"/>
                                        </p:tgtEl>
                                      </p:cBhvr>
                                    </p:animEffect>
                                  </p:childTnLst>
                                </p:cTn>
                              </p:par>
                            </p:childTnLst>
                          </p:cTn>
                        </p:par>
                        <p:par>
                          <p:cTn fill="hold" id="49" nodeType="afterGroup">
                            <p:stCondLst>
                              <p:cond delay="3500"/>
                            </p:stCondLst>
                            <p:childTnLst>
                              <p:par>
                                <p:cTn fill="hold" grpId="0" id="50" nodeType="afterEffect" presetClass="entr" presetID="22" presetSubtype="8">
                                  <p:stCondLst>
                                    <p:cond delay="0"/>
                                  </p:stCondLst>
                                  <p:childTnLst>
                                    <p:set>
                                      <p:cBhvr>
                                        <p:cTn dur="1" fill="hold" id="51">
                                          <p:stCondLst>
                                            <p:cond delay="0"/>
                                          </p:stCondLst>
                                        </p:cTn>
                                        <p:tgtEl>
                                          <p:spTgt spid="9"/>
                                        </p:tgtEl>
                                        <p:attrNameLst>
                                          <p:attrName>style.visibility</p:attrName>
                                        </p:attrNameLst>
                                      </p:cBhvr>
                                      <p:to>
                                        <p:strVal val="visible"/>
                                      </p:to>
                                    </p:set>
                                    <p:animEffect filter="wipe(left)" transition="in">
                                      <p:cBhvr>
                                        <p:cTn dur="500" id="52"/>
                                        <p:tgtEl>
                                          <p:spTgt spid="9"/>
                                        </p:tgtEl>
                                      </p:cBhvr>
                                    </p:animEffect>
                                  </p:childTnLst>
                                </p:cTn>
                              </p:par>
                            </p:childTnLst>
                          </p:cTn>
                        </p:par>
                        <p:par>
                          <p:cTn fill="hold" id="53" nodeType="afterGroup">
                            <p:stCondLst>
                              <p:cond delay="4000"/>
                            </p:stCondLst>
                            <p:childTnLst>
                              <p:par>
                                <p:cTn fill="hold" id="54" nodeType="afterEffect" presetClass="entr" presetID="53" presetSubtype="0">
                                  <p:stCondLst>
                                    <p:cond delay="0"/>
                                  </p:stCondLst>
                                  <p:childTnLst>
                                    <p:set>
                                      <p:cBhvr>
                                        <p:cTn dur="1" fill="hold" id="55">
                                          <p:stCondLst>
                                            <p:cond delay="0"/>
                                          </p:stCondLst>
                                        </p:cTn>
                                        <p:tgtEl>
                                          <p:spTgt spid="28"/>
                                        </p:tgtEl>
                                        <p:attrNameLst>
                                          <p:attrName>style.visibility</p:attrName>
                                        </p:attrNameLst>
                                      </p:cBhvr>
                                      <p:to>
                                        <p:strVal val="visible"/>
                                      </p:to>
                                    </p:set>
                                    <p:anim calcmode="lin" valueType="num">
                                      <p:cBhvr>
                                        <p:cTn dur="500" fill="hold" id="56"/>
                                        <p:tgtEl>
                                          <p:spTgt spid="28"/>
                                        </p:tgtEl>
                                        <p:attrNameLst>
                                          <p:attrName>ppt_w</p:attrName>
                                        </p:attrNameLst>
                                      </p:cBhvr>
                                      <p:tavLst>
                                        <p:tav tm="0">
                                          <p:val>
                                            <p:fltVal val="0"/>
                                          </p:val>
                                        </p:tav>
                                        <p:tav tm="100000">
                                          <p:val>
                                            <p:strVal val="#ppt_w"/>
                                          </p:val>
                                        </p:tav>
                                      </p:tavLst>
                                    </p:anim>
                                    <p:anim calcmode="lin" valueType="num">
                                      <p:cBhvr>
                                        <p:cTn dur="500" fill="hold" id="57"/>
                                        <p:tgtEl>
                                          <p:spTgt spid="28"/>
                                        </p:tgtEl>
                                        <p:attrNameLst>
                                          <p:attrName>ppt_h</p:attrName>
                                        </p:attrNameLst>
                                      </p:cBhvr>
                                      <p:tavLst>
                                        <p:tav tm="0">
                                          <p:val>
                                            <p:fltVal val="0"/>
                                          </p:val>
                                        </p:tav>
                                        <p:tav tm="100000">
                                          <p:val>
                                            <p:strVal val="#ppt_h"/>
                                          </p:val>
                                        </p:tav>
                                      </p:tavLst>
                                    </p:anim>
                                    <p:animEffect filter="fade" transition="in">
                                      <p:cBhvr>
                                        <p:cTn dur="500" id="58"/>
                                        <p:tgtEl>
                                          <p:spTgt spid="28"/>
                                        </p:tgtEl>
                                      </p:cBhvr>
                                    </p:animEffect>
                                  </p:childTnLst>
                                </p:cTn>
                              </p:par>
                            </p:childTnLst>
                          </p:cTn>
                        </p:par>
                        <p:par>
                          <p:cTn fill="hold" id="59" nodeType="afterGroup">
                            <p:stCondLst>
                              <p:cond delay="4500"/>
                            </p:stCondLst>
                            <p:childTnLst>
                              <p:par>
                                <p:cTn fill="hold" id="60" nodeType="afterEffect" presetClass="entr" presetID="22" presetSubtype="8">
                                  <p:stCondLst>
                                    <p:cond delay="0"/>
                                  </p:stCondLst>
                                  <p:childTnLst>
                                    <p:set>
                                      <p:cBhvr>
                                        <p:cTn dur="1" fill="hold" id="61">
                                          <p:stCondLst>
                                            <p:cond delay="0"/>
                                          </p:stCondLst>
                                        </p:cTn>
                                        <p:tgtEl>
                                          <p:spTgt spid="65"/>
                                        </p:tgtEl>
                                        <p:attrNameLst>
                                          <p:attrName>style.visibility</p:attrName>
                                        </p:attrNameLst>
                                      </p:cBhvr>
                                      <p:to>
                                        <p:strVal val="visible"/>
                                      </p:to>
                                    </p:set>
                                    <p:animEffect filter="wipe(left)" transition="in">
                                      <p:cBhvr>
                                        <p:cTn dur="500" id="62"/>
                                        <p:tgtEl>
                                          <p:spTgt spid="65"/>
                                        </p:tgtEl>
                                      </p:cBhvr>
                                    </p:animEffect>
                                  </p:childTnLst>
                                </p:cTn>
                              </p:par>
                            </p:childTnLst>
                          </p:cTn>
                        </p:par>
                        <p:par>
                          <p:cTn fill="hold" id="63" nodeType="afterGroup">
                            <p:stCondLst>
                              <p:cond delay="5000"/>
                            </p:stCondLst>
                            <p:childTnLst>
                              <p:par>
                                <p:cTn fill="hold" grpId="0" id="64" nodeType="afterEffect" presetClass="entr" presetID="22" presetSubtype="8">
                                  <p:stCondLst>
                                    <p:cond delay="0"/>
                                  </p:stCondLst>
                                  <p:childTnLst>
                                    <p:set>
                                      <p:cBhvr>
                                        <p:cTn dur="1" fill="hold" id="65">
                                          <p:stCondLst>
                                            <p:cond delay="0"/>
                                          </p:stCondLst>
                                        </p:cTn>
                                        <p:tgtEl>
                                          <p:spTgt spid="33"/>
                                        </p:tgtEl>
                                        <p:attrNameLst>
                                          <p:attrName>style.visibility</p:attrName>
                                        </p:attrNameLst>
                                      </p:cBhvr>
                                      <p:to>
                                        <p:strVal val="visible"/>
                                      </p:to>
                                    </p:set>
                                    <p:animEffect filter="wipe(left)" transition="in">
                                      <p:cBhvr>
                                        <p:cTn dur="500" id="66"/>
                                        <p:tgtEl>
                                          <p:spTgt spid="33"/>
                                        </p:tgtEl>
                                      </p:cBhvr>
                                    </p:animEffect>
                                  </p:childTnLst>
                                </p:cTn>
                              </p:par>
                            </p:childTnLst>
                          </p:cTn>
                        </p:par>
                        <p:par>
                          <p:cTn fill="hold" id="67" nodeType="afterGroup">
                            <p:stCondLst>
                              <p:cond delay="5500"/>
                            </p:stCondLst>
                            <p:childTnLst>
                              <p:par>
                                <p:cTn fill="hold" grpId="0" id="68" nodeType="afterEffect" presetClass="entr" presetID="22" presetSubtype="8">
                                  <p:stCondLst>
                                    <p:cond delay="0"/>
                                  </p:stCondLst>
                                  <p:childTnLst>
                                    <p:set>
                                      <p:cBhvr>
                                        <p:cTn dur="1" fill="hold" id="69">
                                          <p:stCondLst>
                                            <p:cond delay="0"/>
                                          </p:stCondLst>
                                        </p:cTn>
                                        <p:tgtEl>
                                          <p:spTgt spid="34"/>
                                        </p:tgtEl>
                                        <p:attrNameLst>
                                          <p:attrName>style.visibility</p:attrName>
                                        </p:attrNameLst>
                                      </p:cBhvr>
                                      <p:to>
                                        <p:strVal val="visible"/>
                                      </p:to>
                                    </p:set>
                                    <p:animEffect filter="wipe(left)" transition="in">
                                      <p:cBhvr>
                                        <p:cTn dur="500" id="70"/>
                                        <p:tgtEl>
                                          <p:spTgt spid="34"/>
                                        </p:tgtEl>
                                      </p:cBhvr>
                                    </p:animEffect>
                                  </p:childTnLst>
                                </p:cTn>
                              </p:par>
                            </p:childTnLst>
                          </p:cTn>
                        </p:par>
                        <p:par>
                          <p:cTn fill="hold" id="71" nodeType="afterGroup">
                            <p:stCondLst>
                              <p:cond delay="6000"/>
                            </p:stCondLst>
                            <p:childTnLst>
                              <p:par>
                                <p:cTn decel="100000" fill="hold" grpId="0" id="72" nodeType="afterEffect" presetClass="entr" presetID="23" presetSubtype="288">
                                  <p:stCondLst>
                                    <p:cond delay="0"/>
                                  </p:stCondLst>
                                  <p:iterate type="lt">
                                    <p:tmPct val="15000"/>
                                  </p:iterate>
                                  <p:childTnLst>
                                    <p:set>
                                      <p:cBhvr>
                                        <p:cTn dur="1" fill="hold" id="73">
                                          <p:stCondLst>
                                            <p:cond delay="0"/>
                                          </p:stCondLst>
                                        </p:cTn>
                                        <p:tgtEl>
                                          <p:spTgt spid="83"/>
                                        </p:tgtEl>
                                        <p:attrNameLst>
                                          <p:attrName>style.visibility</p:attrName>
                                        </p:attrNameLst>
                                      </p:cBhvr>
                                      <p:to>
                                        <p:strVal val="visible"/>
                                      </p:to>
                                    </p:set>
                                    <p:anim calcmode="lin" valueType="num">
                                      <p:cBhvr>
                                        <p:cTn dur="500" fill="hold" id="74"/>
                                        <p:tgtEl>
                                          <p:spTgt spid="83"/>
                                        </p:tgtEl>
                                        <p:attrNameLst>
                                          <p:attrName>ppt_w</p:attrName>
                                        </p:attrNameLst>
                                      </p:cBhvr>
                                      <p:tavLst>
                                        <p:tav tm="0">
                                          <p:val>
                                            <p:strVal val="8/3*#ppt_w"/>
                                          </p:val>
                                        </p:tav>
                                        <p:tav tm="100000">
                                          <p:val>
                                            <p:strVal val="#ppt_w"/>
                                          </p:val>
                                        </p:tav>
                                      </p:tavLst>
                                    </p:anim>
                                    <p:anim calcmode="lin" valueType="num">
                                      <p:cBhvr>
                                        <p:cTn dur="500" fill="hold" id="75"/>
                                        <p:tgtEl>
                                          <p:spTgt spid="83"/>
                                        </p:tgtEl>
                                        <p:attrNameLst>
                                          <p:attrName>ppt_h</p:attrName>
                                        </p:attrNameLst>
                                      </p:cBhvr>
                                      <p:tavLst>
                                        <p:tav tm="0">
                                          <p:val>
                                            <p:strVal val="12/3*#ppt_h"/>
                                          </p:val>
                                        </p:tav>
                                        <p:tav tm="100000">
                                          <p:val>
                                            <p:strVal val="#ppt_h"/>
                                          </p:val>
                                        </p:tav>
                                      </p:tavLst>
                                    </p:anim>
                                  </p:childTnLst>
                                </p:cTn>
                              </p:par>
                              <p:par>
                                <p:cTn fill="hold" grpId="1" id="76" nodeType="withEffect" presetClass="entr" presetID="10" presetSubtype="0">
                                  <p:stCondLst>
                                    <p:cond delay="0"/>
                                  </p:stCondLst>
                                  <p:iterate type="lt">
                                    <p:tmPct val="15000"/>
                                  </p:iterate>
                                  <p:childTnLst>
                                    <p:set>
                                      <p:cBhvr>
                                        <p:cTn dur="1" fill="hold" id="77">
                                          <p:stCondLst>
                                            <p:cond delay="0"/>
                                          </p:stCondLst>
                                        </p:cTn>
                                        <p:tgtEl>
                                          <p:spTgt spid="83"/>
                                        </p:tgtEl>
                                        <p:attrNameLst>
                                          <p:attrName>style.visibility</p:attrName>
                                        </p:attrNameLst>
                                      </p:cBhvr>
                                      <p:to>
                                        <p:strVal val="visible"/>
                                      </p:to>
                                    </p:set>
                                    <p:animEffect filter="fade" transition="in">
                                      <p:cBhvr>
                                        <p:cTn dur="500" id="78"/>
                                        <p:tgtEl>
                                          <p:spTgt spid="83"/>
                                        </p:tgtEl>
                                      </p:cBhvr>
                                    </p:animEffect>
                                  </p:childTnLst>
                                </p:cTn>
                              </p:par>
                              <p:par>
                                <p:cTn fill="hold" grpId="0" id="79" nodeType="withEffect" presetClass="entr" presetID="22" presetSubtype="1">
                                  <p:stCondLst>
                                    <p:cond delay="0"/>
                                  </p:stCondLst>
                                  <p:iterate type="lt">
                                    <p:tmPct val="3000"/>
                                  </p:iterate>
                                  <p:childTnLst>
                                    <p:set>
                                      <p:cBhvr>
                                        <p:cTn dur="1" fill="hold" id="80">
                                          <p:stCondLst>
                                            <p:cond delay="0"/>
                                          </p:stCondLst>
                                        </p:cTn>
                                        <p:tgtEl>
                                          <p:spTgt spid="84"/>
                                        </p:tgtEl>
                                        <p:attrNameLst>
                                          <p:attrName>style.visibility</p:attrName>
                                        </p:attrNameLst>
                                      </p:cBhvr>
                                      <p:to>
                                        <p:strVal val="visible"/>
                                      </p:to>
                                    </p:set>
                                    <p:animEffect filter="wipe(up)" transition="in">
                                      <p:cBhvr>
                                        <p:cTn dur="500" id="81"/>
                                        <p:tgtEl>
                                          <p:spTgt spid="84"/>
                                        </p:tgtEl>
                                      </p:cBhvr>
                                    </p:animEffect>
                                  </p:childTnLst>
                                </p:cTn>
                              </p:par>
                              <p:par>
                                <p:cTn decel="100000" fill="hold" grpId="0" id="82" nodeType="withEffect" presetClass="entr" presetID="23" presetSubtype="288">
                                  <p:stCondLst>
                                    <p:cond delay="0"/>
                                  </p:stCondLst>
                                  <p:iterate type="lt">
                                    <p:tmPct val="15000"/>
                                  </p:iterate>
                                  <p:childTnLst>
                                    <p:set>
                                      <p:cBhvr>
                                        <p:cTn dur="1" fill="hold" id="83">
                                          <p:stCondLst>
                                            <p:cond delay="0"/>
                                          </p:stCondLst>
                                        </p:cTn>
                                        <p:tgtEl>
                                          <p:spTgt spid="85"/>
                                        </p:tgtEl>
                                        <p:attrNameLst>
                                          <p:attrName>style.visibility</p:attrName>
                                        </p:attrNameLst>
                                      </p:cBhvr>
                                      <p:to>
                                        <p:strVal val="visible"/>
                                      </p:to>
                                    </p:set>
                                    <p:anim calcmode="lin" valueType="num">
                                      <p:cBhvr>
                                        <p:cTn dur="500" fill="hold" id="84"/>
                                        <p:tgtEl>
                                          <p:spTgt spid="85"/>
                                        </p:tgtEl>
                                        <p:attrNameLst>
                                          <p:attrName>ppt_w</p:attrName>
                                        </p:attrNameLst>
                                      </p:cBhvr>
                                      <p:tavLst>
                                        <p:tav tm="0">
                                          <p:val>
                                            <p:strVal val="8/3*#ppt_w"/>
                                          </p:val>
                                        </p:tav>
                                        <p:tav tm="100000">
                                          <p:val>
                                            <p:strVal val="#ppt_w"/>
                                          </p:val>
                                        </p:tav>
                                      </p:tavLst>
                                    </p:anim>
                                    <p:anim calcmode="lin" valueType="num">
                                      <p:cBhvr>
                                        <p:cTn dur="500" fill="hold" id="85"/>
                                        <p:tgtEl>
                                          <p:spTgt spid="85"/>
                                        </p:tgtEl>
                                        <p:attrNameLst>
                                          <p:attrName>ppt_h</p:attrName>
                                        </p:attrNameLst>
                                      </p:cBhvr>
                                      <p:tavLst>
                                        <p:tav tm="0">
                                          <p:val>
                                            <p:strVal val="12/3*#ppt_h"/>
                                          </p:val>
                                        </p:tav>
                                        <p:tav tm="100000">
                                          <p:val>
                                            <p:strVal val="#ppt_h"/>
                                          </p:val>
                                        </p:tav>
                                      </p:tavLst>
                                    </p:anim>
                                  </p:childTnLst>
                                </p:cTn>
                              </p:par>
                              <p:par>
                                <p:cTn fill="hold" grpId="1" id="86" nodeType="withEffect" presetClass="entr" presetID="10" presetSubtype="0">
                                  <p:stCondLst>
                                    <p:cond delay="0"/>
                                  </p:stCondLst>
                                  <p:iterate type="lt">
                                    <p:tmPct val="15000"/>
                                  </p:iterate>
                                  <p:childTnLst>
                                    <p:set>
                                      <p:cBhvr>
                                        <p:cTn dur="1" fill="hold" id="87">
                                          <p:stCondLst>
                                            <p:cond delay="0"/>
                                          </p:stCondLst>
                                        </p:cTn>
                                        <p:tgtEl>
                                          <p:spTgt spid="85"/>
                                        </p:tgtEl>
                                        <p:attrNameLst>
                                          <p:attrName>style.visibility</p:attrName>
                                        </p:attrNameLst>
                                      </p:cBhvr>
                                      <p:to>
                                        <p:strVal val="visible"/>
                                      </p:to>
                                    </p:set>
                                    <p:animEffect filter="fade" transition="in">
                                      <p:cBhvr>
                                        <p:cTn dur="500" id="88"/>
                                        <p:tgtEl>
                                          <p:spTgt spid="85"/>
                                        </p:tgtEl>
                                      </p:cBhvr>
                                    </p:animEffect>
                                  </p:childTnLst>
                                </p:cTn>
                              </p:par>
                              <p:par>
                                <p:cTn fill="hold" grpId="0" id="89" nodeType="withEffect" presetClass="entr" presetID="22" presetSubtype="1">
                                  <p:stCondLst>
                                    <p:cond delay="0"/>
                                  </p:stCondLst>
                                  <p:iterate type="lt">
                                    <p:tmPct val="3000"/>
                                  </p:iterate>
                                  <p:childTnLst>
                                    <p:set>
                                      <p:cBhvr>
                                        <p:cTn dur="1" fill="hold" id="90">
                                          <p:stCondLst>
                                            <p:cond delay="0"/>
                                          </p:stCondLst>
                                        </p:cTn>
                                        <p:tgtEl>
                                          <p:spTgt spid="86"/>
                                        </p:tgtEl>
                                        <p:attrNameLst>
                                          <p:attrName>style.visibility</p:attrName>
                                        </p:attrNameLst>
                                      </p:cBhvr>
                                      <p:to>
                                        <p:strVal val="visible"/>
                                      </p:to>
                                    </p:set>
                                    <p:animEffect filter="wipe(up)" transition="in">
                                      <p:cBhvr>
                                        <p:cTn dur="500" id="91"/>
                                        <p:tgtEl>
                                          <p:spTgt spid="86"/>
                                        </p:tgtEl>
                                      </p:cBhvr>
                                    </p:animEffect>
                                  </p:childTnLst>
                                </p:cTn>
                              </p:par>
                              <p:par>
                                <p:cTn decel="100000" fill="hold" grpId="0" id="92" nodeType="withEffect" presetClass="entr" presetID="23" presetSubtype="288">
                                  <p:stCondLst>
                                    <p:cond delay="0"/>
                                  </p:stCondLst>
                                  <p:iterate type="lt">
                                    <p:tmPct val="15000"/>
                                  </p:iterate>
                                  <p:childTnLst>
                                    <p:set>
                                      <p:cBhvr>
                                        <p:cTn dur="1" fill="hold" id="93">
                                          <p:stCondLst>
                                            <p:cond delay="0"/>
                                          </p:stCondLst>
                                        </p:cTn>
                                        <p:tgtEl>
                                          <p:spTgt spid="87"/>
                                        </p:tgtEl>
                                        <p:attrNameLst>
                                          <p:attrName>style.visibility</p:attrName>
                                        </p:attrNameLst>
                                      </p:cBhvr>
                                      <p:to>
                                        <p:strVal val="visible"/>
                                      </p:to>
                                    </p:set>
                                    <p:anim calcmode="lin" valueType="num">
                                      <p:cBhvr>
                                        <p:cTn dur="500" fill="hold" id="94"/>
                                        <p:tgtEl>
                                          <p:spTgt spid="87"/>
                                        </p:tgtEl>
                                        <p:attrNameLst>
                                          <p:attrName>ppt_w</p:attrName>
                                        </p:attrNameLst>
                                      </p:cBhvr>
                                      <p:tavLst>
                                        <p:tav tm="0">
                                          <p:val>
                                            <p:strVal val="8/3*#ppt_w"/>
                                          </p:val>
                                        </p:tav>
                                        <p:tav tm="100000">
                                          <p:val>
                                            <p:strVal val="#ppt_w"/>
                                          </p:val>
                                        </p:tav>
                                      </p:tavLst>
                                    </p:anim>
                                    <p:anim calcmode="lin" valueType="num">
                                      <p:cBhvr>
                                        <p:cTn dur="500" fill="hold" id="95"/>
                                        <p:tgtEl>
                                          <p:spTgt spid="87"/>
                                        </p:tgtEl>
                                        <p:attrNameLst>
                                          <p:attrName>ppt_h</p:attrName>
                                        </p:attrNameLst>
                                      </p:cBhvr>
                                      <p:tavLst>
                                        <p:tav tm="0">
                                          <p:val>
                                            <p:strVal val="12/3*#ppt_h"/>
                                          </p:val>
                                        </p:tav>
                                        <p:tav tm="100000">
                                          <p:val>
                                            <p:strVal val="#ppt_h"/>
                                          </p:val>
                                        </p:tav>
                                      </p:tavLst>
                                    </p:anim>
                                  </p:childTnLst>
                                </p:cTn>
                              </p:par>
                              <p:par>
                                <p:cTn fill="hold" grpId="1" id="96" nodeType="withEffect" presetClass="entr" presetID="10" presetSubtype="0">
                                  <p:stCondLst>
                                    <p:cond delay="0"/>
                                  </p:stCondLst>
                                  <p:iterate type="lt">
                                    <p:tmPct val="15000"/>
                                  </p:iterate>
                                  <p:childTnLst>
                                    <p:set>
                                      <p:cBhvr>
                                        <p:cTn dur="1" fill="hold" id="97">
                                          <p:stCondLst>
                                            <p:cond delay="0"/>
                                          </p:stCondLst>
                                        </p:cTn>
                                        <p:tgtEl>
                                          <p:spTgt spid="87"/>
                                        </p:tgtEl>
                                        <p:attrNameLst>
                                          <p:attrName>style.visibility</p:attrName>
                                        </p:attrNameLst>
                                      </p:cBhvr>
                                      <p:to>
                                        <p:strVal val="visible"/>
                                      </p:to>
                                    </p:set>
                                    <p:animEffect filter="fade" transition="in">
                                      <p:cBhvr>
                                        <p:cTn dur="500" id="98"/>
                                        <p:tgtEl>
                                          <p:spTgt spid="87"/>
                                        </p:tgtEl>
                                      </p:cBhvr>
                                    </p:animEffect>
                                  </p:childTnLst>
                                </p:cTn>
                              </p:par>
                              <p:par>
                                <p:cTn fill="hold" grpId="0" id="99" nodeType="withEffect" presetClass="entr" presetID="22" presetSubtype="1">
                                  <p:stCondLst>
                                    <p:cond delay="0"/>
                                  </p:stCondLst>
                                  <p:iterate type="lt">
                                    <p:tmPct val="3000"/>
                                  </p:iterate>
                                  <p:childTnLst>
                                    <p:set>
                                      <p:cBhvr>
                                        <p:cTn dur="1" fill="hold" id="100">
                                          <p:stCondLst>
                                            <p:cond delay="0"/>
                                          </p:stCondLst>
                                        </p:cTn>
                                        <p:tgtEl>
                                          <p:spTgt spid="88"/>
                                        </p:tgtEl>
                                        <p:attrNameLst>
                                          <p:attrName>style.visibility</p:attrName>
                                        </p:attrNameLst>
                                      </p:cBhvr>
                                      <p:to>
                                        <p:strVal val="visible"/>
                                      </p:to>
                                    </p:set>
                                    <p:animEffect filter="wipe(up)" transition="in">
                                      <p:cBhvr>
                                        <p:cTn dur="500" id="101"/>
                                        <p:tgtEl>
                                          <p:spTgt spid="8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13"/>
      <p:bldP grpId="0" spid="14"/>
      <p:bldP grpId="1" spid="14"/>
      <p:bldP grpId="0" spid="15"/>
      <p:bldP grpId="0" spid="16"/>
      <p:bldP grpId="1" spid="16"/>
      <p:bldP grpId="0" spid="17"/>
      <p:bldP grpId="0" spid="8"/>
      <p:bldP grpId="0" spid="9"/>
      <p:bldP grpId="0" spid="33"/>
      <p:bldP grpId="0" spid="34"/>
      <p:bldP grpId="0" spid="83"/>
      <p:bldP grpId="1" spid="83"/>
      <p:bldP grpId="0" spid="84"/>
      <p:bldP grpId="0" spid="85"/>
      <p:bldP grpId="1" spid="85"/>
      <p:bldP grpId="0" spid="86"/>
      <p:bldP grpId="0" spid="87"/>
      <p:bldP grpId="1" spid="87"/>
      <p:bldP grpId="0" spid="88"/>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MH_SubTitle_1">
            <a:extLst>
              <a:ext uri="{FF2B5EF4-FFF2-40B4-BE49-F238E27FC236}">
                <a16:creationId xmlns:a16="http://schemas.microsoft.com/office/drawing/2014/main" id="{531C6404-CB49-4754-8EC8-2289594FE152}"/>
              </a:ext>
            </a:extLst>
          </p:cNvPr>
          <p:cNvSpPr txBox="1"/>
          <p:nvPr>
            <p:custDataLst>
              <p:tags r:id="rId2"/>
            </p:custDataLst>
          </p:nvPr>
        </p:nvSpPr>
        <p:spPr>
          <a:xfrm>
            <a:off x="1736142" y="426067"/>
            <a:ext cx="2181164" cy="365760"/>
          </a:xfrm>
          <a:prstGeom prst="rect">
            <a:avLst/>
          </a:prstGeom>
          <a:noFill/>
        </p:spPr>
        <p:txBody>
          <a:bodyPr anchor="ctr" bIns="0" lIns="0" rIns="0" tIns="0" wrap="square">
            <a:spAutoFit/>
          </a:bodyPr>
          <a:lstStyle/>
          <a:p>
            <a:r>
              <a:rPr altLang="en-US" lang="zh-CN" sz="2400">
                <a:latin typeface="+mn-ea"/>
                <a:sym charset="0" panose="020b0604020202020204" pitchFamily="34" typeface="Arial"/>
              </a:rPr>
              <a:t>亮点业绩展示</a:t>
            </a:r>
          </a:p>
        </p:txBody>
      </p:sp>
      <p:sp>
        <p:nvSpPr>
          <p:cNvPr id="13" name="矩形: 圆角 12">
            <a:extLst>
              <a:ext uri="{FF2B5EF4-FFF2-40B4-BE49-F238E27FC236}">
                <a16:creationId xmlns:a16="http://schemas.microsoft.com/office/drawing/2014/main" id="{41CFE322-8C56-4FB1-AEAC-F9A18ED58863}"/>
              </a:ext>
            </a:extLst>
          </p:cNvPr>
          <p:cNvSpPr/>
          <p:nvPr/>
        </p:nvSpPr>
        <p:spPr>
          <a:xfrm>
            <a:off x="500702" y="238527"/>
            <a:ext cx="383554" cy="764827"/>
          </a:xfrm>
          <a:prstGeom prst="roundRect">
            <a:avLst>
              <a:gd fmla="val 50000" name="adj"/>
            </a:avLst>
          </a:prstGeom>
          <a:noFill/>
          <a:ln w="57150">
            <a:gradFill flip="none" rotWithShape="1">
              <a:gsLst>
                <a:gs pos="0">
                  <a:schemeClr val="bg1"/>
                </a:gs>
                <a:gs pos="74000">
                  <a:schemeClr val="bg1">
                    <a:alpha val="0"/>
                  </a:schemeClr>
                </a:gs>
              </a:gsLst>
              <a:lin ang="27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cs typeface="+mn-ea"/>
              <a:sym typeface="+mn-lt"/>
            </a:endParaRPr>
          </a:p>
        </p:txBody>
      </p:sp>
      <p:sp>
        <p:nvSpPr>
          <p:cNvPr id="14" name="矩形: 圆角 13">
            <a:extLst>
              <a:ext uri="{FF2B5EF4-FFF2-40B4-BE49-F238E27FC236}">
                <a16:creationId xmlns:a16="http://schemas.microsoft.com/office/drawing/2014/main" id="{3EA020CC-5CD9-43A9-808E-D8BFAE55F43A}"/>
              </a:ext>
            </a:extLst>
          </p:cNvPr>
          <p:cNvSpPr/>
          <p:nvPr/>
        </p:nvSpPr>
        <p:spPr>
          <a:xfrm>
            <a:off x="546270" y="308177"/>
            <a:ext cx="278203" cy="642091"/>
          </a:xfrm>
          <a:prstGeom prst="roundRect">
            <a:avLst>
              <a:gd fmla="val 50000" name="adj"/>
            </a:avLst>
          </a:prstGeom>
          <a:noFill/>
          <a:ln w="19050">
            <a:solidFill>
              <a:schemeClr val="bg1">
                <a:alpha val="67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cs typeface="+mn-ea"/>
              <a:sym typeface="+mn-lt"/>
            </a:endParaRPr>
          </a:p>
        </p:txBody>
      </p:sp>
      <p:sp>
        <p:nvSpPr>
          <p:cNvPr id="15" name="矩形: 圆角 14">
            <a:extLst>
              <a:ext uri="{FF2B5EF4-FFF2-40B4-BE49-F238E27FC236}">
                <a16:creationId xmlns:a16="http://schemas.microsoft.com/office/drawing/2014/main" id="{55C95D34-5B37-4587-89CA-ACC5A2E61EA5}"/>
              </a:ext>
            </a:extLst>
          </p:cNvPr>
          <p:cNvSpPr/>
          <p:nvPr/>
        </p:nvSpPr>
        <p:spPr>
          <a:xfrm>
            <a:off x="588300" y="367456"/>
            <a:ext cx="181031" cy="537629"/>
          </a:xfrm>
          <a:prstGeom prst="roundRect">
            <a:avLst>
              <a:gd fmla="val 50000" name="adj"/>
            </a:avLst>
          </a:prstGeom>
          <a:noFill/>
          <a:ln w="19050">
            <a:solidFill>
              <a:schemeClr val="bg1">
                <a:alpha val="56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cs typeface="+mn-ea"/>
              <a:sym typeface="+mn-lt"/>
            </a:endParaRPr>
          </a:p>
        </p:txBody>
      </p:sp>
      <p:sp>
        <p:nvSpPr>
          <p:cNvPr id="16" name="矩形: 圆角 15">
            <a:extLst>
              <a:ext uri="{FF2B5EF4-FFF2-40B4-BE49-F238E27FC236}">
                <a16:creationId xmlns:a16="http://schemas.microsoft.com/office/drawing/2014/main" id="{F0460AEC-921B-4BA3-B6A7-F727A8FAC0FD}"/>
              </a:ext>
            </a:extLst>
          </p:cNvPr>
          <p:cNvSpPr/>
          <p:nvPr/>
        </p:nvSpPr>
        <p:spPr>
          <a:xfrm>
            <a:off x="627038" y="424281"/>
            <a:ext cx="91469" cy="437489"/>
          </a:xfrm>
          <a:prstGeom prst="roundRect">
            <a:avLst>
              <a:gd fmla="val 50000" name="adj"/>
            </a:avLst>
          </a:prstGeom>
          <a:noFill/>
          <a:ln w="19050">
            <a:solidFill>
              <a:schemeClr val="bg1">
                <a:alpha val="34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cs typeface="+mn-ea"/>
              <a:sym typeface="+mn-lt"/>
            </a:endParaRPr>
          </a:p>
        </p:txBody>
      </p:sp>
      <p:sp>
        <p:nvSpPr>
          <p:cNvPr id="17" name="文本框 16">
            <a:extLst>
              <a:ext uri="{FF2B5EF4-FFF2-40B4-BE49-F238E27FC236}">
                <a16:creationId xmlns:a16="http://schemas.microsoft.com/office/drawing/2014/main" id="{6DA7CD1E-08DE-4CFF-8B0C-38DF15E79827}"/>
              </a:ext>
            </a:extLst>
          </p:cNvPr>
          <p:cNvSpPr txBox="1"/>
          <p:nvPr/>
        </p:nvSpPr>
        <p:spPr>
          <a:xfrm>
            <a:off x="884256" y="-63500"/>
            <a:ext cx="415132" cy="1188720"/>
          </a:xfrm>
          <a:prstGeom prst="rect">
            <a:avLst/>
          </a:prstGeom>
          <a:noFill/>
        </p:spPr>
        <p:txBody>
          <a:bodyPr rtlCol="0" wrap="square">
            <a:spAutoFit/>
          </a:bodyPr>
          <a:lstStyle/>
          <a:p>
            <a:r>
              <a:rPr altLang="zh-CN" lang="en-US" sz="7200">
                <a:gradFill flip="none" rotWithShape="1">
                  <a:gsLst>
                    <a:gs pos="0">
                      <a:schemeClr val="bg1"/>
                    </a:gs>
                    <a:gs pos="100000">
                      <a:schemeClr val="bg1">
                        <a:shade val="100000"/>
                        <a:satMod val="115000"/>
                        <a:alpha val="0"/>
                      </a:schemeClr>
                    </a:gs>
                  </a:gsLst>
                  <a:lin ang="0" scaled="1"/>
                </a:gradFill>
                <a:latin charset="0" panose="020b0502040204020203" pitchFamily="34" typeface="Bahnschrift Light"/>
                <a:ea charset="-122" panose="02010600010101010101" pitchFamily="2" typeface="Aa润行体 (非商业使用)"/>
              </a:rPr>
              <a:t>2</a:t>
            </a:r>
          </a:p>
        </p:txBody>
      </p:sp>
      <p:sp>
        <p:nvSpPr>
          <p:cNvPr descr="e7d195523061f1c0d3ba7f298e59d031c9c3f97027ed136f882110EF8F17BAD1F2C348D17C7856EF46CB4678CC9E44EE1ABA681E3133328A7B4D22AAF822B2429426B2355AA8CC44631ADF5DCF3CCC2ED22CEDF72B6C20DA53B27F4D5A1D8BF2536A534E389ABD44BD1F6D1AB10C4DCA1D9B494ADDBE539489AE1793AAAB8AB09AB7E095C0272EBB" id="33" name="任意多边形: 形状 32">
            <a:extLst>
              <a:ext uri="{FF2B5EF4-FFF2-40B4-BE49-F238E27FC236}">
                <a16:creationId xmlns:a16="http://schemas.microsoft.com/office/drawing/2014/main" id="{7D01D609-E7E6-4193-9E62-ECB7650BBE91}"/>
              </a:ext>
            </a:extLst>
          </p:cNvPr>
          <p:cNvSpPr/>
          <p:nvPr/>
        </p:nvSpPr>
        <p:spPr>
          <a:xfrm flipV="1">
            <a:off x="745374" y="1575683"/>
            <a:ext cx="5658760" cy="4878242"/>
          </a:xfrm>
          <a:custGeom>
            <a:gdLst>
              <a:gd fmla="*/ 3371629 w 4936532" name="connsiteX0"/>
              <a:gd fmla="*/ 1557522 h 4255631" name="connsiteY0"/>
              <a:gd fmla="*/ 2468266 w 4936532" name="connsiteX1"/>
              <a:gd fmla="*/ 0 h 4255631" name="connsiteY1"/>
              <a:gd fmla="*/ 0 w 4936532" name="connsiteX2"/>
              <a:gd fmla="*/ 4255631 h 4255631" name="connsiteY2"/>
              <a:gd fmla="*/ 4936532 w 4936532" name="connsiteX3"/>
              <a:gd fmla="*/ 4255631 h 4255631" name="connsiteY3"/>
              <a:gd fmla="*/ 4632834 w 4936532" name="connsiteX4"/>
              <a:gd fmla="*/ 3732014 h 4255631" name="connsiteY4"/>
              <a:gd fmla="*/ 4632834 w 4936532" name="connsiteX5"/>
              <a:gd fmla="*/ 3732014 h 4255631" name="connsiteY5"/>
              <a:gd fmla="*/ 4632834 w 4936532" name="connsiteX6"/>
              <a:gd fmla="*/ 3732014 h 4255631" name="connsiteY6"/>
              <a:gd fmla="*/ 2407306 w 4936532" name="connsiteX7"/>
              <a:gd fmla="*/ 3823454 h 4255631" name="connsiteY7"/>
            </a:gdLst>
            <a:cxnLst>
              <a:cxn ang="0">
                <a:pos x="connsiteX0" y="connsiteY0"/>
              </a:cxn>
              <a:cxn ang="0">
                <a:pos x="connsiteX1" y="connsiteY1"/>
              </a:cxn>
              <a:cxn ang="0">
                <a:pos x="connsiteX2" y="connsiteY2"/>
              </a:cxn>
              <a:cxn ang="0">
                <a:pos x="connsiteX3" y="connsiteY3"/>
              </a:cxn>
              <a:cxn ang="0">
                <a:pos x="connsiteX4" y="connsiteY4"/>
              </a:cxn>
            </a:cxnLst>
            <a:rect b="b" l="l" r="r" t="t"/>
            <a:pathLst>
              <a:path h="4255631" w="4936532">
                <a:moveTo>
                  <a:pt x="3371629" y="1557522"/>
                </a:moveTo>
                <a:lnTo>
                  <a:pt x="2468266" y="0"/>
                </a:lnTo>
                <a:lnTo>
                  <a:pt x="0" y="4255631"/>
                </a:lnTo>
                <a:lnTo>
                  <a:pt x="4936532" y="4255631"/>
                </a:lnTo>
                <a:lnTo>
                  <a:pt x="4632834" y="3732014"/>
                </a:lnTo>
              </a:path>
            </a:pathLst>
          </a:custGeom>
          <a:noFill/>
          <a:ln algn="ctr" cap="flat" cmpd="sng" w="25400">
            <a:solidFill>
              <a:srgbClr val="035CAC">
                <a:alpha val="16000"/>
              </a:srgbClr>
            </a:solidFill>
            <a:prstDash val="dash"/>
            <a:miter lim="800000"/>
          </a:ln>
          <a:effectLst/>
        </p:spPr>
        <p:txBody>
          <a:bodyPr anchor="ctr" rtlCol="0" wrap="square">
            <a:noAutofit/>
          </a:bodyPr>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latin typeface="+mn-ea"/>
              <a:cs typeface="+mn-cs"/>
            </a:endParaRPr>
          </a:p>
        </p:txBody>
      </p:sp>
      <p:sp>
        <p:nvSpPr>
          <p:cNvPr descr="e7d195523061f1c0d3ba7f298e59d031c9c3f97027ed136f882110EF8F17BAD1F2C348D17C7856EF46CB4678CC9E44EE1ABA681E3133328A7B4D22AAF822B2429426B2355AA8CC44631ADF5DCF3CCC2ED22CEDF72B6C20DA53B27F4D5A1D8BF2536A534E389ABD44BD1F6D1AB10C4DCA1D9B494ADDBE539489AE1793AAAB8AB09AB7E095C0272EBB" id="34" name="任意多边形: 形状 33">
            <a:extLst>
              <a:ext uri="{FF2B5EF4-FFF2-40B4-BE49-F238E27FC236}">
                <a16:creationId xmlns:a16="http://schemas.microsoft.com/office/drawing/2014/main" id="{FC217FB9-CE73-42B1-B7A4-3129311AFD5E}"/>
              </a:ext>
            </a:extLst>
          </p:cNvPr>
          <p:cNvSpPr/>
          <p:nvPr/>
        </p:nvSpPr>
        <p:spPr>
          <a:xfrm flipV="1">
            <a:off x="1662404" y="2095626"/>
            <a:ext cx="3824700" cy="3297156"/>
          </a:xfrm>
          <a:custGeom>
            <a:gdLst>
              <a:gd fmla="*/ 3371629 w 4936532" name="connsiteX0"/>
              <a:gd fmla="*/ 1557522 h 4255631" name="connsiteY0"/>
              <a:gd fmla="*/ 2468266 w 4936532" name="connsiteX1"/>
              <a:gd fmla="*/ 0 h 4255631" name="connsiteY1"/>
              <a:gd fmla="*/ 0 w 4936532" name="connsiteX2"/>
              <a:gd fmla="*/ 4255631 h 4255631" name="connsiteY2"/>
              <a:gd fmla="*/ 4936532 w 4936532" name="connsiteX3"/>
              <a:gd fmla="*/ 4255631 h 4255631" name="connsiteY3"/>
              <a:gd fmla="*/ 4632834 w 4936532" name="connsiteX4"/>
              <a:gd fmla="*/ 3732014 h 4255631" name="connsiteY4"/>
              <a:gd fmla="*/ 4632834 w 4936532" name="connsiteX5"/>
              <a:gd fmla="*/ 3732014 h 4255631" name="connsiteY5"/>
              <a:gd fmla="*/ 4632834 w 4936532" name="connsiteX6"/>
              <a:gd fmla="*/ 3732014 h 4255631" name="connsiteY6"/>
              <a:gd fmla="*/ 2407306 w 4936532" name="connsiteX7"/>
              <a:gd fmla="*/ 3823454 h 4255631" name="connsiteY7"/>
            </a:gdLst>
            <a:cxnLst>
              <a:cxn ang="0">
                <a:pos x="connsiteX0" y="connsiteY0"/>
              </a:cxn>
              <a:cxn ang="0">
                <a:pos x="connsiteX1" y="connsiteY1"/>
              </a:cxn>
              <a:cxn ang="0">
                <a:pos x="connsiteX2" y="connsiteY2"/>
              </a:cxn>
              <a:cxn ang="0">
                <a:pos x="connsiteX3" y="connsiteY3"/>
              </a:cxn>
              <a:cxn ang="0">
                <a:pos x="connsiteX4" y="connsiteY4"/>
              </a:cxn>
            </a:cxnLst>
            <a:rect b="b" l="l" r="r" t="t"/>
            <a:pathLst>
              <a:path h="4255631" w="4936532">
                <a:moveTo>
                  <a:pt x="3371629" y="1557522"/>
                </a:moveTo>
                <a:lnTo>
                  <a:pt x="2468266" y="0"/>
                </a:lnTo>
                <a:lnTo>
                  <a:pt x="0" y="4255631"/>
                </a:lnTo>
                <a:lnTo>
                  <a:pt x="4936532" y="4255631"/>
                </a:lnTo>
                <a:lnTo>
                  <a:pt x="4632834" y="3732014"/>
                </a:lnTo>
              </a:path>
            </a:pathLst>
          </a:custGeom>
          <a:solidFill>
            <a:srgbClr val="035CAC">
              <a:alpha val="10000"/>
            </a:srgbClr>
          </a:solidFill>
          <a:ln algn="ctr" cap="flat" cmpd="sng" w="50800">
            <a:noFill/>
            <a:prstDash val="solid"/>
            <a:miter lim="800000"/>
          </a:ln>
          <a:effectLst/>
        </p:spPr>
        <p:txBody>
          <a:bodyPr anchor="ctr" rtlCol="0" wrap="square">
            <a:noAutofit/>
          </a:bodyPr>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latin typeface="+mn-ea"/>
              <a:cs typeface="+mn-cs"/>
            </a:endParaRPr>
          </a:p>
        </p:txBody>
      </p:sp>
      <p:pic>
        <p:nvPicPr>
          <p:cNvPr descr="e7d195523061f1c0d3ba7f298e59d031c9c3f97027ed136f882110EF8F17BAD1F2C348D17C7856EF46CB4678CC9E44EE1ABA681E3133328A7B4D22AAF822B2429426B2355AA8CC44631ADF5DCF3CCC2ED22CEDF72B6C20DA53B27F4D5A1D8BF2536A534E389ABD44BD1F6D1AB10C4DCA1D9B494ADDBE539489AE1793AAAB8AB09AB7E095C0272EBB" id="35" name="图片 34">
            <a:extLst>
              <a:ext uri="{FF2B5EF4-FFF2-40B4-BE49-F238E27FC236}">
                <a16:creationId xmlns:a16="http://schemas.microsoft.com/office/drawing/2014/main" id="{6E275D21-A4D7-479D-91C9-675E9D2E2B9A}"/>
              </a:ext>
            </a:extLst>
          </p:cNvPr>
          <p:cNvPicPr>
            <a:picLocks noChangeAspect="1"/>
          </p:cNvPicPr>
          <p:nvPr/>
        </p:nvPicPr>
        <p:blipFill>
          <a:blip r:embed="rId3">
            <a:alphaModFix/>
            <a:extLst>
              <a:ext uri="{28A0092B-C50C-407E-A947-70E740481C1C}">
                <a14:useLocalDpi/>
              </a:ext>
            </a:extLst>
          </a:blip>
          <a:stretch>
            <a:fillRect/>
          </a:stretch>
        </p:blipFill>
        <p:spPr>
          <a:xfrm>
            <a:off x="0" y="2655539"/>
            <a:ext cx="7278336" cy="4110939"/>
          </a:xfrm>
          <a:prstGeom prst="rect">
            <a:avLst/>
          </a:prstGeom>
        </p:spPr>
      </p:pic>
      <p:sp>
        <p:nvSpPr>
          <p:cNvPr descr="e7d195523061f1c0d3ba7f298e59d031c9c3f97027ed136f882110EF8F17BAD1F2C348D17C7856EF46CB4678CC9E44EE1ABA681E3133328A7B4D22AAF822B2429426B2355AA8CC44631ADF5DCF3CCC2ED22CEDF72B6C20DA53B27F4D5A1D8BF2536A534E389ABD44BD1F6D1AB10C4DCA1D9B494ADDBE539489AE1793AAAB8AB09AB7E095C0272EBB" id="36" name="任意多边形: 形状 35">
            <a:extLst>
              <a:ext uri="{FF2B5EF4-FFF2-40B4-BE49-F238E27FC236}">
                <a16:creationId xmlns:a16="http://schemas.microsoft.com/office/drawing/2014/main" id="{23228412-901D-4535-96B6-4929F628BA2F}"/>
              </a:ext>
            </a:extLst>
          </p:cNvPr>
          <p:cNvSpPr/>
          <p:nvPr/>
        </p:nvSpPr>
        <p:spPr>
          <a:xfrm flipV="1">
            <a:off x="1106488" y="1784991"/>
            <a:ext cx="4936532" cy="4255631"/>
          </a:xfrm>
          <a:custGeom>
            <a:gdLst>
              <a:gd fmla="*/ 3371629 w 4936532" name="connsiteX0"/>
              <a:gd fmla="*/ 1557522 h 4255631" name="connsiteY0"/>
              <a:gd fmla="*/ 2468266 w 4936532" name="connsiteX1"/>
              <a:gd fmla="*/ 0 h 4255631" name="connsiteY1"/>
              <a:gd fmla="*/ 0 w 4936532" name="connsiteX2"/>
              <a:gd fmla="*/ 4255631 h 4255631" name="connsiteY2"/>
              <a:gd fmla="*/ 4936532 w 4936532" name="connsiteX3"/>
              <a:gd fmla="*/ 4255631 h 4255631" name="connsiteY3"/>
              <a:gd fmla="*/ 4632834 w 4936532" name="connsiteX4"/>
              <a:gd fmla="*/ 3732014 h 4255631" name="connsiteY4"/>
              <a:gd fmla="*/ 4632834 w 4936532" name="connsiteX5"/>
              <a:gd fmla="*/ 3732014 h 4255631" name="connsiteY5"/>
              <a:gd fmla="*/ 4632834 w 4936532" name="connsiteX6"/>
              <a:gd fmla="*/ 3732014 h 4255631" name="connsiteY6"/>
              <a:gd fmla="*/ 2407306 w 4936532" name="connsiteX7"/>
              <a:gd fmla="*/ 3823454 h 4255631" name="connsiteY7"/>
            </a:gdLst>
            <a:cxnLst>
              <a:cxn ang="0">
                <a:pos x="connsiteX0" y="connsiteY0"/>
              </a:cxn>
              <a:cxn ang="0">
                <a:pos x="connsiteX1" y="connsiteY1"/>
              </a:cxn>
              <a:cxn ang="0">
                <a:pos x="connsiteX2" y="connsiteY2"/>
              </a:cxn>
              <a:cxn ang="0">
                <a:pos x="connsiteX3" y="connsiteY3"/>
              </a:cxn>
              <a:cxn ang="0">
                <a:pos x="connsiteX4" y="connsiteY4"/>
              </a:cxn>
            </a:cxnLst>
            <a:rect b="b" l="l" r="r" t="t"/>
            <a:pathLst>
              <a:path h="4255631" w="4936532">
                <a:moveTo>
                  <a:pt x="3371629" y="1557522"/>
                </a:moveTo>
                <a:lnTo>
                  <a:pt x="2468266" y="0"/>
                </a:lnTo>
                <a:lnTo>
                  <a:pt x="0" y="4255631"/>
                </a:lnTo>
                <a:lnTo>
                  <a:pt x="4936532" y="4255631"/>
                </a:lnTo>
                <a:lnTo>
                  <a:pt x="4632834" y="3732014"/>
                </a:lnTo>
              </a:path>
            </a:pathLst>
          </a:custGeom>
          <a:noFill/>
          <a:ln algn="ctr" cap="flat" cmpd="sng" w="50800">
            <a:solidFill>
              <a:srgbClr val="035CAC"/>
            </a:solidFill>
            <a:prstDash val="solid"/>
            <a:miter lim="800000"/>
          </a:ln>
          <a:effectLst/>
        </p:spPr>
        <p:txBody>
          <a:bodyPr anchor="ctr" rtlCol="0" wrap="square">
            <a:noAutofit/>
          </a:bodyPr>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latin typeface="+mn-ea"/>
              <a:cs typeface="+mn-cs"/>
            </a:endParaRPr>
          </a:p>
        </p:txBody>
      </p:sp>
      <p:sp>
        <p:nvSpPr>
          <p:cNvPr descr="e7d195523061f1c0d3ba7f298e59d031c9c3f97027ed136f882110EF8F17BAD1F2C348D17C7856EF46CB4678CC9E44EE1ABA681E3133328A7B4D22AAF822B2429426B2355AA8CC44631ADF5DCF3CCC2ED22CEDF72B6C20DA53B27F4D5A1D8BF2536A534E389ABD44BD1F6D1AB10C4DCA1D9B494ADDBE539489AE1793AAAB8AB09AB7E095C0272EBB" id="39" name="平行四边形 38">
            <a:extLst>
              <a:ext uri="{FF2B5EF4-FFF2-40B4-BE49-F238E27FC236}">
                <a16:creationId xmlns:a16="http://schemas.microsoft.com/office/drawing/2014/main" id="{700445F1-56CB-4581-9057-1D29D977DA1D}"/>
              </a:ext>
            </a:extLst>
          </p:cNvPr>
          <p:cNvSpPr/>
          <p:nvPr/>
        </p:nvSpPr>
        <p:spPr>
          <a:xfrm>
            <a:off x="3552227" y="4622800"/>
            <a:ext cx="2750550" cy="726440"/>
          </a:xfrm>
          <a:prstGeom prst="parallelogram">
            <a:avLst>
              <a:gd fmla="val 58994" name="adj"/>
            </a:avLst>
          </a:prstGeom>
          <a:solidFill>
            <a:sysClr lastClr="FFFFFF" val="window"/>
          </a:solidFill>
          <a:ln algn="ctr" cap="flat" cmpd="sng" w="38100">
            <a:solidFill>
              <a:srgbClr val="035CAC"/>
            </a:solid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400" u="none">
              <a:ln>
                <a:noFill/>
              </a:ln>
              <a:solidFill>
                <a:schemeClr val="bg1">
                  <a:lumMod val="50000"/>
                </a:schemeClr>
              </a:solidFill>
              <a:effectLst/>
              <a:uLnTx/>
              <a:uFillTx/>
              <a:latin typeface="+mn-ea"/>
              <a:cs typeface="+mn-cs"/>
            </a:endParaRPr>
          </a:p>
        </p:txBody>
      </p:sp>
      <p:sp>
        <p:nvSpPr>
          <p:cNvPr descr="e7d195523061f1c0d3ba7f298e59d031c9c3f97027ed136f882110EF8F17BAD1F2C348D17C7856EF46CB4678CC9E44EE1ABA681E3133328A7B4D22AAF822B2429426B2355AA8CC44631ADF5DCF3CCC2ED22CEDF72B6C20DA53B27F4D5A1D8BF2536A534E389ABD44BD1F6D1AB10C4DCA1D9B494ADDBE539489AE1793AAAB8AB09AB7E095C0272EBB" id="40" name="平行四边形 39">
            <a:extLst>
              <a:ext uri="{FF2B5EF4-FFF2-40B4-BE49-F238E27FC236}">
                <a16:creationId xmlns:a16="http://schemas.microsoft.com/office/drawing/2014/main" id="{7CD53351-9BE9-4977-B43B-0FD743DA72E5}"/>
              </a:ext>
            </a:extLst>
          </p:cNvPr>
          <p:cNvSpPr/>
          <p:nvPr/>
        </p:nvSpPr>
        <p:spPr>
          <a:xfrm>
            <a:off x="6076136" y="4622800"/>
            <a:ext cx="2750550" cy="726440"/>
          </a:xfrm>
          <a:prstGeom prst="parallelogram">
            <a:avLst>
              <a:gd fmla="val 58994" name="adj"/>
            </a:avLst>
          </a:prstGeom>
          <a:solidFill>
            <a:sysClr lastClr="FFFFFF" val="window"/>
          </a:solidFill>
          <a:ln algn="ctr" cap="flat" cmpd="sng" w="38100">
            <a:solidFill>
              <a:srgbClr val="035CAC"/>
            </a:solid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400" u="none">
              <a:ln>
                <a:noFill/>
              </a:ln>
              <a:solidFill>
                <a:schemeClr val="bg1">
                  <a:lumMod val="50000"/>
                </a:schemeClr>
              </a:solidFill>
              <a:effectLst/>
              <a:uLnTx/>
              <a:uFillTx/>
              <a:latin typeface="+mn-ea"/>
              <a:cs typeface="+mn-cs"/>
            </a:endParaRPr>
          </a:p>
        </p:txBody>
      </p:sp>
      <p:sp>
        <p:nvSpPr>
          <p:cNvPr descr="e7d195523061f1c0d3ba7f298e59d031c9c3f97027ed136f882110EF8F17BAD1F2C348D17C7856EF46CB4678CC9E44EE1ABA681E3133328A7B4D22AAF822B2429426B2355AA8CC44631ADF5DCF3CCC2ED22CEDF72B6C20DA53B27F4D5A1D8BF2536A534E389ABD44BD1F6D1AB10C4DCA1D9B494ADDBE539489AE1793AAAB8AB09AB7E095C0272EBB" id="41" name="平行四边形 40">
            <a:extLst>
              <a:ext uri="{FF2B5EF4-FFF2-40B4-BE49-F238E27FC236}">
                <a16:creationId xmlns:a16="http://schemas.microsoft.com/office/drawing/2014/main" id="{118F564F-6039-4417-977E-C53F7A362E2D}"/>
              </a:ext>
            </a:extLst>
          </p:cNvPr>
          <p:cNvSpPr/>
          <p:nvPr/>
        </p:nvSpPr>
        <p:spPr>
          <a:xfrm>
            <a:off x="8614730" y="4622800"/>
            <a:ext cx="2750550" cy="726440"/>
          </a:xfrm>
          <a:prstGeom prst="parallelogram">
            <a:avLst>
              <a:gd fmla="val 58994" name="adj"/>
            </a:avLst>
          </a:prstGeom>
          <a:solidFill>
            <a:sysClr lastClr="FFFFFF" val="window"/>
          </a:solidFill>
          <a:ln algn="ctr" cap="flat" cmpd="sng" w="38100">
            <a:solidFill>
              <a:srgbClr val="035CAC"/>
            </a:solid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400" u="none">
              <a:ln>
                <a:noFill/>
              </a:ln>
              <a:solidFill>
                <a:schemeClr val="bg1">
                  <a:lumMod val="50000"/>
                </a:schemeClr>
              </a:solidFill>
              <a:effectLst/>
              <a:uLnTx/>
              <a:uFillTx/>
              <a:latin typeface="+mn-ea"/>
              <a:cs typeface="+mn-cs"/>
            </a:endParaRPr>
          </a:p>
        </p:txBody>
      </p:sp>
      <p:sp>
        <p:nvSpPr>
          <p:cNvPr descr="e7d195523061f1c0d3ba7f298e59d031c9c3f97027ed136f882110EF8F17BAD1F2C348D17C7856EF46CB4678CC9E44EE1ABA681E3133328A7B4D22AAF822B2429426B2355AA8CC44631ADF5DCF3CCC2ED22CEDF72B6C20DA53B27F4D5A1D8BF2536A534E389ABD44BD1F6D1AB10C4DCA1D9B494ADDBE539489AE1793AAAB8AB09AB7E095C0272EBB" id="42" name="矩形 41">
            <a:extLst>
              <a:ext uri="{FF2B5EF4-FFF2-40B4-BE49-F238E27FC236}">
                <a16:creationId xmlns:a16="http://schemas.microsoft.com/office/drawing/2014/main" id="{14A1704A-1C9C-4410-BCF1-8D0C4917DEA7}"/>
              </a:ext>
            </a:extLst>
          </p:cNvPr>
          <p:cNvSpPr/>
          <p:nvPr/>
        </p:nvSpPr>
        <p:spPr>
          <a:xfrm>
            <a:off x="3962400" y="4711009"/>
            <a:ext cx="2012379" cy="507492"/>
          </a:xfrm>
          <a:prstGeom prst="rect">
            <a:avLst/>
          </a:prstGeom>
        </p:spPr>
        <p:txBody>
          <a:bodyPr wrap="square">
            <a:spAutoFit/>
          </a:bodyPr>
          <a:lstStyle/>
          <a:p>
            <a:pPr algn="ctr">
              <a:lnSpc>
                <a:spcPct val="130000"/>
              </a:lnSpc>
            </a:pPr>
            <a:r>
              <a:rPr altLang="en-US" lang="zh-CN" sz="1050">
                <a:solidFill>
                  <a:schemeClr val="bg1">
                    <a:lumMod val="50000"/>
                  </a:schemeClr>
                </a:solidFill>
                <a:latin typeface="+mn-ea"/>
              </a:rPr>
              <a:t>您的内容打在这里，或者通过复制您的文本后，</a:t>
            </a:r>
          </a:p>
        </p:txBody>
      </p:sp>
      <p:sp>
        <p:nvSpPr>
          <p:cNvPr descr="e7d195523061f1c0d3ba7f298e59d031c9c3f97027ed136f882110EF8F17BAD1F2C348D17C7856EF46CB4678CC9E44EE1ABA681E3133328A7B4D22AAF822B2429426B2355AA8CC44631ADF5DCF3CCC2ED22CEDF72B6C20DA53B27F4D5A1D8BF2536A534E389ABD44BD1F6D1AB10C4DCA1D9B494ADDBE539489AE1793AAAB8AB09AB7E095C0272EBB" id="43" name="矩形 42">
            <a:extLst>
              <a:ext uri="{FF2B5EF4-FFF2-40B4-BE49-F238E27FC236}">
                <a16:creationId xmlns:a16="http://schemas.microsoft.com/office/drawing/2014/main" id="{4B3A3C49-5647-4CDE-A754-53F588BCC965}"/>
              </a:ext>
            </a:extLst>
          </p:cNvPr>
          <p:cNvSpPr/>
          <p:nvPr/>
        </p:nvSpPr>
        <p:spPr>
          <a:xfrm>
            <a:off x="6486310" y="4711009"/>
            <a:ext cx="2012379" cy="507492"/>
          </a:xfrm>
          <a:prstGeom prst="rect">
            <a:avLst/>
          </a:prstGeom>
        </p:spPr>
        <p:txBody>
          <a:bodyPr wrap="square">
            <a:spAutoFit/>
          </a:bodyPr>
          <a:lstStyle/>
          <a:p>
            <a:pPr algn="ctr">
              <a:lnSpc>
                <a:spcPct val="130000"/>
              </a:lnSpc>
            </a:pPr>
            <a:r>
              <a:rPr altLang="en-US" lang="zh-CN" sz="1050">
                <a:solidFill>
                  <a:schemeClr val="bg1">
                    <a:lumMod val="50000"/>
                  </a:schemeClr>
                </a:solidFill>
                <a:latin typeface="+mn-ea"/>
              </a:rPr>
              <a:t>您的内容打在这里，或者通过复制您的文本后，</a:t>
            </a:r>
          </a:p>
        </p:txBody>
      </p:sp>
      <p:sp>
        <p:nvSpPr>
          <p:cNvPr descr="e7d195523061f1c0d3ba7f298e59d031c9c3f97027ed136f882110EF8F17BAD1F2C348D17C7856EF46CB4678CC9E44EE1ABA681E3133328A7B4D22AAF822B2429426B2355AA8CC44631ADF5DCF3CCC2ED22CEDF72B6C20DA53B27F4D5A1D8BF2536A534E389ABD44BD1F6D1AB10C4DCA1D9B494ADDBE539489AE1793AAAB8AB09AB7E095C0272EBB" id="44" name="矩形 43">
            <a:extLst>
              <a:ext uri="{FF2B5EF4-FFF2-40B4-BE49-F238E27FC236}">
                <a16:creationId xmlns:a16="http://schemas.microsoft.com/office/drawing/2014/main" id="{F7083920-A69E-4937-AD74-90633F8AEF03}"/>
              </a:ext>
            </a:extLst>
          </p:cNvPr>
          <p:cNvSpPr/>
          <p:nvPr/>
        </p:nvSpPr>
        <p:spPr>
          <a:xfrm>
            <a:off x="9024903" y="4711009"/>
            <a:ext cx="2012379" cy="507492"/>
          </a:xfrm>
          <a:prstGeom prst="rect">
            <a:avLst/>
          </a:prstGeom>
        </p:spPr>
        <p:txBody>
          <a:bodyPr wrap="square">
            <a:spAutoFit/>
          </a:bodyPr>
          <a:lstStyle/>
          <a:p>
            <a:pPr algn="ctr">
              <a:lnSpc>
                <a:spcPct val="130000"/>
              </a:lnSpc>
            </a:pPr>
            <a:r>
              <a:rPr altLang="en-US" lang="zh-CN" sz="1050">
                <a:solidFill>
                  <a:schemeClr val="bg1">
                    <a:lumMod val="50000"/>
                  </a:schemeClr>
                </a:solidFill>
                <a:latin typeface="+mn-ea"/>
              </a:rPr>
              <a:t>您的内容打在这里，或者通过复制您的文本后，</a:t>
            </a:r>
          </a:p>
        </p:txBody>
      </p:sp>
      <p:sp>
        <p:nvSpPr>
          <p:cNvPr descr="e7d195523061f1c0d3ba7f298e59d031c9c3f97027ed136f882110EF8F17BAD1F2C348D17C7856EF46CB4678CC9E44EE1ABA681E3133328A7B4D22AAF822B2429426B2355AA8CC44631ADF5DCF3CCC2ED22CEDF72B6C20DA53B27F4D5A1D8BF2536A534E389ABD44BD1F6D1AB10C4DCA1D9B494ADDBE539489AE1793AAAB8AB09AB7E095C0272EBB" id="45" name="任意多边形: 形状 44">
            <a:extLst>
              <a:ext uri="{FF2B5EF4-FFF2-40B4-BE49-F238E27FC236}">
                <a16:creationId xmlns:a16="http://schemas.microsoft.com/office/drawing/2014/main" id="{0DDE43BF-4C34-4BBF-A511-DC43927489B2}"/>
              </a:ext>
            </a:extLst>
          </p:cNvPr>
          <p:cNvSpPr/>
          <p:nvPr/>
        </p:nvSpPr>
        <p:spPr>
          <a:xfrm>
            <a:off x="5772149" y="1778000"/>
            <a:ext cx="270743" cy="214170"/>
          </a:xfrm>
          <a:custGeom>
            <a:gdLst>
              <a:gd fmla="*/ 0 w 425450" name="connsiteX0"/>
              <a:gd fmla="*/ 0 h 336550" name="connsiteY0"/>
              <a:gd fmla="*/ 425450 w 425450" name="connsiteX1"/>
              <a:gd fmla="*/ 0 h 336550" name="connsiteY1"/>
              <a:gd fmla="*/ 228600 w 425450" name="connsiteX2"/>
              <a:gd fmla="*/ 336550 h 336550" name="connsiteY2"/>
            </a:gdLst>
            <a:cxnLst>
              <a:cxn ang="0">
                <a:pos x="connsiteX0" y="connsiteY0"/>
              </a:cxn>
              <a:cxn ang="0">
                <a:pos x="connsiteX1" y="connsiteY1"/>
              </a:cxn>
              <a:cxn ang="0">
                <a:pos x="connsiteX2" y="connsiteY2"/>
              </a:cxn>
            </a:cxnLst>
            <a:rect b="b" l="l" r="r" t="t"/>
            <a:pathLst>
              <a:path h="336550" w="425450">
                <a:moveTo>
                  <a:pt x="0" y="0"/>
                </a:moveTo>
                <a:lnTo>
                  <a:pt x="425450" y="0"/>
                </a:lnTo>
                <a:lnTo>
                  <a:pt x="228600" y="336550"/>
                </a:lnTo>
              </a:path>
            </a:pathLst>
          </a:custGeom>
          <a:noFill/>
          <a:ln algn="ctr" cap="flat" cmpd="sng" w="101600">
            <a:solidFill>
              <a:srgbClr val="024581"/>
            </a:solid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latin typeface="+mn-ea"/>
              <a:cs typeface="+mn-cs"/>
            </a:endParaRPr>
          </a:p>
        </p:txBody>
      </p:sp>
      <p:cxnSp>
        <p:nvCxnSpPr>
          <p:cNvPr descr="e7d195523061f1c0d3ba7f298e59d031c9c3f97027ed136f882110EF8F17BAD1F2C348D17C7856EF46CB4678CC9E44EE1ABA681E3133328A7B4D22AAF822B2429426B2355AA8CC44631ADF5DCF3CCC2ED22CEDF72B6C20DA53B27F4D5A1D8BF2536A534E389ABD44BD1F6D1AB10C4DCA1D9B494ADDBE539489AE1793AAAB8AB09AB7E095C0272EBB" id="46" name="直接连接符 45">
            <a:extLst>
              <a:ext uri="{FF2B5EF4-FFF2-40B4-BE49-F238E27FC236}">
                <a16:creationId xmlns:a16="http://schemas.microsoft.com/office/drawing/2014/main" id="{40451F1B-8C37-4E28-BC71-0D9DB718F499}"/>
              </a:ext>
            </a:extLst>
          </p:cNvPr>
          <p:cNvCxnSpPr/>
          <p:nvPr/>
        </p:nvCxnSpPr>
        <p:spPr>
          <a:xfrm>
            <a:off x="1364154" y="1905000"/>
            <a:ext cx="1207596" cy="0"/>
          </a:xfrm>
          <a:prstGeom prst="line">
            <a:avLst/>
          </a:prstGeom>
          <a:noFill/>
          <a:ln algn="ctr" cap="flat" cmpd="sng" w="12700">
            <a:solidFill>
              <a:srgbClr val="035CAC">
                <a:alpha val="34000"/>
              </a:srgbClr>
            </a:solidFill>
            <a:prstDash val="dash"/>
            <a:miter lim="800000"/>
          </a:ln>
          <a:effectLst/>
        </p:spPr>
      </p:cxnSp>
      <p:cxnSp>
        <p:nvCxnSpPr>
          <p:cNvPr descr="e7d195523061f1c0d3ba7f298e59d031c9c3f97027ed136f882110EF8F17BAD1F2C348D17C7856EF46CB4678CC9E44EE1ABA681E3133328A7B4D22AAF822B2429426B2355AA8CC44631ADF5DCF3CCC2ED22CEDF72B6C20DA53B27F4D5A1D8BF2536A534E389ABD44BD1F6D1AB10C4DCA1D9B494ADDBE539489AE1793AAAB8AB09AB7E095C0272EBB" id="47" name="直接连接符 46">
            <a:extLst>
              <a:ext uri="{FF2B5EF4-FFF2-40B4-BE49-F238E27FC236}">
                <a16:creationId xmlns:a16="http://schemas.microsoft.com/office/drawing/2014/main" id="{5EE1C3E1-B977-41B2-9543-949580BEEEBD}"/>
              </a:ext>
            </a:extLst>
          </p:cNvPr>
          <p:cNvCxnSpPr/>
          <p:nvPr/>
        </p:nvCxnSpPr>
        <p:spPr>
          <a:xfrm>
            <a:off x="1025898" y="2395819"/>
            <a:ext cx="339527" cy="585506"/>
          </a:xfrm>
          <a:prstGeom prst="line">
            <a:avLst/>
          </a:prstGeom>
          <a:noFill/>
          <a:ln algn="ctr" cap="flat" cmpd="sng" w="12700">
            <a:solidFill>
              <a:srgbClr val="035CAC"/>
            </a:solidFill>
            <a:prstDash val="solid"/>
            <a:miter lim="800000"/>
          </a:ln>
          <a:effectLst/>
        </p:spPr>
      </p:cxnSp>
      <p:cxnSp>
        <p:nvCxnSpPr>
          <p:cNvPr descr="e7d195523061f1c0d3ba7f298e59d031c9c3f97027ed136f882110EF8F17BAD1F2C348D17C7856EF46CB4678CC9E44EE1ABA681E3133328A7B4D22AAF822B2429426B2355AA8CC44631ADF5DCF3CCC2ED22CEDF72B6C20DA53B27F4D5A1D8BF2536A534E389ABD44BD1F6D1AB10C4DCA1D9B494ADDBE539489AE1793AAAB8AB09AB7E095C0272EBB" id="48" name="直接连接符 47">
            <a:extLst>
              <a:ext uri="{FF2B5EF4-FFF2-40B4-BE49-F238E27FC236}">
                <a16:creationId xmlns:a16="http://schemas.microsoft.com/office/drawing/2014/main" id="{AF27959C-95EC-49B9-A191-572D69C0038E}"/>
              </a:ext>
            </a:extLst>
          </p:cNvPr>
          <p:cNvCxnSpPr/>
          <p:nvPr/>
        </p:nvCxnSpPr>
        <p:spPr>
          <a:xfrm>
            <a:off x="1230644" y="2982133"/>
            <a:ext cx="120906" cy="208500"/>
          </a:xfrm>
          <a:prstGeom prst="line">
            <a:avLst/>
          </a:prstGeom>
          <a:noFill/>
          <a:ln algn="ctr" cap="flat" cmpd="sng" w="25400">
            <a:solidFill>
              <a:srgbClr val="317ABB"/>
            </a:solidFill>
            <a:prstDash val="solid"/>
            <a:miter lim="800000"/>
          </a:ln>
          <a:effectLst/>
        </p:spPr>
      </p:cxnSp>
      <p:sp>
        <p:nvSpPr>
          <p:cNvPr descr="e7d195523061f1c0d3ba7f298e59d031c9c3f97027ed136f882110EF8F17BAD1F2C348D17C7856EF46CB4678CC9E44EE1ABA681E3133328A7B4D22AAF822B2429426B2355AA8CC44631ADF5DCF3CCC2ED22CEDF72B6C20DA53B27F4D5A1D8BF2536A534E389ABD44BD1F6D1AB10C4DCA1D9B494ADDBE539489AE1793AAAB8AB09AB7E095C0272EBB" id="49" name="任意多边形: 形状 48">
            <a:extLst>
              <a:ext uri="{FF2B5EF4-FFF2-40B4-BE49-F238E27FC236}">
                <a16:creationId xmlns:a16="http://schemas.microsoft.com/office/drawing/2014/main" id="{27DE057B-7C09-4989-935F-E50631B6F094}"/>
              </a:ext>
            </a:extLst>
          </p:cNvPr>
          <p:cNvSpPr/>
          <p:nvPr/>
        </p:nvSpPr>
        <p:spPr>
          <a:xfrm>
            <a:off x="11104962" y="4503813"/>
            <a:ext cx="563483" cy="726440"/>
          </a:xfrm>
          <a:custGeom>
            <a:gdLst>
              <a:gd fmla="*/ 428556 w 563483" name="connsiteX0"/>
              <a:gd fmla="*/ 0 h 726440" name="connsiteY0"/>
              <a:gd fmla="*/ 563483 w 563483" name="connsiteX1"/>
              <a:gd fmla="*/ 0 h 726440" name="connsiteY1"/>
              <a:gd fmla="*/ 134927 w 563483" name="connsiteX2"/>
              <a:gd fmla="*/ 726440 h 726440" name="connsiteY2"/>
              <a:gd fmla="*/ 0 w 563483" name="connsiteX3"/>
              <a:gd fmla="*/ 726440 h 726440" name="connsiteY3"/>
            </a:gdLst>
            <a:cxnLst>
              <a:cxn ang="0">
                <a:pos x="connsiteX0" y="connsiteY0"/>
              </a:cxn>
              <a:cxn ang="0">
                <a:pos x="connsiteX1" y="connsiteY1"/>
              </a:cxn>
              <a:cxn ang="0">
                <a:pos x="connsiteX2" y="connsiteY2"/>
              </a:cxn>
              <a:cxn ang="0">
                <a:pos x="connsiteX3" y="connsiteY3"/>
              </a:cxn>
            </a:cxnLst>
            <a:rect b="b" l="l" r="r" t="t"/>
            <a:pathLst>
              <a:path h="726440" w="563483">
                <a:moveTo>
                  <a:pt x="428556" y="0"/>
                </a:moveTo>
                <a:lnTo>
                  <a:pt x="563483" y="0"/>
                </a:lnTo>
                <a:lnTo>
                  <a:pt x="134927" y="726440"/>
                </a:lnTo>
                <a:lnTo>
                  <a:pt x="0" y="726440"/>
                </a:lnTo>
                <a:close/>
              </a:path>
            </a:pathLst>
          </a:custGeom>
          <a:solidFill>
            <a:srgbClr val="035CAC">
              <a:alpha val="76000"/>
            </a:srgbClr>
          </a:solidFill>
          <a:ln algn="ctr" cap="flat" cmpd="sng" w="38100">
            <a:noFill/>
            <a:prstDash val="solid"/>
            <a:miter lim="800000"/>
          </a:ln>
          <a:effectLst/>
        </p:spPr>
        <p:txBody>
          <a:bodyPr anchor="ctr" rtlCol="0" wrap="square">
            <a:noAutofit/>
          </a:bodyPr>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400" u="none">
              <a:ln>
                <a:noFill/>
              </a:ln>
              <a:solidFill>
                <a:schemeClr val="bg1">
                  <a:lumMod val="50000"/>
                </a:schemeClr>
              </a:solidFill>
              <a:effectLst/>
              <a:uLnTx/>
              <a:uFillTx/>
              <a:latin typeface="+mn-ea"/>
              <a:cs typeface="+mn-cs"/>
            </a:endParaRPr>
          </a:p>
        </p:txBody>
      </p:sp>
      <p:sp>
        <p:nvSpPr>
          <p:cNvPr descr="e7d195523061f1c0d3ba7f298e59d031c9c3f97027ed136f882110EF8F17BAD1F2C348D17C7856EF46CB4678CC9E44EE1ABA681E3133328A7B4D22AAF822B2429426B2355AA8CC44631ADF5DCF3CCC2ED22CEDF72B6C20DA53B27F4D5A1D8BF2536A534E389ABD44BD1F6D1AB10C4DCA1D9B494ADDBE539489AE1793AAAB8AB09AB7E095C0272EBB" id="50" name="任意多边形: 形状 49">
            <a:extLst>
              <a:ext uri="{FF2B5EF4-FFF2-40B4-BE49-F238E27FC236}">
                <a16:creationId xmlns:a16="http://schemas.microsoft.com/office/drawing/2014/main" id="{9CF36BF3-9552-4C7B-9D13-C9B50AD0CF72}"/>
              </a:ext>
            </a:extLst>
          </p:cNvPr>
          <p:cNvSpPr/>
          <p:nvPr/>
        </p:nvSpPr>
        <p:spPr>
          <a:xfrm>
            <a:off x="11399169" y="4354047"/>
            <a:ext cx="563483" cy="726440"/>
          </a:xfrm>
          <a:custGeom>
            <a:gdLst>
              <a:gd fmla="*/ 428556 w 563483" name="connsiteX0"/>
              <a:gd fmla="*/ 0 h 726440" name="connsiteY0"/>
              <a:gd fmla="*/ 563483 w 563483" name="connsiteX1"/>
              <a:gd fmla="*/ 0 h 726440" name="connsiteY1"/>
              <a:gd fmla="*/ 134927 w 563483" name="connsiteX2"/>
              <a:gd fmla="*/ 726440 h 726440" name="connsiteY2"/>
              <a:gd fmla="*/ 0 w 563483" name="connsiteX3"/>
              <a:gd fmla="*/ 726440 h 726440" name="connsiteY3"/>
            </a:gdLst>
            <a:cxnLst>
              <a:cxn ang="0">
                <a:pos x="connsiteX0" y="connsiteY0"/>
              </a:cxn>
              <a:cxn ang="0">
                <a:pos x="connsiteX1" y="connsiteY1"/>
              </a:cxn>
              <a:cxn ang="0">
                <a:pos x="connsiteX2" y="connsiteY2"/>
              </a:cxn>
              <a:cxn ang="0">
                <a:pos x="connsiteX3" y="connsiteY3"/>
              </a:cxn>
            </a:cxnLst>
            <a:rect b="b" l="l" r="r" t="t"/>
            <a:pathLst>
              <a:path h="726440" w="563483">
                <a:moveTo>
                  <a:pt x="428556" y="0"/>
                </a:moveTo>
                <a:lnTo>
                  <a:pt x="563483" y="0"/>
                </a:lnTo>
                <a:lnTo>
                  <a:pt x="134927" y="726440"/>
                </a:lnTo>
                <a:lnTo>
                  <a:pt x="0" y="726440"/>
                </a:lnTo>
                <a:close/>
              </a:path>
            </a:pathLst>
          </a:custGeom>
          <a:solidFill>
            <a:srgbClr val="035CAC">
              <a:alpha val="20000"/>
            </a:srgbClr>
          </a:solidFill>
          <a:ln algn="ctr" cap="flat" cmpd="sng" w="38100">
            <a:noFill/>
            <a:prstDash val="solid"/>
            <a:miter lim="800000"/>
          </a:ln>
          <a:effectLst/>
        </p:spPr>
        <p:txBody>
          <a:bodyPr anchor="ctr" rtlCol="0" wrap="square">
            <a:noAutofit/>
          </a:bodyPr>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400" u="none">
              <a:ln>
                <a:noFill/>
              </a:ln>
              <a:solidFill>
                <a:schemeClr val="bg1">
                  <a:lumMod val="50000"/>
                </a:schemeClr>
              </a:solidFill>
              <a:effectLst/>
              <a:uLnTx/>
              <a:uFillTx/>
              <a:latin typeface="+mn-ea"/>
              <a:cs typeface="+mn-cs"/>
            </a:endParaRPr>
          </a:p>
        </p:txBody>
      </p:sp>
      <p:cxnSp>
        <p:nvCxnSpPr>
          <p:cNvPr descr="e7d195523061f1c0d3ba7f298e59d031c9c3f97027ed136f882110EF8F17BAD1F2C348D17C7856EF46CB4678CC9E44EE1ABA681E3133328A7B4D22AAF822B2429426B2355AA8CC44631ADF5DCF3CCC2ED22CEDF72B6C20DA53B27F4D5A1D8BF2536A534E389ABD44BD1F6D1AB10C4DCA1D9B494ADDBE539489AE1793AAAB8AB09AB7E095C0272EBB" id="52" name="直接连接符 51">
            <a:extLst>
              <a:ext uri="{FF2B5EF4-FFF2-40B4-BE49-F238E27FC236}">
                <a16:creationId xmlns:a16="http://schemas.microsoft.com/office/drawing/2014/main" id="{736AA42C-B42B-402E-B427-E758E5C48CC1}"/>
              </a:ext>
            </a:extLst>
          </p:cNvPr>
          <p:cNvCxnSpPr/>
          <p:nvPr/>
        </p:nvCxnSpPr>
        <p:spPr>
          <a:xfrm>
            <a:off x="4305300" y="1457325"/>
            <a:ext cx="639788" cy="0"/>
          </a:xfrm>
          <a:prstGeom prst="line">
            <a:avLst/>
          </a:prstGeom>
          <a:noFill/>
          <a:ln algn="ctr" cap="flat" cmpd="sng" w="19050">
            <a:solidFill>
              <a:srgbClr val="317ABB"/>
            </a:solidFill>
            <a:prstDash val="solid"/>
            <a:miter lim="800000"/>
          </a:ln>
          <a:effectLst/>
        </p:spPr>
      </p:cxnSp>
      <p:sp>
        <p:nvSpPr>
          <p:cNvPr id="53" name="Freeform 13">
            <a:extLst>
              <a:ext uri="{FF2B5EF4-FFF2-40B4-BE49-F238E27FC236}">
                <a16:creationId xmlns:a16="http://schemas.microsoft.com/office/drawing/2014/main" id="{9718BE21-7EA1-4292-9EF1-98532F02BDA1}"/>
              </a:ext>
            </a:extLst>
          </p:cNvPr>
          <p:cNvSpPr>
            <a:spLocks noEditPoints="1"/>
          </p:cNvSpPr>
          <p:nvPr/>
        </p:nvSpPr>
        <p:spPr bwMode="auto">
          <a:xfrm>
            <a:off x="6594312" y="2134055"/>
            <a:ext cx="393792" cy="597370"/>
          </a:xfrm>
          <a:custGeom>
            <a:gdLst>
              <a:gd fmla="*/ 615 w 704" name="T0"/>
              <a:gd fmla="*/ 0 h 1176" name="T1"/>
              <a:gd fmla="*/ 89 w 704" name="T2"/>
              <a:gd fmla="*/ 0 h 1176" name="T3"/>
              <a:gd fmla="*/ 0 w 704" name="T4"/>
              <a:gd fmla="*/ 89 h 1176" name="T5"/>
              <a:gd fmla="*/ 0 w 704" name="T6"/>
              <a:gd fmla="*/ 1087 h 1176" name="T7"/>
              <a:gd fmla="*/ 89 w 704" name="T8"/>
              <a:gd fmla="*/ 1176 h 1176" name="T9"/>
              <a:gd fmla="*/ 615 w 704" name="T10"/>
              <a:gd fmla="*/ 1176 h 1176" name="T11"/>
              <a:gd fmla="*/ 704 w 704" name="T12"/>
              <a:gd fmla="*/ 1087 h 1176" name="T13"/>
              <a:gd fmla="*/ 704 w 704" name="T14"/>
              <a:gd fmla="*/ 89 h 1176" name="T15"/>
              <a:gd fmla="*/ 615 w 704" name="T16"/>
              <a:gd fmla="*/ 0 h 1176" name="T17"/>
              <a:gd fmla="*/ 387 w 704" name="T18"/>
              <a:gd fmla="*/ 1084 h 1176" name="T19"/>
              <a:gd fmla="*/ 375 w 704" name="T20"/>
              <a:gd fmla="*/ 1097 h 1176" name="T21"/>
              <a:gd fmla="*/ 329 w 704" name="T22"/>
              <a:gd fmla="*/ 1097 h 1176" name="T23"/>
              <a:gd fmla="*/ 317 w 704" name="T24"/>
              <a:gd fmla="*/ 1084 h 1176" name="T25"/>
              <a:gd fmla="*/ 317 w 704" name="T26"/>
              <a:gd fmla="*/ 1044 h 1176" name="T27"/>
              <a:gd fmla="*/ 322 w 704" name="T28"/>
              <a:gd fmla="*/ 1033 h 1176" name="T29"/>
              <a:gd fmla="*/ 345 w 704" name="T30"/>
              <a:gd fmla="*/ 1017 h 1176" name="T31"/>
              <a:gd fmla="*/ 359 w 704" name="T32"/>
              <a:gd fmla="*/ 1017 h 1176" name="T33"/>
              <a:gd fmla="*/ 382 w 704" name="T34"/>
              <a:gd fmla="*/ 1033 h 1176" name="T35"/>
              <a:gd fmla="*/ 387 w 704" name="T36"/>
              <a:gd fmla="*/ 1044 h 1176" name="T37"/>
              <a:gd fmla="*/ 387 w 704" name="T38"/>
              <a:gd fmla="*/ 1084 h 1176" name="T39"/>
              <a:gd fmla="*/ 598 w 704" name="T40"/>
              <a:gd fmla="*/ 962 h 1176" name="T41"/>
              <a:gd fmla="*/ 106 w 704" name="T42"/>
              <a:gd fmla="*/ 962 h 1176" name="T43"/>
              <a:gd fmla="*/ 106 w 704" name="T44"/>
              <a:gd fmla="*/ 135 h 1176" name="T45"/>
              <a:gd fmla="*/ 598 w 704" name="T46"/>
              <a:gd fmla="*/ 135 h 1176" name="T47"/>
              <a:gd fmla="*/ 598 w 704" name="T48"/>
              <a:gd fmla="*/ 962 h 1176" name="T49"/>
              <a:gd fmla="*/ 598 w 704" name="T50"/>
              <a:gd fmla="*/ 962 h 1176" name="T51"/>
              <a:gd fmla="*/ 598 w 704" name="T52"/>
              <a:gd fmla="*/ 962 h 1176"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1176" w="704">
                <a:moveTo>
                  <a:pt x="615" y="0"/>
                </a:moveTo>
                <a:cubicBezTo>
                  <a:pt x="89" y="0"/>
                  <a:pt x="89" y="0"/>
                  <a:pt x="89" y="0"/>
                </a:cubicBezTo>
                <a:cubicBezTo>
                  <a:pt x="40" y="0"/>
                  <a:pt x="0" y="40"/>
                  <a:pt x="0" y="89"/>
                </a:cubicBezTo>
                <a:cubicBezTo>
                  <a:pt x="0" y="1087"/>
                  <a:pt x="0" y="1087"/>
                  <a:pt x="0" y="1087"/>
                </a:cubicBezTo>
                <a:cubicBezTo>
                  <a:pt x="0" y="1136"/>
                  <a:pt x="40" y="1176"/>
                  <a:pt x="89" y="1176"/>
                </a:cubicBezTo>
                <a:cubicBezTo>
                  <a:pt x="615" y="1176"/>
                  <a:pt x="615" y="1176"/>
                  <a:pt x="615" y="1176"/>
                </a:cubicBezTo>
                <a:cubicBezTo>
                  <a:pt x="664" y="1176"/>
                  <a:pt x="704" y="1136"/>
                  <a:pt x="704" y="1087"/>
                </a:cubicBezTo>
                <a:cubicBezTo>
                  <a:pt x="704" y="89"/>
                  <a:pt x="704" y="89"/>
                  <a:pt x="704" y="89"/>
                </a:cubicBezTo>
                <a:cubicBezTo>
                  <a:pt x="704" y="40"/>
                  <a:pt x="664" y="0"/>
                  <a:pt x="615" y="0"/>
                </a:cubicBezTo>
                <a:close/>
                <a:moveTo>
                  <a:pt x="387" y="1084"/>
                </a:moveTo>
                <a:cubicBezTo>
                  <a:pt x="387" y="1091"/>
                  <a:pt x="382" y="1097"/>
                  <a:pt x="375" y="1097"/>
                </a:cubicBezTo>
                <a:cubicBezTo>
                  <a:pt x="329" y="1097"/>
                  <a:pt x="329" y="1097"/>
                  <a:pt x="329" y="1097"/>
                </a:cubicBezTo>
                <a:cubicBezTo>
                  <a:pt x="322" y="1097"/>
                  <a:pt x="317" y="1091"/>
                  <a:pt x="317" y="1084"/>
                </a:cubicBezTo>
                <a:cubicBezTo>
                  <a:pt x="317" y="1044"/>
                  <a:pt x="317" y="1044"/>
                  <a:pt x="317" y="1044"/>
                </a:cubicBezTo>
                <a:cubicBezTo>
                  <a:pt x="317" y="1040"/>
                  <a:pt x="319" y="1036"/>
                  <a:pt x="322" y="1033"/>
                </a:cubicBezTo>
                <a:cubicBezTo>
                  <a:pt x="345" y="1017"/>
                  <a:pt x="345" y="1017"/>
                  <a:pt x="345" y="1017"/>
                </a:cubicBezTo>
                <a:cubicBezTo>
                  <a:pt x="349" y="1014"/>
                  <a:pt x="355" y="1014"/>
                  <a:pt x="359" y="1017"/>
                </a:cubicBezTo>
                <a:cubicBezTo>
                  <a:pt x="382" y="1033"/>
                  <a:pt x="382" y="1033"/>
                  <a:pt x="382" y="1033"/>
                </a:cubicBezTo>
                <a:cubicBezTo>
                  <a:pt x="385" y="1036"/>
                  <a:pt x="387" y="1040"/>
                  <a:pt x="387" y="1044"/>
                </a:cubicBezTo>
                <a:cubicBezTo>
                  <a:pt x="387" y="1084"/>
                  <a:pt x="387" y="1084"/>
                  <a:pt x="387" y="1084"/>
                </a:cubicBezTo>
                <a:close/>
                <a:moveTo>
                  <a:pt x="598" y="962"/>
                </a:moveTo>
                <a:cubicBezTo>
                  <a:pt x="106" y="962"/>
                  <a:pt x="106" y="962"/>
                  <a:pt x="106" y="962"/>
                </a:cubicBezTo>
                <a:cubicBezTo>
                  <a:pt x="106" y="135"/>
                  <a:pt x="106" y="135"/>
                  <a:pt x="106" y="135"/>
                </a:cubicBezTo>
                <a:cubicBezTo>
                  <a:pt x="598" y="135"/>
                  <a:pt x="598" y="135"/>
                  <a:pt x="598" y="135"/>
                </a:cubicBezTo>
                <a:lnTo>
                  <a:pt x="598" y="962"/>
                </a:lnTo>
                <a:close/>
                <a:moveTo>
                  <a:pt x="598" y="962"/>
                </a:moveTo>
                <a:cubicBezTo>
                  <a:pt x="598" y="962"/>
                  <a:pt x="598" y="962"/>
                  <a:pt x="598" y="962"/>
                </a:cubicBezTo>
              </a:path>
            </a:pathLst>
          </a:custGeom>
          <a:solidFill>
            <a:schemeClr val="bg1">
              <a:lumMod val="85000"/>
            </a:schemeClr>
          </a:solidFill>
          <a:ln>
            <a:noFill/>
          </a:ln>
        </p:spPr>
        <p:txBody>
          <a:bodyPr anchor="t" anchorCtr="0" bIns="45716" compatLnSpc="1" lIns="91430" numCol="1" rIns="91430" tIns="45716" vert="horz" wrap="square">
            <a:prstTxWarp prst="textNoShape">
              <a:avLst/>
            </a:prstTxWarp>
          </a:bodyPr>
          <a:lstStyle/>
          <a:p>
            <a:pPr algn="just" defTabSz="866943" fontAlgn="base">
              <a:lnSpc>
                <a:spcPct val="120000"/>
              </a:lnSpc>
              <a:spcBef>
                <a:spcPct val="0"/>
              </a:spcBef>
              <a:spcAft>
                <a:spcPct val="0"/>
              </a:spcAft>
            </a:pPr>
            <a:endParaRPr lang="en-GB" sz="900">
              <a:solidFill>
                <a:prstClr val="white">
                  <a:lumMod val="65000"/>
                </a:prstClr>
              </a:solidFill>
              <a:latin charset="-122" panose="020b0503020204020204" pitchFamily="34" typeface="微软雅黑"/>
              <a:ea charset="-122" panose="020b0503020204020204" pitchFamily="34" typeface="微软雅黑"/>
              <a:sym charset="0" panose="020b0604020202020204" pitchFamily="34" typeface="Arial"/>
            </a:endParaRPr>
          </a:p>
        </p:txBody>
      </p:sp>
      <p:sp>
        <p:nvSpPr>
          <p:cNvPr id="54" name="TextBox 41">
            <a:extLst>
              <a:ext uri="{FF2B5EF4-FFF2-40B4-BE49-F238E27FC236}">
                <a16:creationId xmlns:a16="http://schemas.microsoft.com/office/drawing/2014/main" id="{88918E14-E47F-4CA4-AD67-464E139D3826}"/>
              </a:ext>
            </a:extLst>
          </p:cNvPr>
          <p:cNvSpPr txBox="1"/>
          <p:nvPr/>
        </p:nvSpPr>
        <p:spPr>
          <a:xfrm>
            <a:off x="7068550" y="2286383"/>
            <a:ext cx="439738" cy="292608"/>
          </a:xfrm>
          <a:prstGeom prst="rect">
            <a:avLst/>
          </a:prstGeom>
          <a:noFill/>
        </p:spPr>
        <p:txBody>
          <a:bodyPr bIns="0" lIns="0" rIns="0" rtlCol="0" tIns="0" wrap="none">
            <a:spAutoFit/>
          </a:bodyPr>
          <a:lstStyle/>
          <a:p>
            <a:pPr defTabSz="866943" fontAlgn="base">
              <a:lnSpc>
                <a:spcPct val="120000"/>
              </a:lnSpc>
              <a:spcBef>
                <a:spcPct val="0"/>
              </a:spcBef>
              <a:spcAft>
                <a:spcPct val="0"/>
              </a:spcAft>
            </a:pPr>
            <a:r>
              <a:rPr b="1" lang="en-US" sz="1600">
                <a:solidFill>
                  <a:schemeClr val="bg1">
                    <a:lumMod val="85000"/>
                  </a:schemeClr>
                </a:solidFill>
                <a:latin charset="-122" panose="020b0503020204020204" pitchFamily="34" typeface="微软雅黑"/>
                <a:ea charset="-122" panose="020b0503020204020204" pitchFamily="34" typeface="微软雅黑"/>
                <a:sym charset="0" panose="020b0604020202020204" pitchFamily="34" typeface="Arial"/>
              </a:rPr>
              <a:t>58%</a:t>
            </a:r>
          </a:p>
        </p:txBody>
      </p:sp>
      <p:sp>
        <p:nvSpPr>
          <p:cNvPr id="55" name="TextBox 44">
            <a:extLst>
              <a:ext uri="{FF2B5EF4-FFF2-40B4-BE49-F238E27FC236}">
                <a16:creationId xmlns:a16="http://schemas.microsoft.com/office/drawing/2014/main" id="{D5A97DAC-F2C1-4A67-9618-5251028D71FB}"/>
              </a:ext>
            </a:extLst>
          </p:cNvPr>
          <p:cNvSpPr txBox="1"/>
          <p:nvPr/>
        </p:nvSpPr>
        <p:spPr>
          <a:xfrm>
            <a:off x="6594312" y="3017253"/>
            <a:ext cx="1244600" cy="256032"/>
          </a:xfrm>
          <a:prstGeom prst="rect">
            <a:avLst/>
          </a:prstGeom>
          <a:noFill/>
        </p:spPr>
        <p:txBody>
          <a:bodyPr bIns="0" lIns="0" rIns="0" rtlCol="0" tIns="0" wrap="none">
            <a:spAutoFit/>
          </a:bodyPr>
          <a:lstStyle/>
          <a:p>
            <a:pPr defTabSz="866943" fontAlgn="base">
              <a:lnSpc>
                <a:spcPct val="120000"/>
              </a:lnSpc>
              <a:spcBef>
                <a:spcPct val="0"/>
              </a:spcBef>
              <a:spcAft>
                <a:spcPct val="0"/>
              </a:spcAft>
            </a:pPr>
            <a:r>
              <a:rPr altLang="en-US" b="1" lang="zh-CN" sz="1400">
                <a:solidFill>
                  <a:schemeClr val="tx1">
                    <a:lumMod val="85000"/>
                    <a:lumOff val="15000"/>
                  </a:schemeClr>
                </a:solidFill>
                <a:latin charset="-122" panose="020b0503020204020204" pitchFamily="34" typeface="微软雅黑"/>
                <a:ea charset="-122" panose="020b0503020204020204" pitchFamily="34" typeface="微软雅黑"/>
                <a:cs typeface="+mn-ea"/>
                <a:sym charset="0" panose="020b0604020202020204" pitchFamily="34" typeface="Arial"/>
              </a:rPr>
              <a:t>请替换文字内容</a:t>
            </a:r>
          </a:p>
        </p:txBody>
      </p:sp>
      <p:sp>
        <p:nvSpPr>
          <p:cNvPr id="56" name="Rectangle 45">
            <a:extLst>
              <a:ext uri="{FF2B5EF4-FFF2-40B4-BE49-F238E27FC236}">
                <a16:creationId xmlns:a16="http://schemas.microsoft.com/office/drawing/2014/main" id="{29524F48-DE18-40F7-B2E2-404F1AF130A0}"/>
              </a:ext>
            </a:extLst>
          </p:cNvPr>
          <p:cNvSpPr/>
          <p:nvPr/>
        </p:nvSpPr>
        <p:spPr>
          <a:xfrm>
            <a:off x="6594311" y="3321183"/>
            <a:ext cx="1958757" cy="731520"/>
          </a:xfrm>
          <a:prstGeom prst="rect">
            <a:avLst/>
          </a:prstGeom>
        </p:spPr>
        <p:txBody>
          <a:bodyPr bIns="0" lIns="0" rIns="0" tIns="0" wrap="square">
            <a:spAutoFit/>
          </a:bodyPr>
          <a:lstStyle/>
          <a:p>
            <a:pPr defTabSz="866943" fontAlgn="base">
              <a:lnSpc>
                <a:spcPct val="120000"/>
              </a:lnSpc>
              <a:spcBef>
                <a:spcPct val="0"/>
              </a:spcBef>
              <a:spcAft>
                <a:spcPct val="0"/>
              </a:spcAft>
            </a:pPr>
            <a:r>
              <a:rPr altLang="en-US" lang="zh-CN" sz="1000">
                <a:solidFill>
                  <a:schemeClr val="bg1">
                    <a:lumMod val="50000"/>
                  </a:schemeClr>
                </a:solidFill>
                <a:latin charset="-122" panose="020b0503020204020204" pitchFamily="34" typeface="微软雅黑"/>
                <a:ea charset="-122" panose="020b0503020204020204" pitchFamily="34" typeface="微软雅黑"/>
                <a:cs typeface="+mn-ea"/>
                <a:sym charset="0" panose="020b0604020202020204" pitchFamily="34" typeface="Arial"/>
              </a:rPr>
              <a:t>单击添加详细文字说明，或复制文本黏贴自此右键只保留文字单击添加详细文字说明，或复制文本黏贴自此右键只保留文字</a:t>
            </a:r>
          </a:p>
        </p:txBody>
      </p:sp>
      <p:sp>
        <p:nvSpPr>
          <p:cNvPr id="57" name="Freeform 5">
            <a:extLst>
              <a:ext uri="{FF2B5EF4-FFF2-40B4-BE49-F238E27FC236}">
                <a16:creationId xmlns:a16="http://schemas.microsoft.com/office/drawing/2014/main" id="{DD6290B4-BBE3-4D75-BE0C-7DFFFC3AF09E}"/>
              </a:ext>
            </a:extLst>
          </p:cNvPr>
          <p:cNvSpPr>
            <a:spLocks noEditPoints="1"/>
          </p:cNvSpPr>
          <p:nvPr/>
        </p:nvSpPr>
        <p:spPr bwMode="auto">
          <a:xfrm>
            <a:off x="9244465" y="2104200"/>
            <a:ext cx="601867" cy="574150"/>
          </a:xfrm>
          <a:custGeom>
            <a:gdLst>
              <a:gd fmla="*/ 488 w 501" name="T0"/>
              <a:gd fmla="*/ 12 h 434" name="T1"/>
              <a:gd fmla="*/ 459 w 501" name="T2"/>
              <a:gd fmla="*/ 0 h 434" name="T3"/>
              <a:gd fmla="*/ 42 w 501" name="T4"/>
              <a:gd fmla="*/ 0 h 434" name="T5"/>
              <a:gd fmla="*/ 12 w 501" name="T6"/>
              <a:gd fmla="*/ 12 h 434" name="T7"/>
              <a:gd fmla="*/ 0 w 501" name="T8"/>
              <a:gd fmla="*/ 42 h 434" name="T9"/>
              <a:gd fmla="*/ 0 w 501" name="T10"/>
              <a:gd fmla="*/ 325 h 434" name="T11"/>
              <a:gd fmla="*/ 12 w 501" name="T12"/>
              <a:gd fmla="*/ 355 h 434" name="T13"/>
              <a:gd fmla="*/ 42 w 501" name="T14"/>
              <a:gd fmla="*/ 367 h 434" name="T15"/>
              <a:gd fmla="*/ 184 w 501" name="T16"/>
              <a:gd fmla="*/ 367 h 434" name="T17"/>
              <a:gd fmla="*/ 179 w 501" name="T18"/>
              <a:gd fmla="*/ 387 h 434" name="T19"/>
              <a:gd fmla="*/ 171 w 501" name="T20"/>
              <a:gd fmla="*/ 406 h 434" name="T21"/>
              <a:gd fmla="*/ 167 w 501" name="T22"/>
              <a:gd fmla="*/ 417 h 434" name="T23"/>
              <a:gd fmla="*/ 172 w 501" name="T24"/>
              <a:gd fmla="*/ 429 h 434" name="T25"/>
              <a:gd fmla="*/ 184 w 501" name="T26"/>
              <a:gd fmla="*/ 434 h 434" name="T27"/>
              <a:gd fmla="*/ 317 w 501" name="T28"/>
              <a:gd fmla="*/ 434 h 434" name="T29"/>
              <a:gd fmla="*/ 329 w 501" name="T30"/>
              <a:gd fmla="*/ 429 h 434" name="T31"/>
              <a:gd fmla="*/ 334 w 501" name="T32"/>
              <a:gd fmla="*/ 417 h 434" name="T33"/>
              <a:gd fmla="*/ 330 w 501" name="T34"/>
              <a:gd fmla="*/ 406 h 434" name="T35"/>
              <a:gd fmla="*/ 321 w 501" name="T36"/>
              <a:gd fmla="*/ 387 h 434" name="T37"/>
              <a:gd fmla="*/ 317 w 501" name="T38"/>
              <a:gd fmla="*/ 367 h 434" name="T39"/>
              <a:gd fmla="*/ 459 w 501" name="T40"/>
              <a:gd fmla="*/ 367 h 434" name="T41"/>
              <a:gd fmla="*/ 488 w 501" name="T42"/>
              <a:gd fmla="*/ 355 h 434" name="T43"/>
              <a:gd fmla="*/ 501 w 501" name="T44"/>
              <a:gd fmla="*/ 325 h 434" name="T45"/>
              <a:gd fmla="*/ 501 w 501" name="T46"/>
              <a:gd fmla="*/ 42 h 434" name="T47"/>
              <a:gd fmla="*/ 488 w 501" name="T48"/>
              <a:gd fmla="*/ 12 h 434" name="T49"/>
              <a:gd fmla="*/ 467 w 501" name="T50"/>
              <a:gd fmla="*/ 259 h 434" name="T51"/>
              <a:gd fmla="*/ 465 w 501" name="T52"/>
              <a:gd fmla="*/ 264 h 434" name="T53"/>
              <a:gd fmla="*/ 459 w 501" name="T54"/>
              <a:gd fmla="*/ 267 h 434" name="T55"/>
              <a:gd fmla="*/ 42 w 501" name="T56"/>
              <a:gd fmla="*/ 267 h 434" name="T57"/>
              <a:gd fmla="*/ 36 w 501" name="T58"/>
              <a:gd fmla="*/ 264 h 434" name="T59"/>
              <a:gd fmla="*/ 33 w 501" name="T60"/>
              <a:gd fmla="*/ 259 h 434" name="T61"/>
              <a:gd fmla="*/ 33 w 501" name="T62"/>
              <a:gd fmla="*/ 42 h 434" name="T63"/>
              <a:gd fmla="*/ 36 w 501" name="T64"/>
              <a:gd fmla="*/ 36 h 434" name="T65"/>
              <a:gd fmla="*/ 42 w 501" name="T66"/>
              <a:gd fmla="*/ 33 h 434" name="T67"/>
              <a:gd fmla="*/ 459 w 501" name="T68"/>
              <a:gd fmla="*/ 33 h 434" name="T69"/>
              <a:gd fmla="*/ 465 w 501" name="T70"/>
              <a:gd fmla="*/ 36 h 434" name="T71"/>
              <a:gd fmla="*/ 467 w 501" name="T72"/>
              <a:gd fmla="*/ 42 h 434" name="T73"/>
              <a:gd fmla="*/ 467 w 501" name="T74"/>
              <a:gd fmla="*/ 259 h 434" name="T75"/>
              <a:gd fmla="*/ 467 w 501" name="T76"/>
              <a:gd fmla="*/ 259 h 434" name="T77"/>
              <a:gd fmla="*/ 467 w 501" name="T78"/>
              <a:gd fmla="*/ 259 h 434"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432" w="501">
                <a:moveTo>
                  <a:pt x="488" y="12"/>
                </a:moveTo>
                <a:cubicBezTo>
                  <a:pt x="480" y="4"/>
                  <a:pt x="470" y="0"/>
                  <a:pt x="459" y="0"/>
                </a:cubicBezTo>
                <a:cubicBezTo>
                  <a:pt x="42" y="0"/>
                  <a:pt x="42" y="0"/>
                  <a:pt x="42" y="0"/>
                </a:cubicBezTo>
                <a:cubicBezTo>
                  <a:pt x="30" y="0"/>
                  <a:pt x="20" y="4"/>
                  <a:pt x="12" y="12"/>
                </a:cubicBezTo>
                <a:cubicBezTo>
                  <a:pt x="4" y="20"/>
                  <a:pt x="0" y="30"/>
                  <a:pt x="0" y="42"/>
                </a:cubicBezTo>
                <a:cubicBezTo>
                  <a:pt x="0" y="325"/>
                  <a:pt x="0" y="325"/>
                  <a:pt x="0" y="325"/>
                </a:cubicBezTo>
                <a:cubicBezTo>
                  <a:pt x="0" y="337"/>
                  <a:pt x="4" y="347"/>
                  <a:pt x="12" y="355"/>
                </a:cubicBezTo>
                <a:cubicBezTo>
                  <a:pt x="20" y="363"/>
                  <a:pt x="30" y="367"/>
                  <a:pt x="42" y="367"/>
                </a:cubicBezTo>
                <a:cubicBezTo>
                  <a:pt x="184" y="367"/>
                  <a:pt x="184" y="367"/>
                  <a:pt x="184" y="367"/>
                </a:cubicBezTo>
                <a:cubicBezTo>
                  <a:pt x="184" y="374"/>
                  <a:pt x="182" y="380"/>
                  <a:pt x="179" y="387"/>
                </a:cubicBezTo>
                <a:cubicBezTo>
                  <a:pt x="177" y="394"/>
                  <a:pt x="174" y="400"/>
                  <a:pt x="171" y="406"/>
                </a:cubicBezTo>
                <a:cubicBezTo>
                  <a:pt x="168" y="411"/>
                  <a:pt x="167" y="415"/>
                  <a:pt x="167" y="417"/>
                </a:cubicBezTo>
                <a:cubicBezTo>
                  <a:pt x="167" y="422"/>
                  <a:pt x="169" y="426"/>
                  <a:pt x="172" y="429"/>
                </a:cubicBezTo>
                <a:cubicBezTo>
                  <a:pt x="175" y="432"/>
                  <a:pt x="179" y="434"/>
                  <a:pt x="184" y="434"/>
                </a:cubicBezTo>
                <a:cubicBezTo>
                  <a:pt x="317" y="434"/>
                  <a:pt x="317" y="434"/>
                  <a:pt x="317" y="434"/>
                </a:cubicBezTo>
                <a:cubicBezTo>
                  <a:pt x="322" y="434"/>
                  <a:pt x="325" y="432"/>
                  <a:pt x="329" y="429"/>
                </a:cubicBezTo>
                <a:cubicBezTo>
                  <a:pt x="332" y="426"/>
                  <a:pt x="334" y="422"/>
                  <a:pt x="334" y="417"/>
                </a:cubicBezTo>
                <a:cubicBezTo>
                  <a:pt x="334" y="415"/>
                  <a:pt x="332" y="411"/>
                  <a:pt x="330" y="406"/>
                </a:cubicBezTo>
                <a:cubicBezTo>
                  <a:pt x="327" y="400"/>
                  <a:pt x="324" y="394"/>
                  <a:pt x="321" y="387"/>
                </a:cubicBezTo>
                <a:cubicBezTo>
                  <a:pt x="318" y="380"/>
                  <a:pt x="317" y="374"/>
                  <a:pt x="317" y="367"/>
                </a:cubicBezTo>
                <a:cubicBezTo>
                  <a:pt x="459" y="367"/>
                  <a:pt x="459" y="367"/>
                  <a:pt x="459" y="367"/>
                </a:cubicBezTo>
                <a:cubicBezTo>
                  <a:pt x="470" y="367"/>
                  <a:pt x="480" y="363"/>
                  <a:pt x="488" y="355"/>
                </a:cubicBezTo>
                <a:cubicBezTo>
                  <a:pt x="496" y="347"/>
                  <a:pt x="501" y="337"/>
                  <a:pt x="501" y="325"/>
                </a:cubicBezTo>
                <a:cubicBezTo>
                  <a:pt x="501" y="42"/>
                  <a:pt x="501" y="42"/>
                  <a:pt x="501" y="42"/>
                </a:cubicBezTo>
                <a:cubicBezTo>
                  <a:pt x="501" y="30"/>
                  <a:pt x="496" y="20"/>
                  <a:pt x="488" y="12"/>
                </a:cubicBezTo>
                <a:close/>
                <a:moveTo>
                  <a:pt x="467" y="259"/>
                </a:moveTo>
                <a:cubicBezTo>
                  <a:pt x="467" y="261"/>
                  <a:pt x="466" y="263"/>
                  <a:pt x="465" y="264"/>
                </a:cubicBezTo>
                <a:cubicBezTo>
                  <a:pt x="463" y="266"/>
                  <a:pt x="461" y="267"/>
                  <a:pt x="459" y="267"/>
                </a:cubicBezTo>
                <a:cubicBezTo>
                  <a:pt x="42" y="267"/>
                  <a:pt x="42" y="267"/>
                  <a:pt x="42" y="267"/>
                </a:cubicBezTo>
                <a:cubicBezTo>
                  <a:pt x="39" y="267"/>
                  <a:pt x="38" y="266"/>
                  <a:pt x="36" y="264"/>
                </a:cubicBezTo>
                <a:cubicBezTo>
                  <a:pt x="34" y="263"/>
                  <a:pt x="33" y="261"/>
                  <a:pt x="33" y="259"/>
                </a:cubicBezTo>
                <a:cubicBezTo>
                  <a:pt x="33" y="42"/>
                  <a:pt x="33" y="42"/>
                  <a:pt x="33" y="42"/>
                </a:cubicBezTo>
                <a:cubicBezTo>
                  <a:pt x="33" y="39"/>
                  <a:pt x="34" y="37"/>
                  <a:pt x="36" y="36"/>
                </a:cubicBezTo>
                <a:cubicBezTo>
                  <a:pt x="38" y="34"/>
                  <a:pt x="39" y="33"/>
                  <a:pt x="42" y="33"/>
                </a:cubicBezTo>
                <a:cubicBezTo>
                  <a:pt x="459" y="33"/>
                  <a:pt x="459" y="33"/>
                  <a:pt x="459" y="33"/>
                </a:cubicBezTo>
                <a:cubicBezTo>
                  <a:pt x="461" y="33"/>
                  <a:pt x="463" y="34"/>
                  <a:pt x="465" y="36"/>
                </a:cubicBezTo>
                <a:cubicBezTo>
                  <a:pt x="466" y="37"/>
                  <a:pt x="467" y="39"/>
                  <a:pt x="467" y="42"/>
                </a:cubicBezTo>
                <a:lnTo>
                  <a:pt x="467" y="259"/>
                </a:lnTo>
                <a:close/>
                <a:moveTo>
                  <a:pt x="467" y="259"/>
                </a:moveTo>
                <a:cubicBezTo>
                  <a:pt x="467" y="259"/>
                  <a:pt x="467" y="259"/>
                  <a:pt x="467" y="259"/>
                </a:cubicBezTo>
              </a:path>
            </a:pathLst>
          </a:custGeom>
          <a:solidFill>
            <a:schemeClr val="bg1">
              <a:lumMod val="85000"/>
            </a:schemeClr>
          </a:solidFill>
          <a:ln>
            <a:noFill/>
          </a:ln>
        </p:spPr>
        <p:txBody>
          <a:bodyPr anchor="t" anchorCtr="0" bIns="45716" compatLnSpc="1" lIns="91430" numCol="1" rIns="91430" tIns="45716" vert="horz" wrap="square">
            <a:prstTxWarp prst="textNoShape">
              <a:avLst/>
            </a:prstTxWarp>
          </a:bodyPr>
          <a:lstStyle/>
          <a:p>
            <a:pPr algn="just" defTabSz="866943" fontAlgn="base">
              <a:lnSpc>
                <a:spcPct val="120000"/>
              </a:lnSpc>
              <a:spcBef>
                <a:spcPct val="0"/>
              </a:spcBef>
              <a:spcAft>
                <a:spcPct val="0"/>
              </a:spcAft>
            </a:pPr>
            <a:endParaRPr lang="en-GB" sz="900">
              <a:solidFill>
                <a:prstClr val="white">
                  <a:lumMod val="65000"/>
                </a:prstClr>
              </a:solidFill>
              <a:latin charset="-122" panose="020b0503020204020204" pitchFamily="34" typeface="微软雅黑"/>
              <a:ea charset="-122" panose="020b0503020204020204" pitchFamily="34" typeface="微软雅黑"/>
              <a:sym charset="0" panose="020b0604020202020204" pitchFamily="34" typeface="Arial"/>
            </a:endParaRPr>
          </a:p>
        </p:txBody>
      </p:sp>
      <p:sp>
        <p:nvSpPr>
          <p:cNvPr id="58" name="TextBox 40">
            <a:extLst>
              <a:ext uri="{FF2B5EF4-FFF2-40B4-BE49-F238E27FC236}">
                <a16:creationId xmlns:a16="http://schemas.microsoft.com/office/drawing/2014/main" id="{6C945A17-A198-40E9-A64B-A48FDD42330D}"/>
              </a:ext>
            </a:extLst>
          </p:cNvPr>
          <p:cNvSpPr txBox="1"/>
          <p:nvPr/>
        </p:nvSpPr>
        <p:spPr>
          <a:xfrm>
            <a:off x="9974946" y="2257265"/>
            <a:ext cx="439738" cy="292608"/>
          </a:xfrm>
          <a:prstGeom prst="rect">
            <a:avLst/>
          </a:prstGeom>
          <a:noFill/>
        </p:spPr>
        <p:txBody>
          <a:bodyPr bIns="0" lIns="0" rIns="0" rtlCol="0" tIns="0" wrap="none">
            <a:spAutoFit/>
          </a:bodyPr>
          <a:lstStyle/>
          <a:p>
            <a:pPr defTabSz="866943" fontAlgn="base">
              <a:lnSpc>
                <a:spcPct val="120000"/>
              </a:lnSpc>
              <a:spcBef>
                <a:spcPct val="0"/>
              </a:spcBef>
              <a:spcAft>
                <a:spcPct val="0"/>
              </a:spcAft>
            </a:pPr>
            <a:r>
              <a:rPr b="1" lang="en-US" sz="1600">
                <a:solidFill>
                  <a:schemeClr val="bg1">
                    <a:lumMod val="85000"/>
                  </a:schemeClr>
                </a:solidFill>
                <a:latin charset="-122" panose="020b0503020204020204" pitchFamily="34" typeface="微软雅黑"/>
                <a:ea charset="-122" panose="020b0503020204020204" pitchFamily="34" typeface="微软雅黑"/>
                <a:sym charset="0" panose="020b0604020202020204" pitchFamily="34" typeface="Arial"/>
              </a:rPr>
              <a:t>42%</a:t>
            </a:r>
          </a:p>
        </p:txBody>
      </p:sp>
      <p:sp>
        <p:nvSpPr>
          <p:cNvPr id="59" name="Rectangle 42">
            <a:extLst>
              <a:ext uri="{FF2B5EF4-FFF2-40B4-BE49-F238E27FC236}">
                <a16:creationId xmlns:a16="http://schemas.microsoft.com/office/drawing/2014/main" id="{D1B72786-0BC5-43AE-B486-BC79B3C7E703}"/>
              </a:ext>
            </a:extLst>
          </p:cNvPr>
          <p:cNvSpPr/>
          <p:nvPr/>
        </p:nvSpPr>
        <p:spPr>
          <a:xfrm>
            <a:off x="9244465" y="3292065"/>
            <a:ext cx="1921637" cy="731520"/>
          </a:xfrm>
          <a:prstGeom prst="rect">
            <a:avLst/>
          </a:prstGeom>
        </p:spPr>
        <p:txBody>
          <a:bodyPr bIns="0" lIns="0" rIns="0" tIns="0" wrap="square">
            <a:spAutoFit/>
          </a:bodyPr>
          <a:lstStyle/>
          <a:p>
            <a:pPr defTabSz="866943" fontAlgn="base">
              <a:lnSpc>
                <a:spcPct val="120000"/>
              </a:lnSpc>
              <a:spcBef>
                <a:spcPct val="0"/>
              </a:spcBef>
              <a:spcAft>
                <a:spcPct val="0"/>
              </a:spcAft>
            </a:pPr>
            <a:r>
              <a:rPr altLang="en-US" lang="zh-CN" sz="1000">
                <a:solidFill>
                  <a:schemeClr val="bg1">
                    <a:lumMod val="50000"/>
                  </a:schemeClr>
                </a:solidFill>
                <a:latin charset="-122" panose="020b0503020204020204" pitchFamily="34" typeface="微软雅黑"/>
                <a:ea charset="-122" panose="020b0503020204020204" pitchFamily="34" typeface="微软雅黑"/>
                <a:cs typeface="+mn-ea"/>
                <a:sym charset="0" panose="020b0604020202020204" pitchFamily="34" typeface="Arial"/>
              </a:rPr>
              <a:t>单击添加详细文字说明，或复制文本黏贴自此右键只保留文字单击添加详细文字说明，或复制文本黏贴自此右键只保留文字</a:t>
            </a:r>
          </a:p>
        </p:txBody>
      </p:sp>
      <p:sp>
        <p:nvSpPr>
          <p:cNvPr id="60" name="TextBox 43">
            <a:extLst>
              <a:ext uri="{FF2B5EF4-FFF2-40B4-BE49-F238E27FC236}">
                <a16:creationId xmlns:a16="http://schemas.microsoft.com/office/drawing/2014/main" id="{99505A0C-43D1-4816-A2A0-2494B31E1DEC}"/>
              </a:ext>
            </a:extLst>
          </p:cNvPr>
          <p:cNvSpPr txBox="1"/>
          <p:nvPr/>
        </p:nvSpPr>
        <p:spPr>
          <a:xfrm>
            <a:off x="9244465" y="2988135"/>
            <a:ext cx="1436291" cy="256032"/>
          </a:xfrm>
          <a:prstGeom prst="rect">
            <a:avLst/>
          </a:prstGeom>
          <a:noFill/>
        </p:spPr>
        <p:txBody>
          <a:bodyPr bIns="0" lIns="0" rIns="0" rtlCol="0" tIns="0" wrap="square">
            <a:spAutoFit/>
          </a:bodyPr>
          <a:lstStyle/>
          <a:p>
            <a:pPr defTabSz="866943" fontAlgn="base">
              <a:lnSpc>
                <a:spcPct val="120000"/>
              </a:lnSpc>
              <a:spcBef>
                <a:spcPct val="0"/>
              </a:spcBef>
              <a:spcAft>
                <a:spcPct val="0"/>
              </a:spcAft>
            </a:pPr>
            <a:r>
              <a:rPr altLang="en-US" b="1" lang="zh-CN" sz="1400">
                <a:solidFill>
                  <a:schemeClr val="tx1">
                    <a:lumMod val="85000"/>
                    <a:lumOff val="15000"/>
                  </a:schemeClr>
                </a:solidFill>
                <a:latin charset="-122" panose="020b0503020204020204" pitchFamily="34" typeface="微软雅黑"/>
                <a:ea charset="-122" panose="020b0503020204020204" pitchFamily="34" typeface="微软雅黑"/>
                <a:cs typeface="+mn-ea"/>
                <a:sym charset="0" panose="020b0604020202020204" pitchFamily="34" typeface="Arial"/>
              </a:rPr>
              <a:t>请替换文字内容</a:t>
            </a:r>
          </a:p>
        </p:txBody>
      </p:sp>
    </p:spTree>
    <p:extLst>
      <p:ext uri="{BB962C8B-B14F-4D97-AF65-F5344CB8AC3E}">
        <p14:creationId val="2547852708"/>
      </p:ext>
    </p:extLst>
  </p:cSld>
  <p:clrMapOvr>
    <a:masterClrMapping/>
  </p:clrMapOvr>
  <mc:AlternateContent>
    <mc:Choice Requires="p14">
      <p:transition p14:dur="1300" spd="slow">
        <p14:pan/>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3" presetSubtype="528">
                                  <p:stCondLst>
                                    <p:cond delay="0"/>
                                  </p:stCondLst>
                                  <p:iterate type="lt">
                                    <p:tmPct val="5000"/>
                                  </p:iterate>
                                  <p:childTnLst>
                                    <p:set>
                                      <p:cBhvr>
                                        <p:cTn dur="1" fill="hold" id="6">
                                          <p:stCondLst>
                                            <p:cond delay="0"/>
                                          </p:stCondLst>
                                        </p:cTn>
                                        <p:tgtEl>
                                          <p:spTgt spid="7"/>
                                        </p:tgtEl>
                                        <p:attrNameLst>
                                          <p:attrName>style.visibility</p:attrName>
                                        </p:attrNameLst>
                                      </p:cBhvr>
                                      <p:to>
                                        <p:strVal val="visible"/>
                                      </p:to>
                                    </p:set>
                                    <p:anim calcmode="lin" to="" valueType="num">
                                      <p:cBhvr>
                                        <p:cTn dur="1000" fill="hold" id="7">
                                          <p:stCondLst>
                                            <p:cond delay="0"/>
                                          </p:stCondLst>
                                        </p:cTn>
                                        <p:tgtEl>
                                          <p:spTgt spid="7"/>
                                        </p:tgtEl>
                                        <p:attrNameLst>
                                          <p:attrName>ppt_x</p:attrName>
                                        </p:attrNameLst>
                                      </p:cBhvr>
                                      <p:tavLst>
                                        <p:tav fmla="#ppt_x+(8/9)*(#ppt_x-(#ppt_x-#ppt_w/2))*((1.5-1.5*$)^2-(1.5-1.5*$)^3)" tm="0">
                                          <p:val>
                                            <p:strVal val="0"/>
                                          </p:val>
                                        </p:tav>
                                        <p:tav tm="100000">
                                          <p:val>
                                            <p:strVal val="1"/>
                                          </p:val>
                                        </p:tav>
                                      </p:tavLst>
                                    </p:anim>
                                    <p:anim calcmode="lin" to="" valueType="num">
                                      <p:cBhvr>
                                        <p:cTn dur="1000" fill="hold" id="8">
                                          <p:stCondLst>
                                            <p:cond delay="0"/>
                                          </p:stCondLst>
                                        </p:cTn>
                                        <p:tgtEl>
                                          <p:spTgt spid="7"/>
                                        </p:tgtEl>
                                        <p:attrNameLst>
                                          <p:attrName>ppt_y</p:attrName>
                                        </p:attrNameLst>
                                      </p:cBhvr>
                                      <p:tavLst>
                                        <p:tav fmla="#ppt_y+(8/9)*(#ppt_y-(#ppt_y+#ppt_h/2))*((1.5-1.5*$)^2-(1.5-1.5*$)^3)" tm="0">
                                          <p:val>
                                            <p:strVal val="0"/>
                                          </p:val>
                                        </p:tav>
                                        <p:tav tm="100000">
                                          <p:val>
                                            <p:strVal val="1"/>
                                          </p:val>
                                        </p:tav>
                                      </p:tavLst>
                                    </p:anim>
                                    <p:anim calcmode="lin" to="" valueType="num">
                                      <p:cBhvr>
                                        <p:cTn dur="1000" fill="hold" id="9">
                                          <p:stCondLst>
                                            <p:cond delay="0"/>
                                          </p:stCondLst>
                                        </p:cTn>
                                        <p:tgtEl>
                                          <p:spTgt spid="7"/>
                                        </p:tgtEl>
                                        <p:attrNameLst>
                                          <p:attrName>ppt_w</p:attrName>
                                        </p:attrNameLst>
                                      </p:cBhvr>
                                      <p:tavLst>
                                        <p:tav fmla="#ppt_w+(8/9)*(#ppt_w-0)*((1.5-1.5*$)^2-(1.5-1.5*$)^3)" tm="0">
                                          <p:val>
                                            <p:strVal val="0"/>
                                          </p:val>
                                        </p:tav>
                                        <p:tav tm="100000">
                                          <p:val>
                                            <p:strVal val="1"/>
                                          </p:val>
                                        </p:tav>
                                      </p:tavLst>
                                    </p:anim>
                                    <p:anim calcmode="lin" to="" valueType="num">
                                      <p:cBhvr>
                                        <p:cTn dur="1000" fill="hold" id="10">
                                          <p:stCondLst>
                                            <p:cond delay="0"/>
                                          </p:stCondLst>
                                        </p:cTn>
                                        <p:tgtEl>
                                          <p:spTgt spid="7"/>
                                        </p:tgtEl>
                                        <p:attrNameLst>
                                          <p:attrName>ppt_h</p:attrName>
                                        </p:attrNameLst>
                                      </p:cBhvr>
                                      <p:tavLst>
                                        <p:tav fmla="#ppt_h+(8/9)*(#ppt_h-0)*((1.5-1.5*$)^2-(1.5-1.5*$)^3)" tm="0">
                                          <p:val>
                                            <p:strVal val="0"/>
                                          </p:val>
                                        </p:tav>
                                        <p:tav tm="100000">
                                          <p:val>
                                            <p:strVal val="1"/>
                                          </p:val>
                                        </p:tav>
                                      </p:tavLst>
                                    </p:anim>
                                  </p:childTnLst>
                                </p:cTn>
                              </p:par>
                              <p:par>
                                <p:cTn fill="hold" grpId="0" id="11" nodeType="withEffect" presetClass="entr" presetID="21" presetSubtype="1">
                                  <p:stCondLst>
                                    <p:cond delay="750"/>
                                  </p:stCondLst>
                                  <p:childTnLst>
                                    <p:set>
                                      <p:cBhvr>
                                        <p:cTn dur="1" fill="hold" id="12">
                                          <p:stCondLst>
                                            <p:cond delay="0"/>
                                          </p:stCondLst>
                                        </p:cTn>
                                        <p:tgtEl>
                                          <p:spTgt spid="16"/>
                                        </p:tgtEl>
                                        <p:attrNameLst>
                                          <p:attrName>style.visibility</p:attrName>
                                        </p:attrNameLst>
                                      </p:cBhvr>
                                      <p:to>
                                        <p:strVal val="visible"/>
                                      </p:to>
                                    </p:set>
                                    <p:animEffect filter="wheel(1)" transition="in">
                                      <p:cBhvr>
                                        <p:cTn dur="1250" id="13"/>
                                        <p:tgtEl>
                                          <p:spTgt spid="16"/>
                                        </p:tgtEl>
                                      </p:cBhvr>
                                    </p:animEffect>
                                  </p:childTnLst>
                                </p:cTn>
                              </p:par>
                              <p:par>
                                <p:cTn fill="hold" grpId="1" id="14" nodeType="withEffect" presetClass="emph" presetID="8" presetSubtype="0">
                                  <p:stCondLst>
                                    <p:cond delay="750"/>
                                  </p:stCondLst>
                                  <p:childTnLst>
                                    <p:animRot by="10800000">
                                      <p:cBhvr>
                                        <p:cTn dur="10" fill="hold" id="15"/>
                                        <p:tgtEl>
                                          <p:spTgt spid="16"/>
                                        </p:tgtEl>
                                        <p:attrNameLst>
                                          <p:attrName>r</p:attrName>
                                        </p:attrNameLst>
                                      </p:cBhvr>
                                    </p:animRot>
                                  </p:childTnLst>
                                </p:cTn>
                              </p:par>
                              <p:par>
                                <p:cTn fill="hold" grpId="0" id="16" nodeType="withEffect" presetClass="entr" presetID="21" presetSubtype="1">
                                  <p:stCondLst>
                                    <p:cond delay="750"/>
                                  </p:stCondLst>
                                  <p:childTnLst>
                                    <p:set>
                                      <p:cBhvr>
                                        <p:cTn dur="1" fill="hold" id="17">
                                          <p:stCondLst>
                                            <p:cond delay="0"/>
                                          </p:stCondLst>
                                        </p:cTn>
                                        <p:tgtEl>
                                          <p:spTgt spid="15"/>
                                        </p:tgtEl>
                                        <p:attrNameLst>
                                          <p:attrName>style.visibility</p:attrName>
                                        </p:attrNameLst>
                                      </p:cBhvr>
                                      <p:to>
                                        <p:strVal val="visible"/>
                                      </p:to>
                                    </p:set>
                                    <p:animEffect filter="wheel(1)" transition="in">
                                      <p:cBhvr>
                                        <p:cTn dur="1250" id="18"/>
                                        <p:tgtEl>
                                          <p:spTgt spid="15"/>
                                        </p:tgtEl>
                                      </p:cBhvr>
                                    </p:animEffect>
                                  </p:childTnLst>
                                </p:cTn>
                              </p:par>
                              <p:par>
                                <p:cTn fill="hold" grpId="0" id="19" nodeType="withEffect" presetClass="entr" presetID="21" presetSubtype="1">
                                  <p:stCondLst>
                                    <p:cond delay="750"/>
                                  </p:stCondLst>
                                  <p:childTnLst>
                                    <p:set>
                                      <p:cBhvr>
                                        <p:cTn dur="1" fill="hold" id="20">
                                          <p:stCondLst>
                                            <p:cond delay="0"/>
                                          </p:stCondLst>
                                        </p:cTn>
                                        <p:tgtEl>
                                          <p:spTgt spid="14"/>
                                        </p:tgtEl>
                                        <p:attrNameLst>
                                          <p:attrName>style.visibility</p:attrName>
                                        </p:attrNameLst>
                                      </p:cBhvr>
                                      <p:to>
                                        <p:strVal val="visible"/>
                                      </p:to>
                                    </p:set>
                                    <p:animEffect filter="wheel(1)" transition="in">
                                      <p:cBhvr>
                                        <p:cTn dur="1250" id="21"/>
                                        <p:tgtEl>
                                          <p:spTgt spid="14"/>
                                        </p:tgtEl>
                                      </p:cBhvr>
                                    </p:animEffect>
                                  </p:childTnLst>
                                </p:cTn>
                              </p:par>
                              <p:par>
                                <p:cTn fill="hold" grpId="1" id="22" nodeType="withEffect" presetClass="emph" presetID="8" presetSubtype="0">
                                  <p:stCondLst>
                                    <p:cond delay="750"/>
                                  </p:stCondLst>
                                  <p:childTnLst>
                                    <p:animRot by="10800000">
                                      <p:cBhvr>
                                        <p:cTn dur="10" fill="hold" id="23"/>
                                        <p:tgtEl>
                                          <p:spTgt spid="14"/>
                                        </p:tgtEl>
                                        <p:attrNameLst>
                                          <p:attrName>r</p:attrName>
                                        </p:attrNameLst>
                                      </p:cBhvr>
                                    </p:animRot>
                                  </p:childTnLst>
                                </p:cTn>
                              </p:par>
                              <p:par>
                                <p:cTn fill="hold" grpId="0" id="24" nodeType="withEffect" presetClass="entr" presetID="21" presetSubtype="1">
                                  <p:stCondLst>
                                    <p:cond delay="750"/>
                                  </p:stCondLst>
                                  <p:childTnLst>
                                    <p:set>
                                      <p:cBhvr>
                                        <p:cTn dur="1" fill="hold" id="25">
                                          <p:stCondLst>
                                            <p:cond delay="0"/>
                                          </p:stCondLst>
                                        </p:cTn>
                                        <p:tgtEl>
                                          <p:spTgt spid="13"/>
                                        </p:tgtEl>
                                        <p:attrNameLst>
                                          <p:attrName>style.visibility</p:attrName>
                                        </p:attrNameLst>
                                      </p:cBhvr>
                                      <p:to>
                                        <p:strVal val="visible"/>
                                      </p:to>
                                    </p:set>
                                    <p:animEffect filter="wheel(1)" transition="in">
                                      <p:cBhvr>
                                        <p:cTn dur="1250" id="26"/>
                                        <p:tgtEl>
                                          <p:spTgt spid="13"/>
                                        </p:tgtEl>
                                      </p:cBhvr>
                                    </p:animEffect>
                                  </p:childTnLst>
                                </p:cTn>
                              </p:par>
                              <p:par>
                                <p:cTn fill="hold" grpId="0" id="27" nodeType="withEffect" presetClass="entr" presetID="14" presetSubtype="10">
                                  <p:stCondLst>
                                    <p:cond delay="750"/>
                                  </p:stCondLst>
                                  <p:childTnLst>
                                    <p:set>
                                      <p:cBhvr>
                                        <p:cTn dur="1" fill="hold" id="28">
                                          <p:stCondLst>
                                            <p:cond delay="0"/>
                                          </p:stCondLst>
                                        </p:cTn>
                                        <p:tgtEl>
                                          <p:spTgt spid="17"/>
                                        </p:tgtEl>
                                        <p:attrNameLst>
                                          <p:attrName>style.visibility</p:attrName>
                                        </p:attrNameLst>
                                      </p:cBhvr>
                                      <p:to>
                                        <p:strVal val="visible"/>
                                      </p:to>
                                    </p:set>
                                    <p:animEffect filter="randombar(horizontal)" transition="in">
                                      <p:cBhvr>
                                        <p:cTn dur="500" id="29"/>
                                        <p:tgtEl>
                                          <p:spTgt spid="17"/>
                                        </p:tgtEl>
                                      </p:cBhvr>
                                    </p:animEffect>
                                  </p:childTnLst>
                                </p:cTn>
                              </p:par>
                            </p:childTnLst>
                          </p:cTn>
                        </p:par>
                        <p:par>
                          <p:cTn fill="hold" id="30" nodeType="afterGroup">
                            <p:stCondLst>
                              <p:cond delay="2000"/>
                            </p:stCondLst>
                            <p:childTnLst>
                              <p:par>
                                <p:cTn fill="hold" id="31" nodeType="afterEffect" presetClass="entr" presetID="10" presetSubtype="0">
                                  <p:stCondLst>
                                    <p:cond delay="0"/>
                                  </p:stCondLst>
                                  <p:childTnLst>
                                    <p:set>
                                      <p:cBhvr>
                                        <p:cTn dur="1" fill="hold" id="32">
                                          <p:stCondLst>
                                            <p:cond delay="0"/>
                                          </p:stCondLst>
                                        </p:cTn>
                                        <p:tgtEl>
                                          <p:spTgt spid="35"/>
                                        </p:tgtEl>
                                        <p:attrNameLst>
                                          <p:attrName>style.visibility</p:attrName>
                                        </p:attrNameLst>
                                      </p:cBhvr>
                                      <p:to>
                                        <p:strVal val="visible"/>
                                      </p:to>
                                    </p:set>
                                    <p:animEffect filter="fade" transition="in">
                                      <p:cBhvr>
                                        <p:cTn dur="750" id="33"/>
                                        <p:tgtEl>
                                          <p:spTgt spid="35"/>
                                        </p:tgtEl>
                                      </p:cBhvr>
                                    </p:animEffect>
                                  </p:childTnLst>
                                </p:cTn>
                              </p:par>
                              <p:par>
                                <p:cTn decel="50667" fill="hold" id="34" nodeType="withEffect" presetClass="path" presetID="42" presetSubtype="0">
                                  <p:stCondLst>
                                    <p:cond delay="0"/>
                                  </p:stCondLst>
                                  <p:childTnLst>
                                    <p:animMotion origin="layout" path="M 2.5E-06 -0.03982 L 2.5E-06 0.14814" pathEditMode="relative" ptsTypes="AA" rAng="0">
                                      <p:cBhvr>
                                        <p:cTn dur="750" fill="hold" id="35" spd="-100000"/>
                                        <p:tgtEl>
                                          <p:spTgt spid="35"/>
                                        </p:tgtEl>
                                        <p:attrNameLst>
                                          <p:attrName>ppt_x</p:attrName>
                                          <p:attrName>ppt_y</p:attrName>
                                        </p:attrNameLst>
                                      </p:cBhvr>
                                      <p:rCtr x="0" y="9398"/>
                                    </p:animMotion>
                                  </p:childTnLst>
                                </p:cTn>
                              </p:par>
                              <p:par>
                                <p:cTn decel="50667" fill="hold" id="36" nodeType="withEffect" presetClass="path" presetID="42" presetSubtype="0">
                                  <p:stCondLst>
                                    <p:cond delay="750"/>
                                  </p:stCondLst>
                                  <p:childTnLst>
                                    <p:animMotion origin="layout" path="M 2.5E-06 -0.03982 L 2.5E-06 4.44444E-06" pathEditMode="relative" ptsTypes="AA" rAng="0">
                                      <p:cBhvr>
                                        <p:cTn dur="750" fill="hold" id="37"/>
                                        <p:tgtEl>
                                          <p:spTgt spid="35"/>
                                        </p:tgtEl>
                                        <p:attrNameLst>
                                          <p:attrName>ppt_x</p:attrName>
                                          <p:attrName>ppt_y</p:attrName>
                                        </p:attrNameLst>
                                      </p:cBhvr>
                                      <p:rCtr x="0" y="1991"/>
                                    </p:animMotion>
                                  </p:childTnLst>
                                </p:cTn>
                              </p:par>
                              <p:par>
                                <p:cTn fill="hold" grpId="0" id="38" nodeType="withEffect" presetClass="entr" presetID="10" presetSubtype="0">
                                  <p:stCondLst>
                                    <p:cond delay="0"/>
                                  </p:stCondLst>
                                  <p:childTnLst>
                                    <p:set>
                                      <p:cBhvr>
                                        <p:cTn dur="1" fill="hold" id="39">
                                          <p:stCondLst>
                                            <p:cond delay="0"/>
                                          </p:stCondLst>
                                        </p:cTn>
                                        <p:tgtEl>
                                          <p:spTgt spid="34"/>
                                        </p:tgtEl>
                                        <p:attrNameLst>
                                          <p:attrName>style.visibility</p:attrName>
                                        </p:attrNameLst>
                                      </p:cBhvr>
                                      <p:to>
                                        <p:strVal val="visible"/>
                                      </p:to>
                                    </p:set>
                                    <p:animEffect filter="fade" transition="in">
                                      <p:cBhvr>
                                        <p:cTn dur="750" id="40"/>
                                        <p:tgtEl>
                                          <p:spTgt spid="34"/>
                                        </p:tgtEl>
                                      </p:cBhvr>
                                    </p:animEffect>
                                  </p:childTnLst>
                                </p:cTn>
                              </p:par>
                              <p:par>
                                <p:cTn decel="50000" fill="hold" grpId="1" id="41" nodeType="withEffect" presetClass="emph" presetID="6" presetSubtype="0">
                                  <p:stCondLst>
                                    <p:cond delay="0"/>
                                  </p:stCondLst>
                                  <p:childTnLst>
                                    <p:animScale>
                                      <p:cBhvr>
                                        <p:cTn dur="850" fill="hold" id="42"/>
                                        <p:tgtEl>
                                          <p:spTgt spid="34"/>
                                        </p:tgtEl>
                                      </p:cBhvr>
                                      <p:by x="150000" y="150000"/>
                                      <p:from x="70000" y="70000"/>
                                      <p:to x="100000" y="100000"/>
                                    </p:animScale>
                                  </p:childTnLst>
                                </p:cTn>
                              </p:par>
                              <p:par>
                                <p:cTn fill="hold" grpId="0" id="43" nodeType="withEffect" presetClass="entr" presetID="10" presetSubtype="0">
                                  <p:stCondLst>
                                    <p:cond delay="0"/>
                                  </p:stCondLst>
                                  <p:childTnLst>
                                    <p:set>
                                      <p:cBhvr>
                                        <p:cTn dur="1" fill="hold" id="44">
                                          <p:stCondLst>
                                            <p:cond delay="0"/>
                                          </p:stCondLst>
                                        </p:cTn>
                                        <p:tgtEl>
                                          <p:spTgt spid="36"/>
                                        </p:tgtEl>
                                        <p:attrNameLst>
                                          <p:attrName>style.visibility</p:attrName>
                                        </p:attrNameLst>
                                      </p:cBhvr>
                                      <p:to>
                                        <p:strVal val="visible"/>
                                      </p:to>
                                    </p:set>
                                    <p:animEffect filter="fade" transition="in">
                                      <p:cBhvr>
                                        <p:cTn dur="750" id="45"/>
                                        <p:tgtEl>
                                          <p:spTgt spid="36"/>
                                        </p:tgtEl>
                                      </p:cBhvr>
                                    </p:animEffect>
                                  </p:childTnLst>
                                </p:cTn>
                              </p:par>
                              <p:par>
                                <p:cTn decel="50000" fill="hold" grpId="1" id="46" nodeType="withEffect" presetClass="emph" presetID="6" presetSubtype="0">
                                  <p:stCondLst>
                                    <p:cond delay="0"/>
                                  </p:stCondLst>
                                  <p:childTnLst>
                                    <p:animScale>
                                      <p:cBhvr>
                                        <p:cTn dur="950" fill="hold" id="47"/>
                                        <p:tgtEl>
                                          <p:spTgt spid="36"/>
                                        </p:tgtEl>
                                      </p:cBhvr>
                                      <p:by x="150000" y="150000"/>
                                      <p:from x="70000" y="70000"/>
                                      <p:to x="100000" y="100000"/>
                                    </p:animScale>
                                  </p:childTnLst>
                                </p:cTn>
                              </p:par>
                              <p:par>
                                <p:cTn fill="hold" grpId="0" id="48" nodeType="withEffect" presetClass="entr" presetID="10" presetSubtype="0">
                                  <p:stCondLst>
                                    <p:cond delay="0"/>
                                  </p:stCondLst>
                                  <p:childTnLst>
                                    <p:set>
                                      <p:cBhvr>
                                        <p:cTn dur="1" fill="hold" id="49">
                                          <p:stCondLst>
                                            <p:cond delay="0"/>
                                          </p:stCondLst>
                                        </p:cTn>
                                        <p:tgtEl>
                                          <p:spTgt spid="33"/>
                                        </p:tgtEl>
                                        <p:attrNameLst>
                                          <p:attrName>style.visibility</p:attrName>
                                        </p:attrNameLst>
                                      </p:cBhvr>
                                      <p:to>
                                        <p:strVal val="visible"/>
                                      </p:to>
                                    </p:set>
                                    <p:animEffect filter="fade" transition="in">
                                      <p:cBhvr>
                                        <p:cTn dur="750" id="50"/>
                                        <p:tgtEl>
                                          <p:spTgt spid="33"/>
                                        </p:tgtEl>
                                      </p:cBhvr>
                                    </p:animEffect>
                                  </p:childTnLst>
                                </p:cTn>
                              </p:par>
                              <p:par>
                                <p:cTn decel="50000" fill="hold" grpId="1" id="51" nodeType="withEffect" presetClass="emph" presetID="6" presetSubtype="0">
                                  <p:stCondLst>
                                    <p:cond delay="0"/>
                                  </p:stCondLst>
                                  <p:childTnLst>
                                    <p:animScale>
                                      <p:cBhvr>
                                        <p:cTn dur="1050" fill="hold" id="52"/>
                                        <p:tgtEl>
                                          <p:spTgt spid="33"/>
                                        </p:tgtEl>
                                      </p:cBhvr>
                                      <p:by x="150000" y="150000"/>
                                      <p:from x="70000" y="70000"/>
                                      <p:to x="100000" y="100000"/>
                                    </p:animScale>
                                  </p:childTnLst>
                                </p:cTn>
                              </p:par>
                              <p:par>
                                <p:cTn fill="hold" id="53" nodeType="withEffect" presetClass="entr" presetID="22" presetSubtype="4">
                                  <p:stCondLst>
                                    <p:cond delay="0"/>
                                  </p:stCondLst>
                                  <p:childTnLst>
                                    <p:set>
                                      <p:cBhvr>
                                        <p:cTn dur="1" fill="hold" id="54">
                                          <p:stCondLst>
                                            <p:cond delay="0"/>
                                          </p:stCondLst>
                                        </p:cTn>
                                        <p:tgtEl>
                                          <p:spTgt spid="46"/>
                                        </p:tgtEl>
                                        <p:attrNameLst>
                                          <p:attrName>style.visibility</p:attrName>
                                        </p:attrNameLst>
                                      </p:cBhvr>
                                      <p:to>
                                        <p:strVal val="visible"/>
                                      </p:to>
                                    </p:set>
                                    <p:animEffect filter="wipe(down)" transition="in">
                                      <p:cBhvr>
                                        <p:cTn dur="750" id="55"/>
                                        <p:tgtEl>
                                          <p:spTgt spid="46"/>
                                        </p:tgtEl>
                                      </p:cBhvr>
                                    </p:animEffect>
                                  </p:childTnLst>
                                </p:cTn>
                              </p:par>
                              <p:par>
                                <p:cTn fill="hold" id="56" nodeType="withEffect" presetClass="entr" presetID="22" presetSubtype="8">
                                  <p:stCondLst>
                                    <p:cond delay="0"/>
                                  </p:stCondLst>
                                  <p:childTnLst>
                                    <p:set>
                                      <p:cBhvr>
                                        <p:cTn dur="1" fill="hold" id="57">
                                          <p:stCondLst>
                                            <p:cond delay="0"/>
                                          </p:stCondLst>
                                        </p:cTn>
                                        <p:tgtEl>
                                          <p:spTgt spid="52"/>
                                        </p:tgtEl>
                                        <p:attrNameLst>
                                          <p:attrName>style.visibility</p:attrName>
                                        </p:attrNameLst>
                                      </p:cBhvr>
                                      <p:to>
                                        <p:strVal val="visible"/>
                                      </p:to>
                                    </p:set>
                                    <p:animEffect filter="wipe(left)" transition="in">
                                      <p:cBhvr>
                                        <p:cTn dur="850" id="58"/>
                                        <p:tgtEl>
                                          <p:spTgt spid="52"/>
                                        </p:tgtEl>
                                      </p:cBhvr>
                                    </p:animEffect>
                                  </p:childTnLst>
                                </p:cTn>
                              </p:par>
                              <p:par>
                                <p:cTn fill="hold" id="59" nodeType="withEffect" presetClass="entr" presetID="22" presetSubtype="1">
                                  <p:stCondLst>
                                    <p:cond delay="0"/>
                                  </p:stCondLst>
                                  <p:childTnLst>
                                    <p:set>
                                      <p:cBhvr>
                                        <p:cTn dur="1" fill="hold" id="60">
                                          <p:stCondLst>
                                            <p:cond delay="0"/>
                                          </p:stCondLst>
                                        </p:cTn>
                                        <p:tgtEl>
                                          <p:spTgt spid="47"/>
                                        </p:tgtEl>
                                        <p:attrNameLst>
                                          <p:attrName>style.visibility</p:attrName>
                                        </p:attrNameLst>
                                      </p:cBhvr>
                                      <p:to>
                                        <p:strVal val="visible"/>
                                      </p:to>
                                    </p:set>
                                    <p:animEffect filter="wipe(up)" transition="in">
                                      <p:cBhvr>
                                        <p:cTn dur="950" id="61"/>
                                        <p:tgtEl>
                                          <p:spTgt spid="47"/>
                                        </p:tgtEl>
                                      </p:cBhvr>
                                    </p:animEffect>
                                  </p:childTnLst>
                                </p:cTn>
                              </p:par>
                              <p:par>
                                <p:cTn fill="hold" id="62" nodeType="withEffect" presetClass="entr" presetID="22" presetSubtype="4">
                                  <p:stCondLst>
                                    <p:cond delay="0"/>
                                  </p:stCondLst>
                                  <p:childTnLst>
                                    <p:set>
                                      <p:cBhvr>
                                        <p:cTn dur="1" fill="hold" id="63">
                                          <p:stCondLst>
                                            <p:cond delay="0"/>
                                          </p:stCondLst>
                                        </p:cTn>
                                        <p:tgtEl>
                                          <p:spTgt spid="48"/>
                                        </p:tgtEl>
                                        <p:attrNameLst>
                                          <p:attrName>style.visibility</p:attrName>
                                        </p:attrNameLst>
                                      </p:cBhvr>
                                      <p:to>
                                        <p:strVal val="visible"/>
                                      </p:to>
                                    </p:set>
                                    <p:animEffect filter="wipe(down)" transition="in">
                                      <p:cBhvr>
                                        <p:cTn dur="1050" id="64"/>
                                        <p:tgtEl>
                                          <p:spTgt spid="48"/>
                                        </p:tgtEl>
                                      </p:cBhvr>
                                    </p:animEffect>
                                  </p:childTnLst>
                                </p:cTn>
                              </p:par>
                              <p:par>
                                <p:cTn fill="hold" grpId="0" id="65" nodeType="withEffect" presetClass="entr" presetID="53" presetSubtype="0">
                                  <p:stCondLst>
                                    <p:cond delay="0"/>
                                  </p:stCondLst>
                                  <p:childTnLst>
                                    <p:set>
                                      <p:cBhvr>
                                        <p:cTn dur="1" fill="hold" id="66">
                                          <p:stCondLst>
                                            <p:cond delay="0"/>
                                          </p:stCondLst>
                                        </p:cTn>
                                        <p:tgtEl>
                                          <p:spTgt spid="45"/>
                                        </p:tgtEl>
                                        <p:attrNameLst>
                                          <p:attrName>style.visibility</p:attrName>
                                        </p:attrNameLst>
                                      </p:cBhvr>
                                      <p:to>
                                        <p:strVal val="visible"/>
                                      </p:to>
                                    </p:set>
                                    <p:anim calcmode="lin" valueType="num">
                                      <p:cBhvr>
                                        <p:cTn dur="1150" fill="hold" id="67"/>
                                        <p:tgtEl>
                                          <p:spTgt spid="45"/>
                                        </p:tgtEl>
                                        <p:attrNameLst>
                                          <p:attrName>ppt_w</p:attrName>
                                        </p:attrNameLst>
                                      </p:cBhvr>
                                      <p:tavLst>
                                        <p:tav tm="0">
                                          <p:val>
                                            <p:fltVal val="0"/>
                                          </p:val>
                                        </p:tav>
                                        <p:tav tm="100000">
                                          <p:val>
                                            <p:strVal val="#ppt_w"/>
                                          </p:val>
                                        </p:tav>
                                      </p:tavLst>
                                    </p:anim>
                                    <p:anim calcmode="lin" valueType="num">
                                      <p:cBhvr>
                                        <p:cTn dur="1150" fill="hold" id="68"/>
                                        <p:tgtEl>
                                          <p:spTgt spid="45"/>
                                        </p:tgtEl>
                                        <p:attrNameLst>
                                          <p:attrName>ppt_h</p:attrName>
                                        </p:attrNameLst>
                                      </p:cBhvr>
                                      <p:tavLst>
                                        <p:tav tm="0">
                                          <p:val>
                                            <p:fltVal val="0"/>
                                          </p:val>
                                        </p:tav>
                                        <p:tav tm="100000">
                                          <p:val>
                                            <p:strVal val="#ppt_h"/>
                                          </p:val>
                                        </p:tav>
                                      </p:tavLst>
                                    </p:anim>
                                    <p:animEffect filter="fade" transition="in">
                                      <p:cBhvr>
                                        <p:cTn dur="1150" id="69"/>
                                        <p:tgtEl>
                                          <p:spTgt spid="45"/>
                                        </p:tgtEl>
                                      </p:cBhvr>
                                    </p:animEffect>
                                  </p:childTnLst>
                                </p:cTn>
                              </p:par>
                              <p:par>
                                <p:cTn fill="hold" grpId="0" id="70" nodeType="withEffect" presetClass="entr" presetID="10" presetSubtype="0">
                                  <p:stCondLst>
                                    <p:cond delay="750"/>
                                  </p:stCondLst>
                                  <p:childTnLst>
                                    <p:set>
                                      <p:cBhvr>
                                        <p:cTn dur="1" fill="hold" id="71">
                                          <p:stCondLst>
                                            <p:cond delay="0"/>
                                          </p:stCondLst>
                                        </p:cTn>
                                        <p:tgtEl>
                                          <p:spTgt spid="39"/>
                                        </p:tgtEl>
                                        <p:attrNameLst>
                                          <p:attrName>style.visibility</p:attrName>
                                        </p:attrNameLst>
                                      </p:cBhvr>
                                      <p:to>
                                        <p:strVal val="visible"/>
                                      </p:to>
                                    </p:set>
                                    <p:animEffect filter="fade" transition="in">
                                      <p:cBhvr>
                                        <p:cTn dur="750" id="72"/>
                                        <p:tgtEl>
                                          <p:spTgt spid="39"/>
                                        </p:tgtEl>
                                      </p:cBhvr>
                                    </p:animEffect>
                                  </p:childTnLst>
                                </p:cTn>
                              </p:par>
                              <p:par>
                                <p:cTn decel="50000" fill="hold" grpId="1" id="73" nodeType="withEffect" presetClass="path" presetID="35" presetSubtype="0">
                                  <p:stCondLst>
                                    <p:cond delay="750"/>
                                  </p:stCondLst>
                                  <p:childTnLst>
                                    <p:animMotion origin="layout" path="M -0.0513 2.96296E-06 L 2.08333E-07 2.96296E-06" pathEditMode="relative" ptsTypes="AA" rAng="0">
                                      <p:cBhvr>
                                        <p:cTn dur="1250" fill="hold" id="74"/>
                                        <p:tgtEl>
                                          <p:spTgt spid="39"/>
                                        </p:tgtEl>
                                        <p:attrNameLst>
                                          <p:attrName>ppt_x</p:attrName>
                                          <p:attrName>ppt_y</p:attrName>
                                        </p:attrNameLst>
                                      </p:cBhvr>
                                      <p:rCtr x="2565" y="0"/>
                                    </p:animMotion>
                                  </p:childTnLst>
                                </p:cTn>
                              </p:par>
                              <p:par>
                                <p:cTn fill="hold" grpId="0" id="75" nodeType="withEffect" presetClass="entr" presetID="10" presetSubtype="0">
                                  <p:stCondLst>
                                    <p:cond delay="750"/>
                                  </p:stCondLst>
                                  <p:childTnLst>
                                    <p:set>
                                      <p:cBhvr>
                                        <p:cTn dur="1" fill="hold" id="76">
                                          <p:stCondLst>
                                            <p:cond delay="0"/>
                                          </p:stCondLst>
                                        </p:cTn>
                                        <p:tgtEl>
                                          <p:spTgt spid="40"/>
                                        </p:tgtEl>
                                        <p:attrNameLst>
                                          <p:attrName>style.visibility</p:attrName>
                                        </p:attrNameLst>
                                      </p:cBhvr>
                                      <p:to>
                                        <p:strVal val="visible"/>
                                      </p:to>
                                    </p:set>
                                    <p:animEffect filter="fade" transition="in">
                                      <p:cBhvr>
                                        <p:cTn dur="750" id="77"/>
                                        <p:tgtEl>
                                          <p:spTgt spid="40"/>
                                        </p:tgtEl>
                                      </p:cBhvr>
                                    </p:animEffect>
                                  </p:childTnLst>
                                </p:cTn>
                              </p:par>
                              <p:par>
                                <p:cTn decel="50000" fill="hold" grpId="1" id="78" nodeType="withEffect" presetClass="path" presetID="35" presetSubtype="0">
                                  <p:stCondLst>
                                    <p:cond delay="750"/>
                                  </p:stCondLst>
                                  <p:childTnLst>
                                    <p:animMotion origin="layout" path="M -0.2069 -3.33333E-06 L 2.29167E-06 -3.33333E-06" pathEditMode="relative" ptsTypes="AA" rAng="0">
                                      <p:cBhvr>
                                        <p:cTn dur="1250" fill="hold" id="79"/>
                                        <p:tgtEl>
                                          <p:spTgt spid="40"/>
                                        </p:tgtEl>
                                        <p:attrNameLst>
                                          <p:attrName>ppt_x</p:attrName>
                                          <p:attrName>ppt_y</p:attrName>
                                        </p:attrNameLst>
                                      </p:cBhvr>
                                      <p:rCtr x="10339" y="0"/>
                                    </p:animMotion>
                                  </p:childTnLst>
                                </p:cTn>
                              </p:par>
                              <p:par>
                                <p:cTn fill="hold" grpId="0" id="80" nodeType="withEffect" presetClass="entr" presetID="10" presetSubtype="0">
                                  <p:stCondLst>
                                    <p:cond delay="750"/>
                                  </p:stCondLst>
                                  <p:childTnLst>
                                    <p:set>
                                      <p:cBhvr>
                                        <p:cTn dur="1" fill="hold" id="81">
                                          <p:stCondLst>
                                            <p:cond delay="0"/>
                                          </p:stCondLst>
                                        </p:cTn>
                                        <p:tgtEl>
                                          <p:spTgt spid="41"/>
                                        </p:tgtEl>
                                        <p:attrNameLst>
                                          <p:attrName>style.visibility</p:attrName>
                                        </p:attrNameLst>
                                      </p:cBhvr>
                                      <p:to>
                                        <p:strVal val="visible"/>
                                      </p:to>
                                    </p:set>
                                    <p:animEffect filter="fade" transition="in">
                                      <p:cBhvr>
                                        <p:cTn dur="750" id="82"/>
                                        <p:tgtEl>
                                          <p:spTgt spid="41"/>
                                        </p:tgtEl>
                                      </p:cBhvr>
                                    </p:animEffect>
                                  </p:childTnLst>
                                </p:cTn>
                              </p:par>
                              <p:par>
                                <p:cTn decel="50000" fill="hold" grpId="1" id="83" nodeType="withEffect" presetClass="path" presetID="35" presetSubtype="0">
                                  <p:stCondLst>
                                    <p:cond delay="750"/>
                                  </p:stCondLst>
                                  <p:childTnLst>
                                    <p:animMotion origin="layout" path="M -0.41523 -3.33333E-06 L -1.04167E-06 -3.33333E-06" pathEditMode="relative" ptsTypes="AA" rAng="0">
                                      <p:cBhvr>
                                        <p:cTn dur="1250" fill="hold" id="84"/>
                                        <p:tgtEl>
                                          <p:spTgt spid="41"/>
                                        </p:tgtEl>
                                        <p:attrNameLst>
                                          <p:attrName>ppt_x</p:attrName>
                                          <p:attrName>ppt_y</p:attrName>
                                        </p:attrNameLst>
                                      </p:cBhvr>
                                      <p:rCtr x="20755" y="0"/>
                                    </p:animMotion>
                                  </p:childTnLst>
                                </p:cTn>
                              </p:par>
                              <p:par>
                                <p:cTn fill="hold" grpId="0" id="85" nodeType="withEffect" presetClass="entr" presetID="10" presetSubtype="0">
                                  <p:stCondLst>
                                    <p:cond delay="1500"/>
                                  </p:stCondLst>
                                  <p:childTnLst>
                                    <p:set>
                                      <p:cBhvr>
                                        <p:cTn dur="1" fill="hold" id="86">
                                          <p:stCondLst>
                                            <p:cond delay="0"/>
                                          </p:stCondLst>
                                        </p:cTn>
                                        <p:tgtEl>
                                          <p:spTgt spid="42"/>
                                        </p:tgtEl>
                                        <p:attrNameLst>
                                          <p:attrName>style.visibility</p:attrName>
                                        </p:attrNameLst>
                                      </p:cBhvr>
                                      <p:to>
                                        <p:strVal val="visible"/>
                                      </p:to>
                                    </p:set>
                                    <p:animEffect filter="fade" transition="in">
                                      <p:cBhvr>
                                        <p:cTn dur="750" id="87"/>
                                        <p:tgtEl>
                                          <p:spTgt spid="42"/>
                                        </p:tgtEl>
                                      </p:cBhvr>
                                    </p:animEffect>
                                  </p:childTnLst>
                                </p:cTn>
                              </p:par>
                              <p:par>
                                <p:cTn fill="hold" grpId="0" id="88" nodeType="withEffect" presetClass="entr" presetID="10" presetSubtype="0">
                                  <p:stCondLst>
                                    <p:cond delay="1500"/>
                                  </p:stCondLst>
                                  <p:childTnLst>
                                    <p:set>
                                      <p:cBhvr>
                                        <p:cTn dur="1" fill="hold" id="89">
                                          <p:stCondLst>
                                            <p:cond delay="0"/>
                                          </p:stCondLst>
                                        </p:cTn>
                                        <p:tgtEl>
                                          <p:spTgt spid="43"/>
                                        </p:tgtEl>
                                        <p:attrNameLst>
                                          <p:attrName>style.visibility</p:attrName>
                                        </p:attrNameLst>
                                      </p:cBhvr>
                                      <p:to>
                                        <p:strVal val="visible"/>
                                      </p:to>
                                    </p:set>
                                    <p:animEffect filter="fade" transition="in">
                                      <p:cBhvr>
                                        <p:cTn dur="750" id="90"/>
                                        <p:tgtEl>
                                          <p:spTgt spid="43"/>
                                        </p:tgtEl>
                                      </p:cBhvr>
                                    </p:animEffect>
                                  </p:childTnLst>
                                </p:cTn>
                              </p:par>
                              <p:par>
                                <p:cTn fill="hold" grpId="0" id="91" nodeType="withEffect" presetClass="entr" presetID="10" presetSubtype="0">
                                  <p:stCondLst>
                                    <p:cond delay="1500"/>
                                  </p:stCondLst>
                                  <p:childTnLst>
                                    <p:set>
                                      <p:cBhvr>
                                        <p:cTn dur="1" fill="hold" id="92">
                                          <p:stCondLst>
                                            <p:cond delay="0"/>
                                          </p:stCondLst>
                                        </p:cTn>
                                        <p:tgtEl>
                                          <p:spTgt spid="44"/>
                                        </p:tgtEl>
                                        <p:attrNameLst>
                                          <p:attrName>style.visibility</p:attrName>
                                        </p:attrNameLst>
                                      </p:cBhvr>
                                      <p:to>
                                        <p:strVal val="visible"/>
                                      </p:to>
                                    </p:set>
                                    <p:animEffect filter="fade" transition="in">
                                      <p:cBhvr>
                                        <p:cTn dur="750" id="93"/>
                                        <p:tgtEl>
                                          <p:spTgt spid="44"/>
                                        </p:tgtEl>
                                      </p:cBhvr>
                                    </p:animEffect>
                                  </p:childTnLst>
                                </p:cTn>
                              </p:par>
                              <p:par>
                                <p:cTn fill="hold" grpId="0" id="94" nodeType="withEffect" presetClass="entr" presetID="10" presetSubtype="0">
                                  <p:stCondLst>
                                    <p:cond delay="750"/>
                                  </p:stCondLst>
                                  <p:childTnLst>
                                    <p:set>
                                      <p:cBhvr>
                                        <p:cTn dur="1" fill="hold" id="95">
                                          <p:stCondLst>
                                            <p:cond delay="0"/>
                                          </p:stCondLst>
                                        </p:cTn>
                                        <p:tgtEl>
                                          <p:spTgt spid="49"/>
                                        </p:tgtEl>
                                        <p:attrNameLst>
                                          <p:attrName>style.visibility</p:attrName>
                                        </p:attrNameLst>
                                      </p:cBhvr>
                                      <p:to>
                                        <p:strVal val="visible"/>
                                      </p:to>
                                    </p:set>
                                    <p:animEffect filter="fade" transition="in">
                                      <p:cBhvr>
                                        <p:cTn dur="750" id="96"/>
                                        <p:tgtEl>
                                          <p:spTgt spid="49"/>
                                        </p:tgtEl>
                                      </p:cBhvr>
                                    </p:animEffect>
                                  </p:childTnLst>
                                </p:cTn>
                              </p:par>
                              <p:par>
                                <p:cTn decel="50667" fill="hold" grpId="1" id="97" nodeType="withEffect" presetClass="path" presetID="42" presetSubtype="0">
                                  <p:stCondLst>
                                    <p:cond delay="750"/>
                                  </p:stCondLst>
                                  <p:childTnLst>
                                    <p:animMotion origin="layout" path="M -0.02083 0.06181 L -4.16667E-06 -2.22222E-06" pathEditMode="relative" ptsTypes="AA" rAng="0">
                                      <p:cBhvr>
                                        <p:cTn dur="750" fill="hold" id="98"/>
                                        <p:tgtEl>
                                          <p:spTgt spid="49"/>
                                        </p:tgtEl>
                                        <p:attrNameLst>
                                          <p:attrName>ppt_x</p:attrName>
                                          <p:attrName>ppt_y</p:attrName>
                                        </p:attrNameLst>
                                      </p:cBhvr>
                                      <p:rCtr x="1042" y="-3102"/>
                                    </p:animMotion>
                                  </p:childTnLst>
                                </p:cTn>
                              </p:par>
                              <p:par>
                                <p:cTn fill="hold" grpId="0" id="99" nodeType="withEffect" presetClass="entr" presetID="10" presetSubtype="0">
                                  <p:stCondLst>
                                    <p:cond delay="750"/>
                                  </p:stCondLst>
                                  <p:childTnLst>
                                    <p:set>
                                      <p:cBhvr>
                                        <p:cTn dur="1" fill="hold" id="100">
                                          <p:stCondLst>
                                            <p:cond delay="0"/>
                                          </p:stCondLst>
                                        </p:cTn>
                                        <p:tgtEl>
                                          <p:spTgt spid="50"/>
                                        </p:tgtEl>
                                        <p:attrNameLst>
                                          <p:attrName>style.visibility</p:attrName>
                                        </p:attrNameLst>
                                      </p:cBhvr>
                                      <p:to>
                                        <p:strVal val="visible"/>
                                      </p:to>
                                    </p:set>
                                    <p:animEffect filter="fade" transition="in">
                                      <p:cBhvr>
                                        <p:cTn dur="750" id="101"/>
                                        <p:tgtEl>
                                          <p:spTgt spid="50"/>
                                        </p:tgtEl>
                                      </p:cBhvr>
                                    </p:animEffect>
                                  </p:childTnLst>
                                </p:cTn>
                              </p:par>
                              <p:par>
                                <p:cTn decel="50667" fill="hold" grpId="1" id="102" nodeType="withEffect" presetClass="path" presetID="42" presetSubtype="0">
                                  <p:stCondLst>
                                    <p:cond delay="750"/>
                                  </p:stCondLst>
                                  <p:childTnLst>
                                    <p:animMotion origin="layout" path="M 0.02058 -0.0625 L -2.91667E-06 -1.48148E-06" pathEditMode="relative" ptsTypes="AA" rAng="0">
                                      <p:cBhvr>
                                        <p:cTn dur="750" fill="hold" id="103"/>
                                        <p:tgtEl>
                                          <p:spTgt spid="50"/>
                                        </p:tgtEl>
                                        <p:attrNameLst>
                                          <p:attrName>ppt_x</p:attrName>
                                          <p:attrName>ppt_y</p:attrName>
                                        </p:attrNameLst>
                                      </p:cBhvr>
                                      <p:rCtr x="-1029" y="3125"/>
                                    </p:animMotion>
                                  </p:childTnLst>
                                </p:cTn>
                              </p:par>
                            </p:childTnLst>
                          </p:cTn>
                        </p:par>
                        <p:par>
                          <p:cTn fill="hold" id="104" nodeType="afterGroup">
                            <p:stCondLst>
                              <p:cond delay="4250"/>
                            </p:stCondLst>
                            <p:childTnLst>
                              <p:par>
                                <p:cTn fill="hold" grpId="0" id="105" nodeType="afterEffect" presetClass="entr" presetID="53" presetSubtype="0">
                                  <p:stCondLst>
                                    <p:cond delay="0"/>
                                  </p:stCondLst>
                                  <p:childTnLst>
                                    <p:set>
                                      <p:cBhvr>
                                        <p:cTn dur="1" fill="hold" id="106">
                                          <p:stCondLst>
                                            <p:cond delay="0"/>
                                          </p:stCondLst>
                                        </p:cTn>
                                        <p:tgtEl>
                                          <p:spTgt spid="53"/>
                                        </p:tgtEl>
                                        <p:attrNameLst>
                                          <p:attrName>style.visibility</p:attrName>
                                        </p:attrNameLst>
                                      </p:cBhvr>
                                      <p:to>
                                        <p:strVal val="visible"/>
                                      </p:to>
                                    </p:set>
                                    <p:anim calcmode="lin" valueType="num">
                                      <p:cBhvr>
                                        <p:cTn dur="500" fill="hold" id="107"/>
                                        <p:tgtEl>
                                          <p:spTgt spid="53"/>
                                        </p:tgtEl>
                                        <p:attrNameLst>
                                          <p:attrName>ppt_w</p:attrName>
                                        </p:attrNameLst>
                                      </p:cBhvr>
                                      <p:tavLst>
                                        <p:tav tm="0">
                                          <p:val>
                                            <p:fltVal val="0"/>
                                          </p:val>
                                        </p:tav>
                                        <p:tav tm="100000">
                                          <p:val>
                                            <p:strVal val="#ppt_w"/>
                                          </p:val>
                                        </p:tav>
                                      </p:tavLst>
                                    </p:anim>
                                    <p:anim calcmode="lin" valueType="num">
                                      <p:cBhvr>
                                        <p:cTn dur="500" fill="hold" id="108"/>
                                        <p:tgtEl>
                                          <p:spTgt spid="53"/>
                                        </p:tgtEl>
                                        <p:attrNameLst>
                                          <p:attrName>ppt_h</p:attrName>
                                        </p:attrNameLst>
                                      </p:cBhvr>
                                      <p:tavLst>
                                        <p:tav tm="0">
                                          <p:val>
                                            <p:fltVal val="0"/>
                                          </p:val>
                                        </p:tav>
                                        <p:tav tm="100000">
                                          <p:val>
                                            <p:strVal val="#ppt_h"/>
                                          </p:val>
                                        </p:tav>
                                      </p:tavLst>
                                    </p:anim>
                                    <p:animEffect filter="fade" transition="in">
                                      <p:cBhvr>
                                        <p:cTn dur="500" id="109"/>
                                        <p:tgtEl>
                                          <p:spTgt spid="53"/>
                                        </p:tgtEl>
                                      </p:cBhvr>
                                    </p:animEffect>
                                  </p:childTnLst>
                                </p:cTn>
                              </p:par>
                            </p:childTnLst>
                          </p:cTn>
                        </p:par>
                        <p:par>
                          <p:cTn fill="hold" id="110" nodeType="afterGroup">
                            <p:stCondLst>
                              <p:cond delay="4750"/>
                            </p:stCondLst>
                            <p:childTnLst>
                              <p:par>
                                <p:cTn fill="hold" grpId="0" id="111" nodeType="afterEffect" presetClass="entr" presetID="14" presetSubtype="10">
                                  <p:stCondLst>
                                    <p:cond delay="0"/>
                                  </p:stCondLst>
                                  <p:childTnLst>
                                    <p:set>
                                      <p:cBhvr>
                                        <p:cTn dur="1" fill="hold" id="112">
                                          <p:stCondLst>
                                            <p:cond delay="0"/>
                                          </p:stCondLst>
                                        </p:cTn>
                                        <p:tgtEl>
                                          <p:spTgt spid="54"/>
                                        </p:tgtEl>
                                        <p:attrNameLst>
                                          <p:attrName>style.visibility</p:attrName>
                                        </p:attrNameLst>
                                      </p:cBhvr>
                                      <p:to>
                                        <p:strVal val="visible"/>
                                      </p:to>
                                    </p:set>
                                    <p:animEffect filter="randombar(horizontal)" transition="in">
                                      <p:cBhvr>
                                        <p:cTn dur="500" id="113"/>
                                        <p:tgtEl>
                                          <p:spTgt spid="54"/>
                                        </p:tgtEl>
                                      </p:cBhvr>
                                    </p:animEffect>
                                  </p:childTnLst>
                                </p:cTn>
                              </p:par>
                            </p:childTnLst>
                          </p:cTn>
                        </p:par>
                        <p:par>
                          <p:cTn fill="hold" id="114" nodeType="afterGroup">
                            <p:stCondLst>
                              <p:cond delay="5250"/>
                            </p:stCondLst>
                            <p:childTnLst>
                              <p:par>
                                <p:cTn fill="hold" grpId="0" id="115" nodeType="afterEffect" presetClass="entr" presetID="22" presetSubtype="4">
                                  <p:stCondLst>
                                    <p:cond delay="0"/>
                                  </p:stCondLst>
                                  <p:childTnLst>
                                    <p:set>
                                      <p:cBhvr>
                                        <p:cTn dur="1" fill="hold" id="116">
                                          <p:stCondLst>
                                            <p:cond delay="0"/>
                                          </p:stCondLst>
                                        </p:cTn>
                                        <p:tgtEl>
                                          <p:spTgt spid="55"/>
                                        </p:tgtEl>
                                        <p:attrNameLst>
                                          <p:attrName>style.visibility</p:attrName>
                                        </p:attrNameLst>
                                      </p:cBhvr>
                                      <p:to>
                                        <p:strVal val="visible"/>
                                      </p:to>
                                    </p:set>
                                    <p:animEffect filter="wipe(down)" transition="in">
                                      <p:cBhvr>
                                        <p:cTn dur="500" id="117"/>
                                        <p:tgtEl>
                                          <p:spTgt spid="55"/>
                                        </p:tgtEl>
                                      </p:cBhvr>
                                    </p:animEffect>
                                  </p:childTnLst>
                                </p:cTn>
                              </p:par>
                            </p:childTnLst>
                          </p:cTn>
                        </p:par>
                        <p:par>
                          <p:cTn fill="hold" id="118" nodeType="afterGroup">
                            <p:stCondLst>
                              <p:cond delay="5750"/>
                            </p:stCondLst>
                            <p:childTnLst>
                              <p:par>
                                <p:cTn fill="hold" grpId="0" id="119" nodeType="afterEffect" presetClass="entr" presetID="22" presetSubtype="4">
                                  <p:stCondLst>
                                    <p:cond delay="0"/>
                                  </p:stCondLst>
                                  <p:childTnLst>
                                    <p:set>
                                      <p:cBhvr>
                                        <p:cTn dur="1" fill="hold" id="120">
                                          <p:stCondLst>
                                            <p:cond delay="0"/>
                                          </p:stCondLst>
                                        </p:cTn>
                                        <p:tgtEl>
                                          <p:spTgt spid="56"/>
                                        </p:tgtEl>
                                        <p:attrNameLst>
                                          <p:attrName>style.visibility</p:attrName>
                                        </p:attrNameLst>
                                      </p:cBhvr>
                                      <p:to>
                                        <p:strVal val="visible"/>
                                      </p:to>
                                    </p:set>
                                    <p:animEffect filter="wipe(down)" transition="in">
                                      <p:cBhvr>
                                        <p:cTn dur="500" id="121"/>
                                        <p:tgtEl>
                                          <p:spTgt spid="56"/>
                                        </p:tgtEl>
                                      </p:cBhvr>
                                    </p:animEffect>
                                  </p:childTnLst>
                                </p:cTn>
                              </p:par>
                            </p:childTnLst>
                          </p:cTn>
                        </p:par>
                        <p:par>
                          <p:cTn fill="hold" id="122" nodeType="afterGroup">
                            <p:stCondLst>
                              <p:cond delay="6250"/>
                            </p:stCondLst>
                            <p:childTnLst>
                              <p:par>
                                <p:cTn fill="hold" grpId="0" id="123" nodeType="afterEffect" presetClass="entr" presetID="53" presetSubtype="0">
                                  <p:stCondLst>
                                    <p:cond delay="0"/>
                                  </p:stCondLst>
                                  <p:childTnLst>
                                    <p:set>
                                      <p:cBhvr>
                                        <p:cTn dur="1" fill="hold" id="124">
                                          <p:stCondLst>
                                            <p:cond delay="0"/>
                                          </p:stCondLst>
                                        </p:cTn>
                                        <p:tgtEl>
                                          <p:spTgt spid="57"/>
                                        </p:tgtEl>
                                        <p:attrNameLst>
                                          <p:attrName>style.visibility</p:attrName>
                                        </p:attrNameLst>
                                      </p:cBhvr>
                                      <p:to>
                                        <p:strVal val="visible"/>
                                      </p:to>
                                    </p:set>
                                    <p:anim calcmode="lin" valueType="num">
                                      <p:cBhvr>
                                        <p:cTn dur="500" fill="hold" id="125"/>
                                        <p:tgtEl>
                                          <p:spTgt spid="57"/>
                                        </p:tgtEl>
                                        <p:attrNameLst>
                                          <p:attrName>ppt_w</p:attrName>
                                        </p:attrNameLst>
                                      </p:cBhvr>
                                      <p:tavLst>
                                        <p:tav tm="0">
                                          <p:val>
                                            <p:fltVal val="0"/>
                                          </p:val>
                                        </p:tav>
                                        <p:tav tm="100000">
                                          <p:val>
                                            <p:strVal val="#ppt_w"/>
                                          </p:val>
                                        </p:tav>
                                      </p:tavLst>
                                    </p:anim>
                                    <p:anim calcmode="lin" valueType="num">
                                      <p:cBhvr>
                                        <p:cTn dur="500" fill="hold" id="126"/>
                                        <p:tgtEl>
                                          <p:spTgt spid="57"/>
                                        </p:tgtEl>
                                        <p:attrNameLst>
                                          <p:attrName>ppt_h</p:attrName>
                                        </p:attrNameLst>
                                      </p:cBhvr>
                                      <p:tavLst>
                                        <p:tav tm="0">
                                          <p:val>
                                            <p:fltVal val="0"/>
                                          </p:val>
                                        </p:tav>
                                        <p:tav tm="100000">
                                          <p:val>
                                            <p:strVal val="#ppt_h"/>
                                          </p:val>
                                        </p:tav>
                                      </p:tavLst>
                                    </p:anim>
                                    <p:animEffect filter="fade" transition="in">
                                      <p:cBhvr>
                                        <p:cTn dur="500" id="127"/>
                                        <p:tgtEl>
                                          <p:spTgt spid="57"/>
                                        </p:tgtEl>
                                      </p:cBhvr>
                                    </p:animEffect>
                                  </p:childTnLst>
                                </p:cTn>
                              </p:par>
                            </p:childTnLst>
                          </p:cTn>
                        </p:par>
                        <p:par>
                          <p:cTn fill="hold" id="128" nodeType="afterGroup">
                            <p:stCondLst>
                              <p:cond delay="6750"/>
                            </p:stCondLst>
                            <p:childTnLst>
                              <p:par>
                                <p:cTn fill="hold" grpId="0" id="129" nodeType="afterEffect" presetClass="entr" presetID="14" presetSubtype="10">
                                  <p:stCondLst>
                                    <p:cond delay="0"/>
                                  </p:stCondLst>
                                  <p:childTnLst>
                                    <p:set>
                                      <p:cBhvr>
                                        <p:cTn dur="1" fill="hold" id="130">
                                          <p:stCondLst>
                                            <p:cond delay="0"/>
                                          </p:stCondLst>
                                        </p:cTn>
                                        <p:tgtEl>
                                          <p:spTgt spid="58"/>
                                        </p:tgtEl>
                                        <p:attrNameLst>
                                          <p:attrName>style.visibility</p:attrName>
                                        </p:attrNameLst>
                                      </p:cBhvr>
                                      <p:to>
                                        <p:strVal val="visible"/>
                                      </p:to>
                                    </p:set>
                                    <p:animEffect filter="randombar(horizontal)" transition="in">
                                      <p:cBhvr>
                                        <p:cTn dur="500" id="131"/>
                                        <p:tgtEl>
                                          <p:spTgt spid="58"/>
                                        </p:tgtEl>
                                      </p:cBhvr>
                                    </p:animEffect>
                                  </p:childTnLst>
                                </p:cTn>
                              </p:par>
                            </p:childTnLst>
                          </p:cTn>
                        </p:par>
                        <p:par>
                          <p:cTn fill="hold" id="132" nodeType="afterGroup">
                            <p:stCondLst>
                              <p:cond delay="7250"/>
                            </p:stCondLst>
                            <p:childTnLst>
                              <p:par>
                                <p:cTn fill="hold" grpId="0" id="133" nodeType="afterEffect" presetClass="entr" presetID="22" presetSubtype="4">
                                  <p:stCondLst>
                                    <p:cond delay="0"/>
                                  </p:stCondLst>
                                  <p:childTnLst>
                                    <p:set>
                                      <p:cBhvr>
                                        <p:cTn dur="1" fill="hold" id="134">
                                          <p:stCondLst>
                                            <p:cond delay="0"/>
                                          </p:stCondLst>
                                        </p:cTn>
                                        <p:tgtEl>
                                          <p:spTgt spid="60"/>
                                        </p:tgtEl>
                                        <p:attrNameLst>
                                          <p:attrName>style.visibility</p:attrName>
                                        </p:attrNameLst>
                                      </p:cBhvr>
                                      <p:to>
                                        <p:strVal val="visible"/>
                                      </p:to>
                                    </p:set>
                                    <p:animEffect filter="wipe(down)" transition="in">
                                      <p:cBhvr>
                                        <p:cTn dur="500" id="135"/>
                                        <p:tgtEl>
                                          <p:spTgt spid="60"/>
                                        </p:tgtEl>
                                      </p:cBhvr>
                                    </p:animEffect>
                                  </p:childTnLst>
                                </p:cTn>
                              </p:par>
                            </p:childTnLst>
                          </p:cTn>
                        </p:par>
                        <p:par>
                          <p:cTn fill="hold" id="136" nodeType="afterGroup">
                            <p:stCondLst>
                              <p:cond delay="7750"/>
                            </p:stCondLst>
                            <p:childTnLst>
                              <p:par>
                                <p:cTn fill="hold" grpId="0" id="137" nodeType="afterEffect" presetClass="entr" presetID="22" presetSubtype="4">
                                  <p:stCondLst>
                                    <p:cond delay="0"/>
                                  </p:stCondLst>
                                  <p:childTnLst>
                                    <p:set>
                                      <p:cBhvr>
                                        <p:cTn dur="1" fill="hold" id="138">
                                          <p:stCondLst>
                                            <p:cond delay="0"/>
                                          </p:stCondLst>
                                        </p:cTn>
                                        <p:tgtEl>
                                          <p:spTgt spid="59"/>
                                        </p:tgtEl>
                                        <p:attrNameLst>
                                          <p:attrName>style.visibility</p:attrName>
                                        </p:attrNameLst>
                                      </p:cBhvr>
                                      <p:to>
                                        <p:strVal val="visible"/>
                                      </p:to>
                                    </p:set>
                                    <p:animEffect filter="wipe(down)" transition="in">
                                      <p:cBhvr>
                                        <p:cTn dur="500" id="139"/>
                                        <p:tgtEl>
                                          <p:spTgt spid="5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13"/>
      <p:bldP grpId="0" spid="14"/>
      <p:bldP grpId="1" spid="14"/>
      <p:bldP grpId="0" spid="15"/>
      <p:bldP grpId="0" spid="16"/>
      <p:bldP grpId="1" spid="16"/>
      <p:bldP grpId="0" spid="17"/>
      <p:bldP grpId="0" spid="33"/>
      <p:bldP grpId="1" spid="33"/>
      <p:bldP grpId="0" spid="34"/>
      <p:bldP grpId="1" spid="34"/>
      <p:bldP grpId="0" spid="36"/>
      <p:bldP grpId="1" spid="36"/>
      <p:bldP grpId="0" spid="39"/>
      <p:bldP grpId="1" spid="39"/>
      <p:bldP grpId="0" spid="40"/>
      <p:bldP grpId="1" spid="40"/>
      <p:bldP grpId="0" spid="41"/>
      <p:bldP grpId="1" spid="41"/>
      <p:bldP grpId="0" spid="42"/>
      <p:bldP grpId="0" spid="43"/>
      <p:bldP grpId="0" spid="44"/>
      <p:bldP grpId="0" spid="45"/>
      <p:bldP grpId="0" spid="49"/>
      <p:bldP grpId="1" spid="49"/>
      <p:bldP grpId="0" spid="50"/>
      <p:bldP grpId="1" spid="50"/>
      <p:bldP grpId="0" spid="53"/>
      <p:bldP grpId="0" spid="54"/>
      <p:bldP grpId="0" spid="55"/>
      <p:bldP grpId="0" spid="56"/>
      <p:bldP grpId="0" spid="57"/>
      <p:bldP grpId="0" spid="58"/>
      <p:bldP grpId="0" spid="59"/>
      <p:bldP grpId="0" spid="60"/>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MH_SubTitle_1">
            <a:extLst>
              <a:ext uri="{FF2B5EF4-FFF2-40B4-BE49-F238E27FC236}">
                <a16:creationId xmlns:a16="http://schemas.microsoft.com/office/drawing/2014/main" id="{531C6404-CB49-4754-8EC8-2289594FE152}"/>
              </a:ext>
            </a:extLst>
          </p:cNvPr>
          <p:cNvSpPr txBox="1"/>
          <p:nvPr>
            <p:custDataLst>
              <p:tags r:id="rId2"/>
            </p:custDataLst>
          </p:nvPr>
        </p:nvSpPr>
        <p:spPr>
          <a:xfrm>
            <a:off x="1736142" y="426067"/>
            <a:ext cx="2181164" cy="365760"/>
          </a:xfrm>
          <a:prstGeom prst="rect">
            <a:avLst/>
          </a:prstGeom>
          <a:noFill/>
        </p:spPr>
        <p:txBody>
          <a:bodyPr anchor="ctr" bIns="0" lIns="0" rIns="0" tIns="0" wrap="square">
            <a:spAutoFit/>
          </a:bodyPr>
          <a:lstStyle/>
          <a:p>
            <a:r>
              <a:rPr altLang="en-US" lang="zh-CN" sz="2400">
                <a:latin typeface="+mn-ea"/>
                <a:sym charset="0" panose="020b0604020202020204" pitchFamily="34" typeface="Arial"/>
              </a:rPr>
              <a:t>亮点业绩展示</a:t>
            </a:r>
          </a:p>
        </p:txBody>
      </p:sp>
      <p:sp>
        <p:nvSpPr>
          <p:cNvPr id="13" name="矩形: 圆角 12">
            <a:extLst>
              <a:ext uri="{FF2B5EF4-FFF2-40B4-BE49-F238E27FC236}">
                <a16:creationId xmlns:a16="http://schemas.microsoft.com/office/drawing/2014/main" id="{41CFE322-8C56-4FB1-AEAC-F9A18ED58863}"/>
              </a:ext>
            </a:extLst>
          </p:cNvPr>
          <p:cNvSpPr/>
          <p:nvPr/>
        </p:nvSpPr>
        <p:spPr>
          <a:xfrm>
            <a:off x="500702" y="238527"/>
            <a:ext cx="383554" cy="764827"/>
          </a:xfrm>
          <a:prstGeom prst="roundRect">
            <a:avLst>
              <a:gd fmla="val 50000" name="adj"/>
            </a:avLst>
          </a:prstGeom>
          <a:noFill/>
          <a:ln w="57150">
            <a:gradFill flip="none" rotWithShape="1">
              <a:gsLst>
                <a:gs pos="0">
                  <a:schemeClr val="bg1"/>
                </a:gs>
                <a:gs pos="74000">
                  <a:schemeClr val="bg1">
                    <a:alpha val="0"/>
                  </a:schemeClr>
                </a:gs>
              </a:gsLst>
              <a:lin ang="27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cs typeface="+mn-ea"/>
              <a:sym typeface="+mn-lt"/>
            </a:endParaRPr>
          </a:p>
        </p:txBody>
      </p:sp>
      <p:sp>
        <p:nvSpPr>
          <p:cNvPr id="14" name="矩形: 圆角 13">
            <a:extLst>
              <a:ext uri="{FF2B5EF4-FFF2-40B4-BE49-F238E27FC236}">
                <a16:creationId xmlns:a16="http://schemas.microsoft.com/office/drawing/2014/main" id="{3EA020CC-5CD9-43A9-808E-D8BFAE55F43A}"/>
              </a:ext>
            </a:extLst>
          </p:cNvPr>
          <p:cNvSpPr/>
          <p:nvPr/>
        </p:nvSpPr>
        <p:spPr>
          <a:xfrm>
            <a:off x="546270" y="308177"/>
            <a:ext cx="278203" cy="642091"/>
          </a:xfrm>
          <a:prstGeom prst="roundRect">
            <a:avLst>
              <a:gd fmla="val 50000" name="adj"/>
            </a:avLst>
          </a:prstGeom>
          <a:noFill/>
          <a:ln w="19050">
            <a:solidFill>
              <a:schemeClr val="bg1">
                <a:alpha val="67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cs typeface="+mn-ea"/>
              <a:sym typeface="+mn-lt"/>
            </a:endParaRPr>
          </a:p>
        </p:txBody>
      </p:sp>
      <p:sp>
        <p:nvSpPr>
          <p:cNvPr id="15" name="矩形: 圆角 14">
            <a:extLst>
              <a:ext uri="{FF2B5EF4-FFF2-40B4-BE49-F238E27FC236}">
                <a16:creationId xmlns:a16="http://schemas.microsoft.com/office/drawing/2014/main" id="{55C95D34-5B37-4587-89CA-ACC5A2E61EA5}"/>
              </a:ext>
            </a:extLst>
          </p:cNvPr>
          <p:cNvSpPr/>
          <p:nvPr/>
        </p:nvSpPr>
        <p:spPr>
          <a:xfrm>
            <a:off x="588300" y="367456"/>
            <a:ext cx="181031" cy="537629"/>
          </a:xfrm>
          <a:prstGeom prst="roundRect">
            <a:avLst>
              <a:gd fmla="val 50000" name="adj"/>
            </a:avLst>
          </a:prstGeom>
          <a:noFill/>
          <a:ln w="19050">
            <a:solidFill>
              <a:schemeClr val="bg1">
                <a:alpha val="56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cs typeface="+mn-ea"/>
              <a:sym typeface="+mn-lt"/>
            </a:endParaRPr>
          </a:p>
        </p:txBody>
      </p:sp>
      <p:sp>
        <p:nvSpPr>
          <p:cNvPr id="16" name="矩形: 圆角 15">
            <a:extLst>
              <a:ext uri="{FF2B5EF4-FFF2-40B4-BE49-F238E27FC236}">
                <a16:creationId xmlns:a16="http://schemas.microsoft.com/office/drawing/2014/main" id="{F0460AEC-921B-4BA3-B6A7-F727A8FAC0FD}"/>
              </a:ext>
            </a:extLst>
          </p:cNvPr>
          <p:cNvSpPr/>
          <p:nvPr/>
        </p:nvSpPr>
        <p:spPr>
          <a:xfrm>
            <a:off x="627038" y="424281"/>
            <a:ext cx="91469" cy="437489"/>
          </a:xfrm>
          <a:prstGeom prst="roundRect">
            <a:avLst>
              <a:gd fmla="val 50000" name="adj"/>
            </a:avLst>
          </a:prstGeom>
          <a:noFill/>
          <a:ln w="19050">
            <a:solidFill>
              <a:schemeClr val="bg1">
                <a:alpha val="34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cs typeface="+mn-ea"/>
              <a:sym typeface="+mn-lt"/>
            </a:endParaRPr>
          </a:p>
        </p:txBody>
      </p:sp>
      <p:sp>
        <p:nvSpPr>
          <p:cNvPr id="17" name="文本框 16">
            <a:extLst>
              <a:ext uri="{FF2B5EF4-FFF2-40B4-BE49-F238E27FC236}">
                <a16:creationId xmlns:a16="http://schemas.microsoft.com/office/drawing/2014/main" id="{6DA7CD1E-08DE-4CFF-8B0C-38DF15E79827}"/>
              </a:ext>
            </a:extLst>
          </p:cNvPr>
          <p:cNvSpPr txBox="1"/>
          <p:nvPr/>
        </p:nvSpPr>
        <p:spPr>
          <a:xfrm>
            <a:off x="884256" y="-63500"/>
            <a:ext cx="415132" cy="1188720"/>
          </a:xfrm>
          <a:prstGeom prst="rect">
            <a:avLst/>
          </a:prstGeom>
          <a:noFill/>
        </p:spPr>
        <p:txBody>
          <a:bodyPr rtlCol="0" wrap="square">
            <a:spAutoFit/>
          </a:bodyPr>
          <a:lstStyle/>
          <a:p>
            <a:r>
              <a:rPr altLang="zh-CN" lang="en-US" sz="7200">
                <a:gradFill flip="none" rotWithShape="1">
                  <a:gsLst>
                    <a:gs pos="0">
                      <a:schemeClr val="bg1"/>
                    </a:gs>
                    <a:gs pos="100000">
                      <a:schemeClr val="bg1">
                        <a:shade val="100000"/>
                        <a:satMod val="115000"/>
                        <a:alpha val="0"/>
                      </a:schemeClr>
                    </a:gs>
                  </a:gsLst>
                  <a:lin ang="0" scaled="1"/>
                </a:gradFill>
                <a:latin charset="0" panose="020b0502040204020203" pitchFamily="34" typeface="Bahnschrift Light"/>
                <a:ea charset="-122" panose="02010600010101010101" pitchFamily="2" typeface="Aa润行体 (非商业使用)"/>
              </a:rPr>
              <a:t>2</a:t>
            </a:r>
          </a:p>
        </p:txBody>
      </p:sp>
      <p:sp>
        <p:nvSpPr>
          <p:cNvPr descr="e7d195523061f1c0d3ba7f298e59d031c9c3f97027ed136f882110EF8F17BAD1F2C348D17C7856EF46CB4678CC9E44EE1ABA681E3133328A7B4D22AAF822B2429426B2355AA8CC4431B8568D2CF3B73AE9F4AE98D5A0D6A5566EF967553E96D781C502472DAB692B5E92B1CB5B32F40BF8CF6181A24AB2F2CD3A9A53F0FE7F0D4E247476572CCFAC" id="8" name="弧形 7">
            <a:extLst>
              <a:ext uri="{FF2B5EF4-FFF2-40B4-BE49-F238E27FC236}">
                <a16:creationId xmlns:a16="http://schemas.microsoft.com/office/drawing/2014/main" id="{FAB18CCC-4F90-4EF7-AC3F-4BDC23D86506}"/>
              </a:ext>
            </a:extLst>
          </p:cNvPr>
          <p:cNvSpPr/>
          <p:nvPr/>
        </p:nvSpPr>
        <p:spPr>
          <a:xfrm>
            <a:off x="72046" y="850438"/>
            <a:ext cx="5609790" cy="5609790"/>
          </a:xfrm>
          <a:prstGeom prst="arc">
            <a:avLst>
              <a:gd fmla="val 17342511" name="adj1"/>
              <a:gd fmla="val 4273142" name="adj2"/>
            </a:avLst>
          </a:prstGeom>
          <a:noFill/>
          <a:ln algn="ctr" cap="flat" cmpd="sng" w="25400">
            <a:gradFill flip="none" rotWithShape="1">
              <a:gsLst>
                <a:gs pos="48000">
                  <a:sysClr lastClr="FFFFFF" val="window">
                    <a:lumMod val="75000"/>
                    <a:alpha val="0"/>
                  </a:sysClr>
                </a:gs>
                <a:gs pos="100000">
                  <a:sysClr lastClr="FFFFFF" val="window">
                    <a:lumMod val="75000"/>
                  </a:sysClr>
                </a:gs>
              </a:gsLst>
              <a:lin ang="0" scaled="1"/>
            </a:grad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black"/>
              </a:solidFill>
              <a:effectLst/>
              <a:uLnTx/>
              <a:uFillTx/>
              <a:latin typeface="Hans Kendrick V4"/>
              <a:ea typeface="华文细黑"/>
              <a:cs typeface="+mn-cs"/>
            </a:endParaRPr>
          </a:p>
        </p:txBody>
      </p:sp>
      <p:sp>
        <p:nvSpPr>
          <p:cNvPr descr="e7d195523061f1c0d3ba7f298e59d031c9c3f97027ed136f882110EF8F17BAD1F2C348D17C7856EF46CB4678CC9E44EE1ABA681E3133328A7B4D22AAF822B2429426B2355AA8CC4431B8568D2CF3B73AE9F4AE98D5A0D6A5566EF967553E96D781C502472DAB692B5E92B1CB5B32F40BF8CF6181A24AB2F2CD3A9A53F0FE7F0D4E247476572CCFAC" id="9" name="椭圆 8">
            <a:extLst>
              <a:ext uri="{FF2B5EF4-FFF2-40B4-BE49-F238E27FC236}">
                <a16:creationId xmlns:a16="http://schemas.microsoft.com/office/drawing/2014/main" id="{6FC92BBB-EC37-4D3C-B00D-CB3AD9F3BC94}"/>
              </a:ext>
            </a:extLst>
          </p:cNvPr>
          <p:cNvSpPr/>
          <p:nvPr/>
        </p:nvSpPr>
        <p:spPr>
          <a:xfrm>
            <a:off x="716136" y="1494528"/>
            <a:ext cx="4321610" cy="4321610"/>
          </a:xfrm>
          <a:prstGeom prst="ellipse">
            <a:avLst/>
          </a:prstGeom>
          <a:solidFill>
            <a:sysClr lastClr="FFFFFF" val="window">
              <a:lumMod val="95000"/>
            </a:sysClr>
          </a:solid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latin typeface="Hans Kendrick V4"/>
              <a:ea typeface="华文细黑"/>
              <a:cs typeface="+mn-cs"/>
            </a:endParaRPr>
          </a:p>
        </p:txBody>
      </p:sp>
      <p:pic>
        <p:nvPicPr>
          <p:cNvPr id="10" name="图片 9">
            <a:extLst>
              <a:ext uri="{FF2B5EF4-FFF2-40B4-BE49-F238E27FC236}">
                <a16:creationId xmlns:a16="http://schemas.microsoft.com/office/drawing/2014/main" id="{3CBFC8A7-A38A-4EC3-A7EA-9CC7A2D06CBF}"/>
              </a:ext>
            </a:extLst>
          </p:cNvPr>
          <p:cNvPicPr>
            <a:picLocks noChangeAspect="1"/>
          </p:cNvPicPr>
          <p:nvPr/>
        </p:nvPicPr>
        <p:blipFill>
          <a:blip r:embed="rId3">
            <a:extLst>
              <a:ext uri="{28A0092B-C50C-407E-A947-70E740481C1C}">
                <a14:useLocalDpi val="0"/>
              </a:ext>
            </a:extLst>
          </a:blip>
          <a:srcRect l="16644" r="16644"/>
          <a:stretch>
            <a:fillRect/>
          </a:stretch>
        </p:blipFill>
        <p:spPr>
          <a:xfrm>
            <a:off x="1055590" y="1833982"/>
            <a:ext cx="3642702" cy="3642702"/>
          </a:xfrm>
          <a:custGeom>
            <a:gdLst>
              <a:gd fmla="*/ 2162629 w 4325258" name="connsiteX0"/>
              <a:gd fmla="*/ 0 h 4325258" name="connsiteY0"/>
              <a:gd fmla="*/ 4325258 w 4325258" name="connsiteX1"/>
              <a:gd fmla="*/ 2162629 h 4325258" name="connsiteY1"/>
              <a:gd fmla="*/ 2162629 w 4325258" name="connsiteX2"/>
              <a:gd fmla="*/ 4325258 h 4325258" name="connsiteY2"/>
              <a:gd fmla="*/ 0 w 4325258" name="connsiteX3"/>
              <a:gd fmla="*/ 2162629 h 4325258" name="connsiteY3"/>
              <a:gd fmla="*/ 2162629 w 4325258" name="connsiteX4"/>
              <a:gd fmla="*/ 0 h 4325258"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4325258" w="4325258">
                <a:moveTo>
                  <a:pt x="2162629" y="0"/>
                </a:moveTo>
                <a:cubicBezTo>
                  <a:pt x="3357016" y="0"/>
                  <a:pt x="4325258" y="968242"/>
                  <a:pt x="4325258" y="2162629"/>
                </a:cubicBezTo>
                <a:cubicBezTo>
                  <a:pt x="4325258" y="3357016"/>
                  <a:pt x="3357016" y="4325258"/>
                  <a:pt x="2162629" y="4325258"/>
                </a:cubicBezTo>
                <a:cubicBezTo>
                  <a:pt x="968242" y="4325258"/>
                  <a:pt x="0" y="3357016"/>
                  <a:pt x="0" y="2162629"/>
                </a:cubicBezTo>
                <a:cubicBezTo>
                  <a:pt x="0" y="968242"/>
                  <a:pt x="968242" y="0"/>
                  <a:pt x="2162629" y="0"/>
                </a:cubicBezTo>
                <a:close/>
              </a:path>
            </a:pathLst>
          </a:custGeom>
          <a:solidFill>
            <a:sysClr lastClr="FFFFFF" val="window"/>
          </a:solidFill>
          <a:ln w="50800">
            <a:solidFill>
              <a:sysClr lastClr="FFFFFF" val="window"/>
            </a:solidFill>
          </a:ln>
          <a:effectLst>
            <a:outerShdw algn="tl" blurRad="596900" dir="2700000" dist="342900" rotWithShape="0">
              <a:sysClr lastClr="000000" val="windowText">
                <a:lumMod val="75000"/>
                <a:lumOff val="25000"/>
                <a:alpha val="11000"/>
              </a:sysClr>
            </a:outerShdw>
          </a:effectLst>
        </p:spPr>
      </p:pic>
      <p:grpSp>
        <p:nvGrpSpPr>
          <p:cNvPr descr="e7d195523061f1c0d3ba7f298e59d031c9c3f97027ed136f882110EF8F17BAD1F2C348D17C7856EF46CB4678CC9E44EE1ABA681E3133328A7B4D22AAF822B2429426B2355AA8CC4431B8568D2CF3B73AE9F4AE98D5A0D6A5566EF967553E96D781C502472DAB692B5E92B1CB5B32F40BF8CF6181A24AB2F2CD3A9A53F0FE7F0D4E247476572CCFAC" id="11" name="组合 10">
            <a:extLst>
              <a:ext uri="{FF2B5EF4-FFF2-40B4-BE49-F238E27FC236}">
                <a16:creationId xmlns:a16="http://schemas.microsoft.com/office/drawing/2014/main" id="{91E78D28-DE77-4E48-BC83-0AF3E89DED5E}"/>
              </a:ext>
            </a:extLst>
          </p:cNvPr>
          <p:cNvGrpSpPr/>
          <p:nvPr/>
        </p:nvGrpSpPr>
        <p:grpSpPr>
          <a:xfrm>
            <a:off x="4827417" y="1631251"/>
            <a:ext cx="528365" cy="528364"/>
            <a:chOff x="1472914" y="2750820"/>
            <a:chExt cx="1314178" cy="1314176"/>
          </a:xfrm>
        </p:grpSpPr>
        <p:sp>
          <p:nvSpPr>
            <p:cNvPr id="12" name="椭圆 11">
              <a:extLst>
                <a:ext uri="{FF2B5EF4-FFF2-40B4-BE49-F238E27FC236}">
                  <a16:creationId xmlns:a16="http://schemas.microsoft.com/office/drawing/2014/main" id="{A0F08379-8673-4183-8ADD-910EEEC82F53}"/>
                </a:ext>
              </a:extLst>
            </p:cNvPr>
            <p:cNvSpPr/>
            <p:nvPr/>
          </p:nvSpPr>
          <p:spPr>
            <a:xfrm>
              <a:off x="1472914" y="2750820"/>
              <a:ext cx="1314178" cy="1314176"/>
            </a:xfrm>
            <a:prstGeom prst="ellipse">
              <a:avLst/>
            </a:prstGeom>
            <a:solidFill>
              <a:srgbClr val="E7E6E6">
                <a:alpha val="56000"/>
              </a:srgbClr>
            </a:solid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latin typeface="Hans Kendrick V4"/>
                <a:ea typeface="华文细黑"/>
                <a:cs typeface="+mn-cs"/>
              </a:endParaRPr>
            </a:p>
          </p:txBody>
        </p:sp>
        <p:sp>
          <p:nvSpPr>
            <p:cNvPr id="18" name="椭圆 17">
              <a:extLst>
                <a:ext uri="{FF2B5EF4-FFF2-40B4-BE49-F238E27FC236}">
                  <a16:creationId xmlns:a16="http://schemas.microsoft.com/office/drawing/2014/main" id="{06D39F67-8F33-4046-9960-11017CF96455}"/>
                </a:ext>
              </a:extLst>
            </p:cNvPr>
            <p:cNvSpPr/>
            <p:nvPr/>
          </p:nvSpPr>
          <p:spPr>
            <a:xfrm>
              <a:off x="1861262" y="3139168"/>
              <a:ext cx="537482" cy="537482"/>
            </a:xfrm>
            <a:prstGeom prst="ellipse">
              <a:avLst/>
            </a:prstGeom>
            <a:solidFill>
              <a:srgbClr val="035CAC"/>
            </a:solidFill>
            <a:ln algn="ctr" cap="flat" cmpd="sng" w="12700">
              <a:noFill/>
              <a:prstDash val="solid"/>
              <a:miter lim="800000"/>
            </a:ln>
            <a:effectLst>
              <a:outerShdw algn="tl" blurRad="266700" dir="2700000" dist="139700" rotWithShape="0">
                <a:sysClr lastClr="FFFFFF" val="window">
                  <a:lumMod val="50000"/>
                  <a:alpha val="45000"/>
                </a:sysClr>
              </a:outerShdw>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latin typeface="Hans Kendrick V4"/>
                <a:ea typeface="华文细黑"/>
                <a:cs typeface="+mn-cs"/>
              </a:endParaRPr>
            </a:p>
          </p:txBody>
        </p:sp>
      </p:grpSp>
      <p:grpSp>
        <p:nvGrpSpPr>
          <p:cNvPr descr="e7d195523061f1c0d3ba7f298e59d031c9c3f97027ed136f882110EF8F17BAD1F2C348D17C7856EF46CB4678CC9E44EE1ABA681E3133328A7B4D22AAF822B2429426B2355AA8CC4431B8568D2CF3B73AE9F4AE98D5A0D6A5566EF967553E96D781C502472DAB692B5E92B1CB5B32F40BF8CF6181A24AB2F2CD3A9A53F0FE7F0D4E247476572CCFAC" id="19" name="组合 18">
            <a:extLst>
              <a:ext uri="{FF2B5EF4-FFF2-40B4-BE49-F238E27FC236}">
                <a16:creationId xmlns:a16="http://schemas.microsoft.com/office/drawing/2014/main" id="{26AD6EEB-82AD-49BD-9AC2-EFE7EAFBBBE6}"/>
              </a:ext>
            </a:extLst>
          </p:cNvPr>
          <p:cNvGrpSpPr/>
          <p:nvPr/>
        </p:nvGrpSpPr>
        <p:grpSpPr>
          <a:xfrm>
            <a:off x="5277259" y="2535373"/>
            <a:ext cx="528365" cy="528364"/>
            <a:chOff x="1472914" y="2750820"/>
            <a:chExt cx="1314178" cy="1314176"/>
          </a:xfrm>
        </p:grpSpPr>
        <p:sp>
          <p:nvSpPr>
            <p:cNvPr id="20" name="椭圆 19">
              <a:extLst>
                <a:ext uri="{FF2B5EF4-FFF2-40B4-BE49-F238E27FC236}">
                  <a16:creationId xmlns:a16="http://schemas.microsoft.com/office/drawing/2014/main" id="{E71A2209-A37E-4F62-A7BF-CB5AB3F50252}"/>
                </a:ext>
              </a:extLst>
            </p:cNvPr>
            <p:cNvSpPr/>
            <p:nvPr/>
          </p:nvSpPr>
          <p:spPr>
            <a:xfrm>
              <a:off x="1472914" y="2750820"/>
              <a:ext cx="1314178" cy="1314176"/>
            </a:xfrm>
            <a:prstGeom prst="ellipse">
              <a:avLst/>
            </a:prstGeom>
            <a:solidFill>
              <a:srgbClr val="E7E6E6">
                <a:alpha val="56000"/>
              </a:srgbClr>
            </a:solid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latin typeface="Hans Kendrick V4"/>
                <a:ea typeface="华文细黑"/>
                <a:cs typeface="+mn-cs"/>
              </a:endParaRPr>
            </a:p>
          </p:txBody>
        </p:sp>
        <p:sp>
          <p:nvSpPr>
            <p:cNvPr id="21" name="椭圆 20">
              <a:extLst>
                <a:ext uri="{FF2B5EF4-FFF2-40B4-BE49-F238E27FC236}">
                  <a16:creationId xmlns:a16="http://schemas.microsoft.com/office/drawing/2014/main" id="{CA309E6A-CA35-4F75-ABE7-84B7C82F739E}"/>
                </a:ext>
              </a:extLst>
            </p:cNvPr>
            <p:cNvSpPr/>
            <p:nvPr/>
          </p:nvSpPr>
          <p:spPr>
            <a:xfrm>
              <a:off x="1861262" y="3139168"/>
              <a:ext cx="537482" cy="537482"/>
            </a:xfrm>
            <a:prstGeom prst="ellipse">
              <a:avLst/>
            </a:prstGeom>
            <a:solidFill>
              <a:srgbClr val="035CAC"/>
            </a:solidFill>
            <a:ln algn="ctr" cap="flat" cmpd="sng" w="12700">
              <a:noFill/>
              <a:prstDash val="solid"/>
              <a:miter lim="800000"/>
            </a:ln>
            <a:effectLst>
              <a:outerShdw algn="tl" blurRad="266700" dir="2700000" dist="139700" rotWithShape="0">
                <a:sysClr lastClr="FFFFFF" val="window">
                  <a:lumMod val="50000"/>
                  <a:alpha val="45000"/>
                </a:sysClr>
              </a:outerShdw>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latin typeface="Hans Kendrick V4"/>
                <a:ea typeface="华文细黑"/>
                <a:cs typeface="+mn-cs"/>
              </a:endParaRPr>
            </a:p>
          </p:txBody>
        </p:sp>
      </p:grpSp>
      <p:grpSp>
        <p:nvGrpSpPr>
          <p:cNvPr descr="e7d195523061f1c0d3ba7f298e59d031c9c3f97027ed136f882110EF8F17BAD1F2C348D17C7856EF46CB4678CC9E44EE1ABA681E3133328A7B4D22AAF822B2429426B2355AA8CC4431B8568D2CF3B73AE9F4AE98D5A0D6A5566EF967553E96D781C502472DAB692B5E92B1CB5B32F40BF8CF6181A24AB2F2CD3A9A53F0FE7F0D4E247476572CCFAC" id="22" name="组合 21">
            <a:extLst>
              <a:ext uri="{FF2B5EF4-FFF2-40B4-BE49-F238E27FC236}">
                <a16:creationId xmlns:a16="http://schemas.microsoft.com/office/drawing/2014/main" id="{F377E6BE-EA33-4FE5-BA63-695A2620EB69}"/>
              </a:ext>
            </a:extLst>
          </p:cNvPr>
          <p:cNvGrpSpPr/>
          <p:nvPr/>
        </p:nvGrpSpPr>
        <p:grpSpPr>
          <a:xfrm>
            <a:off x="5381060" y="3391151"/>
            <a:ext cx="528365" cy="528364"/>
            <a:chOff x="1472914" y="2750820"/>
            <a:chExt cx="1314178" cy="1314176"/>
          </a:xfrm>
        </p:grpSpPr>
        <p:sp>
          <p:nvSpPr>
            <p:cNvPr id="23" name="椭圆 22">
              <a:extLst>
                <a:ext uri="{FF2B5EF4-FFF2-40B4-BE49-F238E27FC236}">
                  <a16:creationId xmlns:a16="http://schemas.microsoft.com/office/drawing/2014/main" id="{927084D6-EE3B-4403-AADE-DF531C3FB255}"/>
                </a:ext>
              </a:extLst>
            </p:cNvPr>
            <p:cNvSpPr/>
            <p:nvPr/>
          </p:nvSpPr>
          <p:spPr>
            <a:xfrm>
              <a:off x="1472914" y="2750820"/>
              <a:ext cx="1314178" cy="1314176"/>
            </a:xfrm>
            <a:prstGeom prst="ellipse">
              <a:avLst/>
            </a:prstGeom>
            <a:solidFill>
              <a:srgbClr val="E7E6E6">
                <a:alpha val="56000"/>
              </a:srgbClr>
            </a:solid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latin typeface="Hans Kendrick V4"/>
                <a:ea typeface="华文细黑"/>
                <a:cs typeface="+mn-cs"/>
              </a:endParaRPr>
            </a:p>
          </p:txBody>
        </p:sp>
        <p:sp>
          <p:nvSpPr>
            <p:cNvPr id="24" name="椭圆 23">
              <a:extLst>
                <a:ext uri="{FF2B5EF4-FFF2-40B4-BE49-F238E27FC236}">
                  <a16:creationId xmlns:a16="http://schemas.microsoft.com/office/drawing/2014/main" id="{B96C8075-FAA3-480B-A07B-EBEAE8BA0B52}"/>
                </a:ext>
              </a:extLst>
            </p:cNvPr>
            <p:cNvSpPr/>
            <p:nvPr/>
          </p:nvSpPr>
          <p:spPr>
            <a:xfrm>
              <a:off x="1861262" y="3139168"/>
              <a:ext cx="537482" cy="537482"/>
            </a:xfrm>
            <a:prstGeom prst="ellipse">
              <a:avLst/>
            </a:prstGeom>
            <a:solidFill>
              <a:srgbClr val="035CAC"/>
            </a:solidFill>
            <a:ln algn="ctr" cap="flat" cmpd="sng" w="12700">
              <a:noFill/>
              <a:prstDash val="solid"/>
              <a:miter lim="800000"/>
            </a:ln>
            <a:effectLst>
              <a:outerShdw algn="tl" blurRad="266700" dir="2700000" dist="139700" rotWithShape="0">
                <a:sysClr lastClr="FFFFFF" val="window">
                  <a:lumMod val="50000"/>
                  <a:alpha val="45000"/>
                </a:sysClr>
              </a:outerShdw>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latin typeface="Hans Kendrick V4"/>
                <a:ea typeface="华文细黑"/>
                <a:cs typeface="+mn-cs"/>
              </a:endParaRPr>
            </a:p>
          </p:txBody>
        </p:sp>
      </p:grpSp>
      <p:grpSp>
        <p:nvGrpSpPr>
          <p:cNvPr descr="e7d195523061f1c0d3ba7f298e59d031c9c3f97027ed136f882110EF8F17BAD1F2C348D17C7856EF46CB4678CC9E44EE1ABA681E3133328A7B4D22AAF822B2429426B2355AA8CC4431B8568D2CF3B73AE9F4AE98D5A0D6A5566EF967553E96D781C502472DAB692B5E92B1CB5B32F40BF8CF6181A24AB2F2CD3A9A53F0FE7F0D4E247476572CCFAC" id="25" name="组合 24">
            <a:extLst>
              <a:ext uri="{FF2B5EF4-FFF2-40B4-BE49-F238E27FC236}">
                <a16:creationId xmlns:a16="http://schemas.microsoft.com/office/drawing/2014/main" id="{FB03FA3B-2801-4950-BF65-5B66735A89CA}"/>
              </a:ext>
            </a:extLst>
          </p:cNvPr>
          <p:cNvGrpSpPr/>
          <p:nvPr/>
        </p:nvGrpSpPr>
        <p:grpSpPr>
          <a:xfrm>
            <a:off x="5277259" y="4317053"/>
            <a:ext cx="528365" cy="528364"/>
            <a:chOff x="1472914" y="2750820"/>
            <a:chExt cx="1314178" cy="1314176"/>
          </a:xfrm>
        </p:grpSpPr>
        <p:sp>
          <p:nvSpPr>
            <p:cNvPr id="26" name="椭圆 25">
              <a:extLst>
                <a:ext uri="{FF2B5EF4-FFF2-40B4-BE49-F238E27FC236}">
                  <a16:creationId xmlns:a16="http://schemas.microsoft.com/office/drawing/2014/main" id="{78A8E9C2-D614-4093-BEDB-8AD4BD30BA44}"/>
                </a:ext>
              </a:extLst>
            </p:cNvPr>
            <p:cNvSpPr/>
            <p:nvPr/>
          </p:nvSpPr>
          <p:spPr>
            <a:xfrm>
              <a:off x="1472914" y="2750820"/>
              <a:ext cx="1314178" cy="1314176"/>
            </a:xfrm>
            <a:prstGeom prst="ellipse">
              <a:avLst/>
            </a:prstGeom>
            <a:solidFill>
              <a:srgbClr val="E7E6E6">
                <a:alpha val="56000"/>
              </a:srgbClr>
            </a:solid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latin typeface="Hans Kendrick V4"/>
                <a:ea typeface="华文细黑"/>
                <a:cs typeface="+mn-cs"/>
              </a:endParaRPr>
            </a:p>
          </p:txBody>
        </p:sp>
        <p:sp>
          <p:nvSpPr>
            <p:cNvPr id="27" name="椭圆 26">
              <a:extLst>
                <a:ext uri="{FF2B5EF4-FFF2-40B4-BE49-F238E27FC236}">
                  <a16:creationId xmlns:a16="http://schemas.microsoft.com/office/drawing/2014/main" id="{3ADDC1A3-23B5-4729-A726-4FD2D6B09346}"/>
                </a:ext>
              </a:extLst>
            </p:cNvPr>
            <p:cNvSpPr/>
            <p:nvPr/>
          </p:nvSpPr>
          <p:spPr>
            <a:xfrm>
              <a:off x="1861262" y="3139168"/>
              <a:ext cx="537482" cy="537482"/>
            </a:xfrm>
            <a:prstGeom prst="ellipse">
              <a:avLst/>
            </a:prstGeom>
            <a:solidFill>
              <a:srgbClr val="035CAC"/>
            </a:solidFill>
            <a:ln algn="ctr" cap="flat" cmpd="sng" w="12700">
              <a:noFill/>
              <a:prstDash val="solid"/>
              <a:miter lim="800000"/>
            </a:ln>
            <a:effectLst>
              <a:outerShdw algn="tl" blurRad="266700" dir="2700000" dist="139700" rotWithShape="0">
                <a:sysClr lastClr="FFFFFF" val="window">
                  <a:lumMod val="50000"/>
                  <a:alpha val="45000"/>
                </a:sysClr>
              </a:outerShdw>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latin typeface="Hans Kendrick V4"/>
                <a:ea typeface="华文细黑"/>
                <a:cs typeface="+mn-cs"/>
              </a:endParaRPr>
            </a:p>
          </p:txBody>
        </p:sp>
      </p:grpSp>
      <p:grpSp>
        <p:nvGrpSpPr>
          <p:cNvPr descr="e7d195523061f1c0d3ba7f298e59d031c9c3f97027ed136f882110EF8F17BAD1F2C348D17C7856EF46CB4678CC9E44EE1ABA681E3133328A7B4D22AAF822B2429426B2355AA8CC4431B8568D2CF3B73AE9F4AE98D5A0D6A5566EF967553E96D781C502472DAB692B5E92B1CB5B32F40BF8CF6181A24AB2F2CD3A9A53F0FE7F0D4E247476572CCFAC" id="28" name="组合 27">
            <a:extLst>
              <a:ext uri="{FF2B5EF4-FFF2-40B4-BE49-F238E27FC236}">
                <a16:creationId xmlns:a16="http://schemas.microsoft.com/office/drawing/2014/main" id="{EA467A60-D6B9-4DC4-9396-DF3F224CBDAF}"/>
              </a:ext>
            </a:extLst>
          </p:cNvPr>
          <p:cNvGrpSpPr/>
          <p:nvPr/>
        </p:nvGrpSpPr>
        <p:grpSpPr>
          <a:xfrm>
            <a:off x="4827417" y="5106258"/>
            <a:ext cx="528365" cy="528364"/>
            <a:chOff x="1472914" y="2750820"/>
            <a:chExt cx="1314178" cy="1314176"/>
          </a:xfrm>
        </p:grpSpPr>
        <p:sp>
          <p:nvSpPr>
            <p:cNvPr id="29" name="椭圆 28">
              <a:extLst>
                <a:ext uri="{FF2B5EF4-FFF2-40B4-BE49-F238E27FC236}">
                  <a16:creationId xmlns:a16="http://schemas.microsoft.com/office/drawing/2014/main" id="{893EF1D7-522C-4C0A-9717-7A1027859996}"/>
                </a:ext>
              </a:extLst>
            </p:cNvPr>
            <p:cNvSpPr/>
            <p:nvPr/>
          </p:nvSpPr>
          <p:spPr>
            <a:xfrm>
              <a:off x="1472914" y="2750820"/>
              <a:ext cx="1314178" cy="1314176"/>
            </a:xfrm>
            <a:prstGeom prst="ellipse">
              <a:avLst/>
            </a:prstGeom>
            <a:solidFill>
              <a:srgbClr val="E7E6E6">
                <a:alpha val="56000"/>
              </a:srgbClr>
            </a:solid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latin typeface="Hans Kendrick V4"/>
                <a:ea typeface="华文细黑"/>
                <a:cs typeface="+mn-cs"/>
              </a:endParaRPr>
            </a:p>
          </p:txBody>
        </p:sp>
        <p:sp>
          <p:nvSpPr>
            <p:cNvPr id="30" name="椭圆 29">
              <a:extLst>
                <a:ext uri="{FF2B5EF4-FFF2-40B4-BE49-F238E27FC236}">
                  <a16:creationId xmlns:a16="http://schemas.microsoft.com/office/drawing/2014/main" id="{8E7BD59E-5F97-43E8-84D8-8B2518D25B51}"/>
                </a:ext>
              </a:extLst>
            </p:cNvPr>
            <p:cNvSpPr/>
            <p:nvPr/>
          </p:nvSpPr>
          <p:spPr>
            <a:xfrm>
              <a:off x="1861262" y="3139168"/>
              <a:ext cx="537482" cy="537482"/>
            </a:xfrm>
            <a:prstGeom prst="ellipse">
              <a:avLst/>
            </a:prstGeom>
            <a:solidFill>
              <a:srgbClr val="035CAC"/>
            </a:solidFill>
            <a:ln algn="ctr" cap="flat" cmpd="sng" w="12700">
              <a:noFill/>
              <a:prstDash val="solid"/>
              <a:miter lim="800000"/>
            </a:ln>
            <a:effectLst>
              <a:outerShdw algn="tl" blurRad="266700" dir="2700000" dist="139700" rotWithShape="0">
                <a:sysClr lastClr="FFFFFF" val="window">
                  <a:lumMod val="50000"/>
                  <a:alpha val="45000"/>
                </a:sysClr>
              </a:outerShdw>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latin typeface="Hans Kendrick V4"/>
                <a:ea typeface="华文细黑"/>
                <a:cs typeface="+mn-cs"/>
              </a:endParaRPr>
            </a:p>
          </p:txBody>
        </p:sp>
      </p:grpSp>
      <p:sp>
        <p:nvSpPr>
          <p:cNvPr descr="e7d195523061f1c0d3ba7f298e59d031c9c3f97027ed136f882110EF8F17BAD1F2C348D17C7856EF46CB4678CC9E44EE1ABA681E3133328A7B4D22AAF822B2429426B2355AA8CC4431B8568D2CF3B73AE9F4AE98D5A0D6A5566EF967553E96D781C502472DAB692B5E92B1CB5B32F40BF8CF6181A24AB2F2CD3A9A53F0FE7F0D4E247476572CCFAC" id="31" name="矩形 30">
            <a:extLst>
              <a:ext uri="{FF2B5EF4-FFF2-40B4-BE49-F238E27FC236}">
                <a16:creationId xmlns:a16="http://schemas.microsoft.com/office/drawing/2014/main" id="{05E20D09-2DAE-42AD-B85E-E0B3BBCD9F45}"/>
              </a:ext>
            </a:extLst>
          </p:cNvPr>
          <p:cNvSpPr/>
          <p:nvPr/>
        </p:nvSpPr>
        <p:spPr>
          <a:xfrm>
            <a:off x="5645241" y="1609201"/>
            <a:ext cx="6095908" cy="329184"/>
          </a:xfrm>
          <a:prstGeom prst="rect">
            <a:avLst/>
          </a:prstGeom>
        </p:spPr>
        <p:txBody>
          <a:bodyPr wrap="square">
            <a:spAutoFit/>
          </a:bodyPr>
          <a:lstStyle/>
          <a:p>
            <a:pPr>
              <a:lnSpc>
                <a:spcPct val="130000"/>
              </a:lnSpc>
            </a:pPr>
            <a:r>
              <a:rPr altLang="en-US" lang="zh-CN" sz="1200">
                <a:solidFill>
                  <a:schemeClr val="bg1">
                    <a:lumMod val="50000"/>
                  </a:schemeClr>
                </a:solidFill>
                <a:latin typeface="+mn-ea"/>
              </a:rPr>
              <a:t>单击添加详细文字说明，或复制文本黏贴自此右键只保留文字单击添加详细文字说明</a:t>
            </a:r>
          </a:p>
        </p:txBody>
      </p:sp>
      <p:sp>
        <p:nvSpPr>
          <p:cNvPr descr="e7d195523061f1c0d3ba7f298e59d031c9c3f97027ed136f882110EF8F17BAD1F2C348D17C7856EF46CB4678CC9E44EE1ABA681E3133328A7B4D22AAF822B2429426B2355AA8CC4431B8568D2CF3B73AE9F4AE98D5A0D6A5566EF967553E96D781C502472DAB692B5E92B1CB5B32F40BF8CF6181A24AB2F2CD3A9A53F0FE7F0D4E247476572CCFAC" id="32" name="矩形 31">
            <a:extLst>
              <a:ext uri="{FF2B5EF4-FFF2-40B4-BE49-F238E27FC236}">
                <a16:creationId xmlns:a16="http://schemas.microsoft.com/office/drawing/2014/main" id="{8261758B-CF06-41C0-87AB-18B70B54FFB4}"/>
              </a:ext>
            </a:extLst>
          </p:cNvPr>
          <p:cNvSpPr/>
          <p:nvPr/>
        </p:nvSpPr>
        <p:spPr>
          <a:xfrm>
            <a:off x="5645241" y="5080358"/>
            <a:ext cx="6095908" cy="329184"/>
          </a:xfrm>
          <a:prstGeom prst="rect">
            <a:avLst/>
          </a:prstGeom>
        </p:spPr>
        <p:txBody>
          <a:bodyPr wrap="square">
            <a:spAutoFit/>
          </a:bodyPr>
          <a:lstStyle/>
          <a:p>
            <a:pPr>
              <a:lnSpc>
                <a:spcPct val="130000"/>
              </a:lnSpc>
            </a:pPr>
            <a:r>
              <a:rPr altLang="en-US" lang="zh-CN" sz="1200">
                <a:solidFill>
                  <a:schemeClr val="bg1">
                    <a:lumMod val="50000"/>
                  </a:schemeClr>
                </a:solidFill>
                <a:latin typeface="+mn-ea"/>
              </a:rPr>
              <a:t>单击添加详细文字说明，或复制文本黏贴自此右键只保留文字单击添加详细文字说明</a:t>
            </a:r>
          </a:p>
        </p:txBody>
      </p:sp>
      <p:sp>
        <p:nvSpPr>
          <p:cNvPr descr="e7d195523061f1c0d3ba7f298e59d031c9c3f97027ed136f882110EF8F17BAD1F2C348D17C7856EF46CB4678CC9E44EE1ABA681E3133328A7B4D22AAF822B2429426B2355AA8CC4431B8568D2CF3B73AE9F4AE98D5A0D6A5566EF967553E96D781C502472DAB692B5E92B1CB5B32F40BF8CF6181A24AB2F2CD3A9A53F0FE7F0D4E247476572CCFAC" id="33" name="矩形 32">
            <a:extLst>
              <a:ext uri="{FF2B5EF4-FFF2-40B4-BE49-F238E27FC236}">
                <a16:creationId xmlns:a16="http://schemas.microsoft.com/office/drawing/2014/main" id="{B0701216-4DD0-4A8D-8711-DDB7FFA38C83}"/>
              </a:ext>
            </a:extLst>
          </p:cNvPr>
          <p:cNvSpPr/>
          <p:nvPr/>
        </p:nvSpPr>
        <p:spPr>
          <a:xfrm>
            <a:off x="6064341" y="4295003"/>
            <a:ext cx="6095908" cy="329184"/>
          </a:xfrm>
          <a:prstGeom prst="rect">
            <a:avLst/>
          </a:prstGeom>
        </p:spPr>
        <p:txBody>
          <a:bodyPr wrap="square">
            <a:spAutoFit/>
          </a:bodyPr>
          <a:lstStyle/>
          <a:p>
            <a:pPr>
              <a:lnSpc>
                <a:spcPct val="130000"/>
              </a:lnSpc>
            </a:pPr>
            <a:r>
              <a:rPr altLang="en-US" lang="zh-CN" sz="1200">
                <a:solidFill>
                  <a:schemeClr val="bg1">
                    <a:lumMod val="50000"/>
                  </a:schemeClr>
                </a:solidFill>
                <a:latin typeface="+mn-ea"/>
              </a:rPr>
              <a:t>单击添加详细文字说明，或复制文本黏贴自此右键只保留文字单击添加详细文字说明</a:t>
            </a:r>
          </a:p>
        </p:txBody>
      </p:sp>
      <p:sp>
        <p:nvSpPr>
          <p:cNvPr descr="e7d195523061f1c0d3ba7f298e59d031c9c3f97027ed136f882110EF8F17BAD1F2C348D17C7856EF46CB4678CC9E44EE1ABA681E3133328A7B4D22AAF822B2429426B2355AA8CC4431B8568D2CF3B73AE9F4AE98D5A0D6A5566EF967553E96D781C502472DAB692B5E92B1CB5B32F40BF8CF6181A24AB2F2CD3A9A53F0FE7F0D4E247476572CCFAC" id="34" name="矩形 33">
            <a:extLst>
              <a:ext uri="{FF2B5EF4-FFF2-40B4-BE49-F238E27FC236}">
                <a16:creationId xmlns:a16="http://schemas.microsoft.com/office/drawing/2014/main" id="{B4295DFB-725F-4AC7-9B96-C6BC11D6FD04}"/>
              </a:ext>
            </a:extLst>
          </p:cNvPr>
          <p:cNvSpPr/>
          <p:nvPr/>
        </p:nvSpPr>
        <p:spPr>
          <a:xfrm>
            <a:off x="6064341" y="2513323"/>
            <a:ext cx="6095908" cy="329184"/>
          </a:xfrm>
          <a:prstGeom prst="rect">
            <a:avLst/>
          </a:prstGeom>
        </p:spPr>
        <p:txBody>
          <a:bodyPr wrap="square">
            <a:spAutoFit/>
          </a:bodyPr>
          <a:lstStyle/>
          <a:p>
            <a:pPr>
              <a:lnSpc>
                <a:spcPct val="130000"/>
              </a:lnSpc>
            </a:pPr>
            <a:r>
              <a:rPr altLang="en-US" lang="zh-CN" sz="1200">
                <a:solidFill>
                  <a:schemeClr val="bg1">
                    <a:lumMod val="50000"/>
                  </a:schemeClr>
                </a:solidFill>
                <a:latin typeface="+mn-ea"/>
              </a:rPr>
              <a:t>单击添加详细文字说明，或复制文本黏贴自此右键只保留文字单击添加详细文字说明</a:t>
            </a:r>
          </a:p>
        </p:txBody>
      </p:sp>
      <p:sp>
        <p:nvSpPr>
          <p:cNvPr descr="e7d195523061f1c0d3ba7f298e59d031c9c3f97027ed136f882110EF8F17BAD1F2C348D17C7856EF46CB4678CC9E44EE1ABA681E3133328A7B4D22AAF822B2429426B2355AA8CC4431B8568D2CF3B73AE9F4AE98D5A0D6A5566EF967553E96D781C502472DAB692B5E92B1CB5B32F40BF8CF6181A24AB2F2CD3A9A53F0FE7F0D4E247476572CCFAC" id="35" name="矩形 34">
            <a:extLst>
              <a:ext uri="{FF2B5EF4-FFF2-40B4-BE49-F238E27FC236}">
                <a16:creationId xmlns:a16="http://schemas.microsoft.com/office/drawing/2014/main" id="{D092120B-1011-4770-A1A2-2D27BC4DD0D0}"/>
              </a:ext>
            </a:extLst>
          </p:cNvPr>
          <p:cNvSpPr/>
          <p:nvPr/>
        </p:nvSpPr>
        <p:spPr>
          <a:xfrm>
            <a:off x="6165941" y="3369101"/>
            <a:ext cx="6095908" cy="329184"/>
          </a:xfrm>
          <a:prstGeom prst="rect">
            <a:avLst/>
          </a:prstGeom>
        </p:spPr>
        <p:txBody>
          <a:bodyPr wrap="square">
            <a:spAutoFit/>
          </a:bodyPr>
          <a:lstStyle/>
          <a:p>
            <a:pPr>
              <a:lnSpc>
                <a:spcPct val="130000"/>
              </a:lnSpc>
            </a:pPr>
            <a:r>
              <a:rPr altLang="en-US" lang="zh-CN" sz="1200">
                <a:solidFill>
                  <a:schemeClr val="bg1">
                    <a:lumMod val="50000"/>
                  </a:schemeClr>
                </a:solidFill>
                <a:latin typeface="+mn-ea"/>
              </a:rPr>
              <a:t>单击添加详细文字说明，或复制文本黏贴自此右键只保留文字单击添加详细文字说明</a:t>
            </a:r>
          </a:p>
        </p:txBody>
      </p:sp>
    </p:spTree>
    <p:extLst>
      <p:ext uri="{BB962C8B-B14F-4D97-AF65-F5344CB8AC3E}">
        <p14:creationId val="2076585544"/>
      </p:ext>
    </p:extLst>
  </p:cSld>
  <p:clrMapOvr>
    <a:masterClrMapping/>
  </p:clrMapOvr>
  <mc:AlternateContent>
    <mc:Choice Requires="p14">
      <p:transition p14:dur="1300" spd="slow">
        <p14:pan/>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3" presetSubtype="528">
                                  <p:stCondLst>
                                    <p:cond delay="0"/>
                                  </p:stCondLst>
                                  <p:iterate type="lt">
                                    <p:tmPct val="5000"/>
                                  </p:iterate>
                                  <p:childTnLst>
                                    <p:set>
                                      <p:cBhvr>
                                        <p:cTn dur="1" fill="hold" id="6">
                                          <p:stCondLst>
                                            <p:cond delay="0"/>
                                          </p:stCondLst>
                                        </p:cTn>
                                        <p:tgtEl>
                                          <p:spTgt spid="7"/>
                                        </p:tgtEl>
                                        <p:attrNameLst>
                                          <p:attrName>style.visibility</p:attrName>
                                        </p:attrNameLst>
                                      </p:cBhvr>
                                      <p:to>
                                        <p:strVal val="visible"/>
                                      </p:to>
                                    </p:set>
                                    <p:anim calcmode="lin" to="" valueType="num">
                                      <p:cBhvr>
                                        <p:cTn dur="1000" fill="hold" id="7">
                                          <p:stCondLst>
                                            <p:cond delay="0"/>
                                          </p:stCondLst>
                                        </p:cTn>
                                        <p:tgtEl>
                                          <p:spTgt spid="7"/>
                                        </p:tgtEl>
                                        <p:attrNameLst>
                                          <p:attrName>ppt_x</p:attrName>
                                        </p:attrNameLst>
                                      </p:cBhvr>
                                      <p:tavLst>
                                        <p:tav fmla="#ppt_x+(8/9)*(#ppt_x-(#ppt_x-#ppt_w/2))*((1.5-1.5*$)^2-(1.5-1.5*$)^3)" tm="0">
                                          <p:val>
                                            <p:strVal val="0"/>
                                          </p:val>
                                        </p:tav>
                                        <p:tav tm="100000">
                                          <p:val>
                                            <p:strVal val="1"/>
                                          </p:val>
                                        </p:tav>
                                      </p:tavLst>
                                    </p:anim>
                                    <p:anim calcmode="lin" to="" valueType="num">
                                      <p:cBhvr>
                                        <p:cTn dur="1000" fill="hold" id="8">
                                          <p:stCondLst>
                                            <p:cond delay="0"/>
                                          </p:stCondLst>
                                        </p:cTn>
                                        <p:tgtEl>
                                          <p:spTgt spid="7"/>
                                        </p:tgtEl>
                                        <p:attrNameLst>
                                          <p:attrName>ppt_y</p:attrName>
                                        </p:attrNameLst>
                                      </p:cBhvr>
                                      <p:tavLst>
                                        <p:tav fmla="#ppt_y+(8/9)*(#ppt_y-(#ppt_y+#ppt_h/2))*((1.5-1.5*$)^2-(1.5-1.5*$)^3)" tm="0">
                                          <p:val>
                                            <p:strVal val="0"/>
                                          </p:val>
                                        </p:tav>
                                        <p:tav tm="100000">
                                          <p:val>
                                            <p:strVal val="1"/>
                                          </p:val>
                                        </p:tav>
                                      </p:tavLst>
                                    </p:anim>
                                    <p:anim calcmode="lin" to="" valueType="num">
                                      <p:cBhvr>
                                        <p:cTn dur="1000" fill="hold" id="9">
                                          <p:stCondLst>
                                            <p:cond delay="0"/>
                                          </p:stCondLst>
                                        </p:cTn>
                                        <p:tgtEl>
                                          <p:spTgt spid="7"/>
                                        </p:tgtEl>
                                        <p:attrNameLst>
                                          <p:attrName>ppt_w</p:attrName>
                                        </p:attrNameLst>
                                      </p:cBhvr>
                                      <p:tavLst>
                                        <p:tav fmla="#ppt_w+(8/9)*(#ppt_w-0)*((1.5-1.5*$)^2-(1.5-1.5*$)^3)" tm="0">
                                          <p:val>
                                            <p:strVal val="0"/>
                                          </p:val>
                                        </p:tav>
                                        <p:tav tm="100000">
                                          <p:val>
                                            <p:strVal val="1"/>
                                          </p:val>
                                        </p:tav>
                                      </p:tavLst>
                                    </p:anim>
                                    <p:anim calcmode="lin" to="" valueType="num">
                                      <p:cBhvr>
                                        <p:cTn dur="1000" fill="hold" id="10">
                                          <p:stCondLst>
                                            <p:cond delay="0"/>
                                          </p:stCondLst>
                                        </p:cTn>
                                        <p:tgtEl>
                                          <p:spTgt spid="7"/>
                                        </p:tgtEl>
                                        <p:attrNameLst>
                                          <p:attrName>ppt_h</p:attrName>
                                        </p:attrNameLst>
                                      </p:cBhvr>
                                      <p:tavLst>
                                        <p:tav fmla="#ppt_h+(8/9)*(#ppt_h-0)*((1.5-1.5*$)^2-(1.5-1.5*$)^3)" tm="0">
                                          <p:val>
                                            <p:strVal val="0"/>
                                          </p:val>
                                        </p:tav>
                                        <p:tav tm="100000">
                                          <p:val>
                                            <p:strVal val="1"/>
                                          </p:val>
                                        </p:tav>
                                      </p:tavLst>
                                    </p:anim>
                                  </p:childTnLst>
                                </p:cTn>
                              </p:par>
                              <p:par>
                                <p:cTn fill="hold" grpId="0" id="11" nodeType="withEffect" presetClass="entr" presetID="21" presetSubtype="1">
                                  <p:stCondLst>
                                    <p:cond delay="750"/>
                                  </p:stCondLst>
                                  <p:childTnLst>
                                    <p:set>
                                      <p:cBhvr>
                                        <p:cTn dur="1" fill="hold" id="12">
                                          <p:stCondLst>
                                            <p:cond delay="0"/>
                                          </p:stCondLst>
                                        </p:cTn>
                                        <p:tgtEl>
                                          <p:spTgt spid="16"/>
                                        </p:tgtEl>
                                        <p:attrNameLst>
                                          <p:attrName>style.visibility</p:attrName>
                                        </p:attrNameLst>
                                      </p:cBhvr>
                                      <p:to>
                                        <p:strVal val="visible"/>
                                      </p:to>
                                    </p:set>
                                    <p:animEffect filter="wheel(1)" transition="in">
                                      <p:cBhvr>
                                        <p:cTn dur="1250" id="13"/>
                                        <p:tgtEl>
                                          <p:spTgt spid="16"/>
                                        </p:tgtEl>
                                      </p:cBhvr>
                                    </p:animEffect>
                                  </p:childTnLst>
                                </p:cTn>
                              </p:par>
                              <p:par>
                                <p:cTn fill="hold" grpId="1" id="14" nodeType="withEffect" presetClass="emph" presetID="8" presetSubtype="0">
                                  <p:stCondLst>
                                    <p:cond delay="750"/>
                                  </p:stCondLst>
                                  <p:childTnLst>
                                    <p:animRot by="10800000">
                                      <p:cBhvr>
                                        <p:cTn dur="10" fill="hold" id="15"/>
                                        <p:tgtEl>
                                          <p:spTgt spid="16"/>
                                        </p:tgtEl>
                                        <p:attrNameLst>
                                          <p:attrName>r</p:attrName>
                                        </p:attrNameLst>
                                      </p:cBhvr>
                                    </p:animRot>
                                  </p:childTnLst>
                                </p:cTn>
                              </p:par>
                              <p:par>
                                <p:cTn fill="hold" grpId="0" id="16" nodeType="withEffect" presetClass="entr" presetID="21" presetSubtype="1">
                                  <p:stCondLst>
                                    <p:cond delay="750"/>
                                  </p:stCondLst>
                                  <p:childTnLst>
                                    <p:set>
                                      <p:cBhvr>
                                        <p:cTn dur="1" fill="hold" id="17">
                                          <p:stCondLst>
                                            <p:cond delay="0"/>
                                          </p:stCondLst>
                                        </p:cTn>
                                        <p:tgtEl>
                                          <p:spTgt spid="15"/>
                                        </p:tgtEl>
                                        <p:attrNameLst>
                                          <p:attrName>style.visibility</p:attrName>
                                        </p:attrNameLst>
                                      </p:cBhvr>
                                      <p:to>
                                        <p:strVal val="visible"/>
                                      </p:to>
                                    </p:set>
                                    <p:animEffect filter="wheel(1)" transition="in">
                                      <p:cBhvr>
                                        <p:cTn dur="1250" id="18"/>
                                        <p:tgtEl>
                                          <p:spTgt spid="15"/>
                                        </p:tgtEl>
                                      </p:cBhvr>
                                    </p:animEffect>
                                  </p:childTnLst>
                                </p:cTn>
                              </p:par>
                              <p:par>
                                <p:cTn fill="hold" grpId="0" id="19" nodeType="withEffect" presetClass="entr" presetID="21" presetSubtype="1">
                                  <p:stCondLst>
                                    <p:cond delay="750"/>
                                  </p:stCondLst>
                                  <p:childTnLst>
                                    <p:set>
                                      <p:cBhvr>
                                        <p:cTn dur="1" fill="hold" id="20">
                                          <p:stCondLst>
                                            <p:cond delay="0"/>
                                          </p:stCondLst>
                                        </p:cTn>
                                        <p:tgtEl>
                                          <p:spTgt spid="14"/>
                                        </p:tgtEl>
                                        <p:attrNameLst>
                                          <p:attrName>style.visibility</p:attrName>
                                        </p:attrNameLst>
                                      </p:cBhvr>
                                      <p:to>
                                        <p:strVal val="visible"/>
                                      </p:to>
                                    </p:set>
                                    <p:animEffect filter="wheel(1)" transition="in">
                                      <p:cBhvr>
                                        <p:cTn dur="1250" id="21"/>
                                        <p:tgtEl>
                                          <p:spTgt spid="14"/>
                                        </p:tgtEl>
                                      </p:cBhvr>
                                    </p:animEffect>
                                  </p:childTnLst>
                                </p:cTn>
                              </p:par>
                              <p:par>
                                <p:cTn fill="hold" grpId="1" id="22" nodeType="withEffect" presetClass="emph" presetID="8" presetSubtype="0">
                                  <p:stCondLst>
                                    <p:cond delay="750"/>
                                  </p:stCondLst>
                                  <p:childTnLst>
                                    <p:animRot by="10800000">
                                      <p:cBhvr>
                                        <p:cTn dur="10" fill="hold" id="23"/>
                                        <p:tgtEl>
                                          <p:spTgt spid="14"/>
                                        </p:tgtEl>
                                        <p:attrNameLst>
                                          <p:attrName>r</p:attrName>
                                        </p:attrNameLst>
                                      </p:cBhvr>
                                    </p:animRot>
                                  </p:childTnLst>
                                </p:cTn>
                              </p:par>
                              <p:par>
                                <p:cTn fill="hold" grpId="0" id="24" nodeType="withEffect" presetClass="entr" presetID="21" presetSubtype="1">
                                  <p:stCondLst>
                                    <p:cond delay="750"/>
                                  </p:stCondLst>
                                  <p:childTnLst>
                                    <p:set>
                                      <p:cBhvr>
                                        <p:cTn dur="1" fill="hold" id="25">
                                          <p:stCondLst>
                                            <p:cond delay="0"/>
                                          </p:stCondLst>
                                        </p:cTn>
                                        <p:tgtEl>
                                          <p:spTgt spid="13"/>
                                        </p:tgtEl>
                                        <p:attrNameLst>
                                          <p:attrName>style.visibility</p:attrName>
                                        </p:attrNameLst>
                                      </p:cBhvr>
                                      <p:to>
                                        <p:strVal val="visible"/>
                                      </p:to>
                                    </p:set>
                                    <p:animEffect filter="wheel(1)" transition="in">
                                      <p:cBhvr>
                                        <p:cTn dur="1250" id="26"/>
                                        <p:tgtEl>
                                          <p:spTgt spid="13"/>
                                        </p:tgtEl>
                                      </p:cBhvr>
                                    </p:animEffect>
                                  </p:childTnLst>
                                </p:cTn>
                              </p:par>
                              <p:par>
                                <p:cTn fill="hold" grpId="0" id="27" nodeType="withEffect" presetClass="entr" presetID="14" presetSubtype="10">
                                  <p:stCondLst>
                                    <p:cond delay="750"/>
                                  </p:stCondLst>
                                  <p:childTnLst>
                                    <p:set>
                                      <p:cBhvr>
                                        <p:cTn dur="1" fill="hold" id="28">
                                          <p:stCondLst>
                                            <p:cond delay="0"/>
                                          </p:stCondLst>
                                        </p:cTn>
                                        <p:tgtEl>
                                          <p:spTgt spid="17"/>
                                        </p:tgtEl>
                                        <p:attrNameLst>
                                          <p:attrName>style.visibility</p:attrName>
                                        </p:attrNameLst>
                                      </p:cBhvr>
                                      <p:to>
                                        <p:strVal val="visible"/>
                                      </p:to>
                                    </p:set>
                                    <p:animEffect filter="randombar(horizontal)" transition="in">
                                      <p:cBhvr>
                                        <p:cTn dur="500" id="29"/>
                                        <p:tgtEl>
                                          <p:spTgt spid="17"/>
                                        </p:tgtEl>
                                      </p:cBhvr>
                                    </p:animEffect>
                                  </p:childTnLst>
                                </p:cTn>
                              </p:par>
                            </p:childTnLst>
                          </p:cTn>
                        </p:par>
                        <p:par>
                          <p:cTn fill="hold" id="30" nodeType="afterGroup">
                            <p:stCondLst>
                              <p:cond delay="2000"/>
                            </p:stCondLst>
                            <p:childTnLst>
                              <p:par>
                                <p:cTn fill="hold" id="31" nodeType="afterEffect" presetClass="entr" presetID="10" presetSubtype="0">
                                  <p:stCondLst>
                                    <p:cond delay="0"/>
                                  </p:stCondLst>
                                  <p:childTnLst>
                                    <p:set>
                                      <p:cBhvr>
                                        <p:cTn dur="1" fill="hold" id="32">
                                          <p:stCondLst>
                                            <p:cond delay="0"/>
                                          </p:stCondLst>
                                        </p:cTn>
                                        <p:tgtEl>
                                          <p:spTgt spid="10"/>
                                        </p:tgtEl>
                                        <p:attrNameLst>
                                          <p:attrName>style.visibility</p:attrName>
                                        </p:attrNameLst>
                                      </p:cBhvr>
                                      <p:to>
                                        <p:strVal val="visible"/>
                                      </p:to>
                                    </p:set>
                                    <p:animEffect filter="fade" transition="in">
                                      <p:cBhvr>
                                        <p:cTn dur="750" id="33"/>
                                        <p:tgtEl>
                                          <p:spTgt spid="10"/>
                                        </p:tgtEl>
                                      </p:cBhvr>
                                    </p:animEffect>
                                  </p:childTnLst>
                                </p:cTn>
                              </p:par>
                              <p:par>
                                <p:cTn decel="50000" fill="hold" id="34" nodeType="withEffect" presetClass="path" presetID="63" presetSubtype="0">
                                  <p:stCondLst>
                                    <p:cond delay="0"/>
                                  </p:stCondLst>
                                  <p:childTnLst>
                                    <p:animMotion origin="layout" path="M 0.01523 -3.7037E-07 L -0.10886 -3.7037E-07" pathEditMode="relative" ptsTypes="AA" rAng="0">
                                      <p:cBhvr>
                                        <p:cTn dur="750" fill="hold" id="35" spd="-100000"/>
                                        <p:tgtEl>
                                          <p:spTgt spid="10"/>
                                        </p:tgtEl>
                                        <p:attrNameLst>
                                          <p:attrName>ppt_x</p:attrName>
                                          <p:attrName>ppt_y</p:attrName>
                                        </p:attrNameLst>
                                      </p:cBhvr>
                                      <p:rCtr x="-6211" y="0"/>
                                    </p:animMotion>
                                  </p:childTnLst>
                                </p:cTn>
                              </p:par>
                              <p:par>
                                <p:cTn decel="50000" fill="hold" id="36" nodeType="withEffect" presetClass="path" presetID="35" presetSubtype="0">
                                  <p:stCondLst>
                                    <p:cond delay="750"/>
                                  </p:stCondLst>
                                  <p:childTnLst>
                                    <p:animMotion origin="layout" path="M 0.01601 -3.7037E-07 L 2.5E-06 -3.7037E-07" pathEditMode="relative" ptsTypes="AA" rAng="0">
                                      <p:cBhvr>
                                        <p:cTn dur="750" fill="hold" id="37"/>
                                        <p:tgtEl>
                                          <p:spTgt spid="10"/>
                                        </p:tgtEl>
                                        <p:attrNameLst>
                                          <p:attrName>ppt_x</p:attrName>
                                          <p:attrName>ppt_y</p:attrName>
                                        </p:attrNameLst>
                                      </p:cBhvr>
                                      <p:rCtr x="-807" y="0"/>
                                    </p:animMotion>
                                  </p:childTnLst>
                                </p:cTn>
                              </p:par>
                              <p:par>
                                <p:cTn fill="hold" grpId="0" id="38" nodeType="withEffect" presetClass="entr" presetID="10" presetSubtype="0">
                                  <p:stCondLst>
                                    <p:cond delay="750"/>
                                  </p:stCondLst>
                                  <p:childTnLst>
                                    <p:set>
                                      <p:cBhvr>
                                        <p:cTn dur="1" fill="hold" id="39">
                                          <p:stCondLst>
                                            <p:cond delay="0"/>
                                          </p:stCondLst>
                                        </p:cTn>
                                        <p:tgtEl>
                                          <p:spTgt spid="9"/>
                                        </p:tgtEl>
                                        <p:attrNameLst>
                                          <p:attrName>style.visibility</p:attrName>
                                        </p:attrNameLst>
                                      </p:cBhvr>
                                      <p:to>
                                        <p:strVal val="visible"/>
                                      </p:to>
                                    </p:set>
                                    <p:animEffect filter="fade" transition="in">
                                      <p:cBhvr>
                                        <p:cTn dur="750" id="40"/>
                                        <p:tgtEl>
                                          <p:spTgt spid="9"/>
                                        </p:tgtEl>
                                      </p:cBhvr>
                                    </p:animEffect>
                                  </p:childTnLst>
                                </p:cTn>
                              </p:par>
                              <p:par>
                                <p:cTn decel="50000" fill="hold" grpId="1" id="41" nodeType="withEffect" presetClass="path" presetID="35" presetSubtype="0">
                                  <p:stCondLst>
                                    <p:cond delay="750"/>
                                  </p:stCondLst>
                                  <p:childTnLst>
                                    <p:animMotion origin="layout" path="M 0.05403 -3.7037E-07 L 2.5E-06 -3.7037E-07" pathEditMode="relative" ptsTypes="AA" rAng="0">
                                      <p:cBhvr>
                                        <p:cTn dur="750" fill="hold" id="42"/>
                                        <p:tgtEl>
                                          <p:spTgt spid="9"/>
                                        </p:tgtEl>
                                        <p:attrNameLst>
                                          <p:attrName>ppt_x</p:attrName>
                                          <p:attrName>ppt_y</p:attrName>
                                        </p:attrNameLst>
                                      </p:cBhvr>
                                      <p:rCtr x="-2708" y="0"/>
                                    </p:animMotion>
                                  </p:childTnLst>
                                </p:cTn>
                              </p:par>
                              <p:par>
                                <p:cTn fill="hold" grpId="0" id="43" nodeType="withEffect" presetClass="entr" presetID="10" presetSubtype="0">
                                  <p:stCondLst>
                                    <p:cond delay="750"/>
                                  </p:stCondLst>
                                  <p:childTnLst>
                                    <p:set>
                                      <p:cBhvr>
                                        <p:cTn dur="1" fill="hold" id="44">
                                          <p:stCondLst>
                                            <p:cond delay="0"/>
                                          </p:stCondLst>
                                        </p:cTn>
                                        <p:tgtEl>
                                          <p:spTgt spid="8"/>
                                        </p:tgtEl>
                                        <p:attrNameLst>
                                          <p:attrName>style.visibility</p:attrName>
                                        </p:attrNameLst>
                                      </p:cBhvr>
                                      <p:to>
                                        <p:strVal val="visible"/>
                                      </p:to>
                                    </p:set>
                                    <p:animEffect filter="fade" transition="in">
                                      <p:cBhvr>
                                        <p:cTn dur="750" id="45"/>
                                        <p:tgtEl>
                                          <p:spTgt spid="8"/>
                                        </p:tgtEl>
                                      </p:cBhvr>
                                    </p:animEffect>
                                  </p:childTnLst>
                                </p:cTn>
                              </p:par>
                              <p:par>
                                <p:cTn decel="50000" fill="hold" grpId="1" id="46" nodeType="withEffect" presetClass="path" presetID="63" presetSubtype="0">
                                  <p:stCondLst>
                                    <p:cond delay="750"/>
                                  </p:stCondLst>
                                  <p:childTnLst>
                                    <p:animMotion origin="layout" path="M -0.02643 -3.7037E-07 L 2.5E-06 -3.7037E-07" pathEditMode="relative" ptsTypes="AA" rAng="0">
                                      <p:cBhvr>
                                        <p:cTn dur="750" fill="hold" id="47"/>
                                        <p:tgtEl>
                                          <p:spTgt spid="8"/>
                                        </p:tgtEl>
                                        <p:attrNameLst>
                                          <p:attrName>ppt_x</p:attrName>
                                          <p:attrName>ppt_y</p:attrName>
                                        </p:attrNameLst>
                                      </p:cBhvr>
                                      <p:rCtr x="1315" y="0"/>
                                    </p:animMotion>
                                  </p:childTnLst>
                                </p:cTn>
                              </p:par>
                              <p:par>
                                <p:cTn decel="50000" fill="hold" grpId="2" id="48" nodeType="withEffect" presetClass="emph" presetID="6" presetSubtype="0">
                                  <p:stCondLst>
                                    <p:cond delay="750"/>
                                  </p:stCondLst>
                                  <p:childTnLst>
                                    <p:animScale>
                                      <p:cBhvr>
                                        <p:cTn dur="750" fill="hold" id="49"/>
                                        <p:tgtEl>
                                          <p:spTgt spid="8"/>
                                        </p:tgtEl>
                                      </p:cBhvr>
                                      <p:by x="150000" y="150000"/>
                                      <p:from x="77037" y="77037"/>
                                      <p:to x="100000" y="100000"/>
                                    </p:animScale>
                                  </p:childTnLst>
                                </p:cTn>
                              </p:par>
                              <p:par>
                                <p:cTn fill="hold" id="50" nodeType="withEffect" presetClass="entr" presetID="53" presetSubtype="0">
                                  <p:stCondLst>
                                    <p:cond delay="1250"/>
                                  </p:stCondLst>
                                  <p:childTnLst>
                                    <p:set>
                                      <p:cBhvr>
                                        <p:cTn dur="1" fill="hold" id="51">
                                          <p:stCondLst>
                                            <p:cond delay="0"/>
                                          </p:stCondLst>
                                        </p:cTn>
                                        <p:tgtEl>
                                          <p:spTgt spid="22"/>
                                        </p:tgtEl>
                                        <p:attrNameLst>
                                          <p:attrName>style.visibility</p:attrName>
                                        </p:attrNameLst>
                                      </p:cBhvr>
                                      <p:to>
                                        <p:strVal val="visible"/>
                                      </p:to>
                                    </p:set>
                                    <p:anim calcmode="lin" valueType="num">
                                      <p:cBhvr>
                                        <p:cTn dur="750" fill="hold" id="52"/>
                                        <p:tgtEl>
                                          <p:spTgt spid="22"/>
                                        </p:tgtEl>
                                        <p:attrNameLst>
                                          <p:attrName>ppt_w</p:attrName>
                                        </p:attrNameLst>
                                      </p:cBhvr>
                                      <p:tavLst>
                                        <p:tav tm="0">
                                          <p:val>
                                            <p:fltVal val="0"/>
                                          </p:val>
                                        </p:tav>
                                        <p:tav tm="100000">
                                          <p:val>
                                            <p:strVal val="#ppt_w"/>
                                          </p:val>
                                        </p:tav>
                                      </p:tavLst>
                                    </p:anim>
                                    <p:anim calcmode="lin" valueType="num">
                                      <p:cBhvr>
                                        <p:cTn dur="750" fill="hold" id="53"/>
                                        <p:tgtEl>
                                          <p:spTgt spid="22"/>
                                        </p:tgtEl>
                                        <p:attrNameLst>
                                          <p:attrName>ppt_h</p:attrName>
                                        </p:attrNameLst>
                                      </p:cBhvr>
                                      <p:tavLst>
                                        <p:tav tm="0">
                                          <p:val>
                                            <p:fltVal val="0"/>
                                          </p:val>
                                        </p:tav>
                                        <p:tav tm="100000">
                                          <p:val>
                                            <p:strVal val="#ppt_h"/>
                                          </p:val>
                                        </p:tav>
                                      </p:tavLst>
                                    </p:anim>
                                    <p:animEffect filter="fade" transition="in">
                                      <p:cBhvr>
                                        <p:cTn dur="750" id="54"/>
                                        <p:tgtEl>
                                          <p:spTgt spid="22"/>
                                        </p:tgtEl>
                                      </p:cBhvr>
                                    </p:animEffect>
                                  </p:childTnLst>
                                </p:cTn>
                              </p:par>
                              <p:par>
                                <p:cTn fill="hold" id="55" nodeType="withEffect" presetClass="entr" presetID="53" presetSubtype="0">
                                  <p:stCondLst>
                                    <p:cond delay="1500"/>
                                  </p:stCondLst>
                                  <p:childTnLst>
                                    <p:set>
                                      <p:cBhvr>
                                        <p:cTn dur="1" fill="hold" id="56">
                                          <p:stCondLst>
                                            <p:cond delay="0"/>
                                          </p:stCondLst>
                                        </p:cTn>
                                        <p:tgtEl>
                                          <p:spTgt spid="19"/>
                                        </p:tgtEl>
                                        <p:attrNameLst>
                                          <p:attrName>style.visibility</p:attrName>
                                        </p:attrNameLst>
                                      </p:cBhvr>
                                      <p:to>
                                        <p:strVal val="visible"/>
                                      </p:to>
                                    </p:set>
                                    <p:anim calcmode="lin" valueType="num">
                                      <p:cBhvr>
                                        <p:cTn dur="750" fill="hold" id="57"/>
                                        <p:tgtEl>
                                          <p:spTgt spid="19"/>
                                        </p:tgtEl>
                                        <p:attrNameLst>
                                          <p:attrName>ppt_w</p:attrName>
                                        </p:attrNameLst>
                                      </p:cBhvr>
                                      <p:tavLst>
                                        <p:tav tm="0">
                                          <p:val>
                                            <p:fltVal val="0"/>
                                          </p:val>
                                        </p:tav>
                                        <p:tav tm="100000">
                                          <p:val>
                                            <p:strVal val="#ppt_w"/>
                                          </p:val>
                                        </p:tav>
                                      </p:tavLst>
                                    </p:anim>
                                    <p:anim calcmode="lin" valueType="num">
                                      <p:cBhvr>
                                        <p:cTn dur="750" fill="hold" id="58"/>
                                        <p:tgtEl>
                                          <p:spTgt spid="19"/>
                                        </p:tgtEl>
                                        <p:attrNameLst>
                                          <p:attrName>ppt_h</p:attrName>
                                        </p:attrNameLst>
                                      </p:cBhvr>
                                      <p:tavLst>
                                        <p:tav tm="0">
                                          <p:val>
                                            <p:fltVal val="0"/>
                                          </p:val>
                                        </p:tav>
                                        <p:tav tm="100000">
                                          <p:val>
                                            <p:strVal val="#ppt_h"/>
                                          </p:val>
                                        </p:tav>
                                      </p:tavLst>
                                    </p:anim>
                                    <p:animEffect filter="fade" transition="in">
                                      <p:cBhvr>
                                        <p:cTn dur="750" id="59"/>
                                        <p:tgtEl>
                                          <p:spTgt spid="19"/>
                                        </p:tgtEl>
                                      </p:cBhvr>
                                    </p:animEffect>
                                  </p:childTnLst>
                                </p:cTn>
                              </p:par>
                              <p:par>
                                <p:cTn fill="hold" id="60" nodeType="withEffect" presetClass="entr" presetID="53" presetSubtype="0">
                                  <p:stCondLst>
                                    <p:cond delay="1500"/>
                                  </p:stCondLst>
                                  <p:childTnLst>
                                    <p:set>
                                      <p:cBhvr>
                                        <p:cTn dur="1" fill="hold" id="61">
                                          <p:stCondLst>
                                            <p:cond delay="0"/>
                                          </p:stCondLst>
                                        </p:cTn>
                                        <p:tgtEl>
                                          <p:spTgt spid="25"/>
                                        </p:tgtEl>
                                        <p:attrNameLst>
                                          <p:attrName>style.visibility</p:attrName>
                                        </p:attrNameLst>
                                      </p:cBhvr>
                                      <p:to>
                                        <p:strVal val="visible"/>
                                      </p:to>
                                    </p:set>
                                    <p:anim calcmode="lin" valueType="num">
                                      <p:cBhvr>
                                        <p:cTn dur="750" fill="hold" id="62"/>
                                        <p:tgtEl>
                                          <p:spTgt spid="25"/>
                                        </p:tgtEl>
                                        <p:attrNameLst>
                                          <p:attrName>ppt_w</p:attrName>
                                        </p:attrNameLst>
                                      </p:cBhvr>
                                      <p:tavLst>
                                        <p:tav tm="0">
                                          <p:val>
                                            <p:fltVal val="0"/>
                                          </p:val>
                                        </p:tav>
                                        <p:tav tm="100000">
                                          <p:val>
                                            <p:strVal val="#ppt_w"/>
                                          </p:val>
                                        </p:tav>
                                      </p:tavLst>
                                    </p:anim>
                                    <p:anim calcmode="lin" valueType="num">
                                      <p:cBhvr>
                                        <p:cTn dur="750" fill="hold" id="63"/>
                                        <p:tgtEl>
                                          <p:spTgt spid="25"/>
                                        </p:tgtEl>
                                        <p:attrNameLst>
                                          <p:attrName>ppt_h</p:attrName>
                                        </p:attrNameLst>
                                      </p:cBhvr>
                                      <p:tavLst>
                                        <p:tav tm="0">
                                          <p:val>
                                            <p:fltVal val="0"/>
                                          </p:val>
                                        </p:tav>
                                        <p:tav tm="100000">
                                          <p:val>
                                            <p:strVal val="#ppt_h"/>
                                          </p:val>
                                        </p:tav>
                                      </p:tavLst>
                                    </p:anim>
                                    <p:animEffect filter="fade" transition="in">
                                      <p:cBhvr>
                                        <p:cTn dur="750" id="64"/>
                                        <p:tgtEl>
                                          <p:spTgt spid="25"/>
                                        </p:tgtEl>
                                      </p:cBhvr>
                                    </p:animEffect>
                                  </p:childTnLst>
                                </p:cTn>
                              </p:par>
                              <p:par>
                                <p:cTn fill="hold" id="65" nodeType="withEffect" presetClass="entr" presetID="53" presetSubtype="0">
                                  <p:stCondLst>
                                    <p:cond delay="1750"/>
                                  </p:stCondLst>
                                  <p:childTnLst>
                                    <p:set>
                                      <p:cBhvr>
                                        <p:cTn dur="1" fill="hold" id="66">
                                          <p:stCondLst>
                                            <p:cond delay="0"/>
                                          </p:stCondLst>
                                        </p:cTn>
                                        <p:tgtEl>
                                          <p:spTgt spid="11"/>
                                        </p:tgtEl>
                                        <p:attrNameLst>
                                          <p:attrName>style.visibility</p:attrName>
                                        </p:attrNameLst>
                                      </p:cBhvr>
                                      <p:to>
                                        <p:strVal val="visible"/>
                                      </p:to>
                                    </p:set>
                                    <p:anim calcmode="lin" valueType="num">
                                      <p:cBhvr>
                                        <p:cTn dur="750" fill="hold" id="67"/>
                                        <p:tgtEl>
                                          <p:spTgt spid="11"/>
                                        </p:tgtEl>
                                        <p:attrNameLst>
                                          <p:attrName>ppt_w</p:attrName>
                                        </p:attrNameLst>
                                      </p:cBhvr>
                                      <p:tavLst>
                                        <p:tav tm="0">
                                          <p:val>
                                            <p:fltVal val="0"/>
                                          </p:val>
                                        </p:tav>
                                        <p:tav tm="100000">
                                          <p:val>
                                            <p:strVal val="#ppt_w"/>
                                          </p:val>
                                        </p:tav>
                                      </p:tavLst>
                                    </p:anim>
                                    <p:anim calcmode="lin" valueType="num">
                                      <p:cBhvr>
                                        <p:cTn dur="750" fill="hold" id="68"/>
                                        <p:tgtEl>
                                          <p:spTgt spid="11"/>
                                        </p:tgtEl>
                                        <p:attrNameLst>
                                          <p:attrName>ppt_h</p:attrName>
                                        </p:attrNameLst>
                                      </p:cBhvr>
                                      <p:tavLst>
                                        <p:tav tm="0">
                                          <p:val>
                                            <p:fltVal val="0"/>
                                          </p:val>
                                        </p:tav>
                                        <p:tav tm="100000">
                                          <p:val>
                                            <p:strVal val="#ppt_h"/>
                                          </p:val>
                                        </p:tav>
                                      </p:tavLst>
                                    </p:anim>
                                    <p:animEffect filter="fade" transition="in">
                                      <p:cBhvr>
                                        <p:cTn dur="750" id="69"/>
                                        <p:tgtEl>
                                          <p:spTgt spid="11"/>
                                        </p:tgtEl>
                                      </p:cBhvr>
                                    </p:animEffect>
                                  </p:childTnLst>
                                </p:cTn>
                              </p:par>
                              <p:par>
                                <p:cTn fill="hold" id="70" nodeType="withEffect" presetClass="entr" presetID="53" presetSubtype="0">
                                  <p:stCondLst>
                                    <p:cond delay="1750"/>
                                  </p:stCondLst>
                                  <p:childTnLst>
                                    <p:set>
                                      <p:cBhvr>
                                        <p:cTn dur="1" fill="hold" id="71">
                                          <p:stCondLst>
                                            <p:cond delay="0"/>
                                          </p:stCondLst>
                                        </p:cTn>
                                        <p:tgtEl>
                                          <p:spTgt spid="28"/>
                                        </p:tgtEl>
                                        <p:attrNameLst>
                                          <p:attrName>style.visibility</p:attrName>
                                        </p:attrNameLst>
                                      </p:cBhvr>
                                      <p:to>
                                        <p:strVal val="visible"/>
                                      </p:to>
                                    </p:set>
                                    <p:anim calcmode="lin" valueType="num">
                                      <p:cBhvr>
                                        <p:cTn dur="750" fill="hold" id="72"/>
                                        <p:tgtEl>
                                          <p:spTgt spid="28"/>
                                        </p:tgtEl>
                                        <p:attrNameLst>
                                          <p:attrName>ppt_w</p:attrName>
                                        </p:attrNameLst>
                                      </p:cBhvr>
                                      <p:tavLst>
                                        <p:tav tm="0">
                                          <p:val>
                                            <p:fltVal val="0"/>
                                          </p:val>
                                        </p:tav>
                                        <p:tav tm="100000">
                                          <p:val>
                                            <p:strVal val="#ppt_w"/>
                                          </p:val>
                                        </p:tav>
                                      </p:tavLst>
                                    </p:anim>
                                    <p:anim calcmode="lin" valueType="num">
                                      <p:cBhvr>
                                        <p:cTn dur="750" fill="hold" id="73"/>
                                        <p:tgtEl>
                                          <p:spTgt spid="28"/>
                                        </p:tgtEl>
                                        <p:attrNameLst>
                                          <p:attrName>ppt_h</p:attrName>
                                        </p:attrNameLst>
                                      </p:cBhvr>
                                      <p:tavLst>
                                        <p:tav tm="0">
                                          <p:val>
                                            <p:fltVal val="0"/>
                                          </p:val>
                                        </p:tav>
                                        <p:tav tm="100000">
                                          <p:val>
                                            <p:strVal val="#ppt_h"/>
                                          </p:val>
                                        </p:tav>
                                      </p:tavLst>
                                    </p:anim>
                                    <p:animEffect filter="fade" transition="in">
                                      <p:cBhvr>
                                        <p:cTn dur="750" id="74"/>
                                        <p:tgtEl>
                                          <p:spTgt spid="28"/>
                                        </p:tgtEl>
                                      </p:cBhvr>
                                    </p:animEffect>
                                  </p:childTnLst>
                                </p:cTn>
                              </p:par>
                              <p:par>
                                <p:cTn fill="hold" grpId="0" id="75" nodeType="withEffect" presetClass="entr" presetID="10" presetSubtype="0">
                                  <p:stCondLst>
                                    <p:cond delay="2500"/>
                                  </p:stCondLst>
                                  <p:childTnLst>
                                    <p:set>
                                      <p:cBhvr>
                                        <p:cTn dur="1" fill="hold" id="76">
                                          <p:stCondLst>
                                            <p:cond delay="0"/>
                                          </p:stCondLst>
                                        </p:cTn>
                                        <p:tgtEl>
                                          <p:spTgt spid="31"/>
                                        </p:tgtEl>
                                        <p:attrNameLst>
                                          <p:attrName>style.visibility</p:attrName>
                                        </p:attrNameLst>
                                      </p:cBhvr>
                                      <p:to>
                                        <p:strVal val="visible"/>
                                      </p:to>
                                    </p:set>
                                    <p:animEffect filter="fade" transition="in">
                                      <p:cBhvr>
                                        <p:cTn dur="750" id="77"/>
                                        <p:tgtEl>
                                          <p:spTgt spid="31"/>
                                        </p:tgtEl>
                                      </p:cBhvr>
                                    </p:animEffect>
                                  </p:childTnLst>
                                </p:cTn>
                              </p:par>
                              <p:par>
                                <p:cTn fill="hold" grpId="0" id="78" nodeType="withEffect" presetClass="entr" presetID="10" presetSubtype="0">
                                  <p:stCondLst>
                                    <p:cond delay="2500"/>
                                  </p:stCondLst>
                                  <p:childTnLst>
                                    <p:set>
                                      <p:cBhvr>
                                        <p:cTn dur="1" fill="hold" id="79">
                                          <p:stCondLst>
                                            <p:cond delay="0"/>
                                          </p:stCondLst>
                                        </p:cTn>
                                        <p:tgtEl>
                                          <p:spTgt spid="34"/>
                                        </p:tgtEl>
                                        <p:attrNameLst>
                                          <p:attrName>style.visibility</p:attrName>
                                        </p:attrNameLst>
                                      </p:cBhvr>
                                      <p:to>
                                        <p:strVal val="visible"/>
                                      </p:to>
                                    </p:set>
                                    <p:animEffect filter="fade" transition="in">
                                      <p:cBhvr>
                                        <p:cTn dur="750" id="80"/>
                                        <p:tgtEl>
                                          <p:spTgt spid="34"/>
                                        </p:tgtEl>
                                      </p:cBhvr>
                                    </p:animEffect>
                                  </p:childTnLst>
                                </p:cTn>
                              </p:par>
                              <p:par>
                                <p:cTn fill="hold" grpId="0" id="81" nodeType="withEffect" presetClass="entr" presetID="10" presetSubtype="0">
                                  <p:stCondLst>
                                    <p:cond delay="2500"/>
                                  </p:stCondLst>
                                  <p:childTnLst>
                                    <p:set>
                                      <p:cBhvr>
                                        <p:cTn dur="1" fill="hold" id="82">
                                          <p:stCondLst>
                                            <p:cond delay="0"/>
                                          </p:stCondLst>
                                        </p:cTn>
                                        <p:tgtEl>
                                          <p:spTgt spid="35"/>
                                        </p:tgtEl>
                                        <p:attrNameLst>
                                          <p:attrName>style.visibility</p:attrName>
                                        </p:attrNameLst>
                                      </p:cBhvr>
                                      <p:to>
                                        <p:strVal val="visible"/>
                                      </p:to>
                                    </p:set>
                                    <p:animEffect filter="fade" transition="in">
                                      <p:cBhvr>
                                        <p:cTn dur="750" id="83"/>
                                        <p:tgtEl>
                                          <p:spTgt spid="35"/>
                                        </p:tgtEl>
                                      </p:cBhvr>
                                    </p:animEffect>
                                  </p:childTnLst>
                                </p:cTn>
                              </p:par>
                              <p:par>
                                <p:cTn fill="hold" grpId="0" id="84" nodeType="withEffect" presetClass="entr" presetID="10" presetSubtype="0">
                                  <p:stCondLst>
                                    <p:cond delay="2500"/>
                                  </p:stCondLst>
                                  <p:childTnLst>
                                    <p:set>
                                      <p:cBhvr>
                                        <p:cTn dur="1" fill="hold" id="85">
                                          <p:stCondLst>
                                            <p:cond delay="0"/>
                                          </p:stCondLst>
                                        </p:cTn>
                                        <p:tgtEl>
                                          <p:spTgt spid="33"/>
                                        </p:tgtEl>
                                        <p:attrNameLst>
                                          <p:attrName>style.visibility</p:attrName>
                                        </p:attrNameLst>
                                      </p:cBhvr>
                                      <p:to>
                                        <p:strVal val="visible"/>
                                      </p:to>
                                    </p:set>
                                    <p:animEffect filter="fade" transition="in">
                                      <p:cBhvr>
                                        <p:cTn dur="750" id="86"/>
                                        <p:tgtEl>
                                          <p:spTgt spid="33"/>
                                        </p:tgtEl>
                                      </p:cBhvr>
                                    </p:animEffect>
                                  </p:childTnLst>
                                </p:cTn>
                              </p:par>
                              <p:par>
                                <p:cTn fill="hold" grpId="0" id="87" nodeType="withEffect" presetClass="entr" presetID="10" presetSubtype="0">
                                  <p:stCondLst>
                                    <p:cond delay="2500"/>
                                  </p:stCondLst>
                                  <p:childTnLst>
                                    <p:set>
                                      <p:cBhvr>
                                        <p:cTn dur="1" fill="hold" id="88">
                                          <p:stCondLst>
                                            <p:cond delay="0"/>
                                          </p:stCondLst>
                                        </p:cTn>
                                        <p:tgtEl>
                                          <p:spTgt spid="32"/>
                                        </p:tgtEl>
                                        <p:attrNameLst>
                                          <p:attrName>style.visibility</p:attrName>
                                        </p:attrNameLst>
                                      </p:cBhvr>
                                      <p:to>
                                        <p:strVal val="visible"/>
                                      </p:to>
                                    </p:set>
                                    <p:animEffect filter="fade" transition="in">
                                      <p:cBhvr>
                                        <p:cTn dur="750" id="89"/>
                                        <p:tgtEl>
                                          <p:spTgt spid="3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13"/>
      <p:bldP grpId="0" spid="14"/>
      <p:bldP grpId="1" spid="14"/>
      <p:bldP grpId="0" spid="15"/>
      <p:bldP grpId="0" spid="16"/>
      <p:bldP grpId="1" spid="16"/>
      <p:bldP grpId="0" spid="17"/>
      <p:bldP grpId="0" spid="8"/>
      <p:bldP grpId="1" spid="8"/>
      <p:bldP grpId="2" spid="8"/>
      <p:bldP grpId="0" spid="9"/>
      <p:bldP grpId="1" spid="9"/>
      <p:bldP grpId="0" spid="31"/>
      <p:bldP grpId="0" spid="32"/>
      <p:bldP grpId="0" spid="33"/>
      <p:bldP grpId="0" spid="34"/>
      <p:bldP grpId="0" spid="35"/>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MH_SubTitle_1">
            <a:extLst>
              <a:ext uri="{FF2B5EF4-FFF2-40B4-BE49-F238E27FC236}">
                <a16:creationId xmlns:a16="http://schemas.microsoft.com/office/drawing/2014/main" id="{531C6404-CB49-4754-8EC8-2289594FE152}"/>
              </a:ext>
            </a:extLst>
          </p:cNvPr>
          <p:cNvSpPr txBox="1"/>
          <p:nvPr>
            <p:custDataLst>
              <p:tags r:id="rId3"/>
            </p:custDataLst>
          </p:nvPr>
        </p:nvSpPr>
        <p:spPr>
          <a:xfrm>
            <a:off x="1736142" y="426067"/>
            <a:ext cx="2181164" cy="365760"/>
          </a:xfrm>
          <a:prstGeom prst="rect">
            <a:avLst/>
          </a:prstGeom>
          <a:noFill/>
        </p:spPr>
        <p:txBody>
          <a:bodyPr anchor="ctr" bIns="0" lIns="0" rIns="0" tIns="0" wrap="square">
            <a:spAutoFit/>
          </a:bodyPr>
          <a:lstStyle/>
          <a:p>
            <a:r>
              <a:rPr altLang="en-US" lang="zh-CN" sz="2400">
                <a:latin typeface="+mn-ea"/>
                <a:sym charset="0" panose="020b0604020202020204" pitchFamily="34" typeface="Arial"/>
              </a:rPr>
              <a:t>亮点业绩展示</a:t>
            </a:r>
          </a:p>
        </p:txBody>
      </p:sp>
      <p:sp>
        <p:nvSpPr>
          <p:cNvPr id="13" name="矩形: 圆角 12">
            <a:extLst>
              <a:ext uri="{FF2B5EF4-FFF2-40B4-BE49-F238E27FC236}">
                <a16:creationId xmlns:a16="http://schemas.microsoft.com/office/drawing/2014/main" id="{41CFE322-8C56-4FB1-AEAC-F9A18ED58863}"/>
              </a:ext>
            </a:extLst>
          </p:cNvPr>
          <p:cNvSpPr/>
          <p:nvPr/>
        </p:nvSpPr>
        <p:spPr>
          <a:xfrm>
            <a:off x="500702" y="238527"/>
            <a:ext cx="383554" cy="764827"/>
          </a:xfrm>
          <a:prstGeom prst="roundRect">
            <a:avLst>
              <a:gd fmla="val 50000" name="adj"/>
            </a:avLst>
          </a:prstGeom>
          <a:noFill/>
          <a:ln w="57150">
            <a:gradFill flip="none" rotWithShape="1">
              <a:gsLst>
                <a:gs pos="0">
                  <a:schemeClr val="bg1"/>
                </a:gs>
                <a:gs pos="74000">
                  <a:schemeClr val="bg1">
                    <a:alpha val="0"/>
                  </a:schemeClr>
                </a:gs>
              </a:gsLst>
              <a:lin ang="27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cs typeface="+mn-ea"/>
              <a:sym typeface="+mn-lt"/>
            </a:endParaRPr>
          </a:p>
        </p:txBody>
      </p:sp>
      <p:sp>
        <p:nvSpPr>
          <p:cNvPr id="14" name="矩形: 圆角 13">
            <a:extLst>
              <a:ext uri="{FF2B5EF4-FFF2-40B4-BE49-F238E27FC236}">
                <a16:creationId xmlns:a16="http://schemas.microsoft.com/office/drawing/2014/main" id="{3EA020CC-5CD9-43A9-808E-D8BFAE55F43A}"/>
              </a:ext>
            </a:extLst>
          </p:cNvPr>
          <p:cNvSpPr/>
          <p:nvPr/>
        </p:nvSpPr>
        <p:spPr>
          <a:xfrm>
            <a:off x="546270" y="308177"/>
            <a:ext cx="278203" cy="642091"/>
          </a:xfrm>
          <a:prstGeom prst="roundRect">
            <a:avLst>
              <a:gd fmla="val 50000" name="adj"/>
            </a:avLst>
          </a:prstGeom>
          <a:noFill/>
          <a:ln w="19050">
            <a:solidFill>
              <a:schemeClr val="bg1">
                <a:alpha val="67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cs typeface="+mn-ea"/>
              <a:sym typeface="+mn-lt"/>
            </a:endParaRPr>
          </a:p>
        </p:txBody>
      </p:sp>
      <p:sp>
        <p:nvSpPr>
          <p:cNvPr id="15" name="矩形: 圆角 14">
            <a:extLst>
              <a:ext uri="{FF2B5EF4-FFF2-40B4-BE49-F238E27FC236}">
                <a16:creationId xmlns:a16="http://schemas.microsoft.com/office/drawing/2014/main" id="{55C95D34-5B37-4587-89CA-ACC5A2E61EA5}"/>
              </a:ext>
            </a:extLst>
          </p:cNvPr>
          <p:cNvSpPr/>
          <p:nvPr/>
        </p:nvSpPr>
        <p:spPr>
          <a:xfrm>
            <a:off x="588300" y="367456"/>
            <a:ext cx="181031" cy="537629"/>
          </a:xfrm>
          <a:prstGeom prst="roundRect">
            <a:avLst>
              <a:gd fmla="val 50000" name="adj"/>
            </a:avLst>
          </a:prstGeom>
          <a:noFill/>
          <a:ln w="19050">
            <a:solidFill>
              <a:schemeClr val="bg1">
                <a:alpha val="56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cs typeface="+mn-ea"/>
              <a:sym typeface="+mn-lt"/>
            </a:endParaRPr>
          </a:p>
        </p:txBody>
      </p:sp>
      <p:sp>
        <p:nvSpPr>
          <p:cNvPr id="16" name="矩形: 圆角 15">
            <a:extLst>
              <a:ext uri="{FF2B5EF4-FFF2-40B4-BE49-F238E27FC236}">
                <a16:creationId xmlns:a16="http://schemas.microsoft.com/office/drawing/2014/main" id="{F0460AEC-921B-4BA3-B6A7-F727A8FAC0FD}"/>
              </a:ext>
            </a:extLst>
          </p:cNvPr>
          <p:cNvSpPr/>
          <p:nvPr/>
        </p:nvSpPr>
        <p:spPr>
          <a:xfrm>
            <a:off x="627038" y="424281"/>
            <a:ext cx="91469" cy="437489"/>
          </a:xfrm>
          <a:prstGeom prst="roundRect">
            <a:avLst>
              <a:gd fmla="val 50000" name="adj"/>
            </a:avLst>
          </a:prstGeom>
          <a:noFill/>
          <a:ln w="19050">
            <a:solidFill>
              <a:schemeClr val="bg1">
                <a:alpha val="34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cs typeface="+mn-ea"/>
              <a:sym typeface="+mn-lt"/>
            </a:endParaRPr>
          </a:p>
        </p:txBody>
      </p:sp>
      <p:sp>
        <p:nvSpPr>
          <p:cNvPr id="17" name="文本框 16">
            <a:extLst>
              <a:ext uri="{FF2B5EF4-FFF2-40B4-BE49-F238E27FC236}">
                <a16:creationId xmlns:a16="http://schemas.microsoft.com/office/drawing/2014/main" id="{6DA7CD1E-08DE-4CFF-8B0C-38DF15E79827}"/>
              </a:ext>
            </a:extLst>
          </p:cNvPr>
          <p:cNvSpPr txBox="1"/>
          <p:nvPr/>
        </p:nvSpPr>
        <p:spPr>
          <a:xfrm>
            <a:off x="884256" y="-63500"/>
            <a:ext cx="415132" cy="1188720"/>
          </a:xfrm>
          <a:prstGeom prst="rect">
            <a:avLst/>
          </a:prstGeom>
          <a:noFill/>
        </p:spPr>
        <p:txBody>
          <a:bodyPr rtlCol="0" wrap="square">
            <a:spAutoFit/>
          </a:bodyPr>
          <a:lstStyle/>
          <a:p>
            <a:r>
              <a:rPr altLang="zh-CN" lang="en-US" sz="7200">
                <a:gradFill flip="none" rotWithShape="1">
                  <a:gsLst>
                    <a:gs pos="0">
                      <a:schemeClr val="bg1"/>
                    </a:gs>
                    <a:gs pos="100000">
                      <a:schemeClr val="bg1">
                        <a:shade val="100000"/>
                        <a:satMod val="115000"/>
                        <a:alpha val="0"/>
                      </a:schemeClr>
                    </a:gs>
                  </a:gsLst>
                  <a:lin ang="0" scaled="1"/>
                </a:gradFill>
                <a:latin charset="0" panose="020b0502040204020203" pitchFamily="34" typeface="Bahnschrift Light"/>
                <a:ea charset="-122" panose="02010600010101010101" pitchFamily="2" typeface="Aa润行体 (非商业使用)"/>
              </a:rPr>
              <a:t>2</a:t>
            </a:r>
          </a:p>
        </p:txBody>
      </p:sp>
      <p:grpSp>
        <p:nvGrpSpPr>
          <p:cNvPr id="8" name="组合 7">
            <a:extLst>
              <a:ext uri="{FF2B5EF4-FFF2-40B4-BE49-F238E27FC236}">
                <a16:creationId xmlns:a16="http://schemas.microsoft.com/office/drawing/2014/main" id="{B0ADACBA-2DEC-4C02-83FE-47753C6FAE00}"/>
              </a:ext>
            </a:extLst>
          </p:cNvPr>
          <p:cNvGrpSpPr/>
          <p:nvPr/>
        </p:nvGrpSpPr>
        <p:grpSpPr>
          <a:xfrm>
            <a:off x="1675296" y="1682985"/>
            <a:ext cx="2540000" cy="3841474"/>
            <a:chOff x="1675296" y="1941443"/>
            <a:chExt cx="2540000" cy="3841474"/>
          </a:xfrm>
        </p:grpSpPr>
        <p:sp>
          <p:nvSpPr>
            <p:cNvPr id="9" name="矩形: 剪去单角 8">
              <a:extLst>
                <a:ext uri="{FF2B5EF4-FFF2-40B4-BE49-F238E27FC236}">
                  <a16:creationId xmlns:a16="http://schemas.microsoft.com/office/drawing/2014/main" id="{231A3CB0-F048-430D-A0ED-611272C0ECE8}"/>
                </a:ext>
              </a:extLst>
            </p:cNvPr>
            <p:cNvSpPr/>
            <p:nvPr/>
          </p:nvSpPr>
          <p:spPr>
            <a:xfrm>
              <a:off x="1675296" y="1941443"/>
              <a:ext cx="2540000" cy="3841474"/>
            </a:xfrm>
            <a:prstGeom prst="snip1Rect">
              <a:avLst/>
            </a:prstGeom>
            <a:gradFill>
              <a:gsLst>
                <a:gs pos="0">
                  <a:srgbClr val="035CAC">
                    <a:alpha val="19000"/>
                  </a:srgbClr>
                </a:gs>
                <a:gs pos="100000">
                  <a:srgbClr val="035CAC">
                    <a:alpha val="0"/>
                  </a:srgbClr>
                </a:gs>
              </a:gsLst>
              <a:lin ang="5400000" scaled="1"/>
            </a:gradFill>
            <a:ln algn="ctr" cap="flat" cmpd="sng" w="25400">
              <a:noFill/>
              <a:prstDash val="solid"/>
              <a:miter lim="800000"/>
            </a:ln>
            <a:effectLst/>
          </p:spPr>
          <p:txBody>
            <a:bodyPr anchor="ctr" rtlCol="0" wrap="square">
              <a:noAutofit/>
            </a:bodyPr>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black">
                    <a:lumMod val="75000"/>
                    <a:lumOff val="25000"/>
                  </a:prstClr>
                </a:solidFill>
                <a:effectLst/>
                <a:uLnTx/>
                <a:uFillTx/>
                <a:latin typeface="+mn-ea"/>
                <a:cs typeface="+mn-cs"/>
              </a:endParaRPr>
            </a:p>
          </p:txBody>
        </p:sp>
        <p:sp>
          <p:nvSpPr>
            <p:cNvPr id="10" name="直角三角形 9">
              <a:extLst>
                <a:ext uri="{FF2B5EF4-FFF2-40B4-BE49-F238E27FC236}">
                  <a16:creationId xmlns:a16="http://schemas.microsoft.com/office/drawing/2014/main" id="{C7EB468B-470E-48D7-9B5F-6858930689EB}"/>
                </a:ext>
              </a:extLst>
            </p:cNvPr>
            <p:cNvSpPr/>
            <p:nvPr/>
          </p:nvSpPr>
          <p:spPr>
            <a:xfrm>
              <a:off x="3789052" y="1941443"/>
              <a:ext cx="426243" cy="426243"/>
            </a:xfrm>
            <a:prstGeom prst="rtTriangle">
              <a:avLst/>
            </a:prstGeom>
            <a:gradFill flip="none" rotWithShape="1">
              <a:gsLst>
                <a:gs pos="0">
                  <a:srgbClr val="035CAC">
                    <a:alpha val="31000"/>
                  </a:srgbClr>
                </a:gs>
                <a:gs pos="57000">
                  <a:srgbClr val="035CAC">
                    <a:alpha val="0"/>
                  </a:srgbClr>
                </a:gs>
              </a:gsLst>
              <a:lin ang="18900000" scaled="1"/>
            </a:gradFill>
            <a:ln algn="ctr" cap="flat" cmpd="sng" w="25400">
              <a:noFill/>
              <a:prstDash val="solid"/>
              <a:miter lim="800000"/>
            </a:ln>
            <a:effectLst/>
          </p:spPr>
          <p:txBody>
            <a:bodyPr anchor="ctr" rtlCol="0" wrap="square">
              <a:noAutofit/>
            </a:bodyPr>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black">
                    <a:lumMod val="75000"/>
                    <a:lumOff val="25000"/>
                  </a:prstClr>
                </a:solidFill>
                <a:effectLst/>
                <a:uLnTx/>
                <a:uFillTx/>
                <a:latin typeface="+mn-ea"/>
                <a:cs typeface="+mn-cs"/>
              </a:endParaRPr>
            </a:p>
          </p:txBody>
        </p:sp>
      </p:grpSp>
      <p:grpSp>
        <p:nvGrpSpPr>
          <p:cNvPr id="11" name="组合 10">
            <a:extLst>
              <a:ext uri="{FF2B5EF4-FFF2-40B4-BE49-F238E27FC236}">
                <a16:creationId xmlns:a16="http://schemas.microsoft.com/office/drawing/2014/main" id="{6CF4BDE3-990F-48A5-907A-AB6B099C1384}"/>
              </a:ext>
            </a:extLst>
          </p:cNvPr>
          <p:cNvGrpSpPr/>
          <p:nvPr/>
        </p:nvGrpSpPr>
        <p:grpSpPr>
          <a:xfrm>
            <a:off x="7976705" y="1682985"/>
            <a:ext cx="2540000" cy="3841474"/>
            <a:chOff x="7976705" y="1941443"/>
            <a:chExt cx="2540000" cy="3841474"/>
          </a:xfrm>
        </p:grpSpPr>
        <p:sp>
          <p:nvSpPr>
            <p:cNvPr id="12" name="矩形: 剪去单角 11">
              <a:extLst>
                <a:ext uri="{FF2B5EF4-FFF2-40B4-BE49-F238E27FC236}">
                  <a16:creationId xmlns:a16="http://schemas.microsoft.com/office/drawing/2014/main" id="{8C34FBDE-599D-4DAA-8A89-A078ADAC6561}"/>
                </a:ext>
              </a:extLst>
            </p:cNvPr>
            <p:cNvSpPr/>
            <p:nvPr/>
          </p:nvSpPr>
          <p:spPr>
            <a:xfrm>
              <a:off x="7976705" y="1941443"/>
              <a:ext cx="2540000" cy="3841474"/>
            </a:xfrm>
            <a:prstGeom prst="snip1Rect">
              <a:avLst/>
            </a:prstGeom>
            <a:gradFill>
              <a:gsLst>
                <a:gs pos="0">
                  <a:srgbClr val="035CAC">
                    <a:alpha val="19000"/>
                  </a:srgbClr>
                </a:gs>
                <a:gs pos="100000">
                  <a:srgbClr val="035CAC">
                    <a:alpha val="0"/>
                  </a:srgbClr>
                </a:gs>
              </a:gsLst>
              <a:lin ang="5400000" scaled="1"/>
            </a:gradFill>
            <a:ln algn="ctr" cap="flat" cmpd="sng" w="25400">
              <a:noFill/>
              <a:prstDash val="solid"/>
              <a:miter lim="800000"/>
            </a:ln>
            <a:effectLst/>
          </p:spPr>
          <p:txBody>
            <a:bodyPr anchor="ctr" rtlCol="0" wrap="square">
              <a:noAutofit/>
            </a:bodyPr>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black">
                    <a:lumMod val="75000"/>
                    <a:lumOff val="25000"/>
                  </a:prstClr>
                </a:solidFill>
                <a:effectLst/>
                <a:uLnTx/>
                <a:uFillTx/>
                <a:latin typeface="+mn-ea"/>
                <a:cs typeface="+mn-cs"/>
              </a:endParaRPr>
            </a:p>
          </p:txBody>
        </p:sp>
        <p:sp>
          <p:nvSpPr>
            <p:cNvPr id="18" name="直角三角形 17">
              <a:extLst>
                <a:ext uri="{FF2B5EF4-FFF2-40B4-BE49-F238E27FC236}">
                  <a16:creationId xmlns:a16="http://schemas.microsoft.com/office/drawing/2014/main" id="{7A293599-85AC-42C3-AB5D-6C45419D529B}"/>
                </a:ext>
              </a:extLst>
            </p:cNvPr>
            <p:cNvSpPr/>
            <p:nvPr/>
          </p:nvSpPr>
          <p:spPr>
            <a:xfrm>
              <a:off x="10090461" y="1941443"/>
              <a:ext cx="426243" cy="426243"/>
            </a:xfrm>
            <a:prstGeom prst="rtTriangle">
              <a:avLst/>
            </a:prstGeom>
            <a:gradFill flip="none" rotWithShape="1">
              <a:gsLst>
                <a:gs pos="0">
                  <a:srgbClr val="035CAC">
                    <a:alpha val="31000"/>
                  </a:srgbClr>
                </a:gs>
                <a:gs pos="57000">
                  <a:srgbClr val="035CAC">
                    <a:alpha val="0"/>
                  </a:srgbClr>
                </a:gs>
              </a:gsLst>
              <a:lin ang="18900000" scaled="1"/>
            </a:gradFill>
            <a:ln algn="ctr" cap="flat" cmpd="sng" w="25400">
              <a:noFill/>
              <a:prstDash val="solid"/>
              <a:miter lim="800000"/>
            </a:ln>
            <a:effectLst/>
          </p:spPr>
          <p:txBody>
            <a:bodyPr anchor="ctr" rtlCol="0" wrap="square">
              <a:noAutofit/>
            </a:bodyPr>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black">
                    <a:lumMod val="75000"/>
                    <a:lumOff val="25000"/>
                  </a:prstClr>
                </a:solidFill>
                <a:effectLst/>
                <a:uLnTx/>
                <a:uFillTx/>
                <a:latin typeface="+mn-ea"/>
                <a:cs typeface="+mn-cs"/>
              </a:endParaRPr>
            </a:p>
          </p:txBody>
        </p:sp>
      </p:grpSp>
      <p:grpSp>
        <p:nvGrpSpPr>
          <p:cNvPr id="19" name="组合 18">
            <a:extLst>
              <a:ext uri="{FF2B5EF4-FFF2-40B4-BE49-F238E27FC236}">
                <a16:creationId xmlns:a16="http://schemas.microsoft.com/office/drawing/2014/main" id="{026AC69C-B3E0-4FC4-948D-DB487F4B45C6}"/>
              </a:ext>
            </a:extLst>
          </p:cNvPr>
          <p:cNvGrpSpPr/>
          <p:nvPr/>
        </p:nvGrpSpPr>
        <p:grpSpPr>
          <a:xfrm>
            <a:off x="4826001" y="1190345"/>
            <a:ext cx="2540000" cy="3841474"/>
            <a:chOff x="4826001" y="1941443"/>
            <a:chExt cx="2540000" cy="3841474"/>
          </a:xfrm>
        </p:grpSpPr>
        <p:grpSp>
          <p:nvGrpSpPr>
            <p:cNvPr id="20" name="组合 19">
              <a:extLst>
                <a:ext uri="{FF2B5EF4-FFF2-40B4-BE49-F238E27FC236}">
                  <a16:creationId xmlns:a16="http://schemas.microsoft.com/office/drawing/2014/main" id="{BE8F98E7-C93E-4A1A-9DC0-02F67C590EE3}"/>
                </a:ext>
              </a:extLst>
            </p:cNvPr>
            <p:cNvGrpSpPr/>
            <p:nvPr/>
          </p:nvGrpSpPr>
          <p:grpSpPr>
            <a:xfrm>
              <a:off x="4826001" y="1941443"/>
              <a:ext cx="2540000" cy="3841474"/>
              <a:chOff x="2565400" y="1714500"/>
              <a:chExt cx="2540000" cy="3841474"/>
            </a:xfrm>
          </p:grpSpPr>
          <p:sp>
            <p:nvSpPr>
              <p:cNvPr id="35" name="矩形: 剪去单角 34">
                <a:extLst>
                  <a:ext uri="{FF2B5EF4-FFF2-40B4-BE49-F238E27FC236}">
                    <a16:creationId xmlns:a16="http://schemas.microsoft.com/office/drawing/2014/main" id="{8BAE299E-44FE-49C0-AE87-7856988DA763}"/>
                  </a:ext>
                </a:extLst>
              </p:cNvPr>
              <p:cNvSpPr/>
              <p:nvPr/>
            </p:nvSpPr>
            <p:spPr>
              <a:xfrm>
                <a:off x="2565400" y="1714500"/>
                <a:ext cx="2540000" cy="3841474"/>
              </a:xfrm>
              <a:prstGeom prst="snip1Rect">
                <a:avLst/>
              </a:prstGeom>
              <a:solidFill>
                <a:srgbClr val="035CAC"/>
              </a:solidFill>
              <a:ln algn="ctr" cap="flat" cmpd="sng" w="12700">
                <a:noFill/>
                <a:prstDash val="solid"/>
                <a:miter lim="800000"/>
              </a:ln>
              <a:effectLst>
                <a:outerShdw algn="tl" blurRad="419100" dir="2700000" dist="190500" rotWithShape="0">
                  <a:prstClr val="black">
                    <a:alpha val="23000"/>
                  </a:prstClr>
                </a:outerShdw>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latin typeface="+mn-ea"/>
                  <a:cs typeface="+mn-cs"/>
                </a:endParaRPr>
              </a:p>
            </p:txBody>
          </p:sp>
          <p:sp>
            <p:nvSpPr>
              <p:cNvPr id="36" name="直角三角形 35">
                <a:extLst>
                  <a:ext uri="{FF2B5EF4-FFF2-40B4-BE49-F238E27FC236}">
                    <a16:creationId xmlns:a16="http://schemas.microsoft.com/office/drawing/2014/main" id="{BFF6089D-F36D-43A4-8D9C-36B2CA9FECC2}"/>
                  </a:ext>
                </a:extLst>
              </p:cNvPr>
              <p:cNvSpPr/>
              <p:nvPr/>
            </p:nvSpPr>
            <p:spPr>
              <a:xfrm>
                <a:off x="4679156" y="1714500"/>
                <a:ext cx="426243" cy="426243"/>
              </a:xfrm>
              <a:prstGeom prst="rtTriangle">
                <a:avLst/>
              </a:prstGeom>
              <a:gradFill flip="none" rotWithShape="1">
                <a:gsLst>
                  <a:gs pos="17000">
                    <a:srgbClr val="035CAC">
                      <a:lumMod val="75000"/>
                    </a:srgbClr>
                  </a:gs>
                  <a:gs pos="100000">
                    <a:srgbClr val="047CEA"/>
                  </a:gs>
                </a:gsLst>
                <a:lin ang="8100000" scaled="1"/>
              </a:gradFill>
              <a:ln algn="ctr" cap="flat" cmpd="sng" w="12700">
                <a:noFill/>
                <a:prstDash val="solid"/>
                <a:miter lim="800000"/>
              </a:ln>
              <a:effectLst>
                <a:outerShdw algn="tr" blurRad="279400" dir="8100000" dist="101600" rotWithShape="0">
                  <a:prstClr val="black">
                    <a:alpha val="30000"/>
                  </a:prstClr>
                </a:outerShdw>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latin typeface="+mn-ea"/>
                  <a:cs typeface="+mn-cs"/>
                </a:endParaRPr>
              </a:p>
            </p:txBody>
          </p:sp>
        </p:grpSp>
        <p:grpSp>
          <p:nvGrpSpPr>
            <p:cNvPr id="21" name="组合 20">
              <a:extLst>
                <a:ext uri="{FF2B5EF4-FFF2-40B4-BE49-F238E27FC236}">
                  <a16:creationId xmlns:a16="http://schemas.microsoft.com/office/drawing/2014/main" id="{9B6DB0A6-BF1F-4DE5-AB6E-191663F9CBB5}"/>
                </a:ext>
              </a:extLst>
            </p:cNvPr>
            <p:cNvGrpSpPr/>
            <p:nvPr/>
          </p:nvGrpSpPr>
          <p:grpSpPr>
            <a:xfrm>
              <a:off x="5153026" y="2662030"/>
              <a:ext cx="1885950" cy="2918460"/>
              <a:chOff x="5153026" y="2686050"/>
              <a:chExt cx="1885950" cy="2918460"/>
            </a:xfrm>
          </p:grpSpPr>
          <p:cxnSp>
            <p:nvCxnSpPr>
              <p:cNvPr id="22" name="直接连接符 21">
                <a:extLst>
                  <a:ext uri="{FF2B5EF4-FFF2-40B4-BE49-F238E27FC236}">
                    <a16:creationId xmlns:a16="http://schemas.microsoft.com/office/drawing/2014/main" id="{E1515D07-A50A-4EA1-9944-8A4FC3A9F5AB}"/>
                  </a:ext>
                </a:extLst>
              </p:cNvPr>
              <p:cNvCxnSpPr/>
              <p:nvPr/>
            </p:nvCxnSpPr>
            <p:spPr>
              <a:xfrm>
                <a:off x="5581650" y="2686050"/>
                <a:ext cx="1457326" cy="0"/>
              </a:xfrm>
              <a:prstGeom prst="line">
                <a:avLst/>
              </a:prstGeom>
              <a:noFill/>
              <a:ln algn="ctr" cap="flat" cmpd="sng" w="25400">
                <a:solidFill>
                  <a:srgbClr val="035CAC">
                    <a:lumMod val="50000"/>
                    <a:alpha val="25000"/>
                  </a:srgbClr>
                </a:solidFill>
                <a:prstDash val="solid"/>
                <a:miter lim="800000"/>
              </a:ln>
              <a:effectLst/>
            </p:spPr>
          </p:cxnSp>
          <p:cxnSp>
            <p:nvCxnSpPr>
              <p:cNvPr id="23" name="直接连接符 22">
                <a:extLst>
                  <a:ext uri="{FF2B5EF4-FFF2-40B4-BE49-F238E27FC236}">
                    <a16:creationId xmlns:a16="http://schemas.microsoft.com/office/drawing/2014/main" id="{C8800CF1-C6CC-4182-A7BF-28FA9546C72B}"/>
                  </a:ext>
                </a:extLst>
              </p:cNvPr>
              <p:cNvCxnSpPr/>
              <p:nvPr/>
            </p:nvCxnSpPr>
            <p:spPr>
              <a:xfrm>
                <a:off x="5153026" y="2904259"/>
                <a:ext cx="1885950" cy="0"/>
              </a:xfrm>
              <a:prstGeom prst="line">
                <a:avLst/>
              </a:prstGeom>
              <a:noFill/>
              <a:ln algn="ctr" cap="flat" cmpd="sng" w="25400">
                <a:solidFill>
                  <a:srgbClr val="035CAC">
                    <a:lumMod val="50000"/>
                    <a:alpha val="25000"/>
                  </a:srgbClr>
                </a:solidFill>
                <a:prstDash val="solid"/>
                <a:miter lim="800000"/>
              </a:ln>
              <a:effectLst/>
            </p:spPr>
          </p:cxnSp>
          <p:cxnSp>
            <p:nvCxnSpPr>
              <p:cNvPr id="24" name="直接连接符 23">
                <a:extLst>
                  <a:ext uri="{FF2B5EF4-FFF2-40B4-BE49-F238E27FC236}">
                    <a16:creationId xmlns:a16="http://schemas.microsoft.com/office/drawing/2014/main" id="{0E908EF6-62E4-450F-AD19-9130A34549AF}"/>
                  </a:ext>
                </a:extLst>
              </p:cNvPr>
              <p:cNvCxnSpPr/>
              <p:nvPr/>
            </p:nvCxnSpPr>
            <p:spPr>
              <a:xfrm>
                <a:off x="5153026" y="3122468"/>
                <a:ext cx="1885950" cy="0"/>
              </a:xfrm>
              <a:prstGeom prst="line">
                <a:avLst/>
              </a:prstGeom>
              <a:noFill/>
              <a:ln algn="ctr" cap="flat" cmpd="sng" w="25400">
                <a:solidFill>
                  <a:srgbClr val="035CAC">
                    <a:lumMod val="50000"/>
                    <a:alpha val="25000"/>
                  </a:srgbClr>
                </a:solidFill>
                <a:prstDash val="solid"/>
                <a:miter lim="800000"/>
              </a:ln>
              <a:effectLst/>
            </p:spPr>
          </p:cxnSp>
          <p:cxnSp>
            <p:nvCxnSpPr>
              <p:cNvPr id="25" name="直接连接符 24">
                <a:extLst>
                  <a:ext uri="{FF2B5EF4-FFF2-40B4-BE49-F238E27FC236}">
                    <a16:creationId xmlns:a16="http://schemas.microsoft.com/office/drawing/2014/main" id="{A11F9872-8233-4B65-9F20-139CD41AC5ED}"/>
                  </a:ext>
                </a:extLst>
              </p:cNvPr>
              <p:cNvCxnSpPr/>
              <p:nvPr/>
            </p:nvCxnSpPr>
            <p:spPr>
              <a:xfrm>
                <a:off x="5153026" y="3340677"/>
                <a:ext cx="1885950" cy="0"/>
              </a:xfrm>
              <a:prstGeom prst="line">
                <a:avLst/>
              </a:prstGeom>
              <a:noFill/>
              <a:ln algn="ctr" cap="flat" cmpd="sng" w="25400">
                <a:solidFill>
                  <a:srgbClr val="035CAC">
                    <a:lumMod val="50000"/>
                    <a:alpha val="25000"/>
                  </a:srgbClr>
                </a:solidFill>
                <a:prstDash val="solid"/>
                <a:miter lim="800000"/>
              </a:ln>
              <a:effectLst/>
            </p:spPr>
          </p:cxnSp>
          <p:cxnSp>
            <p:nvCxnSpPr>
              <p:cNvPr id="26" name="直接连接符 25">
                <a:extLst>
                  <a:ext uri="{FF2B5EF4-FFF2-40B4-BE49-F238E27FC236}">
                    <a16:creationId xmlns:a16="http://schemas.microsoft.com/office/drawing/2014/main" id="{A99D9494-59F9-4CED-A30C-E3C84A169C68}"/>
                  </a:ext>
                </a:extLst>
              </p:cNvPr>
              <p:cNvCxnSpPr/>
              <p:nvPr/>
            </p:nvCxnSpPr>
            <p:spPr>
              <a:xfrm>
                <a:off x="5153026" y="3558886"/>
                <a:ext cx="1885950" cy="0"/>
              </a:xfrm>
              <a:prstGeom prst="line">
                <a:avLst/>
              </a:prstGeom>
              <a:noFill/>
              <a:ln algn="ctr" cap="flat" cmpd="sng" w="25400">
                <a:solidFill>
                  <a:srgbClr val="035CAC">
                    <a:lumMod val="50000"/>
                    <a:alpha val="25000"/>
                  </a:srgbClr>
                </a:solidFill>
                <a:prstDash val="solid"/>
                <a:miter lim="800000"/>
              </a:ln>
              <a:effectLst/>
            </p:spPr>
          </p:cxnSp>
          <p:cxnSp>
            <p:nvCxnSpPr>
              <p:cNvPr id="27" name="直接连接符 26">
                <a:extLst>
                  <a:ext uri="{FF2B5EF4-FFF2-40B4-BE49-F238E27FC236}">
                    <a16:creationId xmlns:a16="http://schemas.microsoft.com/office/drawing/2014/main" id="{91E9497D-F9CB-4614-A67F-33554D28935B}"/>
                  </a:ext>
                </a:extLst>
              </p:cNvPr>
              <p:cNvCxnSpPr/>
              <p:nvPr/>
            </p:nvCxnSpPr>
            <p:spPr>
              <a:xfrm>
                <a:off x="5153026" y="3777095"/>
                <a:ext cx="1885950" cy="0"/>
              </a:xfrm>
              <a:prstGeom prst="line">
                <a:avLst/>
              </a:prstGeom>
              <a:noFill/>
              <a:ln algn="ctr" cap="flat" cmpd="sng" w="25400">
                <a:solidFill>
                  <a:srgbClr val="035CAC">
                    <a:lumMod val="50000"/>
                    <a:alpha val="25000"/>
                  </a:srgbClr>
                </a:solidFill>
                <a:prstDash val="solid"/>
                <a:miter lim="800000"/>
              </a:ln>
              <a:effectLst/>
            </p:spPr>
          </p:cxnSp>
          <p:cxnSp>
            <p:nvCxnSpPr>
              <p:cNvPr id="28" name="直接连接符 27">
                <a:extLst>
                  <a:ext uri="{FF2B5EF4-FFF2-40B4-BE49-F238E27FC236}">
                    <a16:creationId xmlns:a16="http://schemas.microsoft.com/office/drawing/2014/main" id="{6101B35C-B7E1-40FF-9B8F-BCB2ADBFE6FF}"/>
                  </a:ext>
                </a:extLst>
              </p:cNvPr>
              <p:cNvCxnSpPr/>
              <p:nvPr/>
            </p:nvCxnSpPr>
            <p:spPr>
              <a:xfrm>
                <a:off x="5153026" y="3995304"/>
                <a:ext cx="1885950" cy="0"/>
              </a:xfrm>
              <a:prstGeom prst="line">
                <a:avLst/>
              </a:prstGeom>
              <a:noFill/>
              <a:ln algn="ctr" cap="flat" cmpd="sng" w="25400">
                <a:solidFill>
                  <a:srgbClr val="035CAC">
                    <a:lumMod val="50000"/>
                    <a:alpha val="25000"/>
                  </a:srgbClr>
                </a:solidFill>
                <a:prstDash val="solid"/>
                <a:miter lim="800000"/>
              </a:ln>
              <a:effectLst/>
            </p:spPr>
          </p:cxnSp>
          <p:cxnSp>
            <p:nvCxnSpPr>
              <p:cNvPr id="29" name="直接连接符 28">
                <a:extLst>
                  <a:ext uri="{FF2B5EF4-FFF2-40B4-BE49-F238E27FC236}">
                    <a16:creationId xmlns:a16="http://schemas.microsoft.com/office/drawing/2014/main" id="{660514C5-6D25-4A2A-8A05-3AE8ED8B472D}"/>
                  </a:ext>
                </a:extLst>
              </p:cNvPr>
              <p:cNvCxnSpPr/>
              <p:nvPr/>
            </p:nvCxnSpPr>
            <p:spPr>
              <a:xfrm>
                <a:off x="5153026" y="4213513"/>
                <a:ext cx="1885950" cy="0"/>
              </a:xfrm>
              <a:prstGeom prst="line">
                <a:avLst/>
              </a:prstGeom>
              <a:noFill/>
              <a:ln algn="ctr" cap="flat" cmpd="sng" w="25400">
                <a:solidFill>
                  <a:srgbClr val="035CAC">
                    <a:lumMod val="50000"/>
                    <a:alpha val="25000"/>
                  </a:srgbClr>
                </a:solidFill>
                <a:prstDash val="solid"/>
                <a:miter lim="800000"/>
              </a:ln>
              <a:effectLst/>
            </p:spPr>
          </p:cxnSp>
          <p:cxnSp>
            <p:nvCxnSpPr>
              <p:cNvPr id="30" name="直接连接符 29">
                <a:extLst>
                  <a:ext uri="{FF2B5EF4-FFF2-40B4-BE49-F238E27FC236}">
                    <a16:creationId xmlns:a16="http://schemas.microsoft.com/office/drawing/2014/main" id="{0B79E193-70E2-410C-BFAF-7812F422D253}"/>
                  </a:ext>
                </a:extLst>
              </p:cNvPr>
              <p:cNvCxnSpPr/>
              <p:nvPr/>
            </p:nvCxnSpPr>
            <p:spPr>
              <a:xfrm>
                <a:off x="5153026" y="4431722"/>
                <a:ext cx="1885950" cy="0"/>
              </a:xfrm>
              <a:prstGeom prst="line">
                <a:avLst/>
              </a:prstGeom>
              <a:noFill/>
              <a:ln algn="ctr" cap="flat" cmpd="sng" w="25400">
                <a:solidFill>
                  <a:srgbClr val="035CAC">
                    <a:lumMod val="50000"/>
                    <a:alpha val="25000"/>
                  </a:srgbClr>
                </a:solidFill>
                <a:prstDash val="solid"/>
                <a:miter lim="800000"/>
              </a:ln>
              <a:effectLst/>
            </p:spPr>
          </p:cxnSp>
          <p:cxnSp>
            <p:nvCxnSpPr>
              <p:cNvPr id="31" name="直接连接符 30">
                <a:extLst>
                  <a:ext uri="{FF2B5EF4-FFF2-40B4-BE49-F238E27FC236}">
                    <a16:creationId xmlns:a16="http://schemas.microsoft.com/office/drawing/2014/main" id="{BF6CE6DD-D6DD-454E-BBD2-81D9F9CAD2C3}"/>
                  </a:ext>
                </a:extLst>
              </p:cNvPr>
              <p:cNvCxnSpPr/>
              <p:nvPr/>
            </p:nvCxnSpPr>
            <p:spPr>
              <a:xfrm>
                <a:off x="5153026" y="4649931"/>
                <a:ext cx="1885950" cy="0"/>
              </a:xfrm>
              <a:prstGeom prst="line">
                <a:avLst/>
              </a:prstGeom>
              <a:noFill/>
              <a:ln algn="ctr" cap="flat" cmpd="sng" w="25400">
                <a:solidFill>
                  <a:srgbClr val="035CAC">
                    <a:lumMod val="50000"/>
                    <a:alpha val="25000"/>
                  </a:srgbClr>
                </a:solidFill>
                <a:prstDash val="solid"/>
                <a:miter lim="800000"/>
              </a:ln>
              <a:effectLst/>
            </p:spPr>
          </p:cxnSp>
          <p:cxnSp>
            <p:nvCxnSpPr>
              <p:cNvPr id="32" name="直接连接符 31">
                <a:extLst>
                  <a:ext uri="{FF2B5EF4-FFF2-40B4-BE49-F238E27FC236}">
                    <a16:creationId xmlns:a16="http://schemas.microsoft.com/office/drawing/2014/main" id="{A0F2598F-F5BE-4049-8135-8D7D553BAFA9}"/>
                  </a:ext>
                </a:extLst>
              </p:cNvPr>
              <p:cNvCxnSpPr/>
              <p:nvPr/>
            </p:nvCxnSpPr>
            <p:spPr>
              <a:xfrm>
                <a:off x="5153026" y="4868140"/>
                <a:ext cx="1885950" cy="0"/>
              </a:xfrm>
              <a:prstGeom prst="line">
                <a:avLst/>
              </a:prstGeom>
              <a:noFill/>
              <a:ln algn="ctr" cap="flat" cmpd="sng" w="25400">
                <a:solidFill>
                  <a:srgbClr val="035CAC">
                    <a:lumMod val="50000"/>
                    <a:alpha val="25000"/>
                  </a:srgbClr>
                </a:solidFill>
                <a:prstDash val="solid"/>
                <a:miter lim="800000"/>
              </a:ln>
              <a:effectLst/>
            </p:spPr>
          </p:cxnSp>
          <p:cxnSp>
            <p:nvCxnSpPr>
              <p:cNvPr id="33" name="直接连接符 32">
                <a:extLst>
                  <a:ext uri="{FF2B5EF4-FFF2-40B4-BE49-F238E27FC236}">
                    <a16:creationId xmlns:a16="http://schemas.microsoft.com/office/drawing/2014/main" id="{68C174D2-2F0E-4636-9DE5-6D7DCB9F4DEE}"/>
                  </a:ext>
                </a:extLst>
              </p:cNvPr>
              <p:cNvCxnSpPr/>
              <p:nvPr/>
            </p:nvCxnSpPr>
            <p:spPr>
              <a:xfrm>
                <a:off x="5153026" y="5086350"/>
                <a:ext cx="1285874" cy="0"/>
              </a:xfrm>
              <a:prstGeom prst="line">
                <a:avLst/>
              </a:prstGeom>
              <a:noFill/>
              <a:ln algn="ctr" cap="flat" cmpd="sng" w="25400">
                <a:solidFill>
                  <a:srgbClr val="035CAC">
                    <a:lumMod val="50000"/>
                    <a:alpha val="25000"/>
                  </a:srgbClr>
                </a:solidFill>
                <a:prstDash val="solid"/>
                <a:miter lim="800000"/>
              </a:ln>
              <a:effectLst/>
            </p:spPr>
          </p:cxnSp>
          <p:cxnSp>
            <p:nvCxnSpPr>
              <p:cNvPr id="34" name="直接连接符 33">
                <a:extLst>
                  <a:ext uri="{FF2B5EF4-FFF2-40B4-BE49-F238E27FC236}">
                    <a16:creationId xmlns:a16="http://schemas.microsoft.com/office/drawing/2014/main" id="{D81ED5A4-7A5F-4B56-9C9A-A4D59D6E769B}"/>
                  </a:ext>
                </a:extLst>
              </p:cNvPr>
              <p:cNvCxnSpPr/>
              <p:nvPr/>
            </p:nvCxnSpPr>
            <p:spPr>
              <a:xfrm>
                <a:off x="6789420" y="5604510"/>
                <a:ext cx="249556" cy="0"/>
              </a:xfrm>
              <a:prstGeom prst="line">
                <a:avLst/>
              </a:prstGeom>
              <a:noFill/>
              <a:ln algn="ctr" cap="flat" cmpd="sng" w="25400">
                <a:solidFill>
                  <a:srgbClr val="035CAC">
                    <a:lumMod val="50000"/>
                    <a:alpha val="25000"/>
                  </a:srgbClr>
                </a:solidFill>
                <a:prstDash val="solid"/>
                <a:miter lim="800000"/>
              </a:ln>
              <a:effectLst/>
            </p:spPr>
          </p:cxnSp>
        </p:grpSp>
      </p:grpSp>
      <p:sp>
        <p:nvSpPr>
          <p:cNvPr descr="e7d195523061f1c0d3ba7f298e59d031c9c3f97027ed136f882110EF8F17BAD1F2C348D17C7856EF46CB4678CC9E44EE1ABA681E3133328A7B4D22AAF822B2429426B2355AA8CC4431B8568D2CF3B73AE9F4AE98D5A0D6A5566EF967553E96D781C502472DAB692B5E92B1CB5B32F40BF8CF6181A24AB2F2CD3A9A53F0FE7F0D4E247476572CCFAC" id="37" name="Freeform 13">
            <a:extLst>
              <a:ext uri="{FF2B5EF4-FFF2-40B4-BE49-F238E27FC236}">
                <a16:creationId xmlns:a16="http://schemas.microsoft.com/office/drawing/2014/main" id="{422644F0-A6DC-4D06-AB78-0995825C25A2}"/>
              </a:ext>
            </a:extLst>
          </p:cNvPr>
          <p:cNvSpPr/>
          <p:nvPr/>
        </p:nvSpPr>
        <p:spPr bwMode="auto">
          <a:xfrm>
            <a:off x="9017293" y="2235039"/>
            <a:ext cx="458824" cy="448525"/>
          </a:xfrm>
          <a:custGeom>
            <a:gdLst>
              <a:gd fmla="*/ 281 w 312" name="T0"/>
              <a:gd fmla="*/ 174 h 305" name="T1"/>
              <a:gd fmla="*/ 312 w 312" name="T2"/>
              <a:gd fmla="*/ 174 h 305" name="T3"/>
              <a:gd fmla="*/ 312 w 312" name="T4"/>
              <a:gd fmla="*/ 305 h 305" name="T5"/>
              <a:gd fmla="*/ 230 w 312" name="T6"/>
              <a:gd fmla="*/ 271 h 305" name="T7"/>
              <a:gd fmla="*/ 0 w 312" name="T8"/>
              <a:gd fmla="*/ 271 h 305" name="T9"/>
              <a:gd fmla="*/ 0 w 312" name="T10"/>
              <a:gd fmla="*/ 0 h 305" name="T11"/>
              <a:gd fmla="*/ 312 w 312" name="T12"/>
              <a:gd fmla="*/ 0 h 305" name="T13"/>
              <a:gd fmla="*/ 312 w 312" name="T14"/>
              <a:gd fmla="*/ 137 h 305" name="T15"/>
              <a:gd fmla="*/ 84 w 312" name="T16"/>
              <a:gd fmla="*/ 137 h 305" name="T17"/>
              <a:gd fmla="*/ 84 w 312" name="T18"/>
              <a:gd fmla="*/ 105 h 305" name="T19"/>
              <a:gd fmla="*/ 281 w 312" name="T20"/>
              <a:gd fmla="*/ 105 h 305" name="T21"/>
              <a:gd fmla="*/ 281 w 312" name="T22"/>
              <a:gd fmla="*/ 32 h 305" name="T23"/>
              <a:gd fmla="*/ 30 w 312" name="T24"/>
              <a:gd fmla="*/ 32 h 305" name="T25"/>
              <a:gd fmla="*/ 30 w 312" name="T26"/>
              <a:gd fmla="*/ 240 h 305" name="T27"/>
              <a:gd fmla="*/ 236 w 312" name="T28"/>
              <a:gd fmla="*/ 240 h 305" name="T29"/>
              <a:gd fmla="*/ 281 w 312" name="T30"/>
              <a:gd fmla="*/ 259 h 305" name="T31"/>
              <a:gd fmla="*/ 281 w 312" name="T32"/>
              <a:gd fmla="*/ 174 h 305"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305" w="312">
                <a:moveTo>
                  <a:pt x="281" y="174"/>
                </a:moveTo>
                <a:lnTo>
                  <a:pt x="312" y="174"/>
                </a:lnTo>
                <a:lnTo>
                  <a:pt x="312" y="305"/>
                </a:lnTo>
                <a:lnTo>
                  <a:pt x="230" y="271"/>
                </a:lnTo>
                <a:lnTo>
                  <a:pt x="0" y="271"/>
                </a:lnTo>
                <a:lnTo>
                  <a:pt x="0" y="0"/>
                </a:lnTo>
                <a:lnTo>
                  <a:pt x="312" y="0"/>
                </a:lnTo>
                <a:lnTo>
                  <a:pt x="312" y="137"/>
                </a:lnTo>
                <a:lnTo>
                  <a:pt x="84" y="137"/>
                </a:lnTo>
                <a:lnTo>
                  <a:pt x="84" y="105"/>
                </a:lnTo>
                <a:lnTo>
                  <a:pt x="281" y="105"/>
                </a:lnTo>
                <a:lnTo>
                  <a:pt x="281" y="32"/>
                </a:lnTo>
                <a:lnTo>
                  <a:pt x="30" y="32"/>
                </a:lnTo>
                <a:lnTo>
                  <a:pt x="30" y="240"/>
                </a:lnTo>
                <a:lnTo>
                  <a:pt x="236" y="240"/>
                </a:lnTo>
                <a:lnTo>
                  <a:pt x="281" y="259"/>
                </a:lnTo>
                <a:lnTo>
                  <a:pt x="281" y="174"/>
                </a:lnTo>
                <a:close/>
              </a:path>
            </a:pathLst>
          </a:custGeom>
          <a:solidFill>
            <a:srgbClr val="035CAC"/>
          </a:solidFill>
          <a:ln>
            <a:noFill/>
          </a:ln>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black"/>
              </a:solidFill>
              <a:effectLst/>
              <a:uLnTx/>
              <a:uFillTx/>
              <a:latin typeface="+mn-ea"/>
            </a:endParaRPr>
          </a:p>
        </p:txBody>
      </p:sp>
      <p:sp>
        <p:nvSpPr>
          <p:cNvPr descr="e7d195523061f1c0d3ba7f298e59d031c9c3f97027ed136f882110EF8F17BAD1F2C348D17C7856EF46CB4678CC9E44EE1ABA681E3133328A7B4D22AAF822B2429426B2355AA8CC4431B8568D2CF3B73AE9F4AE98D5A0D6A5566EF967553E96D781C502472DAB692B5E92B1CB5B32F40BF8CF6181A24AB2F2CD3A9A53F0FE7F0D4E247476572CCFAC" id="38" name="Freeform 5">
            <a:extLst>
              <a:ext uri="{FF2B5EF4-FFF2-40B4-BE49-F238E27FC236}">
                <a16:creationId xmlns:a16="http://schemas.microsoft.com/office/drawing/2014/main" id="{5A8A9D79-D0AA-4B21-9717-49BCB26B1DDD}"/>
              </a:ext>
            </a:extLst>
          </p:cNvPr>
          <p:cNvSpPr>
            <a:spLocks noEditPoints="1"/>
          </p:cNvSpPr>
          <p:nvPr/>
        </p:nvSpPr>
        <p:spPr bwMode="auto">
          <a:xfrm>
            <a:off x="2668822" y="2206831"/>
            <a:ext cx="552948" cy="539714"/>
          </a:xfrm>
          <a:custGeom>
            <a:gdLst>
              <a:gd fmla="*/ 167 w 804" name="T0"/>
              <a:gd fmla="*/ 100 h 784" name="T1"/>
              <a:gd fmla="*/ 215 w 804" name="T2"/>
              <a:gd fmla="*/ 148 h 784" name="T3"/>
              <a:gd fmla="*/ 190 w 804" name="T4"/>
              <a:gd fmla="*/ 170 h 784" name="T5"/>
              <a:gd fmla="*/ 190 w 804" name="T6"/>
              <a:gd fmla="*/ 594 h 784" name="T7"/>
              <a:gd fmla="*/ 614 w 804" name="T8"/>
              <a:gd fmla="*/ 594 h 784" name="T9"/>
              <a:gd fmla="*/ 614 w 804" name="T10"/>
              <a:gd fmla="*/ 170 h 784" name="T11"/>
              <a:gd fmla="*/ 353 w 804" name="T12"/>
              <a:gd fmla="*/ 86 h 784" name="T13"/>
              <a:gd fmla="*/ 335 w 804" name="T14"/>
              <a:gd fmla="*/ 21 h 784" name="T15"/>
              <a:gd fmla="*/ 661 w 804" name="T16"/>
              <a:gd fmla="*/ 123 h 784" name="T17"/>
              <a:gd fmla="*/ 661 w 804" name="T18"/>
              <a:gd fmla="*/ 641 h 784" name="T19"/>
              <a:gd fmla="*/ 143 w 804" name="T20"/>
              <a:gd fmla="*/ 641 h 784" name="T21"/>
              <a:gd fmla="*/ 143 w 804" name="T22"/>
              <a:gd fmla="*/ 123 h 784" name="T23"/>
              <a:gd fmla="*/ 167 w 804" name="T24"/>
              <a:gd fmla="*/ 100 h 784" name="T25"/>
              <a:gd fmla="*/ 437 w 804" name="T26"/>
              <a:gd fmla="*/ 370 h 784" name="T27"/>
              <a:gd fmla="*/ 390 w 804" name="T28"/>
              <a:gd fmla="*/ 417 h 784" name="T29"/>
              <a:gd fmla="*/ 131 w 804" name="T30"/>
              <a:gd fmla="*/ 158 h 784" name="T31"/>
              <a:gd fmla="*/ 178 w 804" name="T32"/>
              <a:gd fmla="*/ 111 h 784" name="T33"/>
              <a:gd fmla="*/ 437 w 804" name="T34"/>
              <a:gd fmla="*/ 370 h 784" name="T35"/>
              <a:gd fmla="*/ 241 w 804" name="T36"/>
              <a:gd fmla="*/ 268 h 784" name="T37"/>
              <a:gd fmla="*/ 287 w 804" name="T38"/>
              <a:gd fmla="*/ 220 h 784" name="T39"/>
              <a:gd fmla="*/ 335 w 804" name="T40"/>
              <a:gd fmla="*/ 268 h 784" name="T41"/>
              <a:gd fmla="*/ 310 w 804" name="T42"/>
              <a:gd fmla="*/ 288 h 784" name="T43"/>
              <a:gd fmla="*/ 289 w 804" name="T44"/>
              <a:gd fmla="*/ 316 h 784" name="T45"/>
              <a:gd fmla="*/ 241 w 804" name="T46"/>
              <a:gd fmla="*/ 268 h 784" name="T47"/>
              <a:gd fmla="*/ 206 w 804" name="T48"/>
              <a:gd fmla="*/ 359 h 784" name="T49"/>
              <a:gd fmla="*/ 271 w 804" name="T50"/>
              <a:gd fmla="*/ 377 h 784" name="T51"/>
              <a:gd fmla="*/ 400 w 804" name="T52"/>
              <a:gd fmla="*/ 515 h 784" name="T53"/>
              <a:gd fmla="*/ 538 w 804" name="T54"/>
              <a:gd fmla="*/ 387 h 784" name="T55"/>
              <a:gd fmla="*/ 410 w 804" name="T56"/>
              <a:gd fmla="*/ 249 h 784" name="T57"/>
              <a:gd fmla="*/ 396 w 804" name="T58"/>
              <a:gd fmla="*/ 249 h 784" name="T59"/>
              <a:gd fmla="*/ 379 w 804" name="T60"/>
              <a:gd fmla="*/ 184 h 784" name="T61"/>
              <a:gd fmla="*/ 546 w 804" name="T62"/>
              <a:gd fmla="*/ 241 h 784" name="T63"/>
              <a:gd fmla="*/ 546 w 804" name="T64"/>
              <a:gd fmla="*/ 523 h 784" name="T65"/>
              <a:gd fmla="*/ 263 w 804" name="T66"/>
              <a:gd fmla="*/ 523 h 784" name="T67"/>
              <a:gd fmla="*/ 206 w 804" name="T68"/>
              <a:gd fmla="*/ 359 h 784"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784" w="804">
                <a:moveTo>
                  <a:pt x="167" y="100"/>
                </a:moveTo>
                <a:cubicBezTo>
                  <a:pt x="215" y="148"/>
                  <a:pt x="215" y="148"/>
                  <a:pt x="215" y="148"/>
                </a:cubicBezTo>
                <a:cubicBezTo>
                  <a:pt x="206" y="154"/>
                  <a:pt x="198" y="162"/>
                  <a:pt x="190" y="170"/>
                </a:cubicBezTo>
                <a:cubicBezTo>
                  <a:pt x="73" y="287"/>
                  <a:pt x="73" y="477"/>
                  <a:pt x="190" y="594"/>
                </a:cubicBezTo>
                <a:cubicBezTo>
                  <a:pt x="307" y="711"/>
                  <a:pt x="497" y="711"/>
                  <a:pt x="614" y="594"/>
                </a:cubicBezTo>
                <a:cubicBezTo>
                  <a:pt x="731" y="477"/>
                  <a:pt x="731" y="287"/>
                  <a:pt x="614" y="170"/>
                </a:cubicBezTo>
                <a:cubicBezTo>
                  <a:pt x="543" y="99"/>
                  <a:pt x="445" y="71"/>
                  <a:pt x="353" y="86"/>
                </a:cubicBezTo>
                <a:cubicBezTo>
                  <a:pt x="335" y="21"/>
                  <a:pt x="335" y="21"/>
                  <a:pt x="335" y="21"/>
                </a:cubicBezTo>
                <a:cubicBezTo>
                  <a:pt x="450" y="0"/>
                  <a:pt x="573" y="34"/>
                  <a:pt x="661" y="123"/>
                </a:cubicBezTo>
                <a:cubicBezTo>
                  <a:pt x="804" y="266"/>
                  <a:pt x="804" y="498"/>
                  <a:pt x="661" y="641"/>
                </a:cubicBezTo>
                <a:cubicBezTo>
                  <a:pt x="518" y="784"/>
                  <a:pt x="286" y="784"/>
                  <a:pt x="143" y="641"/>
                </a:cubicBezTo>
                <a:cubicBezTo>
                  <a:pt x="0" y="498"/>
                  <a:pt x="0" y="266"/>
                  <a:pt x="143" y="123"/>
                </a:cubicBezTo>
                <a:cubicBezTo>
                  <a:pt x="151" y="115"/>
                  <a:pt x="159" y="107"/>
                  <a:pt x="167" y="100"/>
                </a:cubicBezTo>
                <a:close/>
                <a:moveTo>
                  <a:pt x="437" y="370"/>
                </a:moveTo>
                <a:cubicBezTo>
                  <a:pt x="390" y="417"/>
                  <a:pt x="390" y="417"/>
                  <a:pt x="390" y="417"/>
                </a:cubicBezTo>
                <a:cubicBezTo>
                  <a:pt x="131" y="158"/>
                  <a:pt x="131" y="158"/>
                  <a:pt x="131" y="158"/>
                </a:cubicBezTo>
                <a:cubicBezTo>
                  <a:pt x="178" y="111"/>
                  <a:pt x="178" y="111"/>
                  <a:pt x="178" y="111"/>
                </a:cubicBezTo>
                <a:lnTo>
                  <a:pt x="437" y="370"/>
                </a:lnTo>
                <a:close/>
                <a:moveTo>
                  <a:pt x="241" y="268"/>
                </a:moveTo>
                <a:cubicBezTo>
                  <a:pt x="253" y="249"/>
                  <a:pt x="269" y="233"/>
                  <a:pt x="287" y="220"/>
                </a:cubicBezTo>
                <a:cubicBezTo>
                  <a:pt x="335" y="268"/>
                  <a:pt x="335" y="268"/>
                  <a:pt x="335" y="268"/>
                </a:cubicBezTo>
                <a:cubicBezTo>
                  <a:pt x="326" y="274"/>
                  <a:pt x="318" y="280"/>
                  <a:pt x="310" y="288"/>
                </a:cubicBezTo>
                <a:cubicBezTo>
                  <a:pt x="302" y="296"/>
                  <a:pt x="295" y="306"/>
                  <a:pt x="289" y="316"/>
                </a:cubicBezTo>
                <a:lnTo>
                  <a:pt x="241" y="268"/>
                </a:lnTo>
                <a:close/>
                <a:moveTo>
                  <a:pt x="206" y="359"/>
                </a:moveTo>
                <a:cubicBezTo>
                  <a:pt x="271" y="377"/>
                  <a:pt x="271" y="377"/>
                  <a:pt x="271" y="377"/>
                </a:cubicBezTo>
                <a:cubicBezTo>
                  <a:pt x="269" y="450"/>
                  <a:pt x="326" y="512"/>
                  <a:pt x="400" y="515"/>
                </a:cubicBezTo>
                <a:cubicBezTo>
                  <a:pt x="473" y="518"/>
                  <a:pt x="535" y="461"/>
                  <a:pt x="538" y="387"/>
                </a:cubicBezTo>
                <a:cubicBezTo>
                  <a:pt x="541" y="314"/>
                  <a:pt x="483" y="252"/>
                  <a:pt x="410" y="249"/>
                </a:cubicBezTo>
                <a:cubicBezTo>
                  <a:pt x="405" y="249"/>
                  <a:pt x="401" y="249"/>
                  <a:pt x="396" y="249"/>
                </a:cubicBezTo>
                <a:cubicBezTo>
                  <a:pt x="379" y="184"/>
                  <a:pt x="379" y="184"/>
                  <a:pt x="379" y="184"/>
                </a:cubicBezTo>
                <a:cubicBezTo>
                  <a:pt x="440" y="176"/>
                  <a:pt x="502" y="197"/>
                  <a:pt x="546" y="241"/>
                </a:cubicBezTo>
                <a:cubicBezTo>
                  <a:pt x="624" y="319"/>
                  <a:pt x="624" y="445"/>
                  <a:pt x="546" y="523"/>
                </a:cubicBezTo>
                <a:cubicBezTo>
                  <a:pt x="468" y="602"/>
                  <a:pt x="341" y="602"/>
                  <a:pt x="263" y="523"/>
                </a:cubicBezTo>
                <a:cubicBezTo>
                  <a:pt x="220" y="480"/>
                  <a:pt x="199" y="420"/>
                  <a:pt x="206" y="359"/>
                </a:cubicBezTo>
                <a:close/>
              </a:path>
            </a:pathLst>
          </a:custGeom>
          <a:solidFill>
            <a:srgbClr val="035CAC"/>
          </a:solidFill>
          <a:ln>
            <a:noFill/>
          </a:ln>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black"/>
              </a:solidFill>
              <a:effectLst/>
              <a:uLnTx/>
              <a:uFillTx/>
              <a:latin typeface="+mn-ea"/>
            </a:endParaRPr>
          </a:p>
        </p:txBody>
      </p:sp>
      <p:sp>
        <p:nvSpPr>
          <p:cNvPr descr="e7d195523061f1c0d3ba7f298e59d031c9c3f97027ed136f882110EF8F17BAD1F2C348D17C7856EF46CB4678CC9E44EE1ABA681E3133328A7B4D22AAF822B2429426B2355AA8CC4431B8568D2CF3B73AE9F4AE98D5A0D6A5566EF967553E96D781C502472DAB692B5E92B1CB5B32F40BF8CF6181A24AB2F2CD3A9A53F0FE7F0D4E247476572CCFAC" id="39" name="Freeform 19">
            <a:extLst>
              <a:ext uri="{FF2B5EF4-FFF2-40B4-BE49-F238E27FC236}">
                <a16:creationId xmlns:a16="http://schemas.microsoft.com/office/drawing/2014/main" id="{EB9850E2-8FD8-4272-9CF1-00CFD63D9F36}"/>
              </a:ext>
            </a:extLst>
          </p:cNvPr>
          <p:cNvSpPr>
            <a:spLocks noEditPoints="1"/>
          </p:cNvSpPr>
          <p:nvPr/>
        </p:nvSpPr>
        <p:spPr bwMode="auto">
          <a:xfrm>
            <a:off x="5859408" y="1891859"/>
            <a:ext cx="473187" cy="474564"/>
          </a:xfrm>
          <a:custGeom>
            <a:gdLst>
              <a:gd fmla="*/ 561 w 733" name="T0"/>
              <a:gd fmla="*/ 56 h 734" name="T1"/>
              <a:gd fmla="*/ 512 w 733" name="T2"/>
              <a:gd fmla="*/ 105 h 734" name="T3"/>
              <a:gd fmla="*/ 367 w 733" name="T4"/>
              <a:gd fmla="*/ 67 h 734" name="T5"/>
              <a:gd fmla="*/ 67 w 733" name="T6"/>
              <a:gd fmla="*/ 367 h 734" name="T7"/>
              <a:gd fmla="*/ 367 w 733" name="T8"/>
              <a:gd fmla="*/ 667 h 734" name="T9"/>
              <a:gd fmla="*/ 667 w 733" name="T10"/>
              <a:gd fmla="*/ 367 h 734" name="T11"/>
              <a:gd fmla="*/ 600 w 733" name="T12"/>
              <a:gd fmla="*/ 178 h 734" name="T13"/>
              <a:gd fmla="*/ 647 w 733" name="T14"/>
              <a:gd fmla="*/ 131 h 734" name="T15"/>
              <a:gd fmla="*/ 733 w 733" name="T16"/>
              <a:gd fmla="*/ 367 h 734" name="T17"/>
              <a:gd fmla="*/ 367 w 733" name="T18"/>
              <a:gd fmla="*/ 734 h 734" name="T19"/>
              <a:gd fmla="*/ 0 w 733" name="T20"/>
              <a:gd fmla="*/ 367 h 734" name="T21"/>
              <a:gd fmla="*/ 367 w 733" name="T22"/>
              <a:gd fmla="*/ 0 h 734" name="T23"/>
              <a:gd fmla="*/ 561 w 733" name="T24"/>
              <a:gd fmla="*/ 56 h 734" name="T25"/>
              <a:gd fmla="*/ 343 w 733" name="T26"/>
              <a:gd fmla="*/ 439 h 734" name="T27"/>
              <a:gd fmla="*/ 234 w 733" name="T28"/>
              <a:gd fmla="*/ 330 h 734" name="T29"/>
              <a:gd fmla="*/ 281 w 733" name="T30"/>
              <a:gd fmla="*/ 283 h 734" name="T31"/>
              <a:gd fmla="*/ 390 w 733" name="T32"/>
              <a:gd fmla="*/ 392 h 734" name="T33"/>
              <a:gd fmla="*/ 619 w 733" name="T34"/>
              <a:gd fmla="*/ 163 h 734" name="T35"/>
              <a:gd fmla="*/ 666 w 733" name="T36"/>
              <a:gd fmla="*/ 210 h 734" name="T37"/>
              <a:gd fmla="*/ 389 w 733" name="T38"/>
              <a:gd fmla="*/ 487 h 734" name="T39"/>
              <a:gd fmla="*/ 342 w 733" name="T40"/>
              <a:gd fmla="*/ 440 h 734" name="T41"/>
              <a:gd fmla="*/ 343 w 733" name="T42"/>
              <a:gd fmla="*/ 439 h 734"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734" w="733">
                <a:moveTo>
                  <a:pt x="561" y="56"/>
                </a:moveTo>
                <a:cubicBezTo>
                  <a:pt x="512" y="105"/>
                  <a:pt x="512" y="105"/>
                  <a:pt x="512" y="105"/>
                </a:cubicBezTo>
                <a:cubicBezTo>
                  <a:pt x="468" y="80"/>
                  <a:pt x="418" y="67"/>
                  <a:pt x="367" y="67"/>
                </a:cubicBezTo>
                <a:cubicBezTo>
                  <a:pt x="201" y="67"/>
                  <a:pt x="67" y="201"/>
                  <a:pt x="67" y="367"/>
                </a:cubicBezTo>
                <a:cubicBezTo>
                  <a:pt x="67" y="533"/>
                  <a:pt x="201" y="667"/>
                  <a:pt x="367" y="667"/>
                </a:cubicBezTo>
                <a:cubicBezTo>
                  <a:pt x="532" y="667"/>
                  <a:pt x="667" y="533"/>
                  <a:pt x="667" y="367"/>
                </a:cubicBezTo>
                <a:cubicBezTo>
                  <a:pt x="667" y="295"/>
                  <a:pt x="642" y="229"/>
                  <a:pt x="600" y="178"/>
                </a:cubicBezTo>
                <a:cubicBezTo>
                  <a:pt x="647" y="131"/>
                  <a:pt x="647" y="131"/>
                  <a:pt x="647" y="131"/>
                </a:cubicBezTo>
                <a:cubicBezTo>
                  <a:pt x="703" y="197"/>
                  <a:pt x="733" y="280"/>
                  <a:pt x="733" y="367"/>
                </a:cubicBezTo>
                <a:cubicBezTo>
                  <a:pt x="733" y="569"/>
                  <a:pt x="569" y="734"/>
                  <a:pt x="367" y="734"/>
                </a:cubicBezTo>
                <a:cubicBezTo>
                  <a:pt x="164" y="734"/>
                  <a:pt x="0" y="569"/>
                  <a:pt x="0" y="367"/>
                </a:cubicBezTo>
                <a:cubicBezTo>
                  <a:pt x="0" y="164"/>
                  <a:pt x="164" y="0"/>
                  <a:pt x="367" y="0"/>
                </a:cubicBezTo>
                <a:cubicBezTo>
                  <a:pt x="438" y="0"/>
                  <a:pt x="505" y="21"/>
                  <a:pt x="561" y="56"/>
                </a:cubicBezTo>
                <a:close/>
                <a:moveTo>
                  <a:pt x="343" y="439"/>
                </a:moveTo>
                <a:cubicBezTo>
                  <a:pt x="234" y="330"/>
                  <a:pt x="234" y="330"/>
                  <a:pt x="234" y="330"/>
                </a:cubicBezTo>
                <a:cubicBezTo>
                  <a:pt x="281" y="283"/>
                  <a:pt x="281" y="283"/>
                  <a:pt x="281" y="283"/>
                </a:cubicBezTo>
                <a:cubicBezTo>
                  <a:pt x="390" y="392"/>
                  <a:pt x="390" y="392"/>
                  <a:pt x="390" y="392"/>
                </a:cubicBezTo>
                <a:cubicBezTo>
                  <a:pt x="619" y="163"/>
                  <a:pt x="619" y="163"/>
                  <a:pt x="619" y="163"/>
                </a:cubicBezTo>
                <a:cubicBezTo>
                  <a:pt x="666" y="210"/>
                  <a:pt x="666" y="210"/>
                  <a:pt x="666" y="210"/>
                </a:cubicBezTo>
                <a:cubicBezTo>
                  <a:pt x="389" y="487"/>
                  <a:pt x="389" y="487"/>
                  <a:pt x="389" y="487"/>
                </a:cubicBezTo>
                <a:cubicBezTo>
                  <a:pt x="342" y="440"/>
                  <a:pt x="342" y="440"/>
                  <a:pt x="342" y="440"/>
                </a:cubicBezTo>
                <a:cubicBezTo>
                  <a:pt x="343" y="439"/>
                  <a:pt x="343" y="439"/>
                  <a:pt x="343" y="439"/>
                </a:cubicBezTo>
                <a:close/>
              </a:path>
            </a:pathLst>
          </a:custGeom>
          <a:solidFill>
            <a:sysClr lastClr="FFFFFF" val="window"/>
          </a:solidFill>
          <a:ln>
            <a:noFill/>
          </a:ln>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black"/>
              </a:solidFill>
              <a:effectLst/>
              <a:uLnTx/>
              <a:uFillTx/>
              <a:latin typeface="+mn-ea"/>
            </a:endParaRPr>
          </a:p>
        </p:txBody>
      </p:sp>
      <p:sp>
        <p:nvSpPr>
          <p:cNvPr descr="e7d195523061f1c0d3ba7f298e59d031c9c3f97027ed136f882110EF8F17BAD1F2C348D17C7856EF46CB4678CC9E44EE1ABA681E3133328A7B4D22AAF822B2429426B2355AA8CC4431B8568D2CF3B73AE9F4AE98D5A0D6A5566EF967553E96D781C502472DAB692B5E92B1CB5B32F40BF8CF6181A24AB2F2CD3A9A53F0FE7F0D4E247476572CCFAC" id="40" name="矩形 39">
            <a:extLst>
              <a:ext uri="{FF2B5EF4-FFF2-40B4-BE49-F238E27FC236}">
                <a16:creationId xmlns:a16="http://schemas.microsoft.com/office/drawing/2014/main" id="{7C125368-8031-4A54-AB56-9A9C2DB967E1}"/>
              </a:ext>
            </a:extLst>
          </p:cNvPr>
          <p:cNvSpPr/>
          <p:nvPr/>
        </p:nvSpPr>
        <p:spPr>
          <a:xfrm>
            <a:off x="1960063" y="3113270"/>
            <a:ext cx="1970467" cy="448056"/>
          </a:xfrm>
          <a:prstGeom prst="rect">
            <a:avLst/>
          </a:prstGeom>
        </p:spPr>
        <p:txBody>
          <a:bodyPr anchor="ctr" anchorCtr="0" wrap="square">
            <a:spAutoFit/>
          </a:bodyPr>
          <a:lstStyle/>
          <a:p>
            <a:pPr algn="ctr">
              <a:lnSpc>
                <a:spcPct val="130000"/>
              </a:lnSpc>
            </a:pPr>
            <a:r>
              <a:rPr altLang="en-US" lang="zh-CN">
                <a:solidFill>
                  <a:prstClr val="black">
                    <a:lumMod val="75000"/>
                    <a:lumOff val="25000"/>
                  </a:prstClr>
                </a:solidFill>
                <a:latin typeface="+mn-ea"/>
              </a:rPr>
              <a:t>请替换文字内容</a:t>
            </a:r>
          </a:p>
        </p:txBody>
      </p:sp>
      <p:sp>
        <p:nvSpPr>
          <p:cNvPr descr="e7d195523061f1c0d3ba7f298e59d031c9c3f97027ed136f882110EF8F17BAD1F2C348D17C7856EF46CB4678CC9E44EE1ABA681E3133328A7B4D22AAF822B2429426B2355AA8CC4431B8568D2CF3B73AE9F4AE98D5A0D6A5566EF967553E96D781C502472DAB692B5E92B1CB5B32F40BF8CF6181A24AB2F2CD3A9A53F0FE7F0D4E247476572CCFAC" id="41" name="矩形 40">
            <a:extLst>
              <a:ext uri="{FF2B5EF4-FFF2-40B4-BE49-F238E27FC236}">
                <a16:creationId xmlns:a16="http://schemas.microsoft.com/office/drawing/2014/main" id="{76D1BB62-6D27-495B-B31B-AAB049896A56}"/>
              </a:ext>
            </a:extLst>
          </p:cNvPr>
          <p:cNvSpPr/>
          <p:nvPr/>
        </p:nvSpPr>
        <p:spPr>
          <a:xfrm>
            <a:off x="1838945" y="3648671"/>
            <a:ext cx="2212702" cy="745236"/>
          </a:xfrm>
          <a:prstGeom prst="rect">
            <a:avLst/>
          </a:prstGeom>
        </p:spPr>
        <p:txBody>
          <a:bodyPr wrap="square">
            <a:spAutoFit/>
          </a:bodyPr>
          <a:lstStyle/>
          <a:p>
            <a:pPr algn="ctr">
              <a:lnSpc>
                <a:spcPct val="130000"/>
              </a:lnSpc>
            </a:pPr>
            <a:r>
              <a:rPr altLang="en-US" lang="zh-CN" sz="1100">
                <a:solidFill>
                  <a:schemeClr val="bg1">
                    <a:lumMod val="50000"/>
                  </a:schemeClr>
                </a:solidFill>
                <a:latin typeface="+mn-ea"/>
              </a:rPr>
              <a:t>您的内容打在这里，或者通过复制您的文本后，在此框中选择粘贴，并选择只保留文字。</a:t>
            </a:r>
          </a:p>
        </p:txBody>
      </p:sp>
      <p:cxnSp>
        <p:nvCxnSpPr>
          <p:cNvPr descr="e7d195523061f1c0d3ba7f298e59d031c9c3f97027ed136f882110EF8F17BAD1F2C348D17C7856EF46CB4678CC9E44EE1ABA681E3133328A7B4D22AAF822B2429426B2355AA8CC4431B8568D2CF3B73AE9F4AE98D5A0D6A5566EF967553E96D781C502472DAB692B5E92B1CB5B32F40BF8CF6181A24AB2F2CD3A9A53F0FE7F0D4E247476572CCFAC" id="42" name="直接连接符 41">
            <a:extLst>
              <a:ext uri="{FF2B5EF4-FFF2-40B4-BE49-F238E27FC236}">
                <a16:creationId xmlns:a16="http://schemas.microsoft.com/office/drawing/2014/main" id="{6B885A2D-ECE8-4097-A177-8239410DF66B}"/>
              </a:ext>
            </a:extLst>
          </p:cNvPr>
          <p:cNvCxnSpPr/>
          <p:nvPr/>
        </p:nvCxnSpPr>
        <p:spPr>
          <a:xfrm>
            <a:off x="2845708" y="3598778"/>
            <a:ext cx="199176" cy="0"/>
          </a:xfrm>
          <a:prstGeom prst="line">
            <a:avLst/>
          </a:prstGeom>
          <a:noFill/>
          <a:ln algn="ctr" cap="flat" cmpd="sng" w="25400">
            <a:solidFill>
              <a:sysClr lastClr="FFFFFF" val="window">
                <a:lumMod val="85000"/>
              </a:sysClr>
            </a:solidFill>
            <a:prstDash val="solid"/>
            <a:miter lim="800000"/>
          </a:ln>
          <a:effectLst/>
        </p:spPr>
      </p:cxnSp>
      <p:sp>
        <p:nvSpPr>
          <p:cNvPr descr="e7d195523061f1c0d3ba7f298e59d031c9c3f97027ed136f882110EF8F17BAD1F2C348D17C7856EF46CB4678CC9E44EE1ABA681E3133328A7B4D22AAF822B2429426B2355AA8CC4431B8568D2CF3B73AE9F4AE98D5A0D6A5566EF967553E96D781C502472DAB692B5E92B1CB5B32F40BF8CF6181A24AB2F2CD3A9A53F0FE7F0D4E247476572CCFAC" id="43" name="矩形 42">
            <a:extLst>
              <a:ext uri="{FF2B5EF4-FFF2-40B4-BE49-F238E27FC236}">
                <a16:creationId xmlns:a16="http://schemas.microsoft.com/office/drawing/2014/main" id="{1C2C5B69-0CF0-408C-A919-4E233D348C4B}"/>
              </a:ext>
            </a:extLst>
          </p:cNvPr>
          <p:cNvSpPr/>
          <p:nvPr/>
        </p:nvSpPr>
        <p:spPr>
          <a:xfrm>
            <a:off x="8241516" y="3172730"/>
            <a:ext cx="2010376" cy="448056"/>
          </a:xfrm>
          <a:prstGeom prst="rect">
            <a:avLst/>
          </a:prstGeom>
        </p:spPr>
        <p:txBody>
          <a:bodyPr anchor="ctr" anchorCtr="0" wrap="square">
            <a:spAutoFit/>
          </a:bodyPr>
          <a:lstStyle/>
          <a:p>
            <a:pPr algn="ctr">
              <a:lnSpc>
                <a:spcPct val="130000"/>
              </a:lnSpc>
            </a:pPr>
            <a:r>
              <a:rPr altLang="en-US" lang="zh-CN">
                <a:solidFill>
                  <a:prstClr val="black">
                    <a:lumMod val="75000"/>
                    <a:lumOff val="25000"/>
                  </a:prstClr>
                </a:solidFill>
                <a:latin typeface="+mn-ea"/>
              </a:rPr>
              <a:t>请替换文字内容</a:t>
            </a:r>
          </a:p>
        </p:txBody>
      </p:sp>
      <p:sp>
        <p:nvSpPr>
          <p:cNvPr descr="e7d195523061f1c0d3ba7f298e59d031c9c3f97027ed136f882110EF8F17BAD1F2C348D17C7856EF46CB4678CC9E44EE1ABA681E3133328A7B4D22AAF822B2429426B2355AA8CC4431B8568D2CF3B73AE9F4AE98D5A0D6A5566EF967553E96D781C502472DAB692B5E92B1CB5B32F40BF8CF6181A24AB2F2CD3A9A53F0FE7F0D4E247476572CCFAC" id="44" name="矩形 43">
            <a:extLst>
              <a:ext uri="{FF2B5EF4-FFF2-40B4-BE49-F238E27FC236}">
                <a16:creationId xmlns:a16="http://schemas.microsoft.com/office/drawing/2014/main" id="{44581553-3B9B-44BA-8735-FAF74402ED2F}"/>
              </a:ext>
            </a:extLst>
          </p:cNvPr>
          <p:cNvSpPr/>
          <p:nvPr/>
        </p:nvSpPr>
        <p:spPr>
          <a:xfrm>
            <a:off x="8140354" y="3708131"/>
            <a:ext cx="2212702" cy="745236"/>
          </a:xfrm>
          <a:prstGeom prst="rect">
            <a:avLst/>
          </a:prstGeom>
        </p:spPr>
        <p:txBody>
          <a:bodyPr wrap="square">
            <a:spAutoFit/>
          </a:bodyPr>
          <a:lstStyle/>
          <a:p>
            <a:pPr algn="ctr">
              <a:lnSpc>
                <a:spcPct val="130000"/>
              </a:lnSpc>
            </a:pPr>
            <a:r>
              <a:rPr altLang="en-US" lang="zh-CN" sz="1100">
                <a:solidFill>
                  <a:schemeClr val="bg1">
                    <a:lumMod val="50000"/>
                  </a:schemeClr>
                </a:solidFill>
                <a:latin typeface="+mn-ea"/>
              </a:rPr>
              <a:t>您的内容打在这里，或者通过复制您的文本后，在此框中选择粘贴，并选择只保留文字。</a:t>
            </a:r>
          </a:p>
        </p:txBody>
      </p:sp>
      <p:cxnSp>
        <p:nvCxnSpPr>
          <p:cNvPr descr="e7d195523061f1c0d3ba7f298e59d031c9c3f97027ed136f882110EF8F17BAD1F2C348D17C7856EF46CB4678CC9E44EE1ABA681E3133328A7B4D22AAF822B2429426B2355AA8CC4431B8568D2CF3B73AE9F4AE98D5A0D6A5566EF967553E96D781C502472DAB692B5E92B1CB5B32F40BF8CF6181A24AB2F2CD3A9A53F0FE7F0D4E247476572CCFAC" id="45" name="直接连接符 44">
            <a:extLst>
              <a:ext uri="{FF2B5EF4-FFF2-40B4-BE49-F238E27FC236}">
                <a16:creationId xmlns:a16="http://schemas.microsoft.com/office/drawing/2014/main" id="{6D112DD6-9EDC-4CDB-A125-4A0960119F50}"/>
              </a:ext>
            </a:extLst>
          </p:cNvPr>
          <p:cNvCxnSpPr/>
          <p:nvPr/>
        </p:nvCxnSpPr>
        <p:spPr>
          <a:xfrm>
            <a:off x="9147117" y="3658238"/>
            <a:ext cx="199176" cy="0"/>
          </a:xfrm>
          <a:prstGeom prst="line">
            <a:avLst/>
          </a:prstGeom>
          <a:noFill/>
          <a:ln algn="ctr" cap="flat" cmpd="sng" w="25400">
            <a:solidFill>
              <a:sysClr lastClr="FFFFFF" val="window">
                <a:lumMod val="85000"/>
              </a:sysClr>
            </a:solidFill>
            <a:prstDash val="solid"/>
            <a:miter lim="800000"/>
          </a:ln>
          <a:effectLst/>
        </p:spPr>
      </p:cxnSp>
      <p:sp>
        <p:nvSpPr>
          <p:cNvPr descr="e7d195523061f1c0d3ba7f298e59d031c9c3f97027ed136f882110EF8F17BAD1F2C348D17C7856EF46CB4678CC9E44EE1ABA681E3133328A7B4D22AAF822B2429426B2355AA8CC4431B8568D2CF3B73AE9F4AE98D5A0D6A5566EF967553E96D781C502472DAB692B5E92B1CB5B32F40BF8CF6181A24AB2F2CD3A9A53F0FE7F0D4E247476572CCFAC" id="46" name="矩形 45">
            <a:extLst>
              <a:ext uri="{FF2B5EF4-FFF2-40B4-BE49-F238E27FC236}">
                <a16:creationId xmlns:a16="http://schemas.microsoft.com/office/drawing/2014/main" id="{72EE4E38-4551-49B5-8C2F-93784879FAC2}"/>
              </a:ext>
            </a:extLst>
          </p:cNvPr>
          <p:cNvSpPr/>
          <p:nvPr/>
        </p:nvSpPr>
        <p:spPr>
          <a:xfrm>
            <a:off x="5110768" y="2737281"/>
            <a:ext cx="1970467" cy="448056"/>
          </a:xfrm>
          <a:prstGeom prst="rect">
            <a:avLst/>
          </a:prstGeom>
        </p:spPr>
        <p:txBody>
          <a:bodyPr anchor="ctr" anchorCtr="0" wrap="square">
            <a:spAutoFit/>
          </a:bodyPr>
          <a:lstStyle/>
          <a:p>
            <a:pPr algn="ctr">
              <a:lnSpc>
                <a:spcPct val="130000"/>
              </a:lnSpc>
            </a:pPr>
            <a:r>
              <a:rPr altLang="en-US" lang="zh-CN">
                <a:solidFill>
                  <a:prstClr val="white"/>
                </a:solidFill>
                <a:latin typeface="+mn-ea"/>
              </a:rPr>
              <a:t>请替换文字内容</a:t>
            </a:r>
          </a:p>
        </p:txBody>
      </p:sp>
      <p:sp>
        <p:nvSpPr>
          <p:cNvPr descr="e7d195523061f1c0d3ba7f298e59d031c9c3f97027ed136f882110EF8F17BAD1F2C348D17C7856EF46CB4678CC9E44EE1ABA681E3133328A7B4D22AAF822B2429426B2355AA8CC4431B8568D2CF3B73AE9F4AE98D5A0D6A5566EF967553E96D781C502472DAB692B5E92B1CB5B32F40BF8CF6181A24AB2F2CD3A9A53F0FE7F0D4E247476572CCFAC" id="47" name="矩形 46">
            <a:extLst>
              <a:ext uri="{FF2B5EF4-FFF2-40B4-BE49-F238E27FC236}">
                <a16:creationId xmlns:a16="http://schemas.microsoft.com/office/drawing/2014/main" id="{FBFFE84A-BF0A-4288-820A-1C8ADEC00034}"/>
              </a:ext>
            </a:extLst>
          </p:cNvPr>
          <p:cNvSpPr/>
          <p:nvPr/>
        </p:nvSpPr>
        <p:spPr>
          <a:xfrm>
            <a:off x="4989650" y="3272682"/>
            <a:ext cx="2212702" cy="745236"/>
          </a:xfrm>
          <a:prstGeom prst="rect">
            <a:avLst/>
          </a:prstGeom>
        </p:spPr>
        <p:txBody>
          <a:bodyPr wrap="square">
            <a:spAutoFit/>
          </a:bodyPr>
          <a:lstStyle/>
          <a:p>
            <a:pPr algn="ctr">
              <a:lnSpc>
                <a:spcPct val="130000"/>
              </a:lnSpc>
            </a:pPr>
            <a:r>
              <a:rPr altLang="en-US" lang="zh-CN" sz="1100">
                <a:solidFill>
                  <a:prstClr val="white"/>
                </a:solidFill>
                <a:latin typeface="+mn-ea"/>
              </a:rPr>
              <a:t>您的内容打在这里，或者通过复制您的文本后，在此框中选择粘贴，并选择只保留文字。</a:t>
            </a:r>
          </a:p>
        </p:txBody>
      </p:sp>
      <p:cxnSp>
        <p:nvCxnSpPr>
          <p:cNvPr descr="e7d195523061f1c0d3ba7f298e59d031c9c3f97027ed136f882110EF8F17BAD1F2C348D17C7856EF46CB4678CC9E44EE1ABA681E3133328A7B4D22AAF822B2429426B2355AA8CC4431B8568D2CF3B73AE9F4AE98D5A0D6A5566EF967553E96D781C502472DAB692B5E92B1CB5B32F40BF8CF6181A24AB2F2CD3A9A53F0FE7F0D4E247476572CCFAC" id="48" name="直接连接符 47">
            <a:extLst>
              <a:ext uri="{FF2B5EF4-FFF2-40B4-BE49-F238E27FC236}">
                <a16:creationId xmlns:a16="http://schemas.microsoft.com/office/drawing/2014/main" id="{5A952E9B-D07F-4840-A9C3-6C82DA4A3AD4}"/>
              </a:ext>
            </a:extLst>
          </p:cNvPr>
          <p:cNvCxnSpPr/>
          <p:nvPr/>
        </p:nvCxnSpPr>
        <p:spPr>
          <a:xfrm>
            <a:off x="5996413" y="3222789"/>
            <a:ext cx="199176" cy="0"/>
          </a:xfrm>
          <a:prstGeom prst="line">
            <a:avLst/>
          </a:prstGeom>
          <a:noFill/>
          <a:ln algn="ctr" cap="flat" cmpd="sng" w="25400">
            <a:solidFill>
              <a:sysClr lastClr="FFFFFF" val="window"/>
            </a:solidFill>
            <a:prstDash val="solid"/>
            <a:miter lim="800000"/>
          </a:ln>
          <a:effectLst/>
        </p:spPr>
      </p:cxnSp>
      <p:sp>
        <p:nvSpPr>
          <p:cNvPr descr="e7d195523061f1c0d3ba7f298e59d031c9c3f97027ed136f882110EF8F17BAD1F2C348D17C7856EF46CB4678CC9E44EE1ABA681E3133328A7B4D22AAF822B2429426B2355AA8CC4431B8568D2CF3B73AE9F4AE98D5A0D6A5566EF967553E96D781C502472DAB692B5E92B1CB5B32F40BF8CF6181A24AB2F2CD3A9A53F0FE7F0D4E247476572CCFAC" id="49" name="矩形 48">
            <a:extLst>
              <a:ext uri="{FF2B5EF4-FFF2-40B4-BE49-F238E27FC236}">
                <a16:creationId xmlns:a16="http://schemas.microsoft.com/office/drawing/2014/main" id="{1AB9D42A-E5F4-448E-8FCD-4FAD963922BE}"/>
              </a:ext>
            </a:extLst>
          </p:cNvPr>
          <p:cNvSpPr/>
          <p:nvPr/>
        </p:nvSpPr>
        <p:spPr>
          <a:xfrm>
            <a:off x="2256445" y="5697265"/>
            <a:ext cx="7479936" cy="883920"/>
          </a:xfrm>
          <a:prstGeom prst="rect">
            <a:avLst/>
          </a:prstGeom>
        </p:spPr>
        <p:txBody>
          <a:bodyPr wrap="square">
            <a:spAutoFit/>
          </a:bodyPr>
          <a:lstStyle/>
          <a:p>
            <a:pPr algn="ctr">
              <a:lnSpc>
                <a:spcPct val="130000"/>
              </a:lnSpc>
            </a:pPr>
            <a:r>
              <a:rPr altLang="en-US" lang="zh-CN" sz="2000">
                <a:solidFill>
                  <a:schemeClr val="bg1">
                    <a:lumMod val="50000"/>
                  </a:schemeClr>
                </a:solidFill>
                <a:latin typeface="+mn-ea"/>
              </a:rPr>
              <a:t>您的内容打在这里，或者通过复制您的文本后，在此框中选择粘贴，并选择只保留文字。</a:t>
            </a:r>
          </a:p>
        </p:txBody>
      </p:sp>
      <p:cxnSp>
        <p:nvCxnSpPr>
          <p:cNvPr descr="e7d195523061f1c0d3ba7f298e59d031c9c3f97027ed136f882110EF8F17BAD1F2C348D17C7856EF46CB4678CC9E44EE1ABA681E3133328A7B4D22AAF822B2429426B2355AA8CC4431B8568D2CF3B73AE9F4AE98D5A0D6A5566EF967553E96D781C502472DAB692B5E92B1CB5B32F40BF8CF6181A24AB2F2CD3A9A53F0FE7F0D4E247476572CCFAC" id="50" name="直接连接符 49">
            <a:extLst>
              <a:ext uri="{FF2B5EF4-FFF2-40B4-BE49-F238E27FC236}">
                <a16:creationId xmlns:a16="http://schemas.microsoft.com/office/drawing/2014/main" id="{FC3D7BD7-4D9B-472F-8799-596CF7172717}"/>
              </a:ext>
            </a:extLst>
          </p:cNvPr>
          <p:cNvCxnSpPr/>
          <p:nvPr/>
        </p:nvCxnSpPr>
        <p:spPr>
          <a:xfrm>
            <a:off x="5981698" y="6373343"/>
            <a:ext cx="228604" cy="0"/>
          </a:xfrm>
          <a:prstGeom prst="line">
            <a:avLst/>
          </a:prstGeom>
          <a:noFill/>
          <a:ln algn="ctr" cap="flat" cmpd="sng" w="25400">
            <a:solidFill>
              <a:sysClr lastClr="FFFFFF" val="window">
                <a:lumMod val="75000"/>
              </a:sysClr>
            </a:solidFill>
            <a:prstDash val="solid"/>
            <a:miter lim="800000"/>
          </a:ln>
          <a:effectLst/>
        </p:spPr>
      </p:cxnSp>
      <p:grpSp>
        <p:nvGrpSpPr>
          <p:cNvPr descr="e7d195523061f1c0d3ba7f298e59d031c9c3f97027ed136f882110EF8F17BAD1F2C348D17C7856EF46CB4678CC9E44EE1ABA681E3133328A7B4D22AAF822B2429426B2355AA8CC4431B8568D2CF3B73AE9F4AE98D5A0D6A5566EF967553E96D781C502472DAB692B5E92B1CB5B32F40BF8CF6181A24AB2F2CD3A9A53F0FE7F0D4E247476572CCFAC" id="51" name="组合 50">
            <a:extLst>
              <a:ext uri="{FF2B5EF4-FFF2-40B4-BE49-F238E27FC236}">
                <a16:creationId xmlns:a16="http://schemas.microsoft.com/office/drawing/2014/main" id="{BAF21433-39EF-4DB4-A75C-2736F7F97050}"/>
              </a:ext>
            </a:extLst>
          </p:cNvPr>
          <p:cNvGrpSpPr/>
          <p:nvPr/>
        </p:nvGrpSpPr>
        <p:grpSpPr>
          <a:xfrm>
            <a:off x="1188094" y="5064015"/>
            <a:ext cx="9993103" cy="1978789"/>
            <a:chOff x="866565" y="4548387"/>
            <a:chExt cx="9993103" cy="1978789"/>
          </a:xfrm>
        </p:grpSpPr>
        <p:sp>
          <p:nvSpPr>
            <p:cNvPr id="52" name="文本框 51">
              <a:extLst>
                <a:ext uri="{FF2B5EF4-FFF2-40B4-BE49-F238E27FC236}">
                  <a16:creationId xmlns:a16="http://schemas.microsoft.com/office/drawing/2014/main" id="{C050DBE6-AFFC-4166-9524-178AFDDB1E6F}"/>
                </a:ext>
              </a:extLst>
            </p:cNvPr>
            <p:cNvSpPr txBox="1"/>
            <p:nvPr/>
          </p:nvSpPr>
          <p:spPr>
            <a:xfrm>
              <a:off x="866565" y="4548387"/>
              <a:ext cx="237246" cy="1005840"/>
            </a:xfrm>
            <a:prstGeom prst="rect">
              <a:avLst/>
            </a:prstGeom>
            <a:noFill/>
          </p:spPr>
          <p:txBody>
            <a:bodyPr rtlCol="0" wrap="square">
              <a:spAutoFit/>
            </a:bodyPr>
            <a:lstStyle/>
            <a:p>
              <a:pPr algn="ctr"/>
              <a:r>
                <a:rPr altLang="zh-CN" lang="en-US" sz="6000">
                  <a:solidFill>
                    <a:srgbClr val="035CAC"/>
                  </a:solidFill>
                  <a:latin typeface="+mn-ea"/>
                </a:rPr>
                <a:t>“</a:t>
              </a:r>
            </a:p>
          </p:txBody>
        </p:sp>
        <p:sp>
          <p:nvSpPr>
            <p:cNvPr id="53" name="文本框 52">
              <a:extLst>
                <a:ext uri="{FF2B5EF4-FFF2-40B4-BE49-F238E27FC236}">
                  <a16:creationId xmlns:a16="http://schemas.microsoft.com/office/drawing/2014/main" id="{B4BDCBBB-F7FF-4C54-B84F-A53242CEE11A}"/>
                </a:ext>
              </a:extLst>
            </p:cNvPr>
            <p:cNvSpPr txBox="1"/>
            <p:nvPr/>
          </p:nvSpPr>
          <p:spPr>
            <a:xfrm>
              <a:off x="10622422" y="5511514"/>
              <a:ext cx="237246" cy="1005840"/>
            </a:xfrm>
            <a:prstGeom prst="rect">
              <a:avLst/>
            </a:prstGeom>
            <a:noFill/>
          </p:spPr>
          <p:txBody>
            <a:bodyPr rtlCol="0" wrap="square">
              <a:spAutoFit/>
            </a:bodyPr>
            <a:lstStyle/>
            <a:p>
              <a:pPr algn="ctr"/>
              <a:r>
                <a:rPr altLang="en-US" lang="zh-CN" sz="6000">
                  <a:solidFill>
                    <a:srgbClr val="035CAC"/>
                  </a:solidFill>
                  <a:latin typeface="+mn-ea"/>
                </a:rPr>
                <a:t>”</a:t>
              </a:r>
            </a:p>
          </p:txBody>
        </p:sp>
      </p:grpSp>
    </p:spTree>
    <p:extLst>
      <p:ext uri="{BB962C8B-B14F-4D97-AF65-F5344CB8AC3E}">
        <p14:creationId val="2110326310"/>
      </p:ext>
    </p:extLst>
  </p:cSld>
  <p:clrMapOvr>
    <a:masterClrMapping/>
  </p:clrMapOvr>
  <mc:AlternateContent>
    <mc:Choice Requires="p14">
      <p:transition p14:dur="1300" spd="slow">
        <p14:pan/>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3" presetSubtype="528">
                                  <p:stCondLst>
                                    <p:cond delay="0"/>
                                  </p:stCondLst>
                                  <p:iterate type="lt">
                                    <p:tmPct val="5000"/>
                                  </p:iterate>
                                  <p:childTnLst>
                                    <p:set>
                                      <p:cBhvr>
                                        <p:cTn dur="1" fill="hold" id="6">
                                          <p:stCondLst>
                                            <p:cond delay="0"/>
                                          </p:stCondLst>
                                        </p:cTn>
                                        <p:tgtEl>
                                          <p:spTgt spid="7"/>
                                        </p:tgtEl>
                                        <p:attrNameLst>
                                          <p:attrName>style.visibility</p:attrName>
                                        </p:attrNameLst>
                                      </p:cBhvr>
                                      <p:to>
                                        <p:strVal val="visible"/>
                                      </p:to>
                                    </p:set>
                                    <p:anim calcmode="lin" to="" valueType="num">
                                      <p:cBhvr>
                                        <p:cTn dur="1000" fill="hold" id="7">
                                          <p:stCondLst>
                                            <p:cond delay="0"/>
                                          </p:stCondLst>
                                        </p:cTn>
                                        <p:tgtEl>
                                          <p:spTgt spid="7"/>
                                        </p:tgtEl>
                                        <p:attrNameLst>
                                          <p:attrName>ppt_x</p:attrName>
                                        </p:attrNameLst>
                                      </p:cBhvr>
                                      <p:tavLst>
                                        <p:tav fmla="#ppt_x+(8/9)*(#ppt_x-(#ppt_x-#ppt_w/2))*((1.5-1.5*$)^2-(1.5-1.5*$)^3)" tm="0">
                                          <p:val>
                                            <p:strVal val="0"/>
                                          </p:val>
                                        </p:tav>
                                        <p:tav tm="100000">
                                          <p:val>
                                            <p:strVal val="1"/>
                                          </p:val>
                                        </p:tav>
                                      </p:tavLst>
                                    </p:anim>
                                    <p:anim calcmode="lin" to="" valueType="num">
                                      <p:cBhvr>
                                        <p:cTn dur="1000" fill="hold" id="8">
                                          <p:stCondLst>
                                            <p:cond delay="0"/>
                                          </p:stCondLst>
                                        </p:cTn>
                                        <p:tgtEl>
                                          <p:spTgt spid="7"/>
                                        </p:tgtEl>
                                        <p:attrNameLst>
                                          <p:attrName>ppt_y</p:attrName>
                                        </p:attrNameLst>
                                      </p:cBhvr>
                                      <p:tavLst>
                                        <p:tav fmla="#ppt_y+(8/9)*(#ppt_y-(#ppt_y+#ppt_h/2))*((1.5-1.5*$)^2-(1.5-1.5*$)^3)" tm="0">
                                          <p:val>
                                            <p:strVal val="0"/>
                                          </p:val>
                                        </p:tav>
                                        <p:tav tm="100000">
                                          <p:val>
                                            <p:strVal val="1"/>
                                          </p:val>
                                        </p:tav>
                                      </p:tavLst>
                                    </p:anim>
                                    <p:anim calcmode="lin" to="" valueType="num">
                                      <p:cBhvr>
                                        <p:cTn dur="1000" fill="hold" id="9">
                                          <p:stCondLst>
                                            <p:cond delay="0"/>
                                          </p:stCondLst>
                                        </p:cTn>
                                        <p:tgtEl>
                                          <p:spTgt spid="7"/>
                                        </p:tgtEl>
                                        <p:attrNameLst>
                                          <p:attrName>ppt_w</p:attrName>
                                        </p:attrNameLst>
                                      </p:cBhvr>
                                      <p:tavLst>
                                        <p:tav fmla="#ppt_w+(8/9)*(#ppt_w-0)*((1.5-1.5*$)^2-(1.5-1.5*$)^3)" tm="0">
                                          <p:val>
                                            <p:strVal val="0"/>
                                          </p:val>
                                        </p:tav>
                                        <p:tav tm="100000">
                                          <p:val>
                                            <p:strVal val="1"/>
                                          </p:val>
                                        </p:tav>
                                      </p:tavLst>
                                    </p:anim>
                                    <p:anim calcmode="lin" to="" valueType="num">
                                      <p:cBhvr>
                                        <p:cTn dur="1000" fill="hold" id="10">
                                          <p:stCondLst>
                                            <p:cond delay="0"/>
                                          </p:stCondLst>
                                        </p:cTn>
                                        <p:tgtEl>
                                          <p:spTgt spid="7"/>
                                        </p:tgtEl>
                                        <p:attrNameLst>
                                          <p:attrName>ppt_h</p:attrName>
                                        </p:attrNameLst>
                                      </p:cBhvr>
                                      <p:tavLst>
                                        <p:tav fmla="#ppt_h+(8/9)*(#ppt_h-0)*((1.5-1.5*$)^2-(1.5-1.5*$)^3)" tm="0">
                                          <p:val>
                                            <p:strVal val="0"/>
                                          </p:val>
                                        </p:tav>
                                        <p:tav tm="100000">
                                          <p:val>
                                            <p:strVal val="1"/>
                                          </p:val>
                                        </p:tav>
                                      </p:tavLst>
                                    </p:anim>
                                  </p:childTnLst>
                                </p:cTn>
                              </p:par>
                              <p:par>
                                <p:cTn fill="hold" grpId="0" id="11" nodeType="withEffect" presetClass="entr" presetID="21" presetSubtype="1">
                                  <p:stCondLst>
                                    <p:cond delay="750"/>
                                  </p:stCondLst>
                                  <p:childTnLst>
                                    <p:set>
                                      <p:cBhvr>
                                        <p:cTn dur="1" fill="hold" id="12">
                                          <p:stCondLst>
                                            <p:cond delay="0"/>
                                          </p:stCondLst>
                                        </p:cTn>
                                        <p:tgtEl>
                                          <p:spTgt spid="16"/>
                                        </p:tgtEl>
                                        <p:attrNameLst>
                                          <p:attrName>style.visibility</p:attrName>
                                        </p:attrNameLst>
                                      </p:cBhvr>
                                      <p:to>
                                        <p:strVal val="visible"/>
                                      </p:to>
                                    </p:set>
                                    <p:animEffect filter="wheel(1)" transition="in">
                                      <p:cBhvr>
                                        <p:cTn dur="1250" id="13"/>
                                        <p:tgtEl>
                                          <p:spTgt spid="16"/>
                                        </p:tgtEl>
                                      </p:cBhvr>
                                    </p:animEffect>
                                  </p:childTnLst>
                                </p:cTn>
                              </p:par>
                              <p:par>
                                <p:cTn fill="hold" grpId="1" id="14" nodeType="withEffect" presetClass="emph" presetID="8" presetSubtype="0">
                                  <p:stCondLst>
                                    <p:cond delay="750"/>
                                  </p:stCondLst>
                                  <p:childTnLst>
                                    <p:animRot by="10800000">
                                      <p:cBhvr>
                                        <p:cTn dur="10" fill="hold" id="15"/>
                                        <p:tgtEl>
                                          <p:spTgt spid="16"/>
                                        </p:tgtEl>
                                        <p:attrNameLst>
                                          <p:attrName>r</p:attrName>
                                        </p:attrNameLst>
                                      </p:cBhvr>
                                    </p:animRot>
                                  </p:childTnLst>
                                </p:cTn>
                              </p:par>
                              <p:par>
                                <p:cTn fill="hold" grpId="0" id="16" nodeType="withEffect" presetClass="entr" presetID="21" presetSubtype="1">
                                  <p:stCondLst>
                                    <p:cond delay="750"/>
                                  </p:stCondLst>
                                  <p:childTnLst>
                                    <p:set>
                                      <p:cBhvr>
                                        <p:cTn dur="1" fill="hold" id="17">
                                          <p:stCondLst>
                                            <p:cond delay="0"/>
                                          </p:stCondLst>
                                        </p:cTn>
                                        <p:tgtEl>
                                          <p:spTgt spid="15"/>
                                        </p:tgtEl>
                                        <p:attrNameLst>
                                          <p:attrName>style.visibility</p:attrName>
                                        </p:attrNameLst>
                                      </p:cBhvr>
                                      <p:to>
                                        <p:strVal val="visible"/>
                                      </p:to>
                                    </p:set>
                                    <p:animEffect filter="wheel(1)" transition="in">
                                      <p:cBhvr>
                                        <p:cTn dur="1250" id="18"/>
                                        <p:tgtEl>
                                          <p:spTgt spid="15"/>
                                        </p:tgtEl>
                                      </p:cBhvr>
                                    </p:animEffect>
                                  </p:childTnLst>
                                </p:cTn>
                              </p:par>
                              <p:par>
                                <p:cTn fill="hold" grpId="0" id="19" nodeType="withEffect" presetClass="entr" presetID="21" presetSubtype="1">
                                  <p:stCondLst>
                                    <p:cond delay="750"/>
                                  </p:stCondLst>
                                  <p:childTnLst>
                                    <p:set>
                                      <p:cBhvr>
                                        <p:cTn dur="1" fill="hold" id="20">
                                          <p:stCondLst>
                                            <p:cond delay="0"/>
                                          </p:stCondLst>
                                        </p:cTn>
                                        <p:tgtEl>
                                          <p:spTgt spid="14"/>
                                        </p:tgtEl>
                                        <p:attrNameLst>
                                          <p:attrName>style.visibility</p:attrName>
                                        </p:attrNameLst>
                                      </p:cBhvr>
                                      <p:to>
                                        <p:strVal val="visible"/>
                                      </p:to>
                                    </p:set>
                                    <p:animEffect filter="wheel(1)" transition="in">
                                      <p:cBhvr>
                                        <p:cTn dur="1250" id="21"/>
                                        <p:tgtEl>
                                          <p:spTgt spid="14"/>
                                        </p:tgtEl>
                                      </p:cBhvr>
                                    </p:animEffect>
                                  </p:childTnLst>
                                </p:cTn>
                              </p:par>
                              <p:par>
                                <p:cTn fill="hold" grpId="1" id="22" nodeType="withEffect" presetClass="emph" presetID="8" presetSubtype="0">
                                  <p:stCondLst>
                                    <p:cond delay="750"/>
                                  </p:stCondLst>
                                  <p:childTnLst>
                                    <p:animRot by="10800000">
                                      <p:cBhvr>
                                        <p:cTn dur="10" fill="hold" id="23"/>
                                        <p:tgtEl>
                                          <p:spTgt spid="14"/>
                                        </p:tgtEl>
                                        <p:attrNameLst>
                                          <p:attrName>r</p:attrName>
                                        </p:attrNameLst>
                                      </p:cBhvr>
                                    </p:animRot>
                                  </p:childTnLst>
                                </p:cTn>
                              </p:par>
                              <p:par>
                                <p:cTn fill="hold" grpId="0" id="24" nodeType="withEffect" presetClass="entr" presetID="21" presetSubtype="1">
                                  <p:stCondLst>
                                    <p:cond delay="750"/>
                                  </p:stCondLst>
                                  <p:childTnLst>
                                    <p:set>
                                      <p:cBhvr>
                                        <p:cTn dur="1" fill="hold" id="25">
                                          <p:stCondLst>
                                            <p:cond delay="0"/>
                                          </p:stCondLst>
                                        </p:cTn>
                                        <p:tgtEl>
                                          <p:spTgt spid="13"/>
                                        </p:tgtEl>
                                        <p:attrNameLst>
                                          <p:attrName>style.visibility</p:attrName>
                                        </p:attrNameLst>
                                      </p:cBhvr>
                                      <p:to>
                                        <p:strVal val="visible"/>
                                      </p:to>
                                    </p:set>
                                    <p:animEffect filter="wheel(1)" transition="in">
                                      <p:cBhvr>
                                        <p:cTn dur="1250" id="26"/>
                                        <p:tgtEl>
                                          <p:spTgt spid="13"/>
                                        </p:tgtEl>
                                      </p:cBhvr>
                                    </p:animEffect>
                                  </p:childTnLst>
                                </p:cTn>
                              </p:par>
                              <p:par>
                                <p:cTn fill="hold" grpId="0" id="27" nodeType="withEffect" presetClass="entr" presetID="14" presetSubtype="10">
                                  <p:stCondLst>
                                    <p:cond delay="750"/>
                                  </p:stCondLst>
                                  <p:childTnLst>
                                    <p:set>
                                      <p:cBhvr>
                                        <p:cTn dur="1" fill="hold" id="28">
                                          <p:stCondLst>
                                            <p:cond delay="0"/>
                                          </p:stCondLst>
                                        </p:cTn>
                                        <p:tgtEl>
                                          <p:spTgt spid="17"/>
                                        </p:tgtEl>
                                        <p:attrNameLst>
                                          <p:attrName>style.visibility</p:attrName>
                                        </p:attrNameLst>
                                      </p:cBhvr>
                                      <p:to>
                                        <p:strVal val="visible"/>
                                      </p:to>
                                    </p:set>
                                    <p:animEffect filter="randombar(horizontal)" transition="in">
                                      <p:cBhvr>
                                        <p:cTn dur="500" id="29"/>
                                        <p:tgtEl>
                                          <p:spTgt spid="17"/>
                                        </p:tgtEl>
                                      </p:cBhvr>
                                    </p:animEffect>
                                  </p:childTnLst>
                                </p:cTn>
                              </p:par>
                            </p:childTnLst>
                          </p:cTn>
                        </p:par>
                        <p:par>
                          <p:cTn fill="hold" id="30" nodeType="afterGroup">
                            <p:stCondLst>
                              <p:cond delay="2000"/>
                            </p:stCondLst>
                            <p:childTnLst>
                              <p:par>
                                <p:cTn fill="hold" id="31" nodeType="afterEffect" presetClass="entr" presetID="10" presetSubtype="0">
                                  <p:stCondLst>
                                    <p:cond delay="0"/>
                                  </p:stCondLst>
                                  <p:childTnLst>
                                    <p:set>
                                      <p:cBhvr>
                                        <p:cTn dur="1" fill="hold" id="32">
                                          <p:stCondLst>
                                            <p:cond delay="0"/>
                                          </p:stCondLst>
                                        </p:cTn>
                                        <p:tgtEl>
                                          <p:spTgt spid="8"/>
                                        </p:tgtEl>
                                        <p:attrNameLst>
                                          <p:attrName>style.visibility</p:attrName>
                                        </p:attrNameLst>
                                      </p:cBhvr>
                                      <p:to>
                                        <p:strVal val="visible"/>
                                      </p:to>
                                    </p:set>
                                    <p:animEffect filter="fade" transition="in">
                                      <p:cBhvr>
                                        <p:cTn dur="750" id="33"/>
                                        <p:tgtEl>
                                          <p:spTgt spid="8"/>
                                        </p:tgtEl>
                                      </p:cBhvr>
                                    </p:animEffect>
                                  </p:childTnLst>
                                </p:cTn>
                              </p:par>
                              <p:par>
                                <p:cTn decel="50667" fill="hold" id="34" nodeType="withEffect" presetClass="path" presetID="64" presetSubtype="0">
                                  <p:stCondLst>
                                    <p:cond delay="0"/>
                                  </p:stCondLst>
                                  <p:childTnLst>
                                    <p:animMotion origin="layout" path="M -4.58333E-06 0.03889 L -4.58333E-06 -0.14815" pathEditMode="relative" ptsTypes="AA" rAng="0">
                                      <p:cBhvr>
                                        <p:cTn dur="750" fill="hold" id="35" spd="-100000"/>
                                        <p:tgtEl>
                                          <p:spTgt spid="8"/>
                                        </p:tgtEl>
                                        <p:attrNameLst>
                                          <p:attrName>ppt_x</p:attrName>
                                          <p:attrName>ppt_y</p:attrName>
                                        </p:attrNameLst>
                                      </p:cBhvr>
                                      <p:rCtr x="0" y="-9352"/>
                                    </p:animMotion>
                                  </p:childTnLst>
                                </p:cTn>
                              </p:par>
                              <p:par>
                                <p:cTn decel="50667" fill="hold" id="36" nodeType="withEffect" presetClass="path" presetID="64" presetSubtype="0">
                                  <p:stCondLst>
                                    <p:cond delay="750"/>
                                  </p:stCondLst>
                                  <p:childTnLst>
                                    <p:animMotion origin="layout" path="M -4.58333E-06 0.03843 L -4.58333E-06 3.7037E-07" pathEditMode="relative" ptsTypes="AA" rAng="0">
                                      <p:cBhvr>
                                        <p:cTn dur="750" fill="hold" id="37"/>
                                        <p:tgtEl>
                                          <p:spTgt spid="8"/>
                                        </p:tgtEl>
                                        <p:attrNameLst>
                                          <p:attrName>ppt_x</p:attrName>
                                          <p:attrName>ppt_y</p:attrName>
                                        </p:attrNameLst>
                                      </p:cBhvr>
                                      <p:rCtr x="0" y="-1921"/>
                                    </p:animMotion>
                                  </p:childTnLst>
                                </p:cTn>
                              </p:par>
                              <p:par>
                                <p:cTn fill="hold" id="38" nodeType="withEffect" presetClass="entr" presetID="10" presetSubtype="0">
                                  <p:stCondLst>
                                    <p:cond delay="0"/>
                                  </p:stCondLst>
                                  <p:childTnLst>
                                    <p:set>
                                      <p:cBhvr>
                                        <p:cTn dur="1" fill="hold" id="39">
                                          <p:stCondLst>
                                            <p:cond delay="0"/>
                                          </p:stCondLst>
                                        </p:cTn>
                                        <p:tgtEl>
                                          <p:spTgt spid="19"/>
                                        </p:tgtEl>
                                        <p:attrNameLst>
                                          <p:attrName>style.visibility</p:attrName>
                                        </p:attrNameLst>
                                      </p:cBhvr>
                                      <p:to>
                                        <p:strVal val="visible"/>
                                      </p:to>
                                    </p:set>
                                    <p:animEffect filter="fade" transition="in">
                                      <p:cBhvr>
                                        <p:cTn dur="750" id="40"/>
                                        <p:tgtEl>
                                          <p:spTgt spid="19"/>
                                        </p:tgtEl>
                                      </p:cBhvr>
                                    </p:animEffect>
                                  </p:childTnLst>
                                </p:cTn>
                              </p:par>
                              <p:par>
                                <p:cTn decel="50667" fill="hold" id="41" nodeType="withEffect" presetClass="path" presetID="64" presetSubtype="0">
                                  <p:stCondLst>
                                    <p:cond delay="0"/>
                                  </p:stCondLst>
                                  <p:childTnLst>
                                    <p:animMotion origin="layout" path="M -4.58333E-06 0.03889 L -4.58333E-06 -0.14815" pathEditMode="relative" ptsTypes="AA" rAng="0">
                                      <p:cBhvr>
                                        <p:cTn dur="750" fill="hold" id="42" spd="-100000"/>
                                        <p:tgtEl>
                                          <p:spTgt spid="19"/>
                                        </p:tgtEl>
                                        <p:attrNameLst>
                                          <p:attrName>ppt_x</p:attrName>
                                          <p:attrName>ppt_y</p:attrName>
                                        </p:attrNameLst>
                                      </p:cBhvr>
                                      <p:rCtr x="0" y="-9352"/>
                                    </p:animMotion>
                                  </p:childTnLst>
                                </p:cTn>
                              </p:par>
                              <p:par>
                                <p:cTn decel="50667" fill="hold" id="43" nodeType="withEffect" presetClass="path" presetID="64" presetSubtype="0">
                                  <p:stCondLst>
                                    <p:cond delay="750"/>
                                  </p:stCondLst>
                                  <p:childTnLst>
                                    <p:animMotion origin="layout" path="M -4.58333E-06 0.03843 L -4.58333E-06 3.7037E-07" pathEditMode="relative" ptsTypes="AA" rAng="0">
                                      <p:cBhvr>
                                        <p:cTn dur="750" fill="hold" id="44"/>
                                        <p:tgtEl>
                                          <p:spTgt spid="19"/>
                                        </p:tgtEl>
                                        <p:attrNameLst>
                                          <p:attrName>ppt_x</p:attrName>
                                          <p:attrName>ppt_y</p:attrName>
                                        </p:attrNameLst>
                                      </p:cBhvr>
                                      <p:rCtr x="0" y="-1921"/>
                                    </p:animMotion>
                                  </p:childTnLst>
                                </p:cTn>
                              </p:par>
                              <p:par>
                                <p:cTn fill="hold" id="45" nodeType="withEffect" presetClass="entr" presetID="10" presetSubtype="0">
                                  <p:stCondLst>
                                    <p:cond delay="0"/>
                                  </p:stCondLst>
                                  <p:childTnLst>
                                    <p:set>
                                      <p:cBhvr>
                                        <p:cTn dur="1" fill="hold" id="46">
                                          <p:stCondLst>
                                            <p:cond delay="0"/>
                                          </p:stCondLst>
                                        </p:cTn>
                                        <p:tgtEl>
                                          <p:spTgt spid="11"/>
                                        </p:tgtEl>
                                        <p:attrNameLst>
                                          <p:attrName>style.visibility</p:attrName>
                                        </p:attrNameLst>
                                      </p:cBhvr>
                                      <p:to>
                                        <p:strVal val="visible"/>
                                      </p:to>
                                    </p:set>
                                    <p:animEffect filter="fade" transition="in">
                                      <p:cBhvr>
                                        <p:cTn dur="750" id="47"/>
                                        <p:tgtEl>
                                          <p:spTgt spid="11"/>
                                        </p:tgtEl>
                                      </p:cBhvr>
                                    </p:animEffect>
                                  </p:childTnLst>
                                </p:cTn>
                              </p:par>
                              <p:par>
                                <p:cTn decel="50667" fill="hold" id="48" nodeType="withEffect" presetClass="path" presetID="64" presetSubtype="0">
                                  <p:stCondLst>
                                    <p:cond delay="0"/>
                                  </p:stCondLst>
                                  <p:childTnLst>
                                    <p:animMotion origin="layout" path="M -4.58333E-06 0.03889 L -4.58333E-06 -0.14815" pathEditMode="relative" ptsTypes="AA" rAng="0">
                                      <p:cBhvr>
                                        <p:cTn dur="750" fill="hold" id="49" spd="-100000"/>
                                        <p:tgtEl>
                                          <p:spTgt spid="11"/>
                                        </p:tgtEl>
                                        <p:attrNameLst>
                                          <p:attrName>ppt_x</p:attrName>
                                          <p:attrName>ppt_y</p:attrName>
                                        </p:attrNameLst>
                                      </p:cBhvr>
                                      <p:rCtr x="0" y="-9352"/>
                                    </p:animMotion>
                                  </p:childTnLst>
                                </p:cTn>
                              </p:par>
                              <p:par>
                                <p:cTn decel="50667" fill="hold" id="50" nodeType="withEffect" presetClass="path" presetID="64" presetSubtype="0">
                                  <p:stCondLst>
                                    <p:cond delay="750"/>
                                  </p:stCondLst>
                                  <p:childTnLst>
                                    <p:animMotion origin="layout" path="M -4.58333E-06 0.03843 L -4.58333E-06 3.7037E-07" pathEditMode="relative" ptsTypes="AA" rAng="0">
                                      <p:cBhvr>
                                        <p:cTn dur="750" fill="hold" id="51"/>
                                        <p:tgtEl>
                                          <p:spTgt spid="11"/>
                                        </p:tgtEl>
                                        <p:attrNameLst>
                                          <p:attrName>ppt_x</p:attrName>
                                          <p:attrName>ppt_y</p:attrName>
                                        </p:attrNameLst>
                                      </p:cBhvr>
                                      <p:rCtr x="0" y="-1921"/>
                                    </p:animMotion>
                                  </p:childTnLst>
                                </p:cTn>
                              </p:par>
                              <p:par>
                                <p:cTn fill="hold" grpId="0" id="52" nodeType="withEffect" presetClass="entr" presetID="53" presetSubtype="0">
                                  <p:stCondLst>
                                    <p:cond delay="750"/>
                                  </p:stCondLst>
                                  <p:childTnLst>
                                    <p:set>
                                      <p:cBhvr>
                                        <p:cTn dur="1" fill="hold" id="53">
                                          <p:stCondLst>
                                            <p:cond delay="0"/>
                                          </p:stCondLst>
                                        </p:cTn>
                                        <p:tgtEl>
                                          <p:spTgt spid="37"/>
                                        </p:tgtEl>
                                        <p:attrNameLst>
                                          <p:attrName>style.visibility</p:attrName>
                                        </p:attrNameLst>
                                      </p:cBhvr>
                                      <p:to>
                                        <p:strVal val="visible"/>
                                      </p:to>
                                    </p:set>
                                    <p:anim calcmode="lin" valueType="num">
                                      <p:cBhvr>
                                        <p:cTn dur="750" fill="hold" id="54"/>
                                        <p:tgtEl>
                                          <p:spTgt spid="37"/>
                                        </p:tgtEl>
                                        <p:attrNameLst>
                                          <p:attrName>ppt_w</p:attrName>
                                        </p:attrNameLst>
                                      </p:cBhvr>
                                      <p:tavLst>
                                        <p:tav tm="0">
                                          <p:val>
                                            <p:fltVal val="0"/>
                                          </p:val>
                                        </p:tav>
                                        <p:tav tm="100000">
                                          <p:val>
                                            <p:strVal val="#ppt_w"/>
                                          </p:val>
                                        </p:tav>
                                      </p:tavLst>
                                    </p:anim>
                                    <p:anim calcmode="lin" valueType="num">
                                      <p:cBhvr>
                                        <p:cTn dur="750" fill="hold" id="55"/>
                                        <p:tgtEl>
                                          <p:spTgt spid="37"/>
                                        </p:tgtEl>
                                        <p:attrNameLst>
                                          <p:attrName>ppt_h</p:attrName>
                                        </p:attrNameLst>
                                      </p:cBhvr>
                                      <p:tavLst>
                                        <p:tav tm="0">
                                          <p:val>
                                            <p:fltVal val="0"/>
                                          </p:val>
                                        </p:tav>
                                        <p:tav tm="100000">
                                          <p:val>
                                            <p:strVal val="#ppt_h"/>
                                          </p:val>
                                        </p:tav>
                                      </p:tavLst>
                                    </p:anim>
                                    <p:animEffect filter="fade" transition="in">
                                      <p:cBhvr>
                                        <p:cTn dur="750" id="56"/>
                                        <p:tgtEl>
                                          <p:spTgt spid="37"/>
                                        </p:tgtEl>
                                      </p:cBhvr>
                                    </p:animEffect>
                                  </p:childTnLst>
                                </p:cTn>
                              </p:par>
                              <p:par>
                                <p:cTn fill="hold" grpId="0" id="57" nodeType="withEffect" presetClass="entr" presetID="53" presetSubtype="0">
                                  <p:stCondLst>
                                    <p:cond delay="750"/>
                                  </p:stCondLst>
                                  <p:childTnLst>
                                    <p:set>
                                      <p:cBhvr>
                                        <p:cTn dur="1" fill="hold" id="58">
                                          <p:stCondLst>
                                            <p:cond delay="0"/>
                                          </p:stCondLst>
                                        </p:cTn>
                                        <p:tgtEl>
                                          <p:spTgt spid="38"/>
                                        </p:tgtEl>
                                        <p:attrNameLst>
                                          <p:attrName>style.visibility</p:attrName>
                                        </p:attrNameLst>
                                      </p:cBhvr>
                                      <p:to>
                                        <p:strVal val="visible"/>
                                      </p:to>
                                    </p:set>
                                    <p:anim calcmode="lin" valueType="num">
                                      <p:cBhvr>
                                        <p:cTn dur="750" fill="hold" id="59"/>
                                        <p:tgtEl>
                                          <p:spTgt spid="38"/>
                                        </p:tgtEl>
                                        <p:attrNameLst>
                                          <p:attrName>ppt_w</p:attrName>
                                        </p:attrNameLst>
                                      </p:cBhvr>
                                      <p:tavLst>
                                        <p:tav tm="0">
                                          <p:val>
                                            <p:fltVal val="0"/>
                                          </p:val>
                                        </p:tav>
                                        <p:tav tm="100000">
                                          <p:val>
                                            <p:strVal val="#ppt_w"/>
                                          </p:val>
                                        </p:tav>
                                      </p:tavLst>
                                    </p:anim>
                                    <p:anim calcmode="lin" valueType="num">
                                      <p:cBhvr>
                                        <p:cTn dur="750" fill="hold" id="60"/>
                                        <p:tgtEl>
                                          <p:spTgt spid="38"/>
                                        </p:tgtEl>
                                        <p:attrNameLst>
                                          <p:attrName>ppt_h</p:attrName>
                                        </p:attrNameLst>
                                      </p:cBhvr>
                                      <p:tavLst>
                                        <p:tav tm="0">
                                          <p:val>
                                            <p:fltVal val="0"/>
                                          </p:val>
                                        </p:tav>
                                        <p:tav tm="100000">
                                          <p:val>
                                            <p:strVal val="#ppt_h"/>
                                          </p:val>
                                        </p:tav>
                                      </p:tavLst>
                                    </p:anim>
                                    <p:animEffect filter="fade" transition="in">
                                      <p:cBhvr>
                                        <p:cTn dur="750" id="61"/>
                                        <p:tgtEl>
                                          <p:spTgt spid="38"/>
                                        </p:tgtEl>
                                      </p:cBhvr>
                                    </p:animEffect>
                                  </p:childTnLst>
                                </p:cTn>
                              </p:par>
                              <p:par>
                                <p:cTn fill="hold" grpId="0" id="62" nodeType="withEffect" presetClass="entr" presetID="53" presetSubtype="0">
                                  <p:stCondLst>
                                    <p:cond delay="750"/>
                                  </p:stCondLst>
                                  <p:childTnLst>
                                    <p:set>
                                      <p:cBhvr>
                                        <p:cTn dur="1" fill="hold" id="63">
                                          <p:stCondLst>
                                            <p:cond delay="0"/>
                                          </p:stCondLst>
                                        </p:cTn>
                                        <p:tgtEl>
                                          <p:spTgt spid="39"/>
                                        </p:tgtEl>
                                        <p:attrNameLst>
                                          <p:attrName>style.visibility</p:attrName>
                                        </p:attrNameLst>
                                      </p:cBhvr>
                                      <p:to>
                                        <p:strVal val="visible"/>
                                      </p:to>
                                    </p:set>
                                    <p:anim calcmode="lin" valueType="num">
                                      <p:cBhvr>
                                        <p:cTn dur="750" fill="hold" id="64"/>
                                        <p:tgtEl>
                                          <p:spTgt spid="39"/>
                                        </p:tgtEl>
                                        <p:attrNameLst>
                                          <p:attrName>ppt_w</p:attrName>
                                        </p:attrNameLst>
                                      </p:cBhvr>
                                      <p:tavLst>
                                        <p:tav tm="0">
                                          <p:val>
                                            <p:fltVal val="0"/>
                                          </p:val>
                                        </p:tav>
                                        <p:tav tm="100000">
                                          <p:val>
                                            <p:strVal val="#ppt_w"/>
                                          </p:val>
                                        </p:tav>
                                      </p:tavLst>
                                    </p:anim>
                                    <p:anim calcmode="lin" valueType="num">
                                      <p:cBhvr>
                                        <p:cTn dur="750" fill="hold" id="65"/>
                                        <p:tgtEl>
                                          <p:spTgt spid="39"/>
                                        </p:tgtEl>
                                        <p:attrNameLst>
                                          <p:attrName>ppt_h</p:attrName>
                                        </p:attrNameLst>
                                      </p:cBhvr>
                                      <p:tavLst>
                                        <p:tav tm="0">
                                          <p:val>
                                            <p:fltVal val="0"/>
                                          </p:val>
                                        </p:tav>
                                        <p:tav tm="100000">
                                          <p:val>
                                            <p:strVal val="#ppt_h"/>
                                          </p:val>
                                        </p:tav>
                                      </p:tavLst>
                                    </p:anim>
                                    <p:animEffect filter="fade" transition="in">
                                      <p:cBhvr>
                                        <p:cTn dur="750" id="66"/>
                                        <p:tgtEl>
                                          <p:spTgt spid="39"/>
                                        </p:tgtEl>
                                      </p:cBhvr>
                                    </p:animEffect>
                                  </p:childTnLst>
                                </p:cTn>
                              </p:par>
                              <p:par>
                                <p:cTn fill="hold" id="67" nodeType="withEffect" presetClass="entr" presetID="10" presetSubtype="0">
                                  <p:stCondLst>
                                    <p:cond delay="750"/>
                                  </p:stCondLst>
                                  <p:childTnLst>
                                    <p:set>
                                      <p:cBhvr>
                                        <p:cTn dur="1" fill="hold" id="68">
                                          <p:stCondLst>
                                            <p:cond delay="0"/>
                                          </p:stCondLst>
                                        </p:cTn>
                                        <p:tgtEl>
                                          <p:spTgt spid="42"/>
                                        </p:tgtEl>
                                        <p:attrNameLst>
                                          <p:attrName>style.visibility</p:attrName>
                                        </p:attrNameLst>
                                      </p:cBhvr>
                                      <p:to>
                                        <p:strVal val="visible"/>
                                      </p:to>
                                    </p:set>
                                    <p:animEffect filter="fade" transition="in">
                                      <p:cBhvr>
                                        <p:cTn dur="500" id="69"/>
                                        <p:tgtEl>
                                          <p:spTgt spid="42"/>
                                        </p:tgtEl>
                                      </p:cBhvr>
                                    </p:animEffect>
                                  </p:childTnLst>
                                </p:cTn>
                              </p:par>
                              <p:par>
                                <p:cTn fill="hold" grpId="0" id="70" nodeType="withEffect" presetClass="entr" presetID="10" presetSubtype="0">
                                  <p:stCondLst>
                                    <p:cond delay="750"/>
                                  </p:stCondLst>
                                  <p:childTnLst>
                                    <p:set>
                                      <p:cBhvr>
                                        <p:cTn dur="1" fill="hold" id="71">
                                          <p:stCondLst>
                                            <p:cond delay="0"/>
                                          </p:stCondLst>
                                        </p:cTn>
                                        <p:tgtEl>
                                          <p:spTgt spid="40"/>
                                        </p:tgtEl>
                                        <p:attrNameLst>
                                          <p:attrName>style.visibility</p:attrName>
                                        </p:attrNameLst>
                                      </p:cBhvr>
                                      <p:to>
                                        <p:strVal val="visible"/>
                                      </p:to>
                                    </p:set>
                                    <p:animEffect filter="fade" transition="in">
                                      <p:cBhvr>
                                        <p:cTn dur="750" id="72"/>
                                        <p:tgtEl>
                                          <p:spTgt spid="40"/>
                                        </p:tgtEl>
                                      </p:cBhvr>
                                    </p:animEffect>
                                  </p:childTnLst>
                                </p:cTn>
                              </p:par>
                              <p:par>
                                <p:cTn decel="50000" fill="hold" grpId="1" id="73" nodeType="withEffect" presetClass="path" presetID="35" presetSubtype="0">
                                  <p:stCondLst>
                                    <p:cond delay="750"/>
                                  </p:stCondLst>
                                  <p:childTnLst>
                                    <p:animMotion origin="layout" path="M 0.05404 4.81481E-06 L 1.04167E-06 4.81481E-06" pathEditMode="relative" ptsTypes="AA" rAng="0">
                                      <p:cBhvr>
                                        <p:cTn dur="750" fill="hold" id="74"/>
                                        <p:tgtEl>
                                          <p:spTgt spid="40"/>
                                        </p:tgtEl>
                                        <p:attrNameLst>
                                          <p:attrName>ppt_x</p:attrName>
                                          <p:attrName>ppt_y</p:attrName>
                                        </p:attrNameLst>
                                      </p:cBhvr>
                                      <p:rCtr x="-2708" y="0"/>
                                    </p:animMotion>
                                  </p:childTnLst>
                                </p:cTn>
                              </p:par>
                              <p:par>
                                <p:cTn fill="hold" grpId="0" id="75" nodeType="withEffect" presetClass="entr" presetID="10" presetSubtype="0">
                                  <p:stCondLst>
                                    <p:cond delay="1250"/>
                                  </p:stCondLst>
                                  <p:childTnLst>
                                    <p:set>
                                      <p:cBhvr>
                                        <p:cTn dur="1" fill="hold" id="76">
                                          <p:stCondLst>
                                            <p:cond delay="0"/>
                                          </p:stCondLst>
                                        </p:cTn>
                                        <p:tgtEl>
                                          <p:spTgt spid="41"/>
                                        </p:tgtEl>
                                        <p:attrNameLst>
                                          <p:attrName>style.visibility</p:attrName>
                                        </p:attrNameLst>
                                      </p:cBhvr>
                                      <p:to>
                                        <p:strVal val="visible"/>
                                      </p:to>
                                    </p:set>
                                    <p:animEffect filter="fade" transition="in">
                                      <p:cBhvr>
                                        <p:cTn dur="750" id="77"/>
                                        <p:tgtEl>
                                          <p:spTgt spid="41"/>
                                        </p:tgtEl>
                                      </p:cBhvr>
                                    </p:animEffect>
                                  </p:childTnLst>
                                </p:cTn>
                              </p:par>
                              <p:par>
                                <p:cTn fill="hold" id="78" nodeType="withEffect" presetClass="entr" presetID="10" presetSubtype="0">
                                  <p:stCondLst>
                                    <p:cond delay="750"/>
                                  </p:stCondLst>
                                  <p:childTnLst>
                                    <p:set>
                                      <p:cBhvr>
                                        <p:cTn dur="1" fill="hold" id="79">
                                          <p:stCondLst>
                                            <p:cond delay="0"/>
                                          </p:stCondLst>
                                        </p:cTn>
                                        <p:tgtEl>
                                          <p:spTgt spid="45"/>
                                        </p:tgtEl>
                                        <p:attrNameLst>
                                          <p:attrName>style.visibility</p:attrName>
                                        </p:attrNameLst>
                                      </p:cBhvr>
                                      <p:to>
                                        <p:strVal val="visible"/>
                                      </p:to>
                                    </p:set>
                                    <p:animEffect filter="fade" transition="in">
                                      <p:cBhvr>
                                        <p:cTn dur="500" id="80"/>
                                        <p:tgtEl>
                                          <p:spTgt spid="45"/>
                                        </p:tgtEl>
                                      </p:cBhvr>
                                    </p:animEffect>
                                  </p:childTnLst>
                                </p:cTn>
                              </p:par>
                              <p:par>
                                <p:cTn fill="hold" grpId="0" id="81" nodeType="withEffect" presetClass="entr" presetID="10" presetSubtype="0">
                                  <p:stCondLst>
                                    <p:cond delay="750"/>
                                  </p:stCondLst>
                                  <p:childTnLst>
                                    <p:set>
                                      <p:cBhvr>
                                        <p:cTn dur="1" fill="hold" id="82">
                                          <p:stCondLst>
                                            <p:cond delay="0"/>
                                          </p:stCondLst>
                                        </p:cTn>
                                        <p:tgtEl>
                                          <p:spTgt spid="43"/>
                                        </p:tgtEl>
                                        <p:attrNameLst>
                                          <p:attrName>style.visibility</p:attrName>
                                        </p:attrNameLst>
                                      </p:cBhvr>
                                      <p:to>
                                        <p:strVal val="visible"/>
                                      </p:to>
                                    </p:set>
                                    <p:animEffect filter="fade" transition="in">
                                      <p:cBhvr>
                                        <p:cTn dur="750" id="83"/>
                                        <p:tgtEl>
                                          <p:spTgt spid="43"/>
                                        </p:tgtEl>
                                      </p:cBhvr>
                                    </p:animEffect>
                                  </p:childTnLst>
                                </p:cTn>
                              </p:par>
                              <p:par>
                                <p:cTn decel="50000" fill="hold" grpId="1" id="84" nodeType="withEffect" presetClass="path" presetID="35" presetSubtype="0">
                                  <p:stCondLst>
                                    <p:cond delay="750"/>
                                  </p:stCondLst>
                                  <p:childTnLst>
                                    <p:animMotion origin="layout" path="M 0.05404 -3.7037E-07 L -3.54167E-06 -3.7037E-07" pathEditMode="relative" ptsTypes="AA" rAng="0">
                                      <p:cBhvr>
                                        <p:cTn dur="750" fill="hold" id="85"/>
                                        <p:tgtEl>
                                          <p:spTgt spid="43"/>
                                        </p:tgtEl>
                                        <p:attrNameLst>
                                          <p:attrName>ppt_x</p:attrName>
                                          <p:attrName>ppt_y</p:attrName>
                                        </p:attrNameLst>
                                      </p:cBhvr>
                                      <p:rCtr x="-2708" y="0"/>
                                    </p:animMotion>
                                  </p:childTnLst>
                                </p:cTn>
                              </p:par>
                              <p:par>
                                <p:cTn fill="hold" grpId="0" id="86" nodeType="withEffect" presetClass="entr" presetID="10" presetSubtype="0">
                                  <p:stCondLst>
                                    <p:cond delay="1250"/>
                                  </p:stCondLst>
                                  <p:childTnLst>
                                    <p:set>
                                      <p:cBhvr>
                                        <p:cTn dur="1" fill="hold" id="87">
                                          <p:stCondLst>
                                            <p:cond delay="0"/>
                                          </p:stCondLst>
                                        </p:cTn>
                                        <p:tgtEl>
                                          <p:spTgt spid="44"/>
                                        </p:tgtEl>
                                        <p:attrNameLst>
                                          <p:attrName>style.visibility</p:attrName>
                                        </p:attrNameLst>
                                      </p:cBhvr>
                                      <p:to>
                                        <p:strVal val="visible"/>
                                      </p:to>
                                    </p:set>
                                    <p:animEffect filter="fade" transition="in">
                                      <p:cBhvr>
                                        <p:cTn dur="750" id="88"/>
                                        <p:tgtEl>
                                          <p:spTgt spid="44"/>
                                        </p:tgtEl>
                                      </p:cBhvr>
                                    </p:animEffect>
                                  </p:childTnLst>
                                </p:cTn>
                              </p:par>
                              <p:par>
                                <p:cTn fill="hold" id="89" nodeType="withEffect" presetClass="entr" presetID="10" presetSubtype="0">
                                  <p:stCondLst>
                                    <p:cond delay="750"/>
                                  </p:stCondLst>
                                  <p:childTnLst>
                                    <p:set>
                                      <p:cBhvr>
                                        <p:cTn dur="1" fill="hold" id="90">
                                          <p:stCondLst>
                                            <p:cond delay="0"/>
                                          </p:stCondLst>
                                        </p:cTn>
                                        <p:tgtEl>
                                          <p:spTgt spid="48"/>
                                        </p:tgtEl>
                                        <p:attrNameLst>
                                          <p:attrName>style.visibility</p:attrName>
                                        </p:attrNameLst>
                                      </p:cBhvr>
                                      <p:to>
                                        <p:strVal val="visible"/>
                                      </p:to>
                                    </p:set>
                                    <p:animEffect filter="fade" transition="in">
                                      <p:cBhvr>
                                        <p:cTn dur="500" id="91"/>
                                        <p:tgtEl>
                                          <p:spTgt spid="48"/>
                                        </p:tgtEl>
                                      </p:cBhvr>
                                    </p:animEffect>
                                  </p:childTnLst>
                                </p:cTn>
                              </p:par>
                              <p:par>
                                <p:cTn fill="hold" grpId="0" id="92" nodeType="withEffect" presetClass="entr" presetID="10" presetSubtype="0">
                                  <p:stCondLst>
                                    <p:cond delay="750"/>
                                  </p:stCondLst>
                                  <p:childTnLst>
                                    <p:set>
                                      <p:cBhvr>
                                        <p:cTn dur="1" fill="hold" id="93">
                                          <p:stCondLst>
                                            <p:cond delay="0"/>
                                          </p:stCondLst>
                                        </p:cTn>
                                        <p:tgtEl>
                                          <p:spTgt spid="46"/>
                                        </p:tgtEl>
                                        <p:attrNameLst>
                                          <p:attrName>style.visibility</p:attrName>
                                        </p:attrNameLst>
                                      </p:cBhvr>
                                      <p:to>
                                        <p:strVal val="visible"/>
                                      </p:to>
                                    </p:set>
                                    <p:animEffect filter="fade" transition="in">
                                      <p:cBhvr>
                                        <p:cTn dur="750" id="94"/>
                                        <p:tgtEl>
                                          <p:spTgt spid="46"/>
                                        </p:tgtEl>
                                      </p:cBhvr>
                                    </p:animEffect>
                                  </p:childTnLst>
                                </p:cTn>
                              </p:par>
                              <p:par>
                                <p:cTn decel="50000" fill="hold" grpId="1" id="95" nodeType="withEffect" presetClass="path" presetID="35" presetSubtype="0">
                                  <p:stCondLst>
                                    <p:cond delay="750"/>
                                  </p:stCondLst>
                                  <p:childTnLst>
                                    <p:animMotion origin="layout" path="M 0.05404 4.81481E-06 L 1.04167E-06 4.81481E-06" pathEditMode="relative" ptsTypes="AA" rAng="0">
                                      <p:cBhvr>
                                        <p:cTn dur="750" fill="hold" id="96"/>
                                        <p:tgtEl>
                                          <p:spTgt spid="46"/>
                                        </p:tgtEl>
                                        <p:attrNameLst>
                                          <p:attrName>ppt_x</p:attrName>
                                          <p:attrName>ppt_y</p:attrName>
                                        </p:attrNameLst>
                                      </p:cBhvr>
                                      <p:rCtr x="-2708" y="0"/>
                                    </p:animMotion>
                                  </p:childTnLst>
                                </p:cTn>
                              </p:par>
                              <p:par>
                                <p:cTn fill="hold" grpId="0" id="97" nodeType="withEffect" presetClass="entr" presetID="10" presetSubtype="0">
                                  <p:stCondLst>
                                    <p:cond delay="1250"/>
                                  </p:stCondLst>
                                  <p:childTnLst>
                                    <p:set>
                                      <p:cBhvr>
                                        <p:cTn dur="1" fill="hold" id="98">
                                          <p:stCondLst>
                                            <p:cond delay="0"/>
                                          </p:stCondLst>
                                        </p:cTn>
                                        <p:tgtEl>
                                          <p:spTgt spid="47"/>
                                        </p:tgtEl>
                                        <p:attrNameLst>
                                          <p:attrName>style.visibility</p:attrName>
                                        </p:attrNameLst>
                                      </p:cBhvr>
                                      <p:to>
                                        <p:strVal val="visible"/>
                                      </p:to>
                                    </p:set>
                                    <p:animEffect filter="fade" transition="in">
                                      <p:cBhvr>
                                        <p:cTn dur="750" id="99"/>
                                        <p:tgtEl>
                                          <p:spTgt spid="47"/>
                                        </p:tgtEl>
                                      </p:cBhvr>
                                    </p:animEffect>
                                  </p:childTnLst>
                                </p:cTn>
                              </p:par>
                              <p:par>
                                <p:cTn fill="hold" id="100" nodeType="withEffect" presetClass="entr" presetID="10" presetSubtype="0">
                                  <p:stCondLst>
                                    <p:cond delay="1500"/>
                                  </p:stCondLst>
                                  <p:childTnLst>
                                    <p:set>
                                      <p:cBhvr>
                                        <p:cTn dur="1" fill="hold" id="101">
                                          <p:stCondLst>
                                            <p:cond delay="0"/>
                                          </p:stCondLst>
                                        </p:cTn>
                                        <p:tgtEl>
                                          <p:spTgt spid="51"/>
                                        </p:tgtEl>
                                        <p:attrNameLst>
                                          <p:attrName>style.visibility</p:attrName>
                                        </p:attrNameLst>
                                      </p:cBhvr>
                                      <p:to>
                                        <p:strVal val="visible"/>
                                      </p:to>
                                    </p:set>
                                    <p:animEffect filter="fade" transition="in">
                                      <p:cBhvr>
                                        <p:cTn dur="750" id="102"/>
                                        <p:tgtEl>
                                          <p:spTgt spid="51"/>
                                        </p:tgtEl>
                                      </p:cBhvr>
                                    </p:animEffect>
                                  </p:childTnLst>
                                </p:cTn>
                              </p:par>
                              <p:par>
                                <p:cTn decel="50000" fill="hold" id="103" nodeType="withEffect" presetClass="path" presetID="63" presetSubtype="0">
                                  <p:stCondLst>
                                    <p:cond delay="1500"/>
                                  </p:stCondLst>
                                  <p:childTnLst>
                                    <p:animMotion origin="layout" path="M -1.45833E-06 -0.00648 L -1.45833E-06 1.11111E-06" pathEditMode="relative" ptsTypes="AA" rAng="0">
                                      <p:cBhvr>
                                        <p:cTn dur="750" fill="hold" id="104"/>
                                        <p:tgtEl>
                                          <p:spTgt spid="51"/>
                                        </p:tgtEl>
                                        <p:attrNameLst>
                                          <p:attrName>ppt_x</p:attrName>
                                          <p:attrName>ppt_y</p:attrName>
                                        </p:attrNameLst>
                                      </p:cBhvr>
                                      <p:rCtr x="0" y="324"/>
                                    </p:animMotion>
                                  </p:childTnLst>
                                </p:cTn>
                              </p:par>
                              <p:par>
                                <p:cTn decel="50000" fill="hold" id="105" nodeType="withEffect" presetClass="emph" presetID="6" presetSubtype="0">
                                  <p:stCondLst>
                                    <p:cond delay="1500"/>
                                  </p:stCondLst>
                                  <p:childTnLst>
                                    <p:animScale>
                                      <p:cBhvr>
                                        <p:cTn dur="750" fill="hold" id="106"/>
                                        <p:tgtEl>
                                          <p:spTgt spid="51"/>
                                        </p:tgtEl>
                                      </p:cBhvr>
                                      <p:by x="150000" y="150000"/>
                                      <p:from x="163628" y="159259"/>
                                      <p:to x="100000" y="100000"/>
                                    </p:animScale>
                                  </p:childTnLst>
                                </p:cTn>
                              </p:par>
                              <p:par>
                                <p:cTn fill="hold" id="107" nodeType="withEffect" presetClass="entr" presetID="10" presetSubtype="0">
                                  <p:stCondLst>
                                    <p:cond delay="1500"/>
                                  </p:stCondLst>
                                  <p:childTnLst>
                                    <p:set>
                                      <p:cBhvr>
                                        <p:cTn dur="1" fill="hold" id="108">
                                          <p:stCondLst>
                                            <p:cond delay="0"/>
                                          </p:stCondLst>
                                        </p:cTn>
                                        <p:tgtEl>
                                          <p:spTgt spid="50"/>
                                        </p:tgtEl>
                                        <p:attrNameLst>
                                          <p:attrName>style.visibility</p:attrName>
                                        </p:attrNameLst>
                                      </p:cBhvr>
                                      <p:to>
                                        <p:strVal val="visible"/>
                                      </p:to>
                                    </p:set>
                                    <p:animEffect filter="fade" transition="in">
                                      <p:cBhvr>
                                        <p:cTn dur="750" id="109"/>
                                        <p:tgtEl>
                                          <p:spTgt spid="50"/>
                                        </p:tgtEl>
                                      </p:cBhvr>
                                    </p:animEffect>
                                  </p:childTnLst>
                                </p:cTn>
                              </p:par>
                              <p:par>
                                <p:cTn fill="hold" grpId="0" id="110" nodeType="withEffect" presetClass="entr" presetID="10" presetSubtype="0">
                                  <p:stCondLst>
                                    <p:cond delay="1500"/>
                                  </p:stCondLst>
                                  <p:childTnLst>
                                    <p:set>
                                      <p:cBhvr>
                                        <p:cTn dur="1" fill="hold" id="111">
                                          <p:stCondLst>
                                            <p:cond delay="0"/>
                                          </p:stCondLst>
                                        </p:cTn>
                                        <p:tgtEl>
                                          <p:spTgt spid="49"/>
                                        </p:tgtEl>
                                        <p:attrNameLst>
                                          <p:attrName>style.visibility</p:attrName>
                                        </p:attrNameLst>
                                      </p:cBhvr>
                                      <p:to>
                                        <p:strVal val="visible"/>
                                      </p:to>
                                    </p:set>
                                    <p:animEffect filter="fade" transition="in">
                                      <p:cBhvr>
                                        <p:cTn dur="750" id="112"/>
                                        <p:tgtEl>
                                          <p:spTgt spid="49"/>
                                        </p:tgtEl>
                                      </p:cBhvr>
                                    </p:animEffect>
                                  </p:childTnLst>
                                </p:cTn>
                              </p:par>
                              <p:par>
                                <p:cTn decel="50000" fill="hold" grpId="1" id="113" nodeType="withEffect" presetClass="path" presetID="63" presetSubtype="0">
                                  <p:stCondLst>
                                    <p:cond delay="1500"/>
                                  </p:stCondLst>
                                  <p:childTnLst>
                                    <p:animMotion origin="layout" path="M 3.125E-06 -0.00648 L 3.125E-06 2.96296E-06" pathEditMode="relative" ptsTypes="AA" rAng="0">
                                      <p:cBhvr>
                                        <p:cTn dur="750" fill="hold" id="114"/>
                                        <p:tgtEl>
                                          <p:spTgt spid="49"/>
                                        </p:tgtEl>
                                        <p:attrNameLst>
                                          <p:attrName>ppt_x</p:attrName>
                                          <p:attrName>ppt_y</p:attrName>
                                        </p:attrNameLst>
                                      </p:cBhvr>
                                      <p:rCtr x="0" y="324"/>
                                    </p:animMotion>
                                  </p:childTnLst>
                                </p:cTn>
                              </p:par>
                              <p:par>
                                <p:cTn decel="50000" fill="hold" grpId="2" id="115" nodeType="withEffect" presetClass="emph" presetID="6" presetSubtype="0">
                                  <p:stCondLst>
                                    <p:cond delay="1500"/>
                                  </p:stCondLst>
                                  <p:childTnLst>
                                    <p:animScale>
                                      <p:cBhvr>
                                        <p:cTn dur="750" fill="hold" id="116"/>
                                        <p:tgtEl>
                                          <p:spTgt spid="49"/>
                                        </p:tgtEl>
                                      </p:cBhvr>
                                      <p:by x="150000" y="150000"/>
                                      <p:from x="163628" y="159259"/>
                                      <p:to x="100000" y="100000"/>
                                    </p:animScale>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13"/>
      <p:bldP grpId="0" spid="14"/>
      <p:bldP grpId="1" spid="14"/>
      <p:bldP grpId="0" spid="15"/>
      <p:bldP grpId="0" spid="16"/>
      <p:bldP grpId="1" spid="16"/>
      <p:bldP grpId="0" spid="17"/>
      <p:bldP grpId="0" spid="37"/>
      <p:bldP grpId="0" spid="38"/>
      <p:bldP grpId="0" spid="39"/>
      <p:bldP grpId="0" spid="40"/>
      <p:bldP grpId="1" spid="40"/>
      <p:bldP grpId="0" spid="41"/>
      <p:bldP grpId="0" spid="43"/>
      <p:bldP grpId="1" spid="43"/>
      <p:bldP grpId="0" spid="44"/>
      <p:bldP grpId="0" spid="46"/>
      <p:bldP grpId="1" spid="46"/>
      <p:bldP grpId="0" spid="47"/>
      <p:bldP grpId="0" spid="49"/>
      <p:bldP grpId="1" spid="49"/>
      <p:bldP grpId="2" spid="49"/>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 3">
            <a:extLst>
              <a:ext uri="{FF2B5EF4-FFF2-40B4-BE49-F238E27FC236}">
                <a16:creationId xmlns:a16="http://schemas.microsoft.com/office/drawing/2014/main" id="{F330969F-E3AC-40B3-BCED-AA4DFE28B013}"/>
              </a:ext>
            </a:extLst>
          </p:cNvPr>
          <p:cNvPicPr>
            <a:picLocks noChangeAspect="1"/>
          </p:cNvPicPr>
          <p:nvPr/>
        </p:nvPicPr>
        <p:blipFill>
          <a:blip r:embed="rId2">
            <a:extLst>
              <a:ext uri="{BEBA8EAE-BF5A-486C-A8C5-ECC9F3942E4B}">
                <a14:imgProps>
                  <a14:imgLayer xmlns:d3p1="http://schemas.openxmlformats.org/officeDocument/2006/relationships" d3p1:embed="">
                    <a14:imgEffect>
                      <a14:colorTemperature colorTemp="1500"/>
                    </a14:imgEffect>
                    <a14:imgEffect>
                      <a14:saturation sat="0"/>
                    </a14:imgEffect>
                    <a14:imgEffect>
                      <a14:brightnessContrast bright="100000" contrast="100000"/>
                    </a14:imgEffect>
                  </a14:imgLayer>
                </a14:imgProps>
              </a:ext>
              <a:ext uri="{28A0092B-C50C-407E-A947-70E740481C1C}">
                <a14:useLocalDpi val="0"/>
              </a:ext>
            </a:extLst>
          </a:blip>
          <a:stretch>
            <a:fillRect/>
          </a:stretch>
        </p:blipFill>
        <p:spPr>
          <a:xfrm>
            <a:off x="10820715" y="153301"/>
            <a:ext cx="1145566" cy="457568"/>
          </a:xfrm>
          <a:prstGeom prst="rect">
            <a:avLst/>
          </a:prstGeom>
        </p:spPr>
      </p:pic>
      <p:sp>
        <p:nvSpPr>
          <p:cNvPr descr="e7d195523061f1c0d3ba7f298e59d031c9c3f97027ed136f882110EF8F17BAD1F2C348D17C7856EF46CB4678CC9E44EE1ABA681E3133328A7B4D22AAF822B2429426B2355AA8CC4431B8568D2CF3B73AE9F4AE98D5A0D6A5566EF967553E96D781C502472DAB692B5E92B1CB5B32F40BF8CF6181A24AB2F2CD3A9A53F0FE7F0D4E247476572CCFAC" id="7" name="文本框 6">
            <a:extLst>
              <a:ext uri="{FF2B5EF4-FFF2-40B4-BE49-F238E27FC236}">
                <a16:creationId xmlns:a16="http://schemas.microsoft.com/office/drawing/2014/main" id="{120158B7-7485-4EDB-9B09-4652CB49D2C6}"/>
              </a:ext>
            </a:extLst>
          </p:cNvPr>
          <p:cNvSpPr txBox="1"/>
          <p:nvPr/>
        </p:nvSpPr>
        <p:spPr>
          <a:xfrm rot="2588405">
            <a:off x="3322231" y="4145060"/>
            <a:ext cx="2617014" cy="396240"/>
          </a:xfrm>
          <a:prstGeom prst="rect">
            <a:avLst/>
          </a:prstGeom>
        </p:spPr>
        <p:txBody>
          <a:bodyPr rtlCol="0" wrap="square">
            <a:spAutoFit/>
          </a:bodyPr>
          <a:lstStyle>
            <a:defPPr>
              <a:defRPr lang="zh-CN"/>
            </a:defPPr>
            <a:lvl1pPr algn="dist">
              <a:defRPr sz="3600">
                <a:gradFill flip="none" rotWithShape="1">
                  <a:gsLst>
                    <a:gs pos="100000">
                      <a:schemeClr val="accent1"/>
                    </a:gs>
                    <a:gs pos="0">
                      <a:schemeClr val="accent2"/>
                    </a:gs>
                  </a:gsLst>
                  <a:lin ang="10800000" scaled="1"/>
                </a:gradFill>
                <a:latin charset="0" panose="00000a00000000000000" pitchFamily="2" typeface="Arca Majora 2 Heavy"/>
              </a:defRPr>
            </a:lvl1pPr>
          </a:lstStyle>
          <a:p>
            <a:r>
              <a:rPr altLang="zh-CN" i="1" lang="en-US" sz="2000">
                <a:gradFill flip="none" rotWithShape="1">
                  <a:gsLst>
                    <a:gs pos="0">
                      <a:schemeClr val="bg1">
                        <a:alpha val="73000"/>
                      </a:schemeClr>
                    </a:gs>
                    <a:gs pos="83000">
                      <a:schemeClr val="bg1">
                        <a:alpha val="0"/>
                      </a:schemeClr>
                    </a:gs>
                  </a:gsLst>
                  <a:lin ang="5400000" scaled="1"/>
                </a:gradFill>
                <a:latin typeface="+mn-lt"/>
              </a:rPr>
              <a:t>THREE</a:t>
            </a:r>
          </a:p>
        </p:txBody>
      </p:sp>
      <p:cxnSp>
        <p:nvCxnSpPr>
          <p:cNvPr descr="e7d195523061f1c0d3ba7f298e59d031c9c3f97027ed136f882110EF8F17BAD1F2C348D17C7856EF46CB4678CC9E44EE1ABA681E3133328A7B4D22AAF822B2429426B2355AA8CC4431B8568D2CF3B73AE9F4AE98D5A0D6A5566EF967553E96D781C502472DAB692B5E92B1CB5B32F40BF8CF6181A24AB2F2CD3A9A53F0FE7F0D4E247476572CCFAC" id="32" name="直接连接符 31">
            <a:extLst>
              <a:ext uri="{FF2B5EF4-FFF2-40B4-BE49-F238E27FC236}">
                <a16:creationId xmlns:a16="http://schemas.microsoft.com/office/drawing/2014/main" id="{B890B08D-A51A-470A-B0E8-5FD5A4F29F14}"/>
              </a:ext>
            </a:extLst>
          </p:cNvPr>
          <p:cNvCxnSpPr/>
          <p:nvPr/>
        </p:nvCxnSpPr>
        <p:spPr>
          <a:xfrm>
            <a:off x="668663" y="2384339"/>
            <a:ext cx="176796" cy="0"/>
          </a:xfrm>
          <a:prstGeom prst="line">
            <a:avLst/>
          </a:prstGeom>
          <a:ln w="25400">
            <a:solidFill>
              <a:schemeClr val="bg1">
                <a:alpha val="34000"/>
              </a:schemeClr>
            </a:solidFill>
          </a:ln>
        </p:spPr>
        <p:style>
          <a:lnRef idx="1">
            <a:schemeClr val="accent1"/>
          </a:lnRef>
          <a:fillRef idx="0">
            <a:schemeClr val="accent1"/>
          </a:fillRef>
          <a:effectRef idx="0">
            <a:schemeClr val="accent1"/>
          </a:effectRef>
          <a:fontRef idx="minor">
            <a:schemeClr val="tx1"/>
          </a:fontRef>
        </p:style>
      </p:cxnSp>
      <p:sp>
        <p:nvSpPr>
          <p:cNvPr descr="e7d195523061f1c0d3ba7f298e59d031c9c3f97027ed136f882110EF8F17BAD1F2C348D17C7856EF46CB4678CC9E44EE1ABA681E3133328A7B4D22AAF822B2429426B2355AA8CC4431B8568D2CF3B73AE9F4AE98D5A0D6A5566EF967553E96D781C502472DAB692B5E92B1CB5B32F40BF8CF6181A24AB2F2CD3A9A53F0FE7F0D4E247476572CCFAC" id="33" name="文本框 32">
            <a:extLst>
              <a:ext uri="{FF2B5EF4-FFF2-40B4-BE49-F238E27FC236}">
                <a16:creationId xmlns:a16="http://schemas.microsoft.com/office/drawing/2014/main" id="{86612FA8-49BE-4D98-93BE-2F5F5D1CF581}"/>
              </a:ext>
            </a:extLst>
          </p:cNvPr>
          <p:cNvSpPr txBox="1"/>
          <p:nvPr/>
        </p:nvSpPr>
        <p:spPr>
          <a:xfrm>
            <a:off x="563878" y="2424614"/>
            <a:ext cx="1443587" cy="274320"/>
          </a:xfrm>
          <a:prstGeom prst="rect">
            <a:avLst/>
          </a:prstGeom>
          <a:noFill/>
        </p:spPr>
        <p:txBody>
          <a:bodyPr rtlCol="0" wrap="square">
            <a:spAutoFit/>
          </a:bodyPr>
          <a:lstStyle/>
          <a:p>
            <a:r>
              <a:rPr altLang="zh-CN" lang="en-US" spc="100" sz="1200">
                <a:solidFill>
                  <a:schemeClr val="bg1"/>
                </a:solidFill>
                <a:cs typeface="+mn-ea"/>
                <a:sym typeface="+mn-lt"/>
              </a:rPr>
              <a:t>The part three</a:t>
            </a:r>
          </a:p>
        </p:txBody>
      </p:sp>
      <p:sp>
        <p:nvSpPr>
          <p:cNvPr id="34" name="矩形: 圆角 33">
            <a:extLst>
              <a:ext uri="{FF2B5EF4-FFF2-40B4-BE49-F238E27FC236}">
                <a16:creationId xmlns:a16="http://schemas.microsoft.com/office/drawing/2014/main" id="{F7AB989F-4DFA-469C-96F3-DDF8E69D6388}"/>
              </a:ext>
            </a:extLst>
          </p:cNvPr>
          <p:cNvSpPr/>
          <p:nvPr/>
        </p:nvSpPr>
        <p:spPr>
          <a:xfrm>
            <a:off x="1195961" y="2832918"/>
            <a:ext cx="554184" cy="1105074"/>
          </a:xfrm>
          <a:prstGeom prst="roundRect">
            <a:avLst>
              <a:gd fmla="val 50000" name="adj"/>
            </a:avLst>
          </a:prstGeom>
          <a:noFill/>
          <a:ln w="57150">
            <a:gradFill flip="none" rotWithShape="1">
              <a:gsLst>
                <a:gs pos="0">
                  <a:schemeClr val="bg1"/>
                </a:gs>
                <a:gs pos="74000">
                  <a:schemeClr val="bg1">
                    <a:alpha val="0"/>
                  </a:schemeClr>
                </a:gs>
              </a:gsLst>
              <a:lin ang="27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35" name="矩形: 圆角 34">
            <a:extLst>
              <a:ext uri="{FF2B5EF4-FFF2-40B4-BE49-F238E27FC236}">
                <a16:creationId xmlns:a16="http://schemas.microsoft.com/office/drawing/2014/main" id="{41FCEE6E-38F4-4E6E-820D-9D639A3D71ED}"/>
              </a:ext>
            </a:extLst>
          </p:cNvPr>
          <p:cNvSpPr/>
          <p:nvPr/>
        </p:nvSpPr>
        <p:spPr>
          <a:xfrm>
            <a:off x="1272070" y="2921589"/>
            <a:ext cx="401966" cy="927733"/>
          </a:xfrm>
          <a:prstGeom prst="roundRect">
            <a:avLst>
              <a:gd fmla="val 50000" name="adj"/>
            </a:avLst>
          </a:prstGeom>
          <a:noFill/>
          <a:ln w="19050">
            <a:solidFill>
              <a:schemeClr val="bg1">
                <a:alpha val="67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36" name="矩形: 圆角 35">
            <a:extLst>
              <a:ext uri="{FF2B5EF4-FFF2-40B4-BE49-F238E27FC236}">
                <a16:creationId xmlns:a16="http://schemas.microsoft.com/office/drawing/2014/main" id="{370056B2-3604-41A5-AE4B-ECD418FDE49C}"/>
              </a:ext>
            </a:extLst>
          </p:cNvPr>
          <p:cNvSpPr/>
          <p:nvPr/>
        </p:nvSpPr>
        <p:spPr>
          <a:xfrm>
            <a:off x="1342271" y="2997054"/>
            <a:ext cx="261565" cy="776803"/>
          </a:xfrm>
          <a:prstGeom prst="roundRect">
            <a:avLst>
              <a:gd fmla="val 50000" name="adj"/>
            </a:avLst>
          </a:prstGeom>
          <a:noFill/>
          <a:ln w="19050">
            <a:solidFill>
              <a:schemeClr val="bg1">
                <a:alpha val="56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37" name="矩形: 圆角 36">
            <a:extLst>
              <a:ext uri="{FF2B5EF4-FFF2-40B4-BE49-F238E27FC236}">
                <a16:creationId xmlns:a16="http://schemas.microsoft.com/office/drawing/2014/main" id="{9E2A3CFF-349E-4181-B188-0B5A473F35FD}"/>
              </a:ext>
            </a:extLst>
          </p:cNvPr>
          <p:cNvSpPr/>
          <p:nvPr/>
        </p:nvSpPr>
        <p:spPr>
          <a:xfrm>
            <a:off x="1406973" y="3069398"/>
            <a:ext cx="132160" cy="632114"/>
          </a:xfrm>
          <a:prstGeom prst="roundRect">
            <a:avLst>
              <a:gd fmla="val 50000" name="adj"/>
            </a:avLst>
          </a:prstGeom>
          <a:noFill/>
          <a:ln w="19050">
            <a:solidFill>
              <a:schemeClr val="bg1">
                <a:alpha val="34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41" name="文本框 40">
            <a:extLst>
              <a:ext uri="{FF2B5EF4-FFF2-40B4-BE49-F238E27FC236}">
                <a16:creationId xmlns:a16="http://schemas.microsoft.com/office/drawing/2014/main" id="{3A34D3F5-54AB-4470-95A0-477A87BF06E4}"/>
              </a:ext>
            </a:extLst>
          </p:cNvPr>
          <p:cNvSpPr txBox="1"/>
          <p:nvPr/>
        </p:nvSpPr>
        <p:spPr>
          <a:xfrm>
            <a:off x="1691908" y="2318993"/>
            <a:ext cx="599809" cy="1950720"/>
          </a:xfrm>
          <a:prstGeom prst="rect">
            <a:avLst/>
          </a:prstGeom>
          <a:noFill/>
        </p:spPr>
        <p:txBody>
          <a:bodyPr rtlCol="0" wrap="square">
            <a:spAutoFit/>
          </a:bodyPr>
          <a:lstStyle/>
          <a:p>
            <a:r>
              <a:rPr altLang="zh-CN" lang="en-US" sz="12200">
                <a:gradFill flip="none" rotWithShape="1">
                  <a:gsLst>
                    <a:gs pos="0">
                      <a:schemeClr val="bg1"/>
                    </a:gs>
                    <a:gs pos="100000">
                      <a:schemeClr val="bg1">
                        <a:shade val="100000"/>
                        <a:satMod val="115000"/>
                        <a:alpha val="0"/>
                      </a:schemeClr>
                    </a:gs>
                  </a:gsLst>
                  <a:lin ang="0" scaled="1"/>
                </a:gradFill>
                <a:latin charset="0" panose="020b0502040204020203" pitchFamily="34" typeface="Bahnschrift Light"/>
                <a:ea charset="-122" panose="02010600010101010101" pitchFamily="2" typeface="Aa润行体 (非商业使用)"/>
              </a:rPr>
              <a:t>3</a:t>
            </a:r>
          </a:p>
        </p:txBody>
      </p:sp>
      <p:sp>
        <p:nvSpPr>
          <p:cNvPr id="42" name="TextBox 21">
            <a:extLst>
              <a:ext uri="{FF2B5EF4-FFF2-40B4-BE49-F238E27FC236}">
                <a16:creationId xmlns:a16="http://schemas.microsoft.com/office/drawing/2014/main" id="{9AE74EE4-88A9-492F-8F40-AF739004CEED}"/>
              </a:ext>
            </a:extLst>
          </p:cNvPr>
          <p:cNvSpPr txBox="1"/>
          <p:nvPr/>
        </p:nvSpPr>
        <p:spPr>
          <a:xfrm>
            <a:off x="5356484" y="2749880"/>
            <a:ext cx="5244072" cy="1097280"/>
          </a:xfrm>
          <a:prstGeom prst="rect">
            <a:avLst/>
          </a:prstGeom>
          <a:noFill/>
        </p:spPr>
        <p:txBody>
          <a:bodyPr rtlCol="0" wrap="square">
            <a:spAutoFit/>
          </a:bodyPr>
          <a:lstStyle/>
          <a:p>
            <a:pPr algn="ctr"/>
            <a:r>
              <a:rPr altLang="en-US" b="1" lang="zh-CN" sz="6600">
                <a:solidFill>
                  <a:srgbClr val="317ABB"/>
                </a:solidFill>
                <a:effectLst>
                  <a:outerShdw algn="ctr" blurRad="254000" dir="5400000" dist="101600" rotWithShape="0">
                    <a:srgbClr val="000000">
                      <a:alpha val="15000"/>
                    </a:srgbClr>
                  </a:outerShdw>
                </a:effectLst>
                <a:latin charset="-122" panose="02020900000000000000" pitchFamily="18" typeface="思源宋体 Heavy"/>
                <a:ea charset="-122" panose="02020900000000000000" pitchFamily="18" typeface="思源宋体 Heavy"/>
                <a:cs typeface="+mn-ea"/>
                <a:sym typeface="+mn-lt"/>
              </a:rPr>
              <a:t>存在问题分析</a:t>
            </a:r>
          </a:p>
        </p:txBody>
      </p:sp>
      <p:sp>
        <p:nvSpPr>
          <p:cNvPr id="43" name="矩形 42">
            <a:extLst>
              <a:ext uri="{FF2B5EF4-FFF2-40B4-BE49-F238E27FC236}">
                <a16:creationId xmlns:a16="http://schemas.microsoft.com/office/drawing/2014/main" id="{D6847D00-59DA-4014-A701-032FDB255640}"/>
              </a:ext>
            </a:extLst>
          </p:cNvPr>
          <p:cNvSpPr/>
          <p:nvPr/>
        </p:nvSpPr>
        <p:spPr>
          <a:xfrm>
            <a:off x="5692122" y="3836753"/>
            <a:ext cx="4572794" cy="502928"/>
          </a:xfrm>
          <a:prstGeom prst="rect">
            <a:avLst/>
          </a:prstGeom>
        </p:spPr>
        <p:txBody>
          <a:bodyPr bIns="45724" lIns="91448" rIns="91448" tIns="45724">
            <a:spAutoFit/>
          </a:bodyPr>
          <a:lstStyle/>
          <a:p>
            <a:pPr algn="ctr"/>
            <a:r>
              <a:rPr altLang="zh-CN" lang="en-US" sz="900">
                <a:solidFill>
                  <a:schemeClr val="bg1">
                    <a:lumMod val="65000"/>
                  </a:schemeClr>
                </a:solidFill>
                <a:cs typeface="+mn-ea"/>
                <a:sym typeface="+mn-lt"/>
              </a:rPr>
              <a:t>Chinese  companies  will no longer remain in the hard stage and they are also promoting a culture Chinese  companies  will no longer remain </a:t>
            </a:r>
          </a:p>
          <a:p>
            <a:pPr algn="ctr"/>
            <a:r>
              <a:rPr altLang="zh-CN" lang="en-US" sz="900">
                <a:solidFill>
                  <a:schemeClr val="bg1">
                    <a:lumMod val="65000"/>
                  </a:schemeClr>
                </a:solidFill>
                <a:cs typeface="+mn-ea"/>
                <a:sym typeface="+mn-lt"/>
              </a:rPr>
              <a:t>in the hard stage and they are also wang ling yan a culture</a:t>
            </a:r>
          </a:p>
        </p:txBody>
      </p:sp>
    </p:spTree>
    <p:extLst>
      <p:ext uri="{BB962C8B-B14F-4D97-AF65-F5344CB8AC3E}">
        <p14:creationId val="2123086247"/>
      </p:ext>
    </p:extLst>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53" presetSubtype="0">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p:cTn dur="500" fill="hold" id="7"/>
                                        <p:tgtEl>
                                          <p:spTgt spid="4"/>
                                        </p:tgtEl>
                                        <p:attrNameLst>
                                          <p:attrName>ppt_w</p:attrName>
                                        </p:attrNameLst>
                                      </p:cBhvr>
                                      <p:tavLst>
                                        <p:tav tm="0">
                                          <p:val>
                                            <p:fltVal val="0"/>
                                          </p:val>
                                        </p:tav>
                                        <p:tav tm="100000">
                                          <p:val>
                                            <p:strVal val="#ppt_w"/>
                                          </p:val>
                                        </p:tav>
                                      </p:tavLst>
                                    </p:anim>
                                    <p:anim calcmode="lin" valueType="num">
                                      <p:cBhvr>
                                        <p:cTn dur="500" fill="hold" id="8"/>
                                        <p:tgtEl>
                                          <p:spTgt spid="4"/>
                                        </p:tgtEl>
                                        <p:attrNameLst>
                                          <p:attrName>ppt_h</p:attrName>
                                        </p:attrNameLst>
                                      </p:cBhvr>
                                      <p:tavLst>
                                        <p:tav tm="0">
                                          <p:val>
                                            <p:fltVal val="0"/>
                                          </p:val>
                                        </p:tav>
                                        <p:tav tm="100000">
                                          <p:val>
                                            <p:strVal val="#ppt_h"/>
                                          </p:val>
                                        </p:tav>
                                      </p:tavLst>
                                    </p:anim>
                                    <p:animEffect filter="fade" transition="in">
                                      <p:cBhvr>
                                        <p:cTn dur="500" id="9"/>
                                        <p:tgtEl>
                                          <p:spTgt spid="4"/>
                                        </p:tgtEl>
                                      </p:cBhvr>
                                    </p:animEffect>
                                  </p:childTnLst>
                                </p:cTn>
                              </p:par>
                              <p:par>
                                <p:cTn fill="hold" id="10" nodeType="withEffect" presetClass="entr" presetID="22" presetSubtype="4">
                                  <p:stCondLst>
                                    <p:cond delay="750"/>
                                  </p:stCondLst>
                                  <p:childTnLst>
                                    <p:set>
                                      <p:cBhvr>
                                        <p:cTn dur="1" fill="hold" id="11">
                                          <p:stCondLst>
                                            <p:cond delay="0"/>
                                          </p:stCondLst>
                                        </p:cTn>
                                        <p:tgtEl>
                                          <p:spTgt spid="7">
                                            <p:txEl>
                                              <p:pRg end="0" st="0"/>
                                            </p:txEl>
                                          </p:spTgt>
                                        </p:tgtEl>
                                        <p:attrNameLst>
                                          <p:attrName>style.visibility</p:attrName>
                                        </p:attrNameLst>
                                      </p:cBhvr>
                                      <p:to>
                                        <p:strVal val="visible"/>
                                      </p:to>
                                    </p:set>
                                    <p:animEffect filter="wipe(down)" transition="in">
                                      <p:cBhvr>
                                        <p:cTn dur="2000" id="12"/>
                                        <p:tgtEl>
                                          <p:spTgt spid="7">
                                            <p:txEl>
                                              <p:pRg end="0" st="0"/>
                                            </p:txEl>
                                          </p:spTgt>
                                        </p:tgtEl>
                                      </p:cBhvr>
                                    </p:animEffect>
                                  </p:childTnLst>
                                </p:cTn>
                              </p:par>
                            </p:childTnLst>
                          </p:cTn>
                        </p:par>
                        <p:par>
                          <p:cTn fill="hold" id="13" nodeType="afterGroup">
                            <p:stCondLst>
                              <p:cond delay="2750"/>
                            </p:stCondLst>
                            <p:childTnLst>
                              <p:par>
                                <p:cTn fill="hold" grpId="0" id="14" nodeType="afterEffect" presetClass="entr" presetID="10" presetSubtype="0">
                                  <p:stCondLst>
                                    <p:cond delay="0"/>
                                  </p:stCondLst>
                                  <p:childTnLst>
                                    <p:set>
                                      <p:cBhvr>
                                        <p:cTn dur="1" fill="hold" id="15">
                                          <p:stCondLst>
                                            <p:cond delay="0"/>
                                          </p:stCondLst>
                                        </p:cTn>
                                        <p:tgtEl>
                                          <p:spTgt spid="33"/>
                                        </p:tgtEl>
                                        <p:attrNameLst>
                                          <p:attrName>style.visibility</p:attrName>
                                        </p:attrNameLst>
                                      </p:cBhvr>
                                      <p:to>
                                        <p:strVal val="visible"/>
                                      </p:to>
                                    </p:set>
                                    <p:animEffect filter="fade" transition="in">
                                      <p:cBhvr>
                                        <p:cTn dur="750" id="16"/>
                                        <p:tgtEl>
                                          <p:spTgt spid="33"/>
                                        </p:tgtEl>
                                      </p:cBhvr>
                                    </p:animEffect>
                                  </p:childTnLst>
                                </p:cTn>
                              </p:par>
                              <p:par>
                                <p:cTn decel="50000" fill="hold" grpId="1" id="17" nodeType="withEffect" presetClass="path" presetID="63" presetSubtype="0">
                                  <p:stCondLst>
                                    <p:cond delay="0"/>
                                  </p:stCondLst>
                                  <p:childTnLst>
                                    <p:animMotion origin="layout" path="M -0.01563 -1.11111E-06 L 0.11081 -1.11111E-06" pathEditMode="relative" ptsTypes="AA" rAng="0">
                                      <p:cBhvr accumulate="none" additive="base">
                                        <p:cTn dur="750" fill="remove" id="18" spd="-100000"/>
                                        <p:tgtEl>
                                          <p:spTgt spid="33"/>
                                        </p:tgtEl>
                                        <p:attrNameLst>
                                          <p:attrName>ppt_x</p:attrName>
                                          <p:attrName>ppt_y</p:attrName>
                                        </p:attrNameLst>
                                      </p:cBhvr>
                                      <p:rCtr x="6315" y="0"/>
                                    </p:animMotion>
                                  </p:childTnLst>
                                </p:cTn>
                              </p:par>
                              <p:par>
                                <p:cTn decel="50000" fill="hold" grpId="2" id="19" nodeType="withEffect" presetClass="path" presetID="35" presetSubtype="0">
                                  <p:stCondLst>
                                    <p:cond delay="750"/>
                                  </p:stCondLst>
                                  <p:childTnLst>
                                    <p:animMotion origin="layout" path="M -0.01563 -1.11111E-06 L 1.25E-06 -1.11111E-06" pathEditMode="relative" ptsTypes="AA" rAng="0">
                                      <p:cBhvr>
                                        <p:cTn dur="750" fill="hold" id="20"/>
                                        <p:tgtEl>
                                          <p:spTgt spid="33"/>
                                        </p:tgtEl>
                                        <p:attrNameLst>
                                          <p:attrName>ppt_x</p:attrName>
                                          <p:attrName>ppt_y</p:attrName>
                                        </p:attrNameLst>
                                      </p:cBhvr>
                                      <p:rCtr x="781" y="0"/>
                                    </p:animMotion>
                                  </p:childTnLst>
                                </p:cTn>
                              </p:par>
                              <p:par>
                                <p:cTn fill="hold" id="21" nodeType="withEffect" presetClass="entr" presetID="22" presetSubtype="8">
                                  <p:stCondLst>
                                    <p:cond delay="750"/>
                                  </p:stCondLst>
                                  <p:childTnLst>
                                    <p:set>
                                      <p:cBhvr>
                                        <p:cTn dur="1" fill="hold" id="22">
                                          <p:stCondLst>
                                            <p:cond delay="0"/>
                                          </p:stCondLst>
                                        </p:cTn>
                                        <p:tgtEl>
                                          <p:spTgt spid="32"/>
                                        </p:tgtEl>
                                        <p:attrNameLst>
                                          <p:attrName>style.visibility</p:attrName>
                                        </p:attrNameLst>
                                      </p:cBhvr>
                                      <p:to>
                                        <p:strVal val="visible"/>
                                      </p:to>
                                    </p:set>
                                    <p:animEffect filter="wipe(left)" transition="in">
                                      <p:cBhvr>
                                        <p:cTn dur="750" id="23"/>
                                        <p:tgtEl>
                                          <p:spTgt spid="32"/>
                                        </p:tgtEl>
                                      </p:cBhvr>
                                    </p:animEffect>
                                  </p:childTnLst>
                                </p:cTn>
                              </p:par>
                              <p:par>
                                <p:cTn decel="50000" fill="hold" id="24" nodeType="withEffect" presetClass="path" presetID="35" presetSubtype="0">
                                  <p:stCondLst>
                                    <p:cond delay="750"/>
                                  </p:stCondLst>
                                  <p:childTnLst>
                                    <p:animMotion origin="layout" path="M -0.0513 4.81481E-06 L 6.25E-07 4.81481E-06" pathEditMode="relative" ptsTypes="AA" rAng="0">
                                      <p:cBhvr>
                                        <p:cTn dur="750" fill="hold" id="25"/>
                                        <p:tgtEl>
                                          <p:spTgt spid="32"/>
                                        </p:tgtEl>
                                        <p:attrNameLst>
                                          <p:attrName>ppt_x</p:attrName>
                                          <p:attrName>ppt_y</p:attrName>
                                        </p:attrNameLst>
                                      </p:cBhvr>
                                      <p:rCtr x="2565" y="0"/>
                                    </p:animMotion>
                                  </p:childTnLst>
                                </p:cTn>
                              </p:par>
                              <p:par>
                                <p:cTn fill="hold" grpId="0" id="26" nodeType="withEffect" presetClass="entr" presetID="21" presetSubtype="1">
                                  <p:stCondLst>
                                    <p:cond delay="750"/>
                                  </p:stCondLst>
                                  <p:childTnLst>
                                    <p:set>
                                      <p:cBhvr>
                                        <p:cTn dur="1" fill="hold" id="27">
                                          <p:stCondLst>
                                            <p:cond delay="0"/>
                                          </p:stCondLst>
                                        </p:cTn>
                                        <p:tgtEl>
                                          <p:spTgt spid="37"/>
                                        </p:tgtEl>
                                        <p:attrNameLst>
                                          <p:attrName>style.visibility</p:attrName>
                                        </p:attrNameLst>
                                      </p:cBhvr>
                                      <p:to>
                                        <p:strVal val="visible"/>
                                      </p:to>
                                    </p:set>
                                    <p:animEffect filter="wheel(1)" transition="in">
                                      <p:cBhvr>
                                        <p:cTn dur="1250" id="28"/>
                                        <p:tgtEl>
                                          <p:spTgt spid="37"/>
                                        </p:tgtEl>
                                      </p:cBhvr>
                                    </p:animEffect>
                                  </p:childTnLst>
                                </p:cTn>
                              </p:par>
                              <p:par>
                                <p:cTn fill="hold" grpId="1" id="29" nodeType="withEffect" presetClass="emph" presetID="8" presetSubtype="0">
                                  <p:stCondLst>
                                    <p:cond delay="750"/>
                                  </p:stCondLst>
                                  <p:childTnLst>
                                    <p:animRot by="10800000">
                                      <p:cBhvr>
                                        <p:cTn dur="10" fill="hold" id="30"/>
                                        <p:tgtEl>
                                          <p:spTgt spid="37"/>
                                        </p:tgtEl>
                                        <p:attrNameLst>
                                          <p:attrName>r</p:attrName>
                                        </p:attrNameLst>
                                      </p:cBhvr>
                                    </p:animRot>
                                  </p:childTnLst>
                                </p:cTn>
                              </p:par>
                              <p:par>
                                <p:cTn fill="hold" grpId="0" id="31" nodeType="withEffect" presetClass="entr" presetID="21" presetSubtype="1">
                                  <p:stCondLst>
                                    <p:cond delay="750"/>
                                  </p:stCondLst>
                                  <p:childTnLst>
                                    <p:set>
                                      <p:cBhvr>
                                        <p:cTn dur="1" fill="hold" id="32">
                                          <p:stCondLst>
                                            <p:cond delay="0"/>
                                          </p:stCondLst>
                                        </p:cTn>
                                        <p:tgtEl>
                                          <p:spTgt spid="36"/>
                                        </p:tgtEl>
                                        <p:attrNameLst>
                                          <p:attrName>style.visibility</p:attrName>
                                        </p:attrNameLst>
                                      </p:cBhvr>
                                      <p:to>
                                        <p:strVal val="visible"/>
                                      </p:to>
                                    </p:set>
                                    <p:animEffect filter="wheel(1)" transition="in">
                                      <p:cBhvr>
                                        <p:cTn dur="1250" id="33"/>
                                        <p:tgtEl>
                                          <p:spTgt spid="36"/>
                                        </p:tgtEl>
                                      </p:cBhvr>
                                    </p:animEffect>
                                  </p:childTnLst>
                                </p:cTn>
                              </p:par>
                              <p:par>
                                <p:cTn fill="hold" grpId="0" id="34" nodeType="withEffect" presetClass="entr" presetID="21" presetSubtype="1">
                                  <p:stCondLst>
                                    <p:cond delay="750"/>
                                  </p:stCondLst>
                                  <p:childTnLst>
                                    <p:set>
                                      <p:cBhvr>
                                        <p:cTn dur="1" fill="hold" id="35">
                                          <p:stCondLst>
                                            <p:cond delay="0"/>
                                          </p:stCondLst>
                                        </p:cTn>
                                        <p:tgtEl>
                                          <p:spTgt spid="35"/>
                                        </p:tgtEl>
                                        <p:attrNameLst>
                                          <p:attrName>style.visibility</p:attrName>
                                        </p:attrNameLst>
                                      </p:cBhvr>
                                      <p:to>
                                        <p:strVal val="visible"/>
                                      </p:to>
                                    </p:set>
                                    <p:animEffect filter="wheel(1)" transition="in">
                                      <p:cBhvr>
                                        <p:cTn dur="1250" id="36"/>
                                        <p:tgtEl>
                                          <p:spTgt spid="35"/>
                                        </p:tgtEl>
                                      </p:cBhvr>
                                    </p:animEffect>
                                  </p:childTnLst>
                                </p:cTn>
                              </p:par>
                              <p:par>
                                <p:cTn fill="hold" grpId="1" id="37" nodeType="withEffect" presetClass="emph" presetID="8" presetSubtype="0">
                                  <p:stCondLst>
                                    <p:cond delay="750"/>
                                  </p:stCondLst>
                                  <p:childTnLst>
                                    <p:animRot by="10800000">
                                      <p:cBhvr>
                                        <p:cTn dur="10" fill="hold" id="38"/>
                                        <p:tgtEl>
                                          <p:spTgt spid="35"/>
                                        </p:tgtEl>
                                        <p:attrNameLst>
                                          <p:attrName>r</p:attrName>
                                        </p:attrNameLst>
                                      </p:cBhvr>
                                    </p:animRot>
                                  </p:childTnLst>
                                </p:cTn>
                              </p:par>
                              <p:par>
                                <p:cTn fill="hold" grpId="0" id="39" nodeType="withEffect" presetClass="entr" presetID="21" presetSubtype="1">
                                  <p:stCondLst>
                                    <p:cond delay="750"/>
                                  </p:stCondLst>
                                  <p:childTnLst>
                                    <p:set>
                                      <p:cBhvr>
                                        <p:cTn dur="1" fill="hold" id="40">
                                          <p:stCondLst>
                                            <p:cond delay="0"/>
                                          </p:stCondLst>
                                        </p:cTn>
                                        <p:tgtEl>
                                          <p:spTgt spid="34"/>
                                        </p:tgtEl>
                                        <p:attrNameLst>
                                          <p:attrName>style.visibility</p:attrName>
                                        </p:attrNameLst>
                                      </p:cBhvr>
                                      <p:to>
                                        <p:strVal val="visible"/>
                                      </p:to>
                                    </p:set>
                                    <p:animEffect filter="wheel(1)" transition="in">
                                      <p:cBhvr>
                                        <p:cTn dur="1250" id="41"/>
                                        <p:tgtEl>
                                          <p:spTgt spid="34"/>
                                        </p:tgtEl>
                                      </p:cBhvr>
                                    </p:animEffect>
                                  </p:childTnLst>
                                </p:cTn>
                              </p:par>
                              <p:par>
                                <p:cTn fill="hold" grpId="0" id="42" nodeType="withEffect" presetClass="entr" presetID="42" presetSubtype="0">
                                  <p:stCondLst>
                                    <p:cond delay="750"/>
                                  </p:stCondLst>
                                  <p:childTnLst>
                                    <p:set>
                                      <p:cBhvr>
                                        <p:cTn dur="1" fill="hold" id="43">
                                          <p:stCondLst>
                                            <p:cond delay="0"/>
                                          </p:stCondLst>
                                        </p:cTn>
                                        <p:tgtEl>
                                          <p:spTgt spid="41"/>
                                        </p:tgtEl>
                                        <p:attrNameLst>
                                          <p:attrName>style.visibility</p:attrName>
                                        </p:attrNameLst>
                                      </p:cBhvr>
                                      <p:to>
                                        <p:strVal val="visible"/>
                                      </p:to>
                                    </p:set>
                                    <p:animEffect filter="fade" transition="in">
                                      <p:cBhvr>
                                        <p:cTn dur="1000" id="44"/>
                                        <p:tgtEl>
                                          <p:spTgt spid="41"/>
                                        </p:tgtEl>
                                      </p:cBhvr>
                                    </p:animEffect>
                                    <p:anim calcmode="lin" valueType="num">
                                      <p:cBhvr>
                                        <p:cTn dur="1000" fill="hold" id="45"/>
                                        <p:tgtEl>
                                          <p:spTgt spid="41"/>
                                        </p:tgtEl>
                                        <p:attrNameLst>
                                          <p:attrName>ppt_x</p:attrName>
                                        </p:attrNameLst>
                                      </p:cBhvr>
                                      <p:tavLst>
                                        <p:tav tm="0">
                                          <p:val>
                                            <p:strVal val="#ppt_x"/>
                                          </p:val>
                                        </p:tav>
                                        <p:tav tm="100000">
                                          <p:val>
                                            <p:strVal val="#ppt_x"/>
                                          </p:val>
                                        </p:tav>
                                      </p:tavLst>
                                    </p:anim>
                                    <p:anim calcmode="lin" valueType="num">
                                      <p:cBhvr>
                                        <p:cTn dur="1000" fill="hold" id="46"/>
                                        <p:tgtEl>
                                          <p:spTgt spid="41"/>
                                        </p:tgtEl>
                                        <p:attrNameLst>
                                          <p:attrName>ppt_y</p:attrName>
                                        </p:attrNameLst>
                                      </p:cBhvr>
                                      <p:tavLst>
                                        <p:tav tm="0">
                                          <p:val>
                                            <p:strVal val="#ppt_y+.1"/>
                                          </p:val>
                                        </p:tav>
                                        <p:tav tm="100000">
                                          <p:val>
                                            <p:strVal val="#ppt_y"/>
                                          </p:val>
                                        </p:tav>
                                      </p:tavLst>
                                    </p:anim>
                                  </p:childTnLst>
                                </p:cTn>
                              </p:par>
                            </p:childTnLst>
                          </p:cTn>
                        </p:par>
                        <p:par>
                          <p:cTn fill="hold" id="47" nodeType="afterGroup">
                            <p:stCondLst>
                              <p:cond delay="4750"/>
                            </p:stCondLst>
                            <p:childTnLst>
                              <p:par>
                                <p:cTn fill="hold" grpId="0" id="48" nodeType="afterEffect" presetClass="entr" presetID="2" presetSubtype="4">
                                  <p:stCondLst>
                                    <p:cond delay="0"/>
                                  </p:stCondLst>
                                  <p:iterate type="lt">
                                    <p:tmPct val="10000"/>
                                  </p:iterate>
                                  <p:childTnLst>
                                    <p:set>
                                      <p:cBhvr>
                                        <p:cTn dur="1" fill="hold" id="49">
                                          <p:stCondLst>
                                            <p:cond delay="0"/>
                                          </p:stCondLst>
                                        </p:cTn>
                                        <p:tgtEl>
                                          <p:spTgt spid="42"/>
                                        </p:tgtEl>
                                        <p:attrNameLst>
                                          <p:attrName>style.visibility</p:attrName>
                                        </p:attrNameLst>
                                      </p:cBhvr>
                                      <p:to>
                                        <p:strVal val="visible"/>
                                      </p:to>
                                    </p:set>
                                    <p:anim calcmode="lin" valueType="num">
                                      <p:cBhvr additive="base">
                                        <p:cTn dur="500" fill="hold" id="50"/>
                                        <p:tgtEl>
                                          <p:spTgt spid="42"/>
                                        </p:tgtEl>
                                        <p:attrNameLst>
                                          <p:attrName>ppt_x</p:attrName>
                                        </p:attrNameLst>
                                      </p:cBhvr>
                                      <p:tavLst>
                                        <p:tav tm="0">
                                          <p:val>
                                            <p:strVal val="#ppt_x"/>
                                          </p:val>
                                        </p:tav>
                                        <p:tav tm="100000">
                                          <p:val>
                                            <p:strVal val="#ppt_x"/>
                                          </p:val>
                                        </p:tav>
                                      </p:tavLst>
                                    </p:anim>
                                    <p:anim calcmode="lin" valueType="num">
                                      <p:cBhvr additive="base">
                                        <p:cTn dur="500" fill="hold" id="51"/>
                                        <p:tgtEl>
                                          <p:spTgt spid="42"/>
                                        </p:tgtEl>
                                        <p:attrNameLst>
                                          <p:attrName>ppt_y</p:attrName>
                                        </p:attrNameLst>
                                      </p:cBhvr>
                                      <p:tavLst>
                                        <p:tav tm="0">
                                          <p:val>
                                            <p:strVal val="1+#ppt_h/2"/>
                                          </p:val>
                                        </p:tav>
                                        <p:tav tm="100000">
                                          <p:val>
                                            <p:strVal val="#ppt_y"/>
                                          </p:val>
                                        </p:tav>
                                      </p:tavLst>
                                    </p:anim>
                                  </p:childTnLst>
                                </p:cTn>
                              </p:par>
                              <p:par>
                                <p:cTn fill="hold" grpId="1" id="52" nodeType="withEffect" presetClass="emph" presetID="26" presetSubtype="0">
                                  <p:stCondLst>
                                    <p:cond delay="500"/>
                                  </p:stCondLst>
                                  <p:iterate type="lt">
                                    <p:tmPct val="10000"/>
                                  </p:iterate>
                                  <p:childTnLst>
                                    <p:animEffect filter="fade" transition="out">
                                      <p:cBhvr>
                                        <p:cTn dur="500" id="53" tmFilter="0, 0; .2, .5; .8, .5; 1, 0"/>
                                        <p:tgtEl>
                                          <p:spTgt spid="42"/>
                                        </p:tgtEl>
                                      </p:cBhvr>
                                    </p:animEffect>
                                    <p:animScale>
                                      <p:cBhvr>
                                        <p:cTn autoRev="1" dur="250" fill="hold" id="54"/>
                                        <p:tgtEl>
                                          <p:spTgt spid="42"/>
                                        </p:tgtEl>
                                      </p:cBhvr>
                                      <p:by x="105000" y="105000"/>
                                    </p:animScale>
                                  </p:childTnLst>
                                </p:cTn>
                              </p:par>
                            </p:childTnLst>
                          </p:cTn>
                        </p:par>
                        <p:par>
                          <p:cTn fill="hold" id="55" nodeType="afterGroup">
                            <p:stCondLst>
                              <p:cond delay="5750"/>
                            </p:stCondLst>
                            <p:childTnLst>
                              <p:par>
                                <p:cTn fill="hold" grpId="0" id="56" nodeType="afterEffect" presetClass="entr" presetID="14" presetSubtype="10">
                                  <p:stCondLst>
                                    <p:cond delay="0"/>
                                  </p:stCondLst>
                                  <p:childTnLst>
                                    <p:set>
                                      <p:cBhvr>
                                        <p:cTn dur="1" fill="hold" id="57">
                                          <p:stCondLst>
                                            <p:cond delay="0"/>
                                          </p:stCondLst>
                                        </p:cTn>
                                        <p:tgtEl>
                                          <p:spTgt spid="43"/>
                                        </p:tgtEl>
                                        <p:attrNameLst>
                                          <p:attrName>style.visibility</p:attrName>
                                        </p:attrNameLst>
                                      </p:cBhvr>
                                      <p:to>
                                        <p:strVal val="visible"/>
                                      </p:to>
                                    </p:set>
                                    <p:animEffect filter="randombar(horizontal)" transition="in">
                                      <p:cBhvr>
                                        <p:cTn dur="500" id="58"/>
                                        <p:tgtEl>
                                          <p:spTgt spid="4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3"/>
      <p:bldP grpId="1" spid="33"/>
      <p:bldP grpId="2" spid="33"/>
      <p:bldP grpId="0" spid="34"/>
      <p:bldP grpId="0" spid="35"/>
      <p:bldP grpId="1" spid="35"/>
      <p:bldP grpId="0" spid="36"/>
      <p:bldP grpId="0" spid="37"/>
      <p:bldP grpId="1" spid="37"/>
      <p:bldP grpId="0" spid="41"/>
      <p:bldP grpId="0" spid="42"/>
      <p:bldP grpId="1" spid="42"/>
      <p:bldP grpId="0" spid="43"/>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MH_SubTitle_1">
            <a:extLst>
              <a:ext uri="{FF2B5EF4-FFF2-40B4-BE49-F238E27FC236}">
                <a16:creationId xmlns:a16="http://schemas.microsoft.com/office/drawing/2014/main" id="{531C6404-CB49-4754-8EC8-2289594FE152}"/>
              </a:ext>
            </a:extLst>
          </p:cNvPr>
          <p:cNvSpPr txBox="1"/>
          <p:nvPr>
            <p:custDataLst>
              <p:tags r:id="rId2"/>
            </p:custDataLst>
          </p:nvPr>
        </p:nvSpPr>
        <p:spPr>
          <a:xfrm>
            <a:off x="1736142" y="426067"/>
            <a:ext cx="2181164" cy="365760"/>
          </a:xfrm>
          <a:prstGeom prst="rect">
            <a:avLst/>
          </a:prstGeom>
          <a:noFill/>
        </p:spPr>
        <p:txBody>
          <a:bodyPr anchor="ctr" bIns="0" lIns="0" rIns="0" tIns="0" wrap="square">
            <a:spAutoFit/>
          </a:bodyPr>
          <a:lstStyle/>
          <a:p>
            <a:r>
              <a:rPr altLang="en-US" lang="zh-CN" sz="2400">
                <a:latin typeface="+mn-ea"/>
                <a:sym charset="0" panose="020b0604020202020204" pitchFamily="34" typeface="Arial"/>
              </a:rPr>
              <a:t>存在问题分析</a:t>
            </a:r>
          </a:p>
        </p:txBody>
      </p:sp>
      <p:sp>
        <p:nvSpPr>
          <p:cNvPr id="13" name="矩形: 圆角 12">
            <a:extLst>
              <a:ext uri="{FF2B5EF4-FFF2-40B4-BE49-F238E27FC236}">
                <a16:creationId xmlns:a16="http://schemas.microsoft.com/office/drawing/2014/main" id="{41CFE322-8C56-4FB1-AEAC-F9A18ED58863}"/>
              </a:ext>
            </a:extLst>
          </p:cNvPr>
          <p:cNvSpPr/>
          <p:nvPr/>
        </p:nvSpPr>
        <p:spPr>
          <a:xfrm>
            <a:off x="500702" y="238527"/>
            <a:ext cx="383554" cy="764827"/>
          </a:xfrm>
          <a:prstGeom prst="roundRect">
            <a:avLst>
              <a:gd fmla="val 50000" name="adj"/>
            </a:avLst>
          </a:prstGeom>
          <a:noFill/>
          <a:ln w="57150">
            <a:gradFill flip="none" rotWithShape="1">
              <a:gsLst>
                <a:gs pos="0">
                  <a:schemeClr val="bg1"/>
                </a:gs>
                <a:gs pos="74000">
                  <a:schemeClr val="bg1">
                    <a:alpha val="0"/>
                  </a:schemeClr>
                </a:gs>
              </a:gsLst>
              <a:lin ang="27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cs typeface="+mn-ea"/>
              <a:sym typeface="+mn-lt"/>
            </a:endParaRPr>
          </a:p>
        </p:txBody>
      </p:sp>
      <p:sp>
        <p:nvSpPr>
          <p:cNvPr id="14" name="矩形: 圆角 13">
            <a:extLst>
              <a:ext uri="{FF2B5EF4-FFF2-40B4-BE49-F238E27FC236}">
                <a16:creationId xmlns:a16="http://schemas.microsoft.com/office/drawing/2014/main" id="{3EA020CC-5CD9-43A9-808E-D8BFAE55F43A}"/>
              </a:ext>
            </a:extLst>
          </p:cNvPr>
          <p:cNvSpPr/>
          <p:nvPr/>
        </p:nvSpPr>
        <p:spPr>
          <a:xfrm>
            <a:off x="546270" y="308177"/>
            <a:ext cx="278203" cy="642091"/>
          </a:xfrm>
          <a:prstGeom prst="roundRect">
            <a:avLst>
              <a:gd fmla="val 50000" name="adj"/>
            </a:avLst>
          </a:prstGeom>
          <a:noFill/>
          <a:ln w="19050">
            <a:solidFill>
              <a:schemeClr val="bg1">
                <a:alpha val="67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cs typeface="+mn-ea"/>
              <a:sym typeface="+mn-lt"/>
            </a:endParaRPr>
          </a:p>
        </p:txBody>
      </p:sp>
      <p:sp>
        <p:nvSpPr>
          <p:cNvPr id="15" name="矩形: 圆角 14">
            <a:extLst>
              <a:ext uri="{FF2B5EF4-FFF2-40B4-BE49-F238E27FC236}">
                <a16:creationId xmlns:a16="http://schemas.microsoft.com/office/drawing/2014/main" id="{55C95D34-5B37-4587-89CA-ACC5A2E61EA5}"/>
              </a:ext>
            </a:extLst>
          </p:cNvPr>
          <p:cNvSpPr/>
          <p:nvPr/>
        </p:nvSpPr>
        <p:spPr>
          <a:xfrm>
            <a:off x="588300" y="367456"/>
            <a:ext cx="181031" cy="537629"/>
          </a:xfrm>
          <a:prstGeom prst="roundRect">
            <a:avLst>
              <a:gd fmla="val 50000" name="adj"/>
            </a:avLst>
          </a:prstGeom>
          <a:noFill/>
          <a:ln w="19050">
            <a:solidFill>
              <a:schemeClr val="bg1">
                <a:alpha val="56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cs typeface="+mn-ea"/>
              <a:sym typeface="+mn-lt"/>
            </a:endParaRPr>
          </a:p>
        </p:txBody>
      </p:sp>
      <p:sp>
        <p:nvSpPr>
          <p:cNvPr id="16" name="矩形: 圆角 15">
            <a:extLst>
              <a:ext uri="{FF2B5EF4-FFF2-40B4-BE49-F238E27FC236}">
                <a16:creationId xmlns:a16="http://schemas.microsoft.com/office/drawing/2014/main" id="{F0460AEC-921B-4BA3-B6A7-F727A8FAC0FD}"/>
              </a:ext>
            </a:extLst>
          </p:cNvPr>
          <p:cNvSpPr/>
          <p:nvPr/>
        </p:nvSpPr>
        <p:spPr>
          <a:xfrm>
            <a:off x="627038" y="424281"/>
            <a:ext cx="91469" cy="437489"/>
          </a:xfrm>
          <a:prstGeom prst="roundRect">
            <a:avLst>
              <a:gd fmla="val 50000" name="adj"/>
            </a:avLst>
          </a:prstGeom>
          <a:noFill/>
          <a:ln w="19050">
            <a:solidFill>
              <a:schemeClr val="bg1">
                <a:alpha val="34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cs typeface="+mn-ea"/>
              <a:sym typeface="+mn-lt"/>
            </a:endParaRPr>
          </a:p>
        </p:txBody>
      </p:sp>
      <p:sp>
        <p:nvSpPr>
          <p:cNvPr id="17" name="文本框 16">
            <a:extLst>
              <a:ext uri="{FF2B5EF4-FFF2-40B4-BE49-F238E27FC236}">
                <a16:creationId xmlns:a16="http://schemas.microsoft.com/office/drawing/2014/main" id="{6DA7CD1E-08DE-4CFF-8B0C-38DF15E79827}"/>
              </a:ext>
            </a:extLst>
          </p:cNvPr>
          <p:cNvSpPr txBox="1"/>
          <p:nvPr/>
        </p:nvSpPr>
        <p:spPr>
          <a:xfrm>
            <a:off x="884256" y="-63500"/>
            <a:ext cx="415132" cy="1188720"/>
          </a:xfrm>
          <a:prstGeom prst="rect">
            <a:avLst/>
          </a:prstGeom>
          <a:noFill/>
        </p:spPr>
        <p:txBody>
          <a:bodyPr rtlCol="0" wrap="square">
            <a:spAutoFit/>
          </a:bodyPr>
          <a:lstStyle/>
          <a:p>
            <a:r>
              <a:rPr altLang="zh-CN" lang="en-US" sz="7200">
                <a:gradFill flip="none" rotWithShape="1">
                  <a:gsLst>
                    <a:gs pos="0">
                      <a:schemeClr val="bg1"/>
                    </a:gs>
                    <a:gs pos="100000">
                      <a:schemeClr val="bg1">
                        <a:shade val="100000"/>
                        <a:satMod val="115000"/>
                        <a:alpha val="0"/>
                      </a:schemeClr>
                    </a:gs>
                  </a:gsLst>
                  <a:lin ang="0" scaled="1"/>
                </a:gradFill>
                <a:latin charset="0" panose="020b0502040204020203" pitchFamily="34" typeface="Bahnschrift Light"/>
                <a:ea charset="-122" panose="02010600010101010101" pitchFamily="2" typeface="Aa润行体 (非商业使用)"/>
              </a:rPr>
              <a:t>3</a:t>
            </a:r>
          </a:p>
        </p:txBody>
      </p:sp>
      <p:sp>
        <p:nvSpPr>
          <p:cNvPr id="8" name="Rectangle: Rounded Corners 4">
            <a:extLst>
              <a:ext uri="{FF2B5EF4-FFF2-40B4-BE49-F238E27FC236}">
                <a16:creationId xmlns:a16="http://schemas.microsoft.com/office/drawing/2014/main" id="{CAB30EBB-5161-47A1-B522-94313E32CA42}"/>
              </a:ext>
            </a:extLst>
          </p:cNvPr>
          <p:cNvSpPr/>
          <p:nvPr/>
        </p:nvSpPr>
        <p:spPr>
          <a:xfrm>
            <a:off x="837790" y="1698707"/>
            <a:ext cx="5076825" cy="2928954"/>
          </a:xfrm>
          <a:prstGeom prst="roundRect">
            <a:avLst>
              <a:gd fmla="val 712" name="adj"/>
            </a:avLst>
          </a:prstGeom>
          <a:solidFill>
            <a:schemeClr val="bg1">
              <a:lumMod val="85000"/>
            </a:schemeClr>
          </a:solid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pc="0" strike="noStrike" sz="1800" u="none">
              <a:ln>
                <a:noFill/>
              </a:ln>
              <a:solidFill>
                <a:prstClr val="white"/>
              </a:solidFill>
              <a:effectLst/>
              <a:uLnTx/>
              <a:uFillTx/>
              <a:latin typeface="+mn-ea"/>
              <a:cs typeface="+mn-ea"/>
              <a:sym typeface="+mn-lt"/>
            </a:endParaRPr>
          </a:p>
        </p:txBody>
      </p:sp>
      <p:grpSp>
        <p:nvGrpSpPr>
          <p:cNvPr id="9" name="Group 16">
            <a:extLst>
              <a:ext uri="{FF2B5EF4-FFF2-40B4-BE49-F238E27FC236}">
                <a16:creationId xmlns:a16="http://schemas.microsoft.com/office/drawing/2014/main" id="{263451A0-8A21-4B27-BA7B-93D95D8AAC01}"/>
              </a:ext>
            </a:extLst>
          </p:cNvPr>
          <p:cNvGrpSpPr/>
          <p:nvPr/>
        </p:nvGrpSpPr>
        <p:grpSpPr>
          <a:xfrm>
            <a:off x="1245121" y="2030687"/>
            <a:ext cx="1871399" cy="285917"/>
            <a:chOff x="6653668" y="3906641"/>
            <a:chExt cx="1871399" cy="285917"/>
          </a:xfrm>
        </p:grpSpPr>
        <p:sp>
          <p:nvSpPr>
            <p:cNvPr id="10" name="Rectangle 19">
              <a:extLst>
                <a:ext uri="{FF2B5EF4-FFF2-40B4-BE49-F238E27FC236}">
                  <a16:creationId xmlns:a16="http://schemas.microsoft.com/office/drawing/2014/main" id="{A05B7619-EEF4-48AB-887A-E5F67CA0F8EB}"/>
                </a:ext>
              </a:extLst>
            </p:cNvPr>
            <p:cNvSpPr/>
            <p:nvPr/>
          </p:nvSpPr>
          <p:spPr>
            <a:xfrm>
              <a:off x="7148716" y="3906641"/>
              <a:ext cx="1376351" cy="285917"/>
            </a:xfrm>
            <a:prstGeom prst="rect">
              <a:avLst/>
            </a:prstGeom>
            <a:noFill/>
            <a:ln algn="ctr" cap="flat" cmpd="sng" w="12700">
              <a:noFill/>
              <a:prstDash val="solid"/>
              <a:miter lim="800000"/>
            </a:ln>
            <a:effectLst/>
          </p:spPr>
          <p:txBody>
            <a:bodyPr anchor="ctr" bIns="0" lIns="0" rIns="36000" rtlCol="0" tIns="0">
              <a:normAutofit/>
            </a:bodyPr>
            <a:lstStyle/>
            <a:p>
              <a:pPr>
                <a:defRPr/>
              </a:pPr>
              <a:r>
                <a:rPr altLang="en-US" kern="0" lang="zh-CN" sz="1400">
                  <a:solidFill>
                    <a:prstClr val="white"/>
                  </a:solidFill>
                  <a:latin typeface="+mn-ea"/>
                  <a:cs typeface="+mn-ea"/>
                  <a:sym typeface="+mn-lt"/>
                </a:rPr>
                <a:t>添加标题 01</a:t>
              </a:r>
            </a:p>
          </p:txBody>
        </p:sp>
        <p:grpSp>
          <p:nvGrpSpPr>
            <p:cNvPr id="11" name="Group 23">
              <a:extLst>
                <a:ext uri="{FF2B5EF4-FFF2-40B4-BE49-F238E27FC236}">
                  <a16:creationId xmlns:a16="http://schemas.microsoft.com/office/drawing/2014/main" id="{2C4EA5E8-9D48-4DBB-A5E0-4D205C7FD34F}"/>
                </a:ext>
              </a:extLst>
            </p:cNvPr>
            <p:cNvGrpSpPr/>
            <p:nvPr/>
          </p:nvGrpSpPr>
          <p:grpSpPr>
            <a:xfrm>
              <a:off x="6653668" y="3970820"/>
              <a:ext cx="193831" cy="176768"/>
              <a:chOff x="7693025" y="1104900"/>
              <a:chExt cx="703263" cy="641350"/>
            </a:xfrm>
            <a:solidFill>
              <a:sysClr lastClr="FFFFFF" val="window"/>
            </a:solidFill>
          </p:grpSpPr>
          <p:sp>
            <p:nvSpPr>
              <p:cNvPr id="12" name="Freeform 48">
                <a:extLst>
                  <a:ext uri="{FF2B5EF4-FFF2-40B4-BE49-F238E27FC236}">
                    <a16:creationId xmlns:a16="http://schemas.microsoft.com/office/drawing/2014/main" id="{AE225312-E716-4B89-9754-C7F531C5CA70}"/>
                  </a:ext>
                </a:extLst>
              </p:cNvPr>
              <p:cNvSpPr>
                <a:spLocks noEditPoints="1"/>
              </p:cNvSpPr>
              <p:nvPr/>
            </p:nvSpPr>
            <p:spPr bwMode="auto">
              <a:xfrm>
                <a:off x="7948613" y="1158875"/>
                <a:ext cx="190500" cy="206375"/>
              </a:xfrm>
              <a:custGeom>
                <a:gdLst>
                  <a:gd fmla="*/ 458 w 959" name="T0"/>
                  <a:gd fmla="*/ 628 h 1040" name="T1"/>
                  <a:gd fmla="*/ 345 w 959" name="T2"/>
                  <a:gd fmla="*/ 904 h 1040" name="T3"/>
                  <a:gd fmla="*/ 614 w 959" name="T4"/>
                  <a:gd fmla="*/ 905 h 1040" name="T5"/>
                  <a:gd fmla="*/ 503 w 959" name="T6"/>
                  <a:gd fmla="*/ 628 h 1040" name="T7"/>
                  <a:gd fmla="*/ 514 w 959" name="T8"/>
                  <a:gd fmla="*/ 585 h 1040" name="T9"/>
                  <a:gd fmla="*/ 446 w 959" name="T10"/>
                  <a:gd fmla="*/ 585 h 1040" name="T11"/>
                  <a:gd fmla="*/ 480 w 959" name="T12"/>
                  <a:gd fmla="*/ 0 h 1040" name="T13"/>
                  <a:gd fmla="*/ 557 w 959" name="T14"/>
                  <a:gd fmla="*/ 12 h 1040" name="T15"/>
                  <a:gd fmla="*/ 625 w 959" name="T16"/>
                  <a:gd fmla="*/ 44 h 1040" name="T17"/>
                  <a:gd fmla="*/ 680 w 959" name="T18"/>
                  <a:gd fmla="*/ 93 h 1040" name="T19"/>
                  <a:gd fmla="*/ 721 w 959" name="T20"/>
                  <a:gd fmla="*/ 155 h 1040" name="T21"/>
                  <a:gd fmla="*/ 742 w 959" name="T22"/>
                  <a:gd fmla="*/ 229 h 1040" name="T23"/>
                  <a:gd fmla="*/ 742 w 959" name="T24"/>
                  <a:gd fmla="*/ 309 h 1040" name="T25"/>
                  <a:gd fmla="*/ 722 w 959" name="T26"/>
                  <a:gd fmla="*/ 389 h 1040" name="T27"/>
                  <a:gd fmla="*/ 683 w 959" name="T28"/>
                  <a:gd fmla="*/ 463 h 1040" name="T29"/>
                  <a:gd fmla="*/ 630 w 959" name="T30"/>
                  <a:gd fmla="*/ 525 h 1040" name="T31"/>
                  <a:gd fmla="*/ 650 w 959" name="T32"/>
                  <a:gd fmla="*/ 566 h 1040" name="T33"/>
                  <a:gd fmla="*/ 742 w 959" name="T34"/>
                  <a:gd fmla="*/ 611 h 1040" name="T35"/>
                  <a:gd fmla="*/ 823 w 959" name="T36"/>
                  <a:gd fmla="*/ 670 h 1040" name="T37"/>
                  <a:gd fmla="*/ 887 w 959" name="T38"/>
                  <a:gd fmla="*/ 740 h 1040" name="T39"/>
                  <a:gd fmla="*/ 932 w 959" name="T40"/>
                  <a:gd fmla="*/ 813 h 1040" name="T41"/>
                  <a:gd fmla="*/ 957 w 959" name="T42"/>
                  <a:gd fmla="*/ 886 h 1040" name="T43"/>
                  <a:gd fmla="*/ 956 w 959" name="T44"/>
                  <a:gd fmla="*/ 937 h 1040" name="T45"/>
                  <a:gd fmla="*/ 929 w 959" name="T46"/>
                  <a:gd fmla="*/ 966 h 1040" name="T47"/>
                  <a:gd fmla="*/ 878 w 959" name="T48"/>
                  <a:gd fmla="*/ 991 h 1040" name="T49"/>
                  <a:gd fmla="*/ 809 w 959" name="T50"/>
                  <a:gd fmla="*/ 1011 h 1040" name="T51"/>
                  <a:gd fmla="*/ 726 w 959" name="T52"/>
                  <a:gd fmla="*/ 1025 h 1040" name="T53"/>
                  <a:gd fmla="*/ 631 w 959" name="T54"/>
                  <a:gd fmla="*/ 1035 h 1040" name="T55"/>
                  <a:gd fmla="*/ 531 w 959" name="T56"/>
                  <a:gd fmla="*/ 1040 h 1040" name="T57"/>
                  <a:gd fmla="*/ 429 w 959" name="T58"/>
                  <a:gd fmla="*/ 1040 h 1040" name="T59"/>
                  <a:gd fmla="*/ 328 w 959" name="T60"/>
                  <a:gd fmla="*/ 1035 h 1040" name="T61"/>
                  <a:gd fmla="*/ 233 w 959" name="T62"/>
                  <a:gd fmla="*/ 1025 h 1040" name="T63"/>
                  <a:gd fmla="*/ 150 w 959" name="T64"/>
                  <a:gd fmla="*/ 1011 h 1040" name="T65"/>
                  <a:gd fmla="*/ 81 w 959" name="T66"/>
                  <a:gd fmla="*/ 991 h 1040" name="T67"/>
                  <a:gd fmla="*/ 30 w 959" name="T68"/>
                  <a:gd fmla="*/ 966 h 1040" name="T69"/>
                  <a:gd fmla="*/ 3 w 959" name="T70"/>
                  <a:gd fmla="*/ 937 h 1040" name="T71"/>
                  <a:gd fmla="*/ 3 w 959" name="T72"/>
                  <a:gd fmla="*/ 886 h 1040" name="T73"/>
                  <a:gd fmla="*/ 27 w 959" name="T74"/>
                  <a:gd fmla="*/ 813 h 1040" name="T75"/>
                  <a:gd fmla="*/ 73 w 959" name="T76"/>
                  <a:gd fmla="*/ 740 h 1040" name="T77"/>
                  <a:gd fmla="*/ 137 w 959" name="T78"/>
                  <a:gd fmla="*/ 670 h 1040" name="T79"/>
                  <a:gd fmla="*/ 217 w 959" name="T80"/>
                  <a:gd fmla="*/ 611 h 1040" name="T81"/>
                  <a:gd fmla="*/ 311 w 959" name="T82"/>
                  <a:gd fmla="*/ 566 h 1040" name="T83"/>
                  <a:gd fmla="*/ 330 w 959" name="T84"/>
                  <a:gd fmla="*/ 525 h 1040" name="T85"/>
                  <a:gd fmla="*/ 277 w 959" name="T86"/>
                  <a:gd fmla="*/ 463 h 1040" name="T87"/>
                  <a:gd fmla="*/ 239 w 959" name="T88"/>
                  <a:gd fmla="*/ 389 h 1040" name="T89"/>
                  <a:gd fmla="*/ 218 w 959" name="T90"/>
                  <a:gd fmla="*/ 309 h 1040" name="T91"/>
                  <a:gd fmla="*/ 218 w 959" name="T92"/>
                  <a:gd fmla="*/ 229 h 1040" name="T93"/>
                  <a:gd fmla="*/ 240 w 959" name="T94"/>
                  <a:gd fmla="*/ 155 h 1040" name="T95"/>
                  <a:gd fmla="*/ 280 w 959" name="T96"/>
                  <a:gd fmla="*/ 93 h 1040" name="T97"/>
                  <a:gd fmla="*/ 336 w 959" name="T98"/>
                  <a:gd fmla="*/ 44 h 1040" name="T99"/>
                  <a:gd fmla="*/ 404 w 959" name="T100"/>
                  <a:gd fmla="*/ 12 h 1040" name="T101"/>
                  <a:gd fmla="*/ 480 w 959" name="T102"/>
                  <a:gd fmla="*/ 0 h 1040"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1040" w="959">
                    <a:moveTo>
                      <a:pt x="413" y="576"/>
                    </a:moveTo>
                    <a:lnTo>
                      <a:pt x="458" y="628"/>
                    </a:lnTo>
                    <a:lnTo>
                      <a:pt x="459" y="628"/>
                    </a:lnTo>
                    <a:lnTo>
                      <a:pt x="345" y="904"/>
                    </a:lnTo>
                    <a:lnTo>
                      <a:pt x="480" y="1040"/>
                    </a:lnTo>
                    <a:lnTo>
                      <a:pt x="614" y="905"/>
                    </a:lnTo>
                    <a:lnTo>
                      <a:pt x="502" y="628"/>
                    </a:lnTo>
                    <a:lnTo>
                      <a:pt x="503" y="628"/>
                    </a:lnTo>
                    <a:lnTo>
                      <a:pt x="546" y="576"/>
                    </a:lnTo>
                    <a:lnTo>
                      <a:pt x="514" y="585"/>
                    </a:lnTo>
                    <a:lnTo>
                      <a:pt x="480" y="588"/>
                    </a:lnTo>
                    <a:lnTo>
                      <a:pt x="446" y="585"/>
                    </a:lnTo>
                    <a:lnTo>
                      <a:pt x="413" y="576"/>
                    </a:lnTo>
                    <a:close/>
                    <a:moveTo>
                      <a:pt x="480" y="0"/>
                    </a:moveTo>
                    <a:lnTo>
                      <a:pt x="519" y="4"/>
                    </a:lnTo>
                    <a:lnTo>
                      <a:pt x="557" y="12"/>
                    </a:lnTo>
                    <a:lnTo>
                      <a:pt x="591" y="25"/>
                    </a:lnTo>
                    <a:lnTo>
                      <a:pt x="625" y="44"/>
                    </a:lnTo>
                    <a:lnTo>
                      <a:pt x="654" y="67"/>
                    </a:lnTo>
                    <a:lnTo>
                      <a:pt x="680" y="93"/>
                    </a:lnTo>
                    <a:lnTo>
                      <a:pt x="703" y="123"/>
                    </a:lnTo>
                    <a:lnTo>
                      <a:pt x="721" y="155"/>
                    </a:lnTo>
                    <a:lnTo>
                      <a:pt x="734" y="191"/>
                    </a:lnTo>
                    <a:lnTo>
                      <a:pt x="742" y="229"/>
                    </a:lnTo>
                    <a:lnTo>
                      <a:pt x="746" y="269"/>
                    </a:lnTo>
                    <a:lnTo>
                      <a:pt x="742" y="309"/>
                    </a:lnTo>
                    <a:lnTo>
                      <a:pt x="735" y="348"/>
                    </a:lnTo>
                    <a:lnTo>
                      <a:pt x="722" y="389"/>
                    </a:lnTo>
                    <a:lnTo>
                      <a:pt x="705" y="427"/>
                    </a:lnTo>
                    <a:lnTo>
                      <a:pt x="683" y="463"/>
                    </a:lnTo>
                    <a:lnTo>
                      <a:pt x="658" y="496"/>
                    </a:lnTo>
                    <a:lnTo>
                      <a:pt x="630" y="525"/>
                    </a:lnTo>
                    <a:lnTo>
                      <a:pt x="599" y="550"/>
                    </a:lnTo>
                    <a:lnTo>
                      <a:pt x="650" y="566"/>
                    </a:lnTo>
                    <a:lnTo>
                      <a:pt x="697" y="586"/>
                    </a:lnTo>
                    <a:lnTo>
                      <a:pt x="742" y="611"/>
                    </a:lnTo>
                    <a:lnTo>
                      <a:pt x="785" y="640"/>
                    </a:lnTo>
                    <a:lnTo>
                      <a:pt x="823" y="670"/>
                    </a:lnTo>
                    <a:lnTo>
                      <a:pt x="857" y="704"/>
                    </a:lnTo>
                    <a:lnTo>
                      <a:pt x="887" y="740"/>
                    </a:lnTo>
                    <a:lnTo>
                      <a:pt x="912" y="776"/>
                    </a:lnTo>
                    <a:lnTo>
                      <a:pt x="932" y="813"/>
                    </a:lnTo>
                    <a:lnTo>
                      <a:pt x="947" y="850"/>
                    </a:lnTo>
                    <a:lnTo>
                      <a:pt x="957" y="886"/>
                    </a:lnTo>
                    <a:lnTo>
                      <a:pt x="959" y="920"/>
                    </a:lnTo>
                    <a:lnTo>
                      <a:pt x="956" y="937"/>
                    </a:lnTo>
                    <a:lnTo>
                      <a:pt x="946" y="952"/>
                    </a:lnTo>
                    <a:lnTo>
                      <a:pt x="929" y="966"/>
                    </a:lnTo>
                    <a:lnTo>
                      <a:pt x="906" y="979"/>
                    </a:lnTo>
                    <a:lnTo>
                      <a:pt x="878" y="991"/>
                    </a:lnTo>
                    <a:lnTo>
                      <a:pt x="846" y="1001"/>
                    </a:lnTo>
                    <a:lnTo>
                      <a:pt x="809" y="1011"/>
                    </a:lnTo>
                    <a:lnTo>
                      <a:pt x="769" y="1018"/>
                    </a:lnTo>
                    <a:lnTo>
                      <a:pt x="726" y="1025"/>
                    </a:lnTo>
                    <a:lnTo>
                      <a:pt x="680" y="1030"/>
                    </a:lnTo>
                    <a:lnTo>
                      <a:pt x="631" y="1035"/>
                    </a:lnTo>
                    <a:lnTo>
                      <a:pt x="582" y="1038"/>
                    </a:lnTo>
                    <a:lnTo>
                      <a:pt x="531" y="1040"/>
                    </a:lnTo>
                    <a:lnTo>
                      <a:pt x="480" y="1040"/>
                    </a:lnTo>
                    <a:lnTo>
                      <a:pt x="429" y="1040"/>
                    </a:lnTo>
                    <a:lnTo>
                      <a:pt x="378" y="1038"/>
                    </a:lnTo>
                    <a:lnTo>
                      <a:pt x="328" y="1035"/>
                    </a:lnTo>
                    <a:lnTo>
                      <a:pt x="280" y="1030"/>
                    </a:lnTo>
                    <a:lnTo>
                      <a:pt x="233" y="1025"/>
                    </a:lnTo>
                    <a:lnTo>
                      <a:pt x="190" y="1018"/>
                    </a:lnTo>
                    <a:lnTo>
                      <a:pt x="150" y="1011"/>
                    </a:lnTo>
                    <a:lnTo>
                      <a:pt x="114" y="1001"/>
                    </a:lnTo>
                    <a:lnTo>
                      <a:pt x="81" y="991"/>
                    </a:lnTo>
                    <a:lnTo>
                      <a:pt x="53" y="979"/>
                    </a:lnTo>
                    <a:lnTo>
                      <a:pt x="30" y="966"/>
                    </a:lnTo>
                    <a:lnTo>
                      <a:pt x="14" y="952"/>
                    </a:lnTo>
                    <a:lnTo>
                      <a:pt x="3" y="937"/>
                    </a:lnTo>
                    <a:lnTo>
                      <a:pt x="0" y="920"/>
                    </a:lnTo>
                    <a:lnTo>
                      <a:pt x="3" y="886"/>
                    </a:lnTo>
                    <a:lnTo>
                      <a:pt x="12" y="850"/>
                    </a:lnTo>
                    <a:lnTo>
                      <a:pt x="27" y="813"/>
                    </a:lnTo>
                    <a:lnTo>
                      <a:pt x="48" y="776"/>
                    </a:lnTo>
                    <a:lnTo>
                      <a:pt x="73" y="740"/>
                    </a:lnTo>
                    <a:lnTo>
                      <a:pt x="103" y="704"/>
                    </a:lnTo>
                    <a:lnTo>
                      <a:pt x="137" y="670"/>
                    </a:lnTo>
                    <a:lnTo>
                      <a:pt x="175" y="640"/>
                    </a:lnTo>
                    <a:lnTo>
                      <a:pt x="217" y="611"/>
                    </a:lnTo>
                    <a:lnTo>
                      <a:pt x="262" y="586"/>
                    </a:lnTo>
                    <a:lnTo>
                      <a:pt x="311" y="566"/>
                    </a:lnTo>
                    <a:lnTo>
                      <a:pt x="362" y="550"/>
                    </a:lnTo>
                    <a:lnTo>
                      <a:pt x="330" y="525"/>
                    </a:lnTo>
                    <a:lnTo>
                      <a:pt x="302" y="496"/>
                    </a:lnTo>
                    <a:lnTo>
                      <a:pt x="277" y="463"/>
                    </a:lnTo>
                    <a:lnTo>
                      <a:pt x="256" y="427"/>
                    </a:lnTo>
                    <a:lnTo>
                      <a:pt x="239" y="389"/>
                    </a:lnTo>
                    <a:lnTo>
                      <a:pt x="226" y="348"/>
                    </a:lnTo>
                    <a:lnTo>
                      <a:pt x="218" y="309"/>
                    </a:lnTo>
                    <a:lnTo>
                      <a:pt x="215" y="269"/>
                    </a:lnTo>
                    <a:lnTo>
                      <a:pt x="218" y="229"/>
                    </a:lnTo>
                    <a:lnTo>
                      <a:pt x="226" y="191"/>
                    </a:lnTo>
                    <a:lnTo>
                      <a:pt x="240" y="155"/>
                    </a:lnTo>
                    <a:lnTo>
                      <a:pt x="258" y="123"/>
                    </a:lnTo>
                    <a:lnTo>
                      <a:pt x="280" y="93"/>
                    </a:lnTo>
                    <a:lnTo>
                      <a:pt x="307" y="67"/>
                    </a:lnTo>
                    <a:lnTo>
                      <a:pt x="336" y="44"/>
                    </a:lnTo>
                    <a:lnTo>
                      <a:pt x="368" y="25"/>
                    </a:lnTo>
                    <a:lnTo>
                      <a:pt x="404" y="12"/>
                    </a:lnTo>
                    <a:lnTo>
                      <a:pt x="440" y="4"/>
                    </a:lnTo>
                    <a:lnTo>
                      <a:pt x="480" y="0"/>
                    </a:lnTo>
                    <a:close/>
                  </a:path>
                </a:pathLst>
              </a:custGeom>
              <a:grpFill/>
              <a:ln w="0">
                <a:noFill/>
                <a:prstDash val="solid"/>
                <a:round/>
              </a:ln>
            </p:spPr>
            <p:txBody>
              <a:bodyPr anchor="t" anchorCtr="0" bIns="45720" compatLnSpc="1" lIns="91440" numCol="1" rIns="91440" tIns="45720" vert="horz" wrap="square">
                <a:prstTxWarp prst="textNoShape">
                  <a:avLst/>
                </a:prstTxWarp>
              </a:bodyPr>
              <a:lstStyle/>
              <a:p>
                <a:pPr>
                  <a:defRPr/>
                </a:pPr>
                <a:endParaRPr kern="0" lang="en-IN">
                  <a:solidFill>
                    <a:prstClr val="white"/>
                  </a:solidFill>
                  <a:latin typeface="+mn-ea"/>
                  <a:cs typeface="+mn-ea"/>
                  <a:sym typeface="+mn-lt"/>
                </a:endParaRPr>
              </a:p>
            </p:txBody>
          </p:sp>
          <p:sp>
            <p:nvSpPr>
              <p:cNvPr id="18" name="Freeform 49">
                <a:extLst>
                  <a:ext uri="{FF2B5EF4-FFF2-40B4-BE49-F238E27FC236}">
                    <a16:creationId xmlns:a16="http://schemas.microsoft.com/office/drawing/2014/main" id="{2C8C1369-E7D4-48A0-AE66-4345CD496BF8}"/>
                  </a:ext>
                </a:extLst>
              </p:cNvPr>
              <p:cNvSpPr>
                <a:spLocks noEditPoints="1"/>
              </p:cNvSpPr>
              <p:nvPr/>
            </p:nvSpPr>
            <p:spPr bwMode="auto">
              <a:xfrm>
                <a:off x="7753350" y="1485900"/>
                <a:ext cx="190500" cy="206375"/>
              </a:xfrm>
              <a:custGeom>
                <a:gdLst>
                  <a:gd fmla="*/ 458 w 960" name="T0"/>
                  <a:gd fmla="*/ 626 h 1038" name="T1"/>
                  <a:gd fmla="*/ 346 w 960" name="T2"/>
                  <a:gd fmla="*/ 902 h 1038" name="T3"/>
                  <a:gd fmla="*/ 615 w 960" name="T4"/>
                  <a:gd fmla="*/ 902 h 1038" name="T5"/>
                  <a:gd fmla="*/ 503 w 960" name="T6"/>
                  <a:gd fmla="*/ 626 h 1038" name="T7"/>
                  <a:gd fmla="*/ 526 w 960" name="T8"/>
                  <a:gd fmla="*/ 581 h 1038" name="T9"/>
                  <a:gd fmla="*/ 480 w 960" name="T10"/>
                  <a:gd fmla="*/ 587 h 1038" name="T11"/>
                  <a:gd fmla="*/ 413 w 960" name="T12"/>
                  <a:gd fmla="*/ 575 h 1038" name="T13"/>
                  <a:gd fmla="*/ 520 w 960" name="T14"/>
                  <a:gd fmla="*/ 2 h 1038" name="T15"/>
                  <a:gd fmla="*/ 592 w 960" name="T16"/>
                  <a:gd fmla="*/ 25 h 1038" name="T17"/>
                  <a:gd fmla="*/ 654 w 960" name="T18"/>
                  <a:gd fmla="*/ 65 h 1038" name="T19"/>
                  <a:gd fmla="*/ 702 w 960" name="T20"/>
                  <a:gd fmla="*/ 122 h 1038" name="T21"/>
                  <a:gd fmla="*/ 734 w 960" name="T22"/>
                  <a:gd fmla="*/ 191 h 1038" name="T23"/>
                  <a:gd fmla="*/ 746 w 960" name="T24"/>
                  <a:gd fmla="*/ 268 h 1038" name="T25"/>
                  <a:gd fmla="*/ 735 w 960" name="T26"/>
                  <a:gd fmla="*/ 348 h 1038" name="T27"/>
                  <a:gd fmla="*/ 705 w 960" name="T28"/>
                  <a:gd fmla="*/ 425 h 1038" name="T29"/>
                  <a:gd fmla="*/ 658 w 960" name="T30"/>
                  <a:gd fmla="*/ 494 h 1038" name="T31"/>
                  <a:gd fmla="*/ 599 w 960" name="T32"/>
                  <a:gd fmla="*/ 547 h 1038" name="T33"/>
                  <a:gd fmla="*/ 698 w 960" name="T34"/>
                  <a:gd fmla="*/ 585 h 1038" name="T35"/>
                  <a:gd fmla="*/ 785 w 960" name="T36"/>
                  <a:gd fmla="*/ 638 h 1038" name="T37"/>
                  <a:gd fmla="*/ 858 w 960" name="T38"/>
                  <a:gd fmla="*/ 703 h 1038" name="T39"/>
                  <a:gd fmla="*/ 913 w 960" name="T40"/>
                  <a:gd fmla="*/ 774 h 1038" name="T41"/>
                  <a:gd fmla="*/ 948 w 960" name="T42"/>
                  <a:gd fmla="*/ 849 h 1038" name="T43"/>
                  <a:gd fmla="*/ 960 w 960" name="T44"/>
                  <a:gd fmla="*/ 920 h 1038" name="T45"/>
                  <a:gd fmla="*/ 946 w 960" name="T46"/>
                  <a:gd fmla="*/ 951 h 1038" name="T47"/>
                  <a:gd fmla="*/ 907 w 960" name="T48"/>
                  <a:gd fmla="*/ 977 h 1038" name="T49"/>
                  <a:gd fmla="*/ 847 w 960" name="T50"/>
                  <a:gd fmla="*/ 1000 h 1038" name="T51"/>
                  <a:gd fmla="*/ 770 w 960" name="T52"/>
                  <a:gd fmla="*/ 1017 h 1038" name="T53"/>
                  <a:gd fmla="*/ 681 w 960" name="T54"/>
                  <a:gd fmla="*/ 1029 h 1038" name="T55"/>
                  <a:gd fmla="*/ 583 w 960" name="T56"/>
                  <a:gd fmla="*/ 1036 h 1038" name="T57"/>
                  <a:gd fmla="*/ 480 w 960" name="T58"/>
                  <a:gd fmla="*/ 1038 h 1038" name="T59"/>
                  <a:gd fmla="*/ 379 w 960" name="T60"/>
                  <a:gd fmla="*/ 1036 h 1038" name="T61"/>
                  <a:gd fmla="*/ 281 w 960" name="T62"/>
                  <a:gd fmla="*/ 1029 h 1038" name="T63"/>
                  <a:gd fmla="*/ 191 w 960" name="T64"/>
                  <a:gd fmla="*/ 1017 h 1038" name="T65"/>
                  <a:gd fmla="*/ 113 w 960" name="T66"/>
                  <a:gd fmla="*/ 1000 h 1038" name="T67"/>
                  <a:gd fmla="*/ 54 w 960" name="T68"/>
                  <a:gd fmla="*/ 977 h 1038" name="T69"/>
                  <a:gd fmla="*/ 14 w 960" name="T70"/>
                  <a:gd fmla="*/ 951 h 1038" name="T71"/>
                  <a:gd fmla="*/ 0 w 960" name="T72"/>
                  <a:gd fmla="*/ 920 h 1038" name="T73"/>
                  <a:gd fmla="*/ 13 w 960" name="T74"/>
                  <a:gd fmla="*/ 849 h 1038" name="T75"/>
                  <a:gd fmla="*/ 48 w 960" name="T76"/>
                  <a:gd fmla="*/ 774 h 1038" name="T77"/>
                  <a:gd fmla="*/ 104 w 960" name="T78"/>
                  <a:gd fmla="*/ 703 h 1038" name="T79"/>
                  <a:gd fmla="*/ 176 w 960" name="T80"/>
                  <a:gd fmla="*/ 638 h 1038" name="T81"/>
                  <a:gd fmla="*/ 263 w 960" name="T82"/>
                  <a:gd fmla="*/ 585 h 1038" name="T83"/>
                  <a:gd fmla="*/ 362 w 960" name="T84"/>
                  <a:gd fmla="*/ 547 h 1038" name="T85"/>
                  <a:gd fmla="*/ 302 w 960" name="T86"/>
                  <a:gd fmla="*/ 494 h 1038" name="T87"/>
                  <a:gd fmla="*/ 256 w 960" name="T88"/>
                  <a:gd fmla="*/ 425 h 1038" name="T89"/>
                  <a:gd fmla="*/ 227 w 960" name="T90"/>
                  <a:gd fmla="*/ 348 h 1038" name="T91"/>
                  <a:gd fmla="*/ 216 w 960" name="T92"/>
                  <a:gd fmla="*/ 268 h 1038" name="T93"/>
                  <a:gd fmla="*/ 227 w 960" name="T94"/>
                  <a:gd fmla="*/ 191 h 1038" name="T95"/>
                  <a:gd fmla="*/ 258 w 960" name="T96"/>
                  <a:gd fmla="*/ 122 h 1038" name="T97"/>
                  <a:gd fmla="*/ 307 w 960" name="T98"/>
                  <a:gd fmla="*/ 65 h 1038" name="T99"/>
                  <a:gd fmla="*/ 369 w 960" name="T100"/>
                  <a:gd fmla="*/ 25 h 1038" name="T101"/>
                  <a:gd fmla="*/ 441 w 960" name="T102"/>
                  <a:gd fmla="*/ 2 h 1038"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1038" w="960">
                    <a:moveTo>
                      <a:pt x="413" y="575"/>
                    </a:moveTo>
                    <a:lnTo>
                      <a:pt x="458" y="626"/>
                    </a:lnTo>
                    <a:lnTo>
                      <a:pt x="460" y="626"/>
                    </a:lnTo>
                    <a:lnTo>
                      <a:pt x="346" y="902"/>
                    </a:lnTo>
                    <a:lnTo>
                      <a:pt x="480" y="1038"/>
                    </a:lnTo>
                    <a:lnTo>
                      <a:pt x="615" y="902"/>
                    </a:lnTo>
                    <a:lnTo>
                      <a:pt x="502" y="626"/>
                    </a:lnTo>
                    <a:lnTo>
                      <a:pt x="503" y="626"/>
                    </a:lnTo>
                    <a:lnTo>
                      <a:pt x="547" y="575"/>
                    </a:lnTo>
                    <a:lnTo>
                      <a:pt x="526" y="581"/>
                    </a:lnTo>
                    <a:lnTo>
                      <a:pt x="503" y="586"/>
                    </a:lnTo>
                    <a:lnTo>
                      <a:pt x="480" y="587"/>
                    </a:lnTo>
                    <a:lnTo>
                      <a:pt x="447" y="583"/>
                    </a:lnTo>
                    <a:lnTo>
                      <a:pt x="413" y="575"/>
                    </a:lnTo>
                    <a:close/>
                    <a:moveTo>
                      <a:pt x="480" y="0"/>
                    </a:moveTo>
                    <a:lnTo>
                      <a:pt x="520" y="2"/>
                    </a:lnTo>
                    <a:lnTo>
                      <a:pt x="557" y="11"/>
                    </a:lnTo>
                    <a:lnTo>
                      <a:pt x="592" y="25"/>
                    </a:lnTo>
                    <a:lnTo>
                      <a:pt x="625" y="42"/>
                    </a:lnTo>
                    <a:lnTo>
                      <a:pt x="654" y="65"/>
                    </a:lnTo>
                    <a:lnTo>
                      <a:pt x="681" y="91"/>
                    </a:lnTo>
                    <a:lnTo>
                      <a:pt x="702" y="122"/>
                    </a:lnTo>
                    <a:lnTo>
                      <a:pt x="721" y="155"/>
                    </a:lnTo>
                    <a:lnTo>
                      <a:pt x="734" y="191"/>
                    </a:lnTo>
                    <a:lnTo>
                      <a:pt x="742" y="228"/>
                    </a:lnTo>
                    <a:lnTo>
                      <a:pt x="746" y="268"/>
                    </a:lnTo>
                    <a:lnTo>
                      <a:pt x="742" y="307"/>
                    </a:lnTo>
                    <a:lnTo>
                      <a:pt x="735" y="348"/>
                    </a:lnTo>
                    <a:lnTo>
                      <a:pt x="722" y="387"/>
                    </a:lnTo>
                    <a:lnTo>
                      <a:pt x="705" y="425"/>
                    </a:lnTo>
                    <a:lnTo>
                      <a:pt x="683" y="461"/>
                    </a:lnTo>
                    <a:lnTo>
                      <a:pt x="658" y="494"/>
                    </a:lnTo>
                    <a:lnTo>
                      <a:pt x="630" y="523"/>
                    </a:lnTo>
                    <a:lnTo>
                      <a:pt x="599" y="547"/>
                    </a:lnTo>
                    <a:lnTo>
                      <a:pt x="650" y="564"/>
                    </a:lnTo>
                    <a:lnTo>
                      <a:pt x="698" y="585"/>
                    </a:lnTo>
                    <a:lnTo>
                      <a:pt x="743" y="610"/>
                    </a:lnTo>
                    <a:lnTo>
                      <a:pt x="785" y="638"/>
                    </a:lnTo>
                    <a:lnTo>
                      <a:pt x="823" y="670"/>
                    </a:lnTo>
                    <a:lnTo>
                      <a:pt x="858" y="703"/>
                    </a:lnTo>
                    <a:lnTo>
                      <a:pt x="888" y="738"/>
                    </a:lnTo>
                    <a:lnTo>
                      <a:pt x="913" y="774"/>
                    </a:lnTo>
                    <a:lnTo>
                      <a:pt x="933" y="812"/>
                    </a:lnTo>
                    <a:lnTo>
                      <a:pt x="948" y="849"/>
                    </a:lnTo>
                    <a:lnTo>
                      <a:pt x="957" y="885"/>
                    </a:lnTo>
                    <a:lnTo>
                      <a:pt x="960" y="920"/>
                    </a:lnTo>
                    <a:lnTo>
                      <a:pt x="957" y="936"/>
                    </a:lnTo>
                    <a:lnTo>
                      <a:pt x="946" y="951"/>
                    </a:lnTo>
                    <a:lnTo>
                      <a:pt x="930" y="965"/>
                    </a:lnTo>
                    <a:lnTo>
                      <a:pt x="907" y="977"/>
                    </a:lnTo>
                    <a:lnTo>
                      <a:pt x="879" y="989"/>
                    </a:lnTo>
                    <a:lnTo>
                      <a:pt x="847" y="1000"/>
                    </a:lnTo>
                    <a:lnTo>
                      <a:pt x="810" y="1009"/>
                    </a:lnTo>
                    <a:lnTo>
                      <a:pt x="770" y="1017"/>
                    </a:lnTo>
                    <a:lnTo>
                      <a:pt x="727" y="1023"/>
                    </a:lnTo>
                    <a:lnTo>
                      <a:pt x="681" y="1029"/>
                    </a:lnTo>
                    <a:lnTo>
                      <a:pt x="632" y="1033"/>
                    </a:lnTo>
                    <a:lnTo>
                      <a:pt x="583" y="1036"/>
                    </a:lnTo>
                    <a:lnTo>
                      <a:pt x="532" y="1038"/>
                    </a:lnTo>
                    <a:lnTo>
                      <a:pt x="480" y="1038"/>
                    </a:lnTo>
                    <a:lnTo>
                      <a:pt x="429" y="1038"/>
                    </a:lnTo>
                    <a:lnTo>
                      <a:pt x="379" y="1036"/>
                    </a:lnTo>
                    <a:lnTo>
                      <a:pt x="328" y="1033"/>
                    </a:lnTo>
                    <a:lnTo>
                      <a:pt x="281" y="1029"/>
                    </a:lnTo>
                    <a:lnTo>
                      <a:pt x="234" y="1023"/>
                    </a:lnTo>
                    <a:lnTo>
                      <a:pt x="191" y="1017"/>
                    </a:lnTo>
                    <a:lnTo>
                      <a:pt x="150" y="1009"/>
                    </a:lnTo>
                    <a:lnTo>
                      <a:pt x="113" y="1000"/>
                    </a:lnTo>
                    <a:lnTo>
                      <a:pt x="81" y="989"/>
                    </a:lnTo>
                    <a:lnTo>
                      <a:pt x="54" y="977"/>
                    </a:lnTo>
                    <a:lnTo>
                      <a:pt x="31" y="965"/>
                    </a:lnTo>
                    <a:lnTo>
                      <a:pt x="14" y="951"/>
                    </a:lnTo>
                    <a:lnTo>
                      <a:pt x="4" y="936"/>
                    </a:lnTo>
                    <a:lnTo>
                      <a:pt x="0" y="920"/>
                    </a:lnTo>
                    <a:lnTo>
                      <a:pt x="3" y="885"/>
                    </a:lnTo>
                    <a:lnTo>
                      <a:pt x="13" y="849"/>
                    </a:lnTo>
                    <a:lnTo>
                      <a:pt x="28" y="812"/>
                    </a:lnTo>
                    <a:lnTo>
                      <a:pt x="48" y="774"/>
                    </a:lnTo>
                    <a:lnTo>
                      <a:pt x="73" y="738"/>
                    </a:lnTo>
                    <a:lnTo>
                      <a:pt x="104" y="703"/>
                    </a:lnTo>
                    <a:lnTo>
                      <a:pt x="138" y="670"/>
                    </a:lnTo>
                    <a:lnTo>
                      <a:pt x="176" y="638"/>
                    </a:lnTo>
                    <a:lnTo>
                      <a:pt x="218" y="610"/>
                    </a:lnTo>
                    <a:lnTo>
                      <a:pt x="263" y="585"/>
                    </a:lnTo>
                    <a:lnTo>
                      <a:pt x="311" y="564"/>
                    </a:lnTo>
                    <a:lnTo>
                      <a:pt x="362" y="547"/>
                    </a:lnTo>
                    <a:lnTo>
                      <a:pt x="330" y="523"/>
                    </a:lnTo>
                    <a:lnTo>
                      <a:pt x="302" y="494"/>
                    </a:lnTo>
                    <a:lnTo>
                      <a:pt x="277" y="461"/>
                    </a:lnTo>
                    <a:lnTo>
                      <a:pt x="256" y="425"/>
                    </a:lnTo>
                    <a:lnTo>
                      <a:pt x="239" y="387"/>
                    </a:lnTo>
                    <a:lnTo>
                      <a:pt x="227" y="348"/>
                    </a:lnTo>
                    <a:lnTo>
                      <a:pt x="218" y="307"/>
                    </a:lnTo>
                    <a:lnTo>
                      <a:pt x="216" y="268"/>
                    </a:lnTo>
                    <a:lnTo>
                      <a:pt x="218" y="228"/>
                    </a:lnTo>
                    <a:lnTo>
                      <a:pt x="227" y="191"/>
                    </a:lnTo>
                    <a:lnTo>
                      <a:pt x="240" y="155"/>
                    </a:lnTo>
                    <a:lnTo>
                      <a:pt x="258" y="122"/>
                    </a:lnTo>
                    <a:lnTo>
                      <a:pt x="281" y="91"/>
                    </a:lnTo>
                    <a:lnTo>
                      <a:pt x="307" y="65"/>
                    </a:lnTo>
                    <a:lnTo>
                      <a:pt x="337" y="42"/>
                    </a:lnTo>
                    <a:lnTo>
                      <a:pt x="369" y="25"/>
                    </a:lnTo>
                    <a:lnTo>
                      <a:pt x="404" y="11"/>
                    </a:lnTo>
                    <a:lnTo>
                      <a:pt x="441" y="2"/>
                    </a:lnTo>
                    <a:lnTo>
                      <a:pt x="480" y="0"/>
                    </a:lnTo>
                    <a:close/>
                  </a:path>
                </a:pathLst>
              </a:custGeom>
              <a:grpFill/>
              <a:ln w="0">
                <a:noFill/>
                <a:prstDash val="solid"/>
                <a:round/>
              </a:ln>
            </p:spPr>
            <p:txBody>
              <a:bodyPr anchor="t" anchorCtr="0" bIns="45720" compatLnSpc="1" lIns="91440" numCol="1" rIns="91440" tIns="45720" vert="horz" wrap="square">
                <a:prstTxWarp prst="textNoShape">
                  <a:avLst/>
                </a:prstTxWarp>
              </a:bodyPr>
              <a:lstStyle/>
              <a:p>
                <a:pPr>
                  <a:defRPr/>
                </a:pPr>
                <a:endParaRPr kern="0" lang="en-IN">
                  <a:solidFill>
                    <a:prstClr val="white"/>
                  </a:solidFill>
                  <a:latin typeface="+mn-ea"/>
                  <a:cs typeface="+mn-ea"/>
                  <a:sym typeface="+mn-lt"/>
                </a:endParaRPr>
              </a:p>
            </p:txBody>
          </p:sp>
          <p:sp>
            <p:nvSpPr>
              <p:cNvPr id="19" name="Freeform 50">
                <a:extLst>
                  <a:ext uri="{FF2B5EF4-FFF2-40B4-BE49-F238E27FC236}">
                    <a16:creationId xmlns:a16="http://schemas.microsoft.com/office/drawing/2014/main" id="{C47736A0-625A-443C-8DAF-2B7F218B1645}"/>
                  </a:ext>
                </a:extLst>
              </p:cNvPr>
              <p:cNvSpPr>
                <a:spLocks noEditPoints="1"/>
              </p:cNvSpPr>
              <p:nvPr/>
            </p:nvSpPr>
            <p:spPr bwMode="auto">
              <a:xfrm>
                <a:off x="7693025" y="1104900"/>
                <a:ext cx="703263" cy="641350"/>
              </a:xfrm>
              <a:custGeom>
                <a:gdLst>
                  <a:gd fmla="*/ 2318 w 3541" name="T0"/>
                  <a:gd fmla="*/ 1852 h 3228" name="T1"/>
                  <a:gd fmla="*/ 2044 w 3541" name="T2"/>
                  <a:gd fmla="*/ 2296 h 3228" name="T3"/>
                  <a:gd fmla="*/ 2141 w 3541" name="T4"/>
                  <a:gd fmla="*/ 2825 h 3228" name="T5"/>
                  <a:gd fmla="*/ 2553 w 3541" name="T6"/>
                  <a:gd fmla="*/ 3140 h 3228" name="T7"/>
                  <a:gd fmla="*/ 3084 w 3541" name="T8"/>
                  <a:gd fmla="*/ 3091 h 3228" name="T9"/>
                  <a:gd fmla="*/ 3432 w 3541" name="T10"/>
                  <a:gd fmla="*/ 2706 h 3228" name="T11"/>
                  <a:gd fmla="*/ 3432 w 3541" name="T12"/>
                  <a:gd fmla="*/ 2167 h 3228" name="T13"/>
                  <a:gd fmla="*/ 3084 w 3541" name="T14"/>
                  <a:gd fmla="*/ 1781 h 3228" name="T15"/>
                  <a:gd fmla="*/ 645 w 3541" name="T16"/>
                  <a:gd fmla="*/ 1716 h 3228" name="T17"/>
                  <a:gd fmla="*/ 206 w 3541" name="T18"/>
                  <a:gd fmla="*/ 1992 h 3228" name="T19"/>
                  <a:gd fmla="*/ 61 w 3541" name="T20"/>
                  <a:gd fmla="*/ 2506 h 3228" name="T21"/>
                  <a:gd fmla="*/ 295 w 3541" name="T22"/>
                  <a:gd fmla="*/ 2977 h 3228" name="T23"/>
                  <a:gd fmla="*/ 783 w 3541" name="T24"/>
                  <a:gd fmla="*/ 3169 h 3228" name="T25"/>
                  <a:gd fmla="*/ 1273 w 3541" name="T26"/>
                  <a:gd fmla="*/ 2977 h 3228" name="T27"/>
                  <a:gd fmla="*/ 1506 w 3541" name="T28"/>
                  <a:gd fmla="*/ 2506 h 3228" name="T29"/>
                  <a:gd fmla="*/ 1360 w 3541" name="T30"/>
                  <a:gd fmla="*/ 1992 h 3228" name="T31"/>
                  <a:gd fmla="*/ 921 w 3541" name="T32"/>
                  <a:gd fmla="*/ 1716 h 3228" name="T33"/>
                  <a:gd fmla="*/ 1106 w 3541" name="T34"/>
                  <a:gd fmla="*/ 1647 h 3228" name="T35"/>
                  <a:gd fmla="*/ 1452 w 3541" name="T36"/>
                  <a:gd fmla="*/ 2024 h 3228" name="T37"/>
                  <a:gd fmla="*/ 1562 w 3541" name="T38"/>
                  <a:gd fmla="*/ 2519 h 3228" name="T39"/>
                  <a:gd fmla="*/ 1977 w 3541" name="T40"/>
                  <a:gd fmla="*/ 2519 h 3228" name="T41"/>
                  <a:gd fmla="*/ 2087 w 3541" name="T42"/>
                  <a:gd fmla="*/ 2024 h 3228" name="T43"/>
                  <a:gd fmla="*/ 2435 w 3541" name="T44"/>
                  <a:gd fmla="*/ 1647 h 3228" name="T45"/>
                  <a:gd fmla="*/ 2138 w 3541" name="T46"/>
                  <a:gd fmla="*/ 1491 h 3228" name="T47"/>
                  <a:gd fmla="*/ 1640 w 3541" name="T48"/>
                  <a:gd fmla="*/ 1574 h 3228" name="T49"/>
                  <a:gd fmla="*/ 1770 w 3541" name="T50"/>
                  <a:gd fmla="*/ 58 h 3228" name="T51"/>
                  <a:gd fmla="*/ 1282 w 3541" name="T52"/>
                  <a:gd fmla="*/ 251 h 3228" name="T53"/>
                  <a:gd fmla="*/ 1049 w 3541" name="T54"/>
                  <a:gd fmla="*/ 722 h 3228" name="T55"/>
                  <a:gd fmla="*/ 1193 w 3541" name="T56"/>
                  <a:gd fmla="*/ 1236 h 3228" name="T57"/>
                  <a:gd fmla="*/ 1632 w 3541" name="T58"/>
                  <a:gd fmla="*/ 1513 h 3228" name="T59"/>
                  <a:gd fmla="*/ 2154 w 3541" name="T60"/>
                  <a:gd fmla="*/ 1415 h 3228" name="T61"/>
                  <a:gd fmla="*/ 2466 w 3541" name="T62"/>
                  <a:gd fmla="*/ 998 h 3228" name="T63"/>
                  <a:gd fmla="*/ 2418 w 3541" name="T64"/>
                  <a:gd fmla="*/ 461 h 3228" name="T65"/>
                  <a:gd fmla="*/ 2037 w 3541" name="T66"/>
                  <a:gd fmla="*/ 110 h 3228" name="T67"/>
                  <a:gd fmla="*/ 1911 w 3541" name="T68"/>
                  <a:gd fmla="*/ 13 h 3228" name="T69"/>
                  <a:gd fmla="*/ 2369 w 3541" name="T70"/>
                  <a:gd fmla="*/ 282 h 3228" name="T71"/>
                  <a:gd fmla="*/ 2553 w 3541" name="T72"/>
                  <a:gd fmla="*/ 793 h 3228" name="T73"/>
                  <a:gd fmla="*/ 2371 w 3541" name="T74"/>
                  <a:gd fmla="*/ 1299 h 3228" name="T75"/>
                  <a:gd fmla="*/ 2689 w 3541" name="T76"/>
                  <a:gd fmla="*/ 1647 h 3228" name="T77"/>
                  <a:gd fmla="*/ 3208 w 3541" name="T78"/>
                  <a:gd fmla="*/ 1789 h 3228" name="T79"/>
                  <a:gd fmla="*/ 3513 w 3541" name="T80"/>
                  <a:gd fmla="*/ 2225 h 3228" name="T81"/>
                  <a:gd fmla="*/ 3465 w 3541" name="T82"/>
                  <a:gd fmla="*/ 2775 h 3228" name="T83"/>
                  <a:gd fmla="*/ 3092 w 3541" name="T84"/>
                  <a:gd fmla="*/ 3152 h 3228" name="T85"/>
                  <a:gd fmla="*/ 2547 w 3541" name="T86"/>
                  <a:gd fmla="*/ 3200 h 3228" name="T87"/>
                  <a:gd fmla="*/ 2113 w 3541" name="T88"/>
                  <a:gd fmla="*/ 2886 h 3228" name="T89"/>
                  <a:gd fmla="*/ 1770 w 3541" name="T90"/>
                  <a:gd fmla="*/ 2671 h 3228" name="T91"/>
                  <a:gd fmla="*/ 1427 w 3541" name="T92"/>
                  <a:gd fmla="*/ 2886 h 3228" name="T93"/>
                  <a:gd fmla="*/ 994 w 3541" name="T94"/>
                  <a:gd fmla="*/ 3200 h 3228" name="T95"/>
                  <a:gd fmla="*/ 448 w 3541" name="T96"/>
                  <a:gd fmla="*/ 3152 h 3228" name="T97"/>
                  <a:gd fmla="*/ 76 w 3541" name="T98"/>
                  <a:gd fmla="*/ 2775 h 3228" name="T99"/>
                  <a:gd fmla="*/ 28 w 3541" name="T100"/>
                  <a:gd fmla="*/ 2225 h 3228" name="T101"/>
                  <a:gd fmla="*/ 332 w 3541" name="T102"/>
                  <a:gd fmla="*/ 1789 h 3228" name="T103"/>
                  <a:gd fmla="*/ 850 w 3541" name="T104"/>
                  <a:gd fmla="*/ 1647 h 3228" name="T105"/>
                  <a:gd fmla="*/ 1169 w 3541" name="T106"/>
                  <a:gd fmla="*/ 1299 h 3228" name="T107"/>
                  <a:gd fmla="*/ 987 w 3541" name="T108"/>
                  <a:gd fmla="*/ 793 h 3228" name="T109"/>
                  <a:gd fmla="*/ 1172 w 3541" name="T110"/>
                  <a:gd fmla="*/ 282 h 3228" name="T111"/>
                  <a:gd fmla="*/ 1629 w 3541" name="T112"/>
                  <a:gd fmla="*/ 13 h 3228"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3227" w="3541">
                    <a:moveTo>
                      <a:pt x="2756" y="1703"/>
                    </a:moveTo>
                    <a:lnTo>
                      <a:pt x="2686" y="1706"/>
                    </a:lnTo>
                    <a:lnTo>
                      <a:pt x="2619" y="1716"/>
                    </a:lnTo>
                    <a:lnTo>
                      <a:pt x="2553" y="1731"/>
                    </a:lnTo>
                    <a:lnTo>
                      <a:pt x="2490" y="1754"/>
                    </a:lnTo>
                    <a:lnTo>
                      <a:pt x="2429" y="1781"/>
                    </a:lnTo>
                    <a:lnTo>
                      <a:pt x="2372" y="1814"/>
                    </a:lnTo>
                    <a:lnTo>
                      <a:pt x="2318" y="1852"/>
                    </a:lnTo>
                    <a:lnTo>
                      <a:pt x="2268" y="1895"/>
                    </a:lnTo>
                    <a:lnTo>
                      <a:pt x="2221" y="1942"/>
                    </a:lnTo>
                    <a:lnTo>
                      <a:pt x="2179" y="1992"/>
                    </a:lnTo>
                    <a:lnTo>
                      <a:pt x="2141" y="2047"/>
                    </a:lnTo>
                    <a:lnTo>
                      <a:pt x="2109" y="2105"/>
                    </a:lnTo>
                    <a:lnTo>
                      <a:pt x="2082" y="2167"/>
                    </a:lnTo>
                    <a:lnTo>
                      <a:pt x="2060" y="2230"/>
                    </a:lnTo>
                    <a:lnTo>
                      <a:pt x="2044" y="2296"/>
                    </a:lnTo>
                    <a:lnTo>
                      <a:pt x="2035" y="2365"/>
                    </a:lnTo>
                    <a:lnTo>
                      <a:pt x="2031" y="2436"/>
                    </a:lnTo>
                    <a:lnTo>
                      <a:pt x="2035" y="2506"/>
                    </a:lnTo>
                    <a:lnTo>
                      <a:pt x="2044" y="2575"/>
                    </a:lnTo>
                    <a:lnTo>
                      <a:pt x="2060" y="2641"/>
                    </a:lnTo>
                    <a:lnTo>
                      <a:pt x="2082" y="2706"/>
                    </a:lnTo>
                    <a:lnTo>
                      <a:pt x="2109" y="2767"/>
                    </a:lnTo>
                    <a:lnTo>
                      <a:pt x="2141" y="2825"/>
                    </a:lnTo>
                    <a:lnTo>
                      <a:pt x="2179" y="2880"/>
                    </a:lnTo>
                    <a:lnTo>
                      <a:pt x="2221" y="2930"/>
                    </a:lnTo>
                    <a:lnTo>
                      <a:pt x="2268" y="2977"/>
                    </a:lnTo>
                    <a:lnTo>
                      <a:pt x="2318" y="3020"/>
                    </a:lnTo>
                    <a:lnTo>
                      <a:pt x="2372" y="3058"/>
                    </a:lnTo>
                    <a:lnTo>
                      <a:pt x="2429" y="3091"/>
                    </a:lnTo>
                    <a:lnTo>
                      <a:pt x="2490" y="3118"/>
                    </a:lnTo>
                    <a:lnTo>
                      <a:pt x="2553" y="3140"/>
                    </a:lnTo>
                    <a:lnTo>
                      <a:pt x="2619" y="3156"/>
                    </a:lnTo>
                    <a:lnTo>
                      <a:pt x="2686" y="3166"/>
                    </a:lnTo>
                    <a:lnTo>
                      <a:pt x="2756" y="3169"/>
                    </a:lnTo>
                    <a:lnTo>
                      <a:pt x="2826" y="3166"/>
                    </a:lnTo>
                    <a:lnTo>
                      <a:pt x="2894" y="3156"/>
                    </a:lnTo>
                    <a:lnTo>
                      <a:pt x="2960" y="3140"/>
                    </a:lnTo>
                    <a:lnTo>
                      <a:pt x="3023" y="3118"/>
                    </a:lnTo>
                    <a:lnTo>
                      <a:pt x="3084" y="3091"/>
                    </a:lnTo>
                    <a:lnTo>
                      <a:pt x="3141" y="3058"/>
                    </a:lnTo>
                    <a:lnTo>
                      <a:pt x="3195" y="3020"/>
                    </a:lnTo>
                    <a:lnTo>
                      <a:pt x="3246" y="2977"/>
                    </a:lnTo>
                    <a:lnTo>
                      <a:pt x="3292" y="2930"/>
                    </a:lnTo>
                    <a:lnTo>
                      <a:pt x="3335" y="2880"/>
                    </a:lnTo>
                    <a:lnTo>
                      <a:pt x="3371" y="2825"/>
                    </a:lnTo>
                    <a:lnTo>
                      <a:pt x="3404" y="2767"/>
                    </a:lnTo>
                    <a:lnTo>
                      <a:pt x="3432" y="2706"/>
                    </a:lnTo>
                    <a:lnTo>
                      <a:pt x="3453" y="2641"/>
                    </a:lnTo>
                    <a:lnTo>
                      <a:pt x="3469" y="2575"/>
                    </a:lnTo>
                    <a:lnTo>
                      <a:pt x="3479" y="2506"/>
                    </a:lnTo>
                    <a:lnTo>
                      <a:pt x="3482" y="2436"/>
                    </a:lnTo>
                    <a:lnTo>
                      <a:pt x="3479" y="2365"/>
                    </a:lnTo>
                    <a:lnTo>
                      <a:pt x="3469" y="2296"/>
                    </a:lnTo>
                    <a:lnTo>
                      <a:pt x="3453" y="2230"/>
                    </a:lnTo>
                    <a:lnTo>
                      <a:pt x="3432" y="2167"/>
                    </a:lnTo>
                    <a:lnTo>
                      <a:pt x="3404" y="2105"/>
                    </a:lnTo>
                    <a:lnTo>
                      <a:pt x="3371" y="2047"/>
                    </a:lnTo>
                    <a:lnTo>
                      <a:pt x="3335" y="1992"/>
                    </a:lnTo>
                    <a:lnTo>
                      <a:pt x="3292" y="1942"/>
                    </a:lnTo>
                    <a:lnTo>
                      <a:pt x="3246" y="1895"/>
                    </a:lnTo>
                    <a:lnTo>
                      <a:pt x="3195" y="1852"/>
                    </a:lnTo>
                    <a:lnTo>
                      <a:pt x="3141" y="1814"/>
                    </a:lnTo>
                    <a:lnTo>
                      <a:pt x="3084" y="1781"/>
                    </a:lnTo>
                    <a:lnTo>
                      <a:pt x="3023" y="1754"/>
                    </a:lnTo>
                    <a:lnTo>
                      <a:pt x="2960" y="1731"/>
                    </a:lnTo>
                    <a:lnTo>
                      <a:pt x="2894" y="1716"/>
                    </a:lnTo>
                    <a:lnTo>
                      <a:pt x="2826" y="1706"/>
                    </a:lnTo>
                    <a:lnTo>
                      <a:pt x="2756" y="1703"/>
                    </a:lnTo>
                    <a:close/>
                    <a:moveTo>
                      <a:pt x="783" y="1703"/>
                    </a:moveTo>
                    <a:lnTo>
                      <a:pt x="713" y="1706"/>
                    </a:lnTo>
                    <a:lnTo>
                      <a:pt x="645" y="1716"/>
                    </a:lnTo>
                    <a:lnTo>
                      <a:pt x="580" y="1731"/>
                    </a:lnTo>
                    <a:lnTo>
                      <a:pt x="517" y="1754"/>
                    </a:lnTo>
                    <a:lnTo>
                      <a:pt x="456" y="1781"/>
                    </a:lnTo>
                    <a:lnTo>
                      <a:pt x="399" y="1814"/>
                    </a:lnTo>
                    <a:lnTo>
                      <a:pt x="345" y="1852"/>
                    </a:lnTo>
                    <a:lnTo>
                      <a:pt x="295" y="1895"/>
                    </a:lnTo>
                    <a:lnTo>
                      <a:pt x="248" y="1942"/>
                    </a:lnTo>
                    <a:lnTo>
                      <a:pt x="206" y="1992"/>
                    </a:lnTo>
                    <a:lnTo>
                      <a:pt x="168" y="2047"/>
                    </a:lnTo>
                    <a:lnTo>
                      <a:pt x="136" y="2105"/>
                    </a:lnTo>
                    <a:lnTo>
                      <a:pt x="109" y="2167"/>
                    </a:lnTo>
                    <a:lnTo>
                      <a:pt x="87" y="2230"/>
                    </a:lnTo>
                    <a:lnTo>
                      <a:pt x="71" y="2296"/>
                    </a:lnTo>
                    <a:lnTo>
                      <a:pt x="61" y="2365"/>
                    </a:lnTo>
                    <a:lnTo>
                      <a:pt x="58" y="2436"/>
                    </a:lnTo>
                    <a:lnTo>
                      <a:pt x="61" y="2506"/>
                    </a:lnTo>
                    <a:lnTo>
                      <a:pt x="71" y="2575"/>
                    </a:lnTo>
                    <a:lnTo>
                      <a:pt x="87" y="2641"/>
                    </a:lnTo>
                    <a:lnTo>
                      <a:pt x="109" y="2706"/>
                    </a:lnTo>
                    <a:lnTo>
                      <a:pt x="136" y="2767"/>
                    </a:lnTo>
                    <a:lnTo>
                      <a:pt x="168" y="2825"/>
                    </a:lnTo>
                    <a:lnTo>
                      <a:pt x="206" y="2880"/>
                    </a:lnTo>
                    <a:lnTo>
                      <a:pt x="248" y="2930"/>
                    </a:lnTo>
                    <a:lnTo>
                      <a:pt x="295" y="2977"/>
                    </a:lnTo>
                    <a:lnTo>
                      <a:pt x="345" y="3020"/>
                    </a:lnTo>
                    <a:lnTo>
                      <a:pt x="399" y="3058"/>
                    </a:lnTo>
                    <a:lnTo>
                      <a:pt x="456" y="3091"/>
                    </a:lnTo>
                    <a:lnTo>
                      <a:pt x="517" y="3118"/>
                    </a:lnTo>
                    <a:lnTo>
                      <a:pt x="580" y="3140"/>
                    </a:lnTo>
                    <a:lnTo>
                      <a:pt x="645" y="3156"/>
                    </a:lnTo>
                    <a:lnTo>
                      <a:pt x="713" y="3166"/>
                    </a:lnTo>
                    <a:lnTo>
                      <a:pt x="783" y="3169"/>
                    </a:lnTo>
                    <a:lnTo>
                      <a:pt x="853" y="3166"/>
                    </a:lnTo>
                    <a:lnTo>
                      <a:pt x="921" y="3156"/>
                    </a:lnTo>
                    <a:lnTo>
                      <a:pt x="987" y="3140"/>
                    </a:lnTo>
                    <a:lnTo>
                      <a:pt x="1050" y="3118"/>
                    </a:lnTo>
                    <a:lnTo>
                      <a:pt x="1110" y="3091"/>
                    </a:lnTo>
                    <a:lnTo>
                      <a:pt x="1168" y="3058"/>
                    </a:lnTo>
                    <a:lnTo>
                      <a:pt x="1222" y="3020"/>
                    </a:lnTo>
                    <a:lnTo>
                      <a:pt x="1273" y="2977"/>
                    </a:lnTo>
                    <a:lnTo>
                      <a:pt x="1318" y="2930"/>
                    </a:lnTo>
                    <a:lnTo>
                      <a:pt x="1360" y="2880"/>
                    </a:lnTo>
                    <a:lnTo>
                      <a:pt x="1398" y="2825"/>
                    </a:lnTo>
                    <a:lnTo>
                      <a:pt x="1430" y="2767"/>
                    </a:lnTo>
                    <a:lnTo>
                      <a:pt x="1459" y="2706"/>
                    </a:lnTo>
                    <a:lnTo>
                      <a:pt x="1480" y="2641"/>
                    </a:lnTo>
                    <a:lnTo>
                      <a:pt x="1495" y="2575"/>
                    </a:lnTo>
                    <a:lnTo>
                      <a:pt x="1506" y="2506"/>
                    </a:lnTo>
                    <a:lnTo>
                      <a:pt x="1509" y="2436"/>
                    </a:lnTo>
                    <a:lnTo>
                      <a:pt x="1506" y="2365"/>
                    </a:lnTo>
                    <a:lnTo>
                      <a:pt x="1495" y="2296"/>
                    </a:lnTo>
                    <a:lnTo>
                      <a:pt x="1480" y="2230"/>
                    </a:lnTo>
                    <a:lnTo>
                      <a:pt x="1459" y="2167"/>
                    </a:lnTo>
                    <a:lnTo>
                      <a:pt x="1430" y="2105"/>
                    </a:lnTo>
                    <a:lnTo>
                      <a:pt x="1398" y="2047"/>
                    </a:lnTo>
                    <a:lnTo>
                      <a:pt x="1360" y="1992"/>
                    </a:lnTo>
                    <a:lnTo>
                      <a:pt x="1318" y="1942"/>
                    </a:lnTo>
                    <a:lnTo>
                      <a:pt x="1273" y="1895"/>
                    </a:lnTo>
                    <a:lnTo>
                      <a:pt x="1222" y="1852"/>
                    </a:lnTo>
                    <a:lnTo>
                      <a:pt x="1168" y="1814"/>
                    </a:lnTo>
                    <a:lnTo>
                      <a:pt x="1110" y="1781"/>
                    </a:lnTo>
                    <a:lnTo>
                      <a:pt x="1050" y="1754"/>
                    </a:lnTo>
                    <a:lnTo>
                      <a:pt x="987" y="1731"/>
                    </a:lnTo>
                    <a:lnTo>
                      <a:pt x="921" y="1716"/>
                    </a:lnTo>
                    <a:lnTo>
                      <a:pt x="853" y="1706"/>
                    </a:lnTo>
                    <a:lnTo>
                      <a:pt x="783" y="1703"/>
                    </a:lnTo>
                    <a:close/>
                    <a:moveTo>
                      <a:pt x="1250" y="1384"/>
                    </a:moveTo>
                    <a:lnTo>
                      <a:pt x="1213" y="1430"/>
                    </a:lnTo>
                    <a:lnTo>
                      <a:pt x="1179" y="1480"/>
                    </a:lnTo>
                    <a:lnTo>
                      <a:pt x="1150" y="1533"/>
                    </a:lnTo>
                    <a:lnTo>
                      <a:pt x="1125" y="1588"/>
                    </a:lnTo>
                    <a:lnTo>
                      <a:pt x="1106" y="1647"/>
                    </a:lnTo>
                    <a:lnTo>
                      <a:pt x="1091" y="1707"/>
                    </a:lnTo>
                    <a:lnTo>
                      <a:pt x="1153" y="1738"/>
                    </a:lnTo>
                    <a:lnTo>
                      <a:pt x="1213" y="1774"/>
                    </a:lnTo>
                    <a:lnTo>
                      <a:pt x="1270" y="1815"/>
                    </a:lnTo>
                    <a:lnTo>
                      <a:pt x="1322" y="1861"/>
                    </a:lnTo>
                    <a:lnTo>
                      <a:pt x="1370" y="1911"/>
                    </a:lnTo>
                    <a:lnTo>
                      <a:pt x="1413" y="1966"/>
                    </a:lnTo>
                    <a:lnTo>
                      <a:pt x="1452" y="2024"/>
                    </a:lnTo>
                    <a:lnTo>
                      <a:pt x="1487" y="2086"/>
                    </a:lnTo>
                    <a:lnTo>
                      <a:pt x="1515" y="2150"/>
                    </a:lnTo>
                    <a:lnTo>
                      <a:pt x="1537" y="2218"/>
                    </a:lnTo>
                    <a:lnTo>
                      <a:pt x="1553" y="2289"/>
                    </a:lnTo>
                    <a:lnTo>
                      <a:pt x="1563" y="2361"/>
                    </a:lnTo>
                    <a:lnTo>
                      <a:pt x="1566" y="2436"/>
                    </a:lnTo>
                    <a:lnTo>
                      <a:pt x="1565" y="2478"/>
                    </a:lnTo>
                    <a:lnTo>
                      <a:pt x="1562" y="2519"/>
                    </a:lnTo>
                    <a:lnTo>
                      <a:pt x="1613" y="2533"/>
                    </a:lnTo>
                    <a:lnTo>
                      <a:pt x="1663" y="2544"/>
                    </a:lnTo>
                    <a:lnTo>
                      <a:pt x="1716" y="2551"/>
                    </a:lnTo>
                    <a:lnTo>
                      <a:pt x="1770" y="2553"/>
                    </a:lnTo>
                    <a:lnTo>
                      <a:pt x="1824" y="2551"/>
                    </a:lnTo>
                    <a:lnTo>
                      <a:pt x="1876" y="2544"/>
                    </a:lnTo>
                    <a:lnTo>
                      <a:pt x="1928" y="2533"/>
                    </a:lnTo>
                    <a:lnTo>
                      <a:pt x="1977" y="2519"/>
                    </a:lnTo>
                    <a:lnTo>
                      <a:pt x="1974" y="2478"/>
                    </a:lnTo>
                    <a:lnTo>
                      <a:pt x="1973" y="2436"/>
                    </a:lnTo>
                    <a:lnTo>
                      <a:pt x="1976" y="2361"/>
                    </a:lnTo>
                    <a:lnTo>
                      <a:pt x="1987" y="2289"/>
                    </a:lnTo>
                    <a:lnTo>
                      <a:pt x="2003" y="2218"/>
                    </a:lnTo>
                    <a:lnTo>
                      <a:pt x="2026" y="2150"/>
                    </a:lnTo>
                    <a:lnTo>
                      <a:pt x="2054" y="2086"/>
                    </a:lnTo>
                    <a:lnTo>
                      <a:pt x="2087" y="2024"/>
                    </a:lnTo>
                    <a:lnTo>
                      <a:pt x="2126" y="1966"/>
                    </a:lnTo>
                    <a:lnTo>
                      <a:pt x="2171" y="1911"/>
                    </a:lnTo>
                    <a:lnTo>
                      <a:pt x="2218" y="1861"/>
                    </a:lnTo>
                    <a:lnTo>
                      <a:pt x="2271" y="1815"/>
                    </a:lnTo>
                    <a:lnTo>
                      <a:pt x="2327" y="1774"/>
                    </a:lnTo>
                    <a:lnTo>
                      <a:pt x="2386" y="1738"/>
                    </a:lnTo>
                    <a:lnTo>
                      <a:pt x="2450" y="1707"/>
                    </a:lnTo>
                    <a:lnTo>
                      <a:pt x="2435" y="1647"/>
                    </a:lnTo>
                    <a:lnTo>
                      <a:pt x="2414" y="1588"/>
                    </a:lnTo>
                    <a:lnTo>
                      <a:pt x="2390" y="1533"/>
                    </a:lnTo>
                    <a:lnTo>
                      <a:pt x="2360" y="1480"/>
                    </a:lnTo>
                    <a:lnTo>
                      <a:pt x="2327" y="1430"/>
                    </a:lnTo>
                    <a:lnTo>
                      <a:pt x="2289" y="1384"/>
                    </a:lnTo>
                    <a:lnTo>
                      <a:pt x="2242" y="1424"/>
                    </a:lnTo>
                    <a:lnTo>
                      <a:pt x="2191" y="1460"/>
                    </a:lnTo>
                    <a:lnTo>
                      <a:pt x="2138" y="1491"/>
                    </a:lnTo>
                    <a:lnTo>
                      <a:pt x="2082" y="1518"/>
                    </a:lnTo>
                    <a:lnTo>
                      <a:pt x="2023" y="1542"/>
                    </a:lnTo>
                    <a:lnTo>
                      <a:pt x="1962" y="1561"/>
                    </a:lnTo>
                    <a:lnTo>
                      <a:pt x="1900" y="1574"/>
                    </a:lnTo>
                    <a:lnTo>
                      <a:pt x="1836" y="1582"/>
                    </a:lnTo>
                    <a:lnTo>
                      <a:pt x="1770" y="1585"/>
                    </a:lnTo>
                    <a:lnTo>
                      <a:pt x="1704" y="1582"/>
                    </a:lnTo>
                    <a:lnTo>
                      <a:pt x="1640" y="1574"/>
                    </a:lnTo>
                    <a:lnTo>
                      <a:pt x="1577" y="1561"/>
                    </a:lnTo>
                    <a:lnTo>
                      <a:pt x="1517" y="1542"/>
                    </a:lnTo>
                    <a:lnTo>
                      <a:pt x="1459" y="1518"/>
                    </a:lnTo>
                    <a:lnTo>
                      <a:pt x="1402" y="1491"/>
                    </a:lnTo>
                    <a:lnTo>
                      <a:pt x="1348" y="1460"/>
                    </a:lnTo>
                    <a:lnTo>
                      <a:pt x="1298" y="1424"/>
                    </a:lnTo>
                    <a:lnTo>
                      <a:pt x="1250" y="1384"/>
                    </a:lnTo>
                    <a:close/>
                    <a:moveTo>
                      <a:pt x="1770" y="58"/>
                    </a:moveTo>
                    <a:lnTo>
                      <a:pt x="1700" y="62"/>
                    </a:lnTo>
                    <a:lnTo>
                      <a:pt x="1632" y="72"/>
                    </a:lnTo>
                    <a:lnTo>
                      <a:pt x="1566" y="88"/>
                    </a:lnTo>
                    <a:lnTo>
                      <a:pt x="1503" y="110"/>
                    </a:lnTo>
                    <a:lnTo>
                      <a:pt x="1442" y="138"/>
                    </a:lnTo>
                    <a:lnTo>
                      <a:pt x="1385" y="171"/>
                    </a:lnTo>
                    <a:lnTo>
                      <a:pt x="1331" y="208"/>
                    </a:lnTo>
                    <a:lnTo>
                      <a:pt x="1282" y="251"/>
                    </a:lnTo>
                    <a:lnTo>
                      <a:pt x="1235" y="297"/>
                    </a:lnTo>
                    <a:lnTo>
                      <a:pt x="1193" y="349"/>
                    </a:lnTo>
                    <a:lnTo>
                      <a:pt x="1155" y="403"/>
                    </a:lnTo>
                    <a:lnTo>
                      <a:pt x="1123" y="461"/>
                    </a:lnTo>
                    <a:lnTo>
                      <a:pt x="1096" y="522"/>
                    </a:lnTo>
                    <a:lnTo>
                      <a:pt x="1074" y="587"/>
                    </a:lnTo>
                    <a:lnTo>
                      <a:pt x="1058" y="653"/>
                    </a:lnTo>
                    <a:lnTo>
                      <a:pt x="1049" y="722"/>
                    </a:lnTo>
                    <a:lnTo>
                      <a:pt x="1045" y="793"/>
                    </a:lnTo>
                    <a:lnTo>
                      <a:pt x="1049" y="863"/>
                    </a:lnTo>
                    <a:lnTo>
                      <a:pt x="1058" y="931"/>
                    </a:lnTo>
                    <a:lnTo>
                      <a:pt x="1074" y="998"/>
                    </a:lnTo>
                    <a:lnTo>
                      <a:pt x="1096" y="1062"/>
                    </a:lnTo>
                    <a:lnTo>
                      <a:pt x="1123" y="1123"/>
                    </a:lnTo>
                    <a:lnTo>
                      <a:pt x="1155" y="1181"/>
                    </a:lnTo>
                    <a:lnTo>
                      <a:pt x="1193" y="1236"/>
                    </a:lnTo>
                    <a:lnTo>
                      <a:pt x="1235" y="1287"/>
                    </a:lnTo>
                    <a:lnTo>
                      <a:pt x="1282" y="1334"/>
                    </a:lnTo>
                    <a:lnTo>
                      <a:pt x="1331" y="1377"/>
                    </a:lnTo>
                    <a:lnTo>
                      <a:pt x="1385" y="1415"/>
                    </a:lnTo>
                    <a:lnTo>
                      <a:pt x="1442" y="1448"/>
                    </a:lnTo>
                    <a:lnTo>
                      <a:pt x="1503" y="1475"/>
                    </a:lnTo>
                    <a:lnTo>
                      <a:pt x="1566" y="1497"/>
                    </a:lnTo>
                    <a:lnTo>
                      <a:pt x="1632" y="1513"/>
                    </a:lnTo>
                    <a:lnTo>
                      <a:pt x="1700" y="1523"/>
                    </a:lnTo>
                    <a:lnTo>
                      <a:pt x="1770" y="1526"/>
                    </a:lnTo>
                    <a:lnTo>
                      <a:pt x="1839" y="1523"/>
                    </a:lnTo>
                    <a:lnTo>
                      <a:pt x="1907" y="1513"/>
                    </a:lnTo>
                    <a:lnTo>
                      <a:pt x="1973" y="1497"/>
                    </a:lnTo>
                    <a:lnTo>
                      <a:pt x="2037" y="1475"/>
                    </a:lnTo>
                    <a:lnTo>
                      <a:pt x="2097" y="1448"/>
                    </a:lnTo>
                    <a:lnTo>
                      <a:pt x="2154" y="1415"/>
                    </a:lnTo>
                    <a:lnTo>
                      <a:pt x="2208" y="1377"/>
                    </a:lnTo>
                    <a:lnTo>
                      <a:pt x="2259" y="1334"/>
                    </a:lnTo>
                    <a:lnTo>
                      <a:pt x="2305" y="1287"/>
                    </a:lnTo>
                    <a:lnTo>
                      <a:pt x="2347" y="1236"/>
                    </a:lnTo>
                    <a:lnTo>
                      <a:pt x="2385" y="1181"/>
                    </a:lnTo>
                    <a:lnTo>
                      <a:pt x="2418" y="1123"/>
                    </a:lnTo>
                    <a:lnTo>
                      <a:pt x="2445" y="1062"/>
                    </a:lnTo>
                    <a:lnTo>
                      <a:pt x="2466" y="998"/>
                    </a:lnTo>
                    <a:lnTo>
                      <a:pt x="2482" y="931"/>
                    </a:lnTo>
                    <a:lnTo>
                      <a:pt x="2492" y="863"/>
                    </a:lnTo>
                    <a:lnTo>
                      <a:pt x="2495" y="793"/>
                    </a:lnTo>
                    <a:lnTo>
                      <a:pt x="2492" y="722"/>
                    </a:lnTo>
                    <a:lnTo>
                      <a:pt x="2482" y="653"/>
                    </a:lnTo>
                    <a:lnTo>
                      <a:pt x="2466" y="587"/>
                    </a:lnTo>
                    <a:lnTo>
                      <a:pt x="2445" y="522"/>
                    </a:lnTo>
                    <a:lnTo>
                      <a:pt x="2418" y="461"/>
                    </a:lnTo>
                    <a:lnTo>
                      <a:pt x="2385" y="403"/>
                    </a:lnTo>
                    <a:lnTo>
                      <a:pt x="2347" y="349"/>
                    </a:lnTo>
                    <a:lnTo>
                      <a:pt x="2305" y="297"/>
                    </a:lnTo>
                    <a:lnTo>
                      <a:pt x="2259" y="251"/>
                    </a:lnTo>
                    <a:lnTo>
                      <a:pt x="2208" y="208"/>
                    </a:lnTo>
                    <a:lnTo>
                      <a:pt x="2154" y="171"/>
                    </a:lnTo>
                    <a:lnTo>
                      <a:pt x="2097" y="138"/>
                    </a:lnTo>
                    <a:lnTo>
                      <a:pt x="2037" y="110"/>
                    </a:lnTo>
                    <a:lnTo>
                      <a:pt x="1973" y="88"/>
                    </a:lnTo>
                    <a:lnTo>
                      <a:pt x="1907" y="72"/>
                    </a:lnTo>
                    <a:lnTo>
                      <a:pt x="1839" y="62"/>
                    </a:lnTo>
                    <a:lnTo>
                      <a:pt x="1770" y="58"/>
                    </a:lnTo>
                    <a:close/>
                    <a:moveTo>
                      <a:pt x="1770" y="0"/>
                    </a:moveTo>
                    <a:lnTo>
                      <a:pt x="1770" y="0"/>
                    </a:lnTo>
                    <a:lnTo>
                      <a:pt x="1841" y="3"/>
                    </a:lnTo>
                    <a:lnTo>
                      <a:pt x="1911" y="13"/>
                    </a:lnTo>
                    <a:lnTo>
                      <a:pt x="1978" y="28"/>
                    </a:lnTo>
                    <a:lnTo>
                      <a:pt x="2043" y="50"/>
                    </a:lnTo>
                    <a:lnTo>
                      <a:pt x="2106" y="76"/>
                    </a:lnTo>
                    <a:lnTo>
                      <a:pt x="2165" y="109"/>
                    </a:lnTo>
                    <a:lnTo>
                      <a:pt x="2221" y="145"/>
                    </a:lnTo>
                    <a:lnTo>
                      <a:pt x="2275" y="186"/>
                    </a:lnTo>
                    <a:lnTo>
                      <a:pt x="2324" y="232"/>
                    </a:lnTo>
                    <a:lnTo>
                      <a:pt x="2369" y="282"/>
                    </a:lnTo>
                    <a:lnTo>
                      <a:pt x="2410" y="336"/>
                    </a:lnTo>
                    <a:lnTo>
                      <a:pt x="2447" y="392"/>
                    </a:lnTo>
                    <a:lnTo>
                      <a:pt x="2478" y="453"/>
                    </a:lnTo>
                    <a:lnTo>
                      <a:pt x="2505" y="517"/>
                    </a:lnTo>
                    <a:lnTo>
                      <a:pt x="2525" y="582"/>
                    </a:lnTo>
                    <a:lnTo>
                      <a:pt x="2542" y="650"/>
                    </a:lnTo>
                    <a:lnTo>
                      <a:pt x="2550" y="721"/>
                    </a:lnTo>
                    <a:lnTo>
                      <a:pt x="2553" y="793"/>
                    </a:lnTo>
                    <a:lnTo>
                      <a:pt x="2550" y="864"/>
                    </a:lnTo>
                    <a:lnTo>
                      <a:pt x="2542" y="934"/>
                    </a:lnTo>
                    <a:lnTo>
                      <a:pt x="2525" y="1001"/>
                    </a:lnTo>
                    <a:lnTo>
                      <a:pt x="2505" y="1067"/>
                    </a:lnTo>
                    <a:lnTo>
                      <a:pt x="2479" y="1130"/>
                    </a:lnTo>
                    <a:lnTo>
                      <a:pt x="2448" y="1190"/>
                    </a:lnTo>
                    <a:lnTo>
                      <a:pt x="2412" y="1247"/>
                    </a:lnTo>
                    <a:lnTo>
                      <a:pt x="2371" y="1299"/>
                    </a:lnTo>
                    <a:lnTo>
                      <a:pt x="2415" y="1353"/>
                    </a:lnTo>
                    <a:lnTo>
                      <a:pt x="2454" y="1410"/>
                    </a:lnTo>
                    <a:lnTo>
                      <a:pt x="2489" y="1470"/>
                    </a:lnTo>
                    <a:lnTo>
                      <a:pt x="2518" y="1534"/>
                    </a:lnTo>
                    <a:lnTo>
                      <a:pt x="2543" y="1600"/>
                    </a:lnTo>
                    <a:lnTo>
                      <a:pt x="2561" y="1670"/>
                    </a:lnTo>
                    <a:lnTo>
                      <a:pt x="2625" y="1656"/>
                    </a:lnTo>
                    <a:lnTo>
                      <a:pt x="2689" y="1647"/>
                    </a:lnTo>
                    <a:lnTo>
                      <a:pt x="2756" y="1644"/>
                    </a:lnTo>
                    <a:lnTo>
                      <a:pt x="2828" y="1647"/>
                    </a:lnTo>
                    <a:lnTo>
                      <a:pt x="2898" y="1656"/>
                    </a:lnTo>
                    <a:lnTo>
                      <a:pt x="2965" y="1672"/>
                    </a:lnTo>
                    <a:lnTo>
                      <a:pt x="3029" y="1693"/>
                    </a:lnTo>
                    <a:lnTo>
                      <a:pt x="3092" y="1720"/>
                    </a:lnTo>
                    <a:lnTo>
                      <a:pt x="3151" y="1752"/>
                    </a:lnTo>
                    <a:lnTo>
                      <a:pt x="3208" y="1789"/>
                    </a:lnTo>
                    <a:lnTo>
                      <a:pt x="3261" y="1830"/>
                    </a:lnTo>
                    <a:lnTo>
                      <a:pt x="3311" y="1876"/>
                    </a:lnTo>
                    <a:lnTo>
                      <a:pt x="3356" y="1925"/>
                    </a:lnTo>
                    <a:lnTo>
                      <a:pt x="3397" y="1979"/>
                    </a:lnTo>
                    <a:lnTo>
                      <a:pt x="3433" y="2037"/>
                    </a:lnTo>
                    <a:lnTo>
                      <a:pt x="3465" y="2097"/>
                    </a:lnTo>
                    <a:lnTo>
                      <a:pt x="3491" y="2160"/>
                    </a:lnTo>
                    <a:lnTo>
                      <a:pt x="3513" y="2225"/>
                    </a:lnTo>
                    <a:lnTo>
                      <a:pt x="3528" y="2293"/>
                    </a:lnTo>
                    <a:lnTo>
                      <a:pt x="3537" y="2364"/>
                    </a:lnTo>
                    <a:lnTo>
                      <a:pt x="3541" y="2436"/>
                    </a:lnTo>
                    <a:lnTo>
                      <a:pt x="3537" y="2508"/>
                    </a:lnTo>
                    <a:lnTo>
                      <a:pt x="3528" y="2578"/>
                    </a:lnTo>
                    <a:lnTo>
                      <a:pt x="3513" y="2647"/>
                    </a:lnTo>
                    <a:lnTo>
                      <a:pt x="3491" y="2712"/>
                    </a:lnTo>
                    <a:lnTo>
                      <a:pt x="3465" y="2775"/>
                    </a:lnTo>
                    <a:lnTo>
                      <a:pt x="3433" y="2835"/>
                    </a:lnTo>
                    <a:lnTo>
                      <a:pt x="3397" y="2892"/>
                    </a:lnTo>
                    <a:lnTo>
                      <a:pt x="3356" y="2946"/>
                    </a:lnTo>
                    <a:lnTo>
                      <a:pt x="3311" y="2996"/>
                    </a:lnTo>
                    <a:lnTo>
                      <a:pt x="3261" y="3042"/>
                    </a:lnTo>
                    <a:lnTo>
                      <a:pt x="3208" y="3083"/>
                    </a:lnTo>
                    <a:lnTo>
                      <a:pt x="3151" y="3120"/>
                    </a:lnTo>
                    <a:lnTo>
                      <a:pt x="3092" y="3152"/>
                    </a:lnTo>
                    <a:lnTo>
                      <a:pt x="3029" y="3179"/>
                    </a:lnTo>
                    <a:lnTo>
                      <a:pt x="2965" y="3200"/>
                    </a:lnTo>
                    <a:lnTo>
                      <a:pt x="2898" y="3215"/>
                    </a:lnTo>
                    <a:lnTo>
                      <a:pt x="2828" y="3225"/>
                    </a:lnTo>
                    <a:lnTo>
                      <a:pt x="2756" y="3228"/>
                    </a:lnTo>
                    <a:lnTo>
                      <a:pt x="2684" y="3225"/>
                    </a:lnTo>
                    <a:lnTo>
                      <a:pt x="2615" y="3215"/>
                    </a:lnTo>
                    <a:lnTo>
                      <a:pt x="2547" y="3200"/>
                    </a:lnTo>
                    <a:lnTo>
                      <a:pt x="2481" y="3178"/>
                    </a:lnTo>
                    <a:lnTo>
                      <a:pt x="2418" y="3151"/>
                    </a:lnTo>
                    <a:lnTo>
                      <a:pt x="2358" y="3118"/>
                    </a:lnTo>
                    <a:lnTo>
                      <a:pt x="2301" y="3080"/>
                    </a:lnTo>
                    <a:lnTo>
                      <a:pt x="2248" y="3038"/>
                    </a:lnTo>
                    <a:lnTo>
                      <a:pt x="2199" y="2991"/>
                    </a:lnTo>
                    <a:lnTo>
                      <a:pt x="2153" y="2940"/>
                    </a:lnTo>
                    <a:lnTo>
                      <a:pt x="2113" y="2886"/>
                    </a:lnTo>
                    <a:lnTo>
                      <a:pt x="2077" y="2828"/>
                    </a:lnTo>
                    <a:lnTo>
                      <a:pt x="2045" y="2767"/>
                    </a:lnTo>
                    <a:lnTo>
                      <a:pt x="2019" y="2702"/>
                    </a:lnTo>
                    <a:lnTo>
                      <a:pt x="1999" y="2636"/>
                    </a:lnTo>
                    <a:lnTo>
                      <a:pt x="1944" y="2650"/>
                    </a:lnTo>
                    <a:lnTo>
                      <a:pt x="1888" y="2661"/>
                    </a:lnTo>
                    <a:lnTo>
                      <a:pt x="1830" y="2668"/>
                    </a:lnTo>
                    <a:lnTo>
                      <a:pt x="1770" y="2671"/>
                    </a:lnTo>
                    <a:lnTo>
                      <a:pt x="1711" y="2668"/>
                    </a:lnTo>
                    <a:lnTo>
                      <a:pt x="1653" y="2661"/>
                    </a:lnTo>
                    <a:lnTo>
                      <a:pt x="1597" y="2650"/>
                    </a:lnTo>
                    <a:lnTo>
                      <a:pt x="1542" y="2636"/>
                    </a:lnTo>
                    <a:lnTo>
                      <a:pt x="1521" y="2702"/>
                    </a:lnTo>
                    <a:lnTo>
                      <a:pt x="1495" y="2767"/>
                    </a:lnTo>
                    <a:lnTo>
                      <a:pt x="1464" y="2828"/>
                    </a:lnTo>
                    <a:lnTo>
                      <a:pt x="1427" y="2886"/>
                    </a:lnTo>
                    <a:lnTo>
                      <a:pt x="1386" y="2940"/>
                    </a:lnTo>
                    <a:lnTo>
                      <a:pt x="1341" y="2991"/>
                    </a:lnTo>
                    <a:lnTo>
                      <a:pt x="1291" y="3038"/>
                    </a:lnTo>
                    <a:lnTo>
                      <a:pt x="1238" y="3080"/>
                    </a:lnTo>
                    <a:lnTo>
                      <a:pt x="1182" y="3118"/>
                    </a:lnTo>
                    <a:lnTo>
                      <a:pt x="1122" y="3151"/>
                    </a:lnTo>
                    <a:lnTo>
                      <a:pt x="1059" y="3178"/>
                    </a:lnTo>
                    <a:lnTo>
                      <a:pt x="994" y="3200"/>
                    </a:lnTo>
                    <a:lnTo>
                      <a:pt x="926" y="3215"/>
                    </a:lnTo>
                    <a:lnTo>
                      <a:pt x="855" y="3225"/>
                    </a:lnTo>
                    <a:lnTo>
                      <a:pt x="783" y="3228"/>
                    </a:lnTo>
                    <a:lnTo>
                      <a:pt x="712" y="3225"/>
                    </a:lnTo>
                    <a:lnTo>
                      <a:pt x="643" y="3215"/>
                    </a:lnTo>
                    <a:lnTo>
                      <a:pt x="575" y="3200"/>
                    </a:lnTo>
                    <a:lnTo>
                      <a:pt x="510" y="3179"/>
                    </a:lnTo>
                    <a:lnTo>
                      <a:pt x="448" y="3152"/>
                    </a:lnTo>
                    <a:lnTo>
                      <a:pt x="388" y="3120"/>
                    </a:lnTo>
                    <a:lnTo>
                      <a:pt x="332" y="3083"/>
                    </a:lnTo>
                    <a:lnTo>
                      <a:pt x="279" y="3042"/>
                    </a:lnTo>
                    <a:lnTo>
                      <a:pt x="230" y="2996"/>
                    </a:lnTo>
                    <a:lnTo>
                      <a:pt x="184" y="2946"/>
                    </a:lnTo>
                    <a:lnTo>
                      <a:pt x="143" y="2892"/>
                    </a:lnTo>
                    <a:lnTo>
                      <a:pt x="107" y="2835"/>
                    </a:lnTo>
                    <a:lnTo>
                      <a:pt x="76" y="2775"/>
                    </a:lnTo>
                    <a:lnTo>
                      <a:pt x="50" y="2712"/>
                    </a:lnTo>
                    <a:lnTo>
                      <a:pt x="28" y="2647"/>
                    </a:lnTo>
                    <a:lnTo>
                      <a:pt x="13" y="2578"/>
                    </a:lnTo>
                    <a:lnTo>
                      <a:pt x="3" y="2508"/>
                    </a:lnTo>
                    <a:lnTo>
                      <a:pt x="0" y="2436"/>
                    </a:lnTo>
                    <a:lnTo>
                      <a:pt x="3" y="2364"/>
                    </a:lnTo>
                    <a:lnTo>
                      <a:pt x="13" y="2293"/>
                    </a:lnTo>
                    <a:lnTo>
                      <a:pt x="28" y="2225"/>
                    </a:lnTo>
                    <a:lnTo>
                      <a:pt x="50" y="2160"/>
                    </a:lnTo>
                    <a:lnTo>
                      <a:pt x="76" y="2097"/>
                    </a:lnTo>
                    <a:lnTo>
                      <a:pt x="107" y="2037"/>
                    </a:lnTo>
                    <a:lnTo>
                      <a:pt x="143" y="1979"/>
                    </a:lnTo>
                    <a:lnTo>
                      <a:pt x="184" y="1925"/>
                    </a:lnTo>
                    <a:lnTo>
                      <a:pt x="230" y="1876"/>
                    </a:lnTo>
                    <a:lnTo>
                      <a:pt x="279" y="1830"/>
                    </a:lnTo>
                    <a:lnTo>
                      <a:pt x="332" y="1789"/>
                    </a:lnTo>
                    <a:lnTo>
                      <a:pt x="388" y="1752"/>
                    </a:lnTo>
                    <a:lnTo>
                      <a:pt x="448" y="1720"/>
                    </a:lnTo>
                    <a:lnTo>
                      <a:pt x="510" y="1693"/>
                    </a:lnTo>
                    <a:lnTo>
                      <a:pt x="575" y="1672"/>
                    </a:lnTo>
                    <a:lnTo>
                      <a:pt x="643" y="1656"/>
                    </a:lnTo>
                    <a:lnTo>
                      <a:pt x="712" y="1647"/>
                    </a:lnTo>
                    <a:lnTo>
                      <a:pt x="783" y="1644"/>
                    </a:lnTo>
                    <a:lnTo>
                      <a:pt x="850" y="1647"/>
                    </a:lnTo>
                    <a:lnTo>
                      <a:pt x="916" y="1656"/>
                    </a:lnTo>
                    <a:lnTo>
                      <a:pt x="980" y="1670"/>
                    </a:lnTo>
                    <a:lnTo>
                      <a:pt x="998" y="1600"/>
                    </a:lnTo>
                    <a:lnTo>
                      <a:pt x="1022" y="1534"/>
                    </a:lnTo>
                    <a:lnTo>
                      <a:pt x="1052" y="1470"/>
                    </a:lnTo>
                    <a:lnTo>
                      <a:pt x="1086" y="1410"/>
                    </a:lnTo>
                    <a:lnTo>
                      <a:pt x="1125" y="1353"/>
                    </a:lnTo>
                    <a:lnTo>
                      <a:pt x="1169" y="1299"/>
                    </a:lnTo>
                    <a:lnTo>
                      <a:pt x="1128" y="1247"/>
                    </a:lnTo>
                    <a:lnTo>
                      <a:pt x="1093" y="1190"/>
                    </a:lnTo>
                    <a:lnTo>
                      <a:pt x="1062" y="1130"/>
                    </a:lnTo>
                    <a:lnTo>
                      <a:pt x="1036" y="1067"/>
                    </a:lnTo>
                    <a:lnTo>
                      <a:pt x="1014" y="1001"/>
                    </a:lnTo>
                    <a:lnTo>
                      <a:pt x="999" y="934"/>
                    </a:lnTo>
                    <a:lnTo>
                      <a:pt x="990" y="864"/>
                    </a:lnTo>
                    <a:lnTo>
                      <a:pt x="987" y="793"/>
                    </a:lnTo>
                    <a:lnTo>
                      <a:pt x="990" y="721"/>
                    </a:lnTo>
                    <a:lnTo>
                      <a:pt x="1000" y="650"/>
                    </a:lnTo>
                    <a:lnTo>
                      <a:pt x="1015" y="582"/>
                    </a:lnTo>
                    <a:lnTo>
                      <a:pt x="1036" y="517"/>
                    </a:lnTo>
                    <a:lnTo>
                      <a:pt x="1063" y="453"/>
                    </a:lnTo>
                    <a:lnTo>
                      <a:pt x="1094" y="392"/>
                    </a:lnTo>
                    <a:lnTo>
                      <a:pt x="1131" y="336"/>
                    </a:lnTo>
                    <a:lnTo>
                      <a:pt x="1172" y="282"/>
                    </a:lnTo>
                    <a:lnTo>
                      <a:pt x="1217" y="232"/>
                    </a:lnTo>
                    <a:lnTo>
                      <a:pt x="1265" y="186"/>
                    </a:lnTo>
                    <a:lnTo>
                      <a:pt x="1318" y="145"/>
                    </a:lnTo>
                    <a:lnTo>
                      <a:pt x="1375" y="109"/>
                    </a:lnTo>
                    <a:lnTo>
                      <a:pt x="1435" y="76"/>
                    </a:lnTo>
                    <a:lnTo>
                      <a:pt x="1497" y="50"/>
                    </a:lnTo>
                    <a:lnTo>
                      <a:pt x="1562" y="28"/>
                    </a:lnTo>
                    <a:lnTo>
                      <a:pt x="1629" y="13"/>
                    </a:lnTo>
                    <a:lnTo>
                      <a:pt x="1699" y="3"/>
                    </a:lnTo>
                    <a:lnTo>
                      <a:pt x="1770" y="0"/>
                    </a:lnTo>
                    <a:close/>
                  </a:path>
                </a:pathLst>
              </a:custGeom>
              <a:grpFill/>
              <a:ln w="0">
                <a:noFill/>
                <a:prstDash val="solid"/>
                <a:round/>
              </a:ln>
            </p:spPr>
            <p:txBody>
              <a:bodyPr anchor="t" anchorCtr="0" bIns="45720" compatLnSpc="1" lIns="91440" numCol="1" rIns="91440" tIns="45720" vert="horz" wrap="square">
                <a:prstTxWarp prst="textNoShape">
                  <a:avLst/>
                </a:prstTxWarp>
              </a:bodyPr>
              <a:lstStyle/>
              <a:p>
                <a:pPr>
                  <a:defRPr/>
                </a:pPr>
                <a:endParaRPr kern="0" lang="en-IN">
                  <a:solidFill>
                    <a:prstClr val="white"/>
                  </a:solidFill>
                  <a:latin typeface="+mn-ea"/>
                  <a:cs typeface="+mn-ea"/>
                  <a:sym typeface="+mn-lt"/>
                </a:endParaRPr>
              </a:p>
            </p:txBody>
          </p:sp>
          <p:sp>
            <p:nvSpPr>
              <p:cNvPr id="20" name="Freeform 51">
                <a:extLst>
                  <a:ext uri="{FF2B5EF4-FFF2-40B4-BE49-F238E27FC236}">
                    <a16:creationId xmlns:a16="http://schemas.microsoft.com/office/drawing/2014/main" id="{3A38D1D9-B544-4792-B501-0C55442C1F08}"/>
                  </a:ext>
                </a:extLst>
              </p:cNvPr>
              <p:cNvSpPr>
                <a:spLocks noEditPoints="1"/>
              </p:cNvSpPr>
              <p:nvPr/>
            </p:nvSpPr>
            <p:spPr bwMode="auto">
              <a:xfrm>
                <a:off x="8145463" y="1485900"/>
                <a:ext cx="190500" cy="206375"/>
              </a:xfrm>
              <a:custGeom>
                <a:gdLst>
                  <a:gd fmla="*/ 458 w 960" name="T0"/>
                  <a:gd fmla="*/ 626 h 1038" name="T1"/>
                  <a:gd fmla="*/ 347 w 960" name="T2"/>
                  <a:gd fmla="*/ 902 h 1038" name="T3"/>
                  <a:gd fmla="*/ 615 w 960" name="T4"/>
                  <a:gd fmla="*/ 902 h 1038" name="T5"/>
                  <a:gd fmla="*/ 503 w 960" name="T6"/>
                  <a:gd fmla="*/ 626 h 1038" name="T7"/>
                  <a:gd fmla="*/ 526 w 960" name="T8"/>
                  <a:gd fmla="*/ 581 h 1038" name="T9"/>
                  <a:gd fmla="*/ 480 w 960" name="T10"/>
                  <a:gd fmla="*/ 587 h 1038" name="T11"/>
                  <a:gd fmla="*/ 414 w 960" name="T12"/>
                  <a:gd fmla="*/ 575 h 1038" name="T13"/>
                  <a:gd fmla="*/ 519 w 960" name="T14"/>
                  <a:gd fmla="*/ 2 h 1038" name="T15"/>
                  <a:gd fmla="*/ 592 w 960" name="T16"/>
                  <a:gd fmla="*/ 25 h 1038" name="T17"/>
                  <a:gd fmla="*/ 654 w 960" name="T18"/>
                  <a:gd fmla="*/ 65 h 1038" name="T19"/>
                  <a:gd fmla="*/ 703 w 960" name="T20"/>
                  <a:gd fmla="*/ 122 h 1038" name="T21"/>
                  <a:gd fmla="*/ 735 w 960" name="T22"/>
                  <a:gd fmla="*/ 191 h 1038" name="T23"/>
                  <a:gd fmla="*/ 746 w 960" name="T24"/>
                  <a:gd fmla="*/ 268 h 1038" name="T25"/>
                  <a:gd fmla="*/ 735 w 960" name="T26"/>
                  <a:gd fmla="*/ 348 h 1038" name="T27"/>
                  <a:gd fmla="*/ 705 w 960" name="T28"/>
                  <a:gd fmla="*/ 425 h 1038" name="T29"/>
                  <a:gd fmla="*/ 658 w 960" name="T30"/>
                  <a:gd fmla="*/ 494 h 1038" name="T31"/>
                  <a:gd fmla="*/ 599 w 960" name="T32"/>
                  <a:gd fmla="*/ 547 h 1038" name="T33"/>
                  <a:gd fmla="*/ 698 w 960" name="T34"/>
                  <a:gd fmla="*/ 585 h 1038" name="T35"/>
                  <a:gd fmla="*/ 786 w 960" name="T36"/>
                  <a:gd fmla="*/ 638 h 1038" name="T37"/>
                  <a:gd fmla="*/ 858 w 960" name="T38"/>
                  <a:gd fmla="*/ 703 h 1038" name="T39"/>
                  <a:gd fmla="*/ 913 w 960" name="T40"/>
                  <a:gd fmla="*/ 774 h 1038" name="T41"/>
                  <a:gd fmla="*/ 948 w 960" name="T42"/>
                  <a:gd fmla="*/ 849 h 1038" name="T43"/>
                  <a:gd fmla="*/ 960 w 960" name="T44"/>
                  <a:gd fmla="*/ 920 h 1038" name="T45"/>
                  <a:gd fmla="*/ 946 w 960" name="T46"/>
                  <a:gd fmla="*/ 951 h 1038" name="T47"/>
                  <a:gd fmla="*/ 908 w 960" name="T48"/>
                  <a:gd fmla="*/ 977 h 1038" name="T49"/>
                  <a:gd fmla="*/ 847 w 960" name="T50"/>
                  <a:gd fmla="*/ 1000 h 1038" name="T51"/>
                  <a:gd fmla="*/ 770 w 960" name="T52"/>
                  <a:gd fmla="*/ 1017 h 1038" name="T53"/>
                  <a:gd fmla="*/ 681 w 960" name="T54"/>
                  <a:gd fmla="*/ 1029 h 1038" name="T55"/>
                  <a:gd fmla="*/ 583 w 960" name="T56"/>
                  <a:gd fmla="*/ 1036 h 1038" name="T57"/>
                  <a:gd fmla="*/ 480 w 960" name="T58"/>
                  <a:gd fmla="*/ 1038 h 1038" name="T59"/>
                  <a:gd fmla="*/ 379 w 960" name="T60"/>
                  <a:gd fmla="*/ 1036 h 1038" name="T61"/>
                  <a:gd fmla="*/ 281 w 960" name="T62"/>
                  <a:gd fmla="*/ 1029 h 1038" name="T63"/>
                  <a:gd fmla="*/ 191 w 960" name="T64"/>
                  <a:gd fmla="*/ 1017 h 1038" name="T65"/>
                  <a:gd fmla="*/ 114 w 960" name="T66"/>
                  <a:gd fmla="*/ 1000 h 1038" name="T67"/>
                  <a:gd fmla="*/ 54 w 960" name="T68"/>
                  <a:gd fmla="*/ 977 h 1038" name="T69"/>
                  <a:gd fmla="*/ 14 w 960" name="T70"/>
                  <a:gd fmla="*/ 951 h 1038" name="T71"/>
                  <a:gd fmla="*/ 0 w 960" name="T72"/>
                  <a:gd fmla="*/ 920 h 1038" name="T73"/>
                  <a:gd fmla="*/ 13 w 960" name="T74"/>
                  <a:gd fmla="*/ 849 h 1038" name="T75"/>
                  <a:gd fmla="*/ 48 w 960" name="T76"/>
                  <a:gd fmla="*/ 774 h 1038" name="T77"/>
                  <a:gd fmla="*/ 104 w 960" name="T78"/>
                  <a:gd fmla="*/ 703 h 1038" name="T79"/>
                  <a:gd fmla="*/ 176 w 960" name="T80"/>
                  <a:gd fmla="*/ 638 h 1038" name="T81"/>
                  <a:gd fmla="*/ 263 w 960" name="T82"/>
                  <a:gd fmla="*/ 585 h 1038" name="T83"/>
                  <a:gd fmla="*/ 363 w 960" name="T84"/>
                  <a:gd fmla="*/ 547 h 1038" name="T85"/>
                  <a:gd fmla="*/ 302 w 960" name="T86"/>
                  <a:gd fmla="*/ 494 h 1038" name="T87"/>
                  <a:gd fmla="*/ 256 w 960" name="T88"/>
                  <a:gd fmla="*/ 425 h 1038" name="T89"/>
                  <a:gd fmla="*/ 227 w 960" name="T90"/>
                  <a:gd fmla="*/ 348 h 1038" name="T91"/>
                  <a:gd fmla="*/ 216 w 960" name="T92"/>
                  <a:gd fmla="*/ 268 h 1038" name="T93"/>
                  <a:gd fmla="*/ 227 w 960" name="T94"/>
                  <a:gd fmla="*/ 191 h 1038" name="T95"/>
                  <a:gd fmla="*/ 258 w 960" name="T96"/>
                  <a:gd fmla="*/ 122 h 1038" name="T97"/>
                  <a:gd fmla="*/ 307 w 960" name="T98"/>
                  <a:gd fmla="*/ 65 h 1038" name="T99"/>
                  <a:gd fmla="*/ 369 w 960" name="T100"/>
                  <a:gd fmla="*/ 25 h 1038" name="T101"/>
                  <a:gd fmla="*/ 441 w 960" name="T102"/>
                  <a:gd fmla="*/ 2 h 1038"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1038" w="960">
                    <a:moveTo>
                      <a:pt x="414" y="575"/>
                    </a:moveTo>
                    <a:lnTo>
                      <a:pt x="458" y="626"/>
                    </a:lnTo>
                    <a:lnTo>
                      <a:pt x="459" y="626"/>
                    </a:lnTo>
                    <a:lnTo>
                      <a:pt x="347" y="902"/>
                    </a:lnTo>
                    <a:lnTo>
                      <a:pt x="480" y="1038"/>
                    </a:lnTo>
                    <a:lnTo>
                      <a:pt x="615" y="902"/>
                    </a:lnTo>
                    <a:lnTo>
                      <a:pt x="502" y="626"/>
                    </a:lnTo>
                    <a:lnTo>
                      <a:pt x="503" y="626"/>
                    </a:lnTo>
                    <a:lnTo>
                      <a:pt x="547" y="575"/>
                    </a:lnTo>
                    <a:lnTo>
                      <a:pt x="526" y="581"/>
                    </a:lnTo>
                    <a:lnTo>
                      <a:pt x="503" y="586"/>
                    </a:lnTo>
                    <a:lnTo>
                      <a:pt x="480" y="587"/>
                    </a:lnTo>
                    <a:lnTo>
                      <a:pt x="447" y="583"/>
                    </a:lnTo>
                    <a:lnTo>
                      <a:pt x="414" y="575"/>
                    </a:lnTo>
                    <a:close/>
                    <a:moveTo>
                      <a:pt x="480" y="0"/>
                    </a:moveTo>
                    <a:lnTo>
                      <a:pt x="519" y="2"/>
                    </a:lnTo>
                    <a:lnTo>
                      <a:pt x="557" y="11"/>
                    </a:lnTo>
                    <a:lnTo>
                      <a:pt x="592" y="25"/>
                    </a:lnTo>
                    <a:lnTo>
                      <a:pt x="625" y="42"/>
                    </a:lnTo>
                    <a:lnTo>
                      <a:pt x="654" y="65"/>
                    </a:lnTo>
                    <a:lnTo>
                      <a:pt x="681" y="91"/>
                    </a:lnTo>
                    <a:lnTo>
                      <a:pt x="703" y="122"/>
                    </a:lnTo>
                    <a:lnTo>
                      <a:pt x="721" y="155"/>
                    </a:lnTo>
                    <a:lnTo>
                      <a:pt x="735" y="191"/>
                    </a:lnTo>
                    <a:lnTo>
                      <a:pt x="742" y="228"/>
                    </a:lnTo>
                    <a:lnTo>
                      <a:pt x="746" y="268"/>
                    </a:lnTo>
                    <a:lnTo>
                      <a:pt x="742" y="307"/>
                    </a:lnTo>
                    <a:lnTo>
                      <a:pt x="735" y="348"/>
                    </a:lnTo>
                    <a:lnTo>
                      <a:pt x="722" y="387"/>
                    </a:lnTo>
                    <a:lnTo>
                      <a:pt x="705" y="425"/>
                    </a:lnTo>
                    <a:lnTo>
                      <a:pt x="684" y="461"/>
                    </a:lnTo>
                    <a:lnTo>
                      <a:pt x="658" y="494"/>
                    </a:lnTo>
                    <a:lnTo>
                      <a:pt x="630" y="523"/>
                    </a:lnTo>
                    <a:lnTo>
                      <a:pt x="599" y="547"/>
                    </a:lnTo>
                    <a:lnTo>
                      <a:pt x="650" y="564"/>
                    </a:lnTo>
                    <a:lnTo>
                      <a:pt x="698" y="585"/>
                    </a:lnTo>
                    <a:lnTo>
                      <a:pt x="744" y="610"/>
                    </a:lnTo>
                    <a:lnTo>
                      <a:pt x="786" y="638"/>
                    </a:lnTo>
                    <a:lnTo>
                      <a:pt x="823" y="670"/>
                    </a:lnTo>
                    <a:lnTo>
                      <a:pt x="858" y="703"/>
                    </a:lnTo>
                    <a:lnTo>
                      <a:pt x="888" y="738"/>
                    </a:lnTo>
                    <a:lnTo>
                      <a:pt x="913" y="774"/>
                    </a:lnTo>
                    <a:lnTo>
                      <a:pt x="933" y="812"/>
                    </a:lnTo>
                    <a:lnTo>
                      <a:pt x="948" y="849"/>
                    </a:lnTo>
                    <a:lnTo>
                      <a:pt x="957" y="885"/>
                    </a:lnTo>
                    <a:lnTo>
                      <a:pt x="960" y="920"/>
                    </a:lnTo>
                    <a:lnTo>
                      <a:pt x="957" y="936"/>
                    </a:lnTo>
                    <a:lnTo>
                      <a:pt x="946" y="951"/>
                    </a:lnTo>
                    <a:lnTo>
                      <a:pt x="930" y="965"/>
                    </a:lnTo>
                    <a:lnTo>
                      <a:pt x="908" y="977"/>
                    </a:lnTo>
                    <a:lnTo>
                      <a:pt x="879" y="989"/>
                    </a:lnTo>
                    <a:lnTo>
                      <a:pt x="847" y="1000"/>
                    </a:lnTo>
                    <a:lnTo>
                      <a:pt x="810" y="1009"/>
                    </a:lnTo>
                    <a:lnTo>
                      <a:pt x="770" y="1017"/>
                    </a:lnTo>
                    <a:lnTo>
                      <a:pt x="727" y="1023"/>
                    </a:lnTo>
                    <a:lnTo>
                      <a:pt x="681" y="1029"/>
                    </a:lnTo>
                    <a:lnTo>
                      <a:pt x="632" y="1033"/>
                    </a:lnTo>
                    <a:lnTo>
                      <a:pt x="583" y="1036"/>
                    </a:lnTo>
                    <a:lnTo>
                      <a:pt x="532" y="1038"/>
                    </a:lnTo>
                    <a:lnTo>
                      <a:pt x="480" y="1038"/>
                    </a:lnTo>
                    <a:lnTo>
                      <a:pt x="430" y="1038"/>
                    </a:lnTo>
                    <a:lnTo>
                      <a:pt x="379" y="1036"/>
                    </a:lnTo>
                    <a:lnTo>
                      <a:pt x="328" y="1033"/>
                    </a:lnTo>
                    <a:lnTo>
                      <a:pt x="281" y="1029"/>
                    </a:lnTo>
                    <a:lnTo>
                      <a:pt x="234" y="1023"/>
                    </a:lnTo>
                    <a:lnTo>
                      <a:pt x="191" y="1017"/>
                    </a:lnTo>
                    <a:lnTo>
                      <a:pt x="150" y="1009"/>
                    </a:lnTo>
                    <a:lnTo>
                      <a:pt x="114" y="1000"/>
                    </a:lnTo>
                    <a:lnTo>
                      <a:pt x="81" y="989"/>
                    </a:lnTo>
                    <a:lnTo>
                      <a:pt x="54" y="977"/>
                    </a:lnTo>
                    <a:lnTo>
                      <a:pt x="32" y="965"/>
                    </a:lnTo>
                    <a:lnTo>
                      <a:pt x="14" y="951"/>
                    </a:lnTo>
                    <a:lnTo>
                      <a:pt x="5" y="936"/>
                    </a:lnTo>
                    <a:lnTo>
                      <a:pt x="0" y="920"/>
                    </a:lnTo>
                    <a:lnTo>
                      <a:pt x="3" y="885"/>
                    </a:lnTo>
                    <a:lnTo>
                      <a:pt x="13" y="849"/>
                    </a:lnTo>
                    <a:lnTo>
                      <a:pt x="28" y="812"/>
                    </a:lnTo>
                    <a:lnTo>
                      <a:pt x="48" y="774"/>
                    </a:lnTo>
                    <a:lnTo>
                      <a:pt x="74" y="738"/>
                    </a:lnTo>
                    <a:lnTo>
                      <a:pt x="104" y="703"/>
                    </a:lnTo>
                    <a:lnTo>
                      <a:pt x="138" y="670"/>
                    </a:lnTo>
                    <a:lnTo>
                      <a:pt x="176" y="638"/>
                    </a:lnTo>
                    <a:lnTo>
                      <a:pt x="218" y="610"/>
                    </a:lnTo>
                    <a:lnTo>
                      <a:pt x="263" y="585"/>
                    </a:lnTo>
                    <a:lnTo>
                      <a:pt x="312" y="564"/>
                    </a:lnTo>
                    <a:lnTo>
                      <a:pt x="363" y="547"/>
                    </a:lnTo>
                    <a:lnTo>
                      <a:pt x="331" y="523"/>
                    </a:lnTo>
                    <a:lnTo>
                      <a:pt x="302" y="494"/>
                    </a:lnTo>
                    <a:lnTo>
                      <a:pt x="277" y="461"/>
                    </a:lnTo>
                    <a:lnTo>
                      <a:pt x="256" y="425"/>
                    </a:lnTo>
                    <a:lnTo>
                      <a:pt x="239" y="387"/>
                    </a:lnTo>
                    <a:lnTo>
                      <a:pt x="227" y="348"/>
                    </a:lnTo>
                    <a:lnTo>
                      <a:pt x="218" y="307"/>
                    </a:lnTo>
                    <a:lnTo>
                      <a:pt x="216" y="268"/>
                    </a:lnTo>
                    <a:lnTo>
                      <a:pt x="218" y="228"/>
                    </a:lnTo>
                    <a:lnTo>
                      <a:pt x="227" y="191"/>
                    </a:lnTo>
                    <a:lnTo>
                      <a:pt x="241" y="155"/>
                    </a:lnTo>
                    <a:lnTo>
                      <a:pt x="258" y="122"/>
                    </a:lnTo>
                    <a:lnTo>
                      <a:pt x="281" y="91"/>
                    </a:lnTo>
                    <a:lnTo>
                      <a:pt x="307" y="65"/>
                    </a:lnTo>
                    <a:lnTo>
                      <a:pt x="337" y="42"/>
                    </a:lnTo>
                    <a:lnTo>
                      <a:pt x="369" y="25"/>
                    </a:lnTo>
                    <a:lnTo>
                      <a:pt x="404" y="11"/>
                    </a:lnTo>
                    <a:lnTo>
                      <a:pt x="441" y="2"/>
                    </a:lnTo>
                    <a:lnTo>
                      <a:pt x="480" y="0"/>
                    </a:lnTo>
                    <a:close/>
                  </a:path>
                </a:pathLst>
              </a:custGeom>
              <a:grpFill/>
              <a:ln w="0">
                <a:noFill/>
                <a:prstDash val="solid"/>
                <a:round/>
              </a:ln>
            </p:spPr>
            <p:txBody>
              <a:bodyPr anchor="t" anchorCtr="0" bIns="45720" compatLnSpc="1" lIns="91440" numCol="1" rIns="91440" tIns="45720" vert="horz" wrap="square">
                <a:prstTxWarp prst="textNoShape">
                  <a:avLst/>
                </a:prstTxWarp>
              </a:bodyPr>
              <a:lstStyle/>
              <a:p>
                <a:pPr>
                  <a:defRPr/>
                </a:pPr>
                <a:endParaRPr kern="0" lang="en-IN">
                  <a:solidFill>
                    <a:prstClr val="white"/>
                  </a:solidFill>
                  <a:latin typeface="+mn-ea"/>
                  <a:cs typeface="+mn-ea"/>
                  <a:sym typeface="+mn-lt"/>
                </a:endParaRPr>
              </a:p>
            </p:txBody>
          </p:sp>
        </p:grpSp>
      </p:grpSp>
      <p:sp>
        <p:nvSpPr>
          <p:cNvPr id="21" name="Rounded Rectangle 10">
            <a:extLst>
              <a:ext uri="{FF2B5EF4-FFF2-40B4-BE49-F238E27FC236}">
                <a16:creationId xmlns:a16="http://schemas.microsoft.com/office/drawing/2014/main" id="{18E1E9FA-2A3A-42E0-A218-A9F9ED89197B}"/>
              </a:ext>
            </a:extLst>
          </p:cNvPr>
          <p:cNvSpPr/>
          <p:nvPr/>
        </p:nvSpPr>
        <p:spPr>
          <a:xfrm>
            <a:off x="1245121" y="2425167"/>
            <a:ext cx="4212294" cy="207506"/>
          </a:xfrm>
          <a:prstGeom prst="roundRect">
            <a:avLst>
              <a:gd fmla="val 50000" name="adj"/>
            </a:avLst>
          </a:prstGeom>
          <a:solidFill>
            <a:sysClr lastClr="FFFFFF" val="window"/>
          </a:solidFill>
          <a:ln algn="ctr" cap="flat" cmpd="sng" w="12700">
            <a:solidFill>
              <a:sysClr lastClr="FFFFFF" val="window">
                <a:lumMod val="95000"/>
              </a:sysClr>
            </a:solidFill>
            <a:prstDash val="solid"/>
            <a:miter lim="800000"/>
          </a:ln>
          <a:effectLst>
            <a:outerShdw algn="tl" blurRad="127000" dir="2700000" dist="38100" rotWithShape="0">
              <a:sysClr lastClr="000000" val="windowText">
                <a:lumMod val="95000"/>
                <a:lumOff val="5000"/>
                <a:alpha val="60000"/>
              </a:sysClr>
            </a:outerShdw>
          </a:effectLst>
        </p:spPr>
        <p:txBody>
          <a:bodyPr anchor="ctr" rtlCol="0"/>
          <a:lstStyle/>
          <a:p>
            <a:pPr algn="r">
              <a:defRPr/>
            </a:pPr>
            <a:r>
              <a:rPr kern="0" lang="en-IN" sz="1100">
                <a:solidFill>
                  <a:schemeClr val="tx1">
                    <a:lumMod val="65000"/>
                    <a:lumOff val="35000"/>
                  </a:schemeClr>
                </a:solidFill>
                <a:latin typeface="+mn-ea"/>
                <a:cs typeface="+mn-ea"/>
                <a:sym typeface="+mn-lt"/>
              </a:rPr>
              <a:t>45%</a:t>
            </a:r>
          </a:p>
        </p:txBody>
      </p:sp>
      <p:sp>
        <p:nvSpPr>
          <p:cNvPr id="22" name="Rounded Rectangle 11">
            <a:extLst>
              <a:ext uri="{FF2B5EF4-FFF2-40B4-BE49-F238E27FC236}">
                <a16:creationId xmlns:a16="http://schemas.microsoft.com/office/drawing/2014/main" id="{F15E79CF-8F69-44B7-AD26-7B6B64849B6F}"/>
              </a:ext>
            </a:extLst>
          </p:cNvPr>
          <p:cNvSpPr/>
          <p:nvPr/>
        </p:nvSpPr>
        <p:spPr>
          <a:xfrm>
            <a:off x="1311660" y="2483640"/>
            <a:ext cx="2057068" cy="90561"/>
          </a:xfrm>
          <a:prstGeom prst="roundRect">
            <a:avLst>
              <a:gd fmla="val 50000" name="adj"/>
            </a:avLst>
          </a:prstGeom>
          <a:solidFill>
            <a:srgbClr val="409BF8"/>
          </a:solidFill>
          <a:ln algn="ctr" cap="flat" cmpd="sng" w="12700">
            <a:noFill/>
            <a:prstDash val="solid"/>
            <a:miter lim="800000"/>
          </a:ln>
          <a:effectLst/>
        </p:spPr>
        <p:txBody>
          <a:bodyPr anchor="ctr" rtlCol="0"/>
          <a:lstStyle/>
          <a:p>
            <a:pPr algn="ctr">
              <a:defRPr/>
            </a:pPr>
            <a:endParaRPr kern="0" lang="en-IN" sz="1600">
              <a:solidFill>
                <a:prstClr val="white"/>
              </a:solidFill>
              <a:latin typeface="+mn-ea"/>
              <a:cs typeface="+mn-ea"/>
              <a:sym typeface="+mn-lt"/>
            </a:endParaRPr>
          </a:p>
        </p:txBody>
      </p:sp>
      <p:sp>
        <p:nvSpPr>
          <p:cNvPr id="23" name="Rounded Rectangle 173">
            <a:extLst>
              <a:ext uri="{FF2B5EF4-FFF2-40B4-BE49-F238E27FC236}">
                <a16:creationId xmlns:a16="http://schemas.microsoft.com/office/drawing/2014/main" id="{38C336CA-EA3A-44A6-95C8-82F1C3B42306}"/>
              </a:ext>
            </a:extLst>
          </p:cNvPr>
          <p:cNvSpPr/>
          <p:nvPr/>
        </p:nvSpPr>
        <p:spPr>
          <a:xfrm>
            <a:off x="1245121" y="3239021"/>
            <a:ext cx="4212294" cy="207506"/>
          </a:xfrm>
          <a:prstGeom prst="roundRect">
            <a:avLst>
              <a:gd fmla="val 50000" name="adj"/>
            </a:avLst>
          </a:prstGeom>
          <a:solidFill>
            <a:sysClr lastClr="FFFFFF" val="window"/>
          </a:solidFill>
          <a:ln algn="ctr" cap="flat" cmpd="sng" w="12700">
            <a:solidFill>
              <a:sysClr lastClr="FFFFFF" val="window">
                <a:lumMod val="95000"/>
              </a:sysClr>
            </a:solidFill>
            <a:prstDash val="solid"/>
            <a:miter lim="800000"/>
          </a:ln>
          <a:effectLst>
            <a:outerShdw algn="tl" blurRad="127000" dir="2700000" dist="38100" rotWithShape="0">
              <a:sysClr lastClr="000000" val="windowText">
                <a:lumMod val="95000"/>
                <a:lumOff val="5000"/>
                <a:alpha val="60000"/>
              </a:sysClr>
            </a:outerShdw>
          </a:effectLst>
        </p:spPr>
        <p:txBody>
          <a:bodyPr anchor="ctr" rtlCol="0"/>
          <a:lstStyle/>
          <a:p>
            <a:pPr algn="r">
              <a:defRPr/>
            </a:pPr>
            <a:r>
              <a:rPr kern="0" lang="en-IN" sz="1100">
                <a:solidFill>
                  <a:schemeClr val="tx1">
                    <a:lumMod val="65000"/>
                    <a:lumOff val="35000"/>
                  </a:schemeClr>
                </a:solidFill>
                <a:latin typeface="+mn-ea"/>
                <a:cs typeface="+mn-ea"/>
                <a:sym typeface="+mn-lt"/>
              </a:rPr>
              <a:t>100%</a:t>
            </a:r>
          </a:p>
        </p:txBody>
      </p:sp>
      <p:sp>
        <p:nvSpPr>
          <p:cNvPr id="24" name="Rounded Rectangle 174">
            <a:extLst>
              <a:ext uri="{FF2B5EF4-FFF2-40B4-BE49-F238E27FC236}">
                <a16:creationId xmlns:a16="http://schemas.microsoft.com/office/drawing/2014/main" id="{DCC47700-8C66-463D-BCEE-8B243AF55482}"/>
              </a:ext>
            </a:extLst>
          </p:cNvPr>
          <p:cNvSpPr/>
          <p:nvPr/>
        </p:nvSpPr>
        <p:spPr>
          <a:xfrm>
            <a:off x="1311660" y="3297494"/>
            <a:ext cx="3554131" cy="90561"/>
          </a:xfrm>
          <a:prstGeom prst="roundRect">
            <a:avLst>
              <a:gd fmla="val 50000" name="adj"/>
            </a:avLst>
          </a:prstGeom>
          <a:solidFill>
            <a:srgbClr val="317ABB"/>
          </a:solidFill>
          <a:ln algn="ctr" cap="flat" cmpd="sng" w="12700">
            <a:noFill/>
            <a:prstDash val="solid"/>
            <a:miter lim="800000"/>
          </a:ln>
          <a:effectLst/>
        </p:spPr>
        <p:txBody>
          <a:bodyPr anchor="ctr" rtlCol="0"/>
          <a:lstStyle/>
          <a:p>
            <a:pPr algn="ctr">
              <a:defRPr/>
            </a:pPr>
            <a:endParaRPr kern="0" lang="en-IN" sz="1600">
              <a:solidFill>
                <a:prstClr val="white"/>
              </a:solidFill>
              <a:latin typeface="+mn-ea"/>
              <a:cs typeface="+mn-ea"/>
              <a:sym typeface="+mn-lt"/>
            </a:endParaRPr>
          </a:p>
        </p:txBody>
      </p:sp>
      <p:grpSp>
        <p:nvGrpSpPr>
          <p:cNvPr id="25" name="Group 41">
            <a:extLst>
              <a:ext uri="{FF2B5EF4-FFF2-40B4-BE49-F238E27FC236}">
                <a16:creationId xmlns:a16="http://schemas.microsoft.com/office/drawing/2014/main" id="{C511DF0E-8C1A-4FD0-8D27-029684F8A042}"/>
              </a:ext>
            </a:extLst>
          </p:cNvPr>
          <p:cNvGrpSpPr/>
          <p:nvPr/>
        </p:nvGrpSpPr>
        <p:grpSpPr>
          <a:xfrm>
            <a:off x="1245121" y="3664148"/>
            <a:ext cx="1864345" cy="285917"/>
            <a:chOff x="6654373" y="4833909"/>
            <a:chExt cx="1864345" cy="285917"/>
          </a:xfrm>
        </p:grpSpPr>
        <p:sp>
          <p:nvSpPr>
            <p:cNvPr id="26" name="Rectangle 21">
              <a:extLst>
                <a:ext uri="{FF2B5EF4-FFF2-40B4-BE49-F238E27FC236}">
                  <a16:creationId xmlns:a16="http://schemas.microsoft.com/office/drawing/2014/main" id="{D3CBF153-6D03-4FDE-9620-77C999654DE4}"/>
                </a:ext>
              </a:extLst>
            </p:cNvPr>
            <p:cNvSpPr/>
            <p:nvPr/>
          </p:nvSpPr>
          <p:spPr>
            <a:xfrm>
              <a:off x="7142367" y="4833909"/>
              <a:ext cx="1376351" cy="285917"/>
            </a:xfrm>
            <a:prstGeom prst="rect">
              <a:avLst/>
            </a:prstGeom>
            <a:noFill/>
            <a:ln algn="ctr" cap="flat" cmpd="sng" w="12700">
              <a:noFill/>
              <a:prstDash val="solid"/>
              <a:miter lim="800000"/>
            </a:ln>
            <a:effectLst/>
          </p:spPr>
          <p:txBody>
            <a:bodyPr anchor="ctr" bIns="0" lIns="0" rIns="36000" rtlCol="0" tIns="0">
              <a:normAutofit/>
            </a:bodyPr>
            <a:lstStyle/>
            <a:p>
              <a:pPr>
                <a:defRPr/>
              </a:pPr>
              <a:r>
                <a:rPr altLang="en-US" kern="0" lang="zh-CN" sz="1400">
                  <a:solidFill>
                    <a:prstClr val="white"/>
                  </a:solidFill>
                  <a:latin typeface="+mn-ea"/>
                  <a:cs typeface="+mn-ea"/>
                  <a:sym typeface="+mn-lt"/>
                </a:rPr>
                <a:t>添加标题 03</a:t>
              </a:r>
            </a:p>
          </p:txBody>
        </p:sp>
        <p:sp>
          <p:nvSpPr>
            <p:cNvPr id="27" name="Freeform 20">
              <a:extLst>
                <a:ext uri="{FF2B5EF4-FFF2-40B4-BE49-F238E27FC236}">
                  <a16:creationId xmlns:a16="http://schemas.microsoft.com/office/drawing/2014/main" id="{23756AB7-6BA0-4B3B-B081-C631A4C3D61C}"/>
                </a:ext>
              </a:extLst>
            </p:cNvPr>
            <p:cNvSpPr>
              <a:spLocks noEditPoints="1"/>
            </p:cNvSpPr>
            <p:nvPr/>
          </p:nvSpPr>
          <p:spPr bwMode="auto">
            <a:xfrm>
              <a:off x="6654373" y="4897985"/>
              <a:ext cx="192419" cy="191189"/>
            </a:xfrm>
            <a:custGeom>
              <a:gdLst>
                <a:gd fmla="*/ 120 w 3130" name="T0"/>
                <a:gd fmla="*/ 2868 h 3105" name="T1"/>
                <a:gd fmla="*/ 209 w 3130" name="T2"/>
                <a:gd fmla="*/ 2981 h 3105" name="T3"/>
                <a:gd fmla="*/ 318 w 3130" name="T4"/>
                <a:gd fmla="*/ 2891 h 3105" name="T5"/>
                <a:gd fmla="*/ 230 w 3130" name="T6"/>
                <a:gd fmla="*/ 2778 h 3105" name="T7"/>
                <a:gd fmla="*/ 2693 w 3130" name="T8"/>
                <a:gd fmla="*/ 913 h 3105" name="T9"/>
                <a:gd fmla="*/ 2670 w 3130" name="T10"/>
                <a:gd fmla="*/ 1092 h 3105" name="T11"/>
                <a:gd fmla="*/ 2749 w 3130" name="T12"/>
                <a:gd fmla="*/ 1282 h 3105" name="T13"/>
                <a:gd fmla="*/ 2923 w 3130" name="T14"/>
                <a:gd fmla="*/ 1503 h 3105" name="T15"/>
                <a:gd fmla="*/ 2950 w 3130" name="T16"/>
                <a:gd fmla="*/ 1224 h 3105" name="T17"/>
                <a:gd fmla="*/ 1682 w 3130" name="T18"/>
                <a:gd fmla="*/ 174 h 3105" name="T19"/>
                <a:gd fmla="*/ 1163 w 3130" name="T20"/>
                <a:gd fmla="*/ 339 h 3105" name="T21"/>
                <a:gd fmla="*/ 1105 w 3130" name="T22"/>
                <a:gd fmla="*/ 544 h 3105" name="T23"/>
                <a:gd fmla="*/ 1153 w 3130" name="T24"/>
                <a:gd fmla="*/ 718 h 3105" name="T25"/>
                <a:gd fmla="*/ 1042 w 3130" name="T26"/>
                <a:gd fmla="*/ 829 h 3105" name="T27"/>
                <a:gd fmla="*/ 894 w 3130" name="T28"/>
                <a:gd fmla="*/ 903 h 3105" name="T29"/>
                <a:gd fmla="*/ 858 w 3130" name="T30"/>
                <a:gd fmla="*/ 1068 h 3105" name="T31"/>
                <a:gd fmla="*/ 866 w 3130" name="T32"/>
                <a:gd fmla="*/ 1230 h 3105" name="T33"/>
                <a:gd fmla="*/ 929 w 3130" name="T34"/>
                <a:gd fmla="*/ 1294 h 3105" name="T35"/>
                <a:gd fmla="*/ 886 w 3130" name="T36"/>
                <a:gd fmla="*/ 1385 h 3105" name="T37"/>
                <a:gd fmla="*/ 673 w 3130" name="T38"/>
                <a:gd fmla="*/ 1515 h 3105" name="T39"/>
                <a:gd fmla="*/ 665 w 3130" name="T40"/>
                <a:gd fmla="*/ 1885 h 3105" name="T41"/>
                <a:gd fmla="*/ 1907 w 3130" name="T42"/>
                <a:gd fmla="*/ 847 h 3105" name="T43"/>
                <a:gd fmla="*/ 1043 w 3130" name="T44"/>
                <a:gd fmla="*/ 2375 h 3105" name="T45"/>
                <a:gd fmla="*/ 1527 w 3130" name="T46"/>
                <a:gd fmla="*/ 2602 h 3105" name="T47"/>
                <a:gd fmla="*/ 2097 w 3130" name="T48"/>
                <a:gd fmla="*/ 2578 h 3105" name="T49"/>
                <a:gd fmla="*/ 2586 w 3130" name="T50"/>
                <a:gd fmla="*/ 2290 h 3105" name="T51"/>
                <a:gd fmla="*/ 2285 w 3130" name="T52"/>
                <a:gd fmla="*/ 2383 h 3105" name="T53"/>
                <a:gd fmla="*/ 2095 w 3130" name="T54"/>
                <a:gd fmla="*/ 2417 h 3105" name="T55"/>
                <a:gd fmla="*/ 2052 w 3130" name="T56"/>
                <a:gd fmla="*/ 2332 h 3105" name="T57"/>
                <a:gd fmla="*/ 2192 w 3130" name="T58"/>
                <a:gd fmla="*/ 2221 h 3105" name="T59"/>
                <a:gd fmla="*/ 2304 w 3130" name="T60"/>
                <a:gd fmla="*/ 2140 h 3105" name="T61"/>
                <a:gd fmla="*/ 2363 w 3130" name="T62"/>
                <a:gd fmla="*/ 1969 h 3105" name="T63"/>
                <a:gd fmla="*/ 2408 w 3130" name="T64"/>
                <a:gd fmla="*/ 1786 h 3105" name="T65"/>
                <a:gd fmla="*/ 2430 w 3130" name="T66"/>
                <a:gd fmla="*/ 1725 h 3105" name="T67"/>
                <a:gd fmla="*/ 2451 w 3130" name="T68"/>
                <a:gd fmla="*/ 1562 h 3105" name="T69"/>
                <a:gd fmla="*/ 2477 w 3130" name="T70"/>
                <a:gd fmla="*/ 1394 h 3105" name="T71"/>
                <a:gd fmla="*/ 2584 w 3130" name="T72"/>
                <a:gd fmla="*/ 1228 h 3105" name="T73"/>
                <a:gd fmla="*/ 2568 w 3130" name="T74"/>
                <a:gd fmla="*/ 1017 h 3105" name="T75"/>
                <a:gd fmla="*/ 2485 w 3130" name="T76"/>
                <a:gd fmla="*/ 825 h 3105" name="T77"/>
                <a:gd fmla="*/ 2351 w 3130" name="T78"/>
                <a:gd fmla="*/ 720 h 3105" name="T79"/>
                <a:gd fmla="*/ 2149 w 3130" name="T80"/>
                <a:gd fmla="*/ 563 h 3105" name="T81"/>
                <a:gd fmla="*/ 2026 w 3130" name="T82"/>
                <a:gd fmla="*/ 400 h 3105" name="T83"/>
                <a:gd fmla="*/ 1907 w 3130" name="T84"/>
                <a:gd fmla="*/ 181 h 3105" name="T85"/>
                <a:gd fmla="*/ 2039 w 3130" name="T86"/>
                <a:gd fmla="*/ 29 h 3105" name="T87"/>
                <a:gd fmla="*/ 2598 w 3130" name="T88"/>
                <a:gd fmla="*/ 291 h 3105" name="T89"/>
                <a:gd fmla="*/ 2984 w 3130" name="T90"/>
                <a:gd fmla="*/ 773 h 3105" name="T91"/>
                <a:gd fmla="*/ 3130 w 3130" name="T92"/>
                <a:gd fmla="*/ 1399 h 3105" name="T93"/>
                <a:gd fmla="*/ 2985 w 3130" name="T94"/>
                <a:gd fmla="*/ 2025 h 3105" name="T95"/>
                <a:gd fmla="*/ 2598 w 3130" name="T96"/>
                <a:gd fmla="*/ 2506 h 3105" name="T97"/>
                <a:gd fmla="*/ 2039 w 3130" name="T98"/>
                <a:gd fmla="*/ 2769 h 3105" name="T99"/>
                <a:gd fmla="*/ 1430 w 3130" name="T100"/>
                <a:gd fmla="*/ 2755 h 3105" name="T101"/>
                <a:gd fmla="*/ 922 w 3130" name="T102"/>
                <a:gd fmla="*/ 2498 h 3105" name="T103"/>
                <a:gd fmla="*/ 238 w 3130" name="T104"/>
                <a:gd fmla="*/ 3105 h 3105" name="T105"/>
                <a:gd fmla="*/ 44 w 3130" name="T106"/>
                <a:gd fmla="*/ 3012 h 3105" name="T107"/>
                <a:gd fmla="*/ 12 w 3130" name="T108"/>
                <a:gd fmla="*/ 2797 h 3105" name="T109"/>
                <a:gd fmla="*/ 534 w 3130" name="T110"/>
                <a:gd fmla="*/ 2002 h 3105" name="T111"/>
                <a:gd fmla="*/ 399 w 3130" name="T112"/>
                <a:gd fmla="*/ 1399 h 3105" name="T113"/>
                <a:gd fmla="*/ 543 w 3130" name="T114"/>
                <a:gd fmla="*/ 773 h 3105" name="T115"/>
                <a:gd fmla="*/ 930 w 3130" name="T116"/>
                <a:gd fmla="*/ 291 h 3105" name="T117"/>
                <a:gd fmla="*/ 1490 w 3130" name="T118"/>
                <a:gd fmla="*/ 29 h 3105"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3105" w="3130">
                  <a:moveTo>
                    <a:pt x="208" y="2778"/>
                  </a:moveTo>
                  <a:lnTo>
                    <a:pt x="186" y="2783"/>
                  </a:lnTo>
                  <a:lnTo>
                    <a:pt x="166" y="2792"/>
                  </a:lnTo>
                  <a:lnTo>
                    <a:pt x="149" y="2807"/>
                  </a:lnTo>
                  <a:lnTo>
                    <a:pt x="134" y="2826"/>
                  </a:lnTo>
                  <a:lnTo>
                    <a:pt x="125" y="2846"/>
                  </a:lnTo>
                  <a:lnTo>
                    <a:pt x="120" y="2868"/>
                  </a:lnTo>
                  <a:lnTo>
                    <a:pt x="120" y="2891"/>
                  </a:lnTo>
                  <a:lnTo>
                    <a:pt x="125" y="2913"/>
                  </a:lnTo>
                  <a:lnTo>
                    <a:pt x="134" y="2933"/>
                  </a:lnTo>
                  <a:lnTo>
                    <a:pt x="149" y="2952"/>
                  </a:lnTo>
                  <a:lnTo>
                    <a:pt x="167" y="2966"/>
                  </a:lnTo>
                  <a:lnTo>
                    <a:pt x="187" y="2976"/>
                  </a:lnTo>
                  <a:lnTo>
                    <a:pt x="209" y="2981"/>
                  </a:lnTo>
                  <a:lnTo>
                    <a:pt x="230" y="2981"/>
                  </a:lnTo>
                  <a:lnTo>
                    <a:pt x="251" y="2977"/>
                  </a:lnTo>
                  <a:lnTo>
                    <a:pt x="272" y="2966"/>
                  </a:lnTo>
                  <a:lnTo>
                    <a:pt x="290" y="2952"/>
                  </a:lnTo>
                  <a:lnTo>
                    <a:pt x="304" y="2934"/>
                  </a:lnTo>
                  <a:lnTo>
                    <a:pt x="313" y="2913"/>
                  </a:lnTo>
                  <a:lnTo>
                    <a:pt x="318" y="2891"/>
                  </a:lnTo>
                  <a:lnTo>
                    <a:pt x="318" y="2868"/>
                  </a:lnTo>
                  <a:lnTo>
                    <a:pt x="313" y="2846"/>
                  </a:lnTo>
                  <a:lnTo>
                    <a:pt x="304" y="2826"/>
                  </a:lnTo>
                  <a:lnTo>
                    <a:pt x="289" y="2807"/>
                  </a:lnTo>
                  <a:lnTo>
                    <a:pt x="272" y="2792"/>
                  </a:lnTo>
                  <a:lnTo>
                    <a:pt x="251" y="2783"/>
                  </a:lnTo>
                  <a:lnTo>
                    <a:pt x="230" y="2778"/>
                  </a:lnTo>
                  <a:lnTo>
                    <a:pt x="208" y="2778"/>
                  </a:lnTo>
                  <a:close/>
                  <a:moveTo>
                    <a:pt x="2823" y="826"/>
                  </a:moveTo>
                  <a:lnTo>
                    <a:pt x="2796" y="840"/>
                  </a:lnTo>
                  <a:lnTo>
                    <a:pt x="2769" y="855"/>
                  </a:lnTo>
                  <a:lnTo>
                    <a:pt x="2741" y="873"/>
                  </a:lnTo>
                  <a:lnTo>
                    <a:pt x="2716" y="892"/>
                  </a:lnTo>
                  <a:lnTo>
                    <a:pt x="2693" y="913"/>
                  </a:lnTo>
                  <a:lnTo>
                    <a:pt x="2677" y="936"/>
                  </a:lnTo>
                  <a:lnTo>
                    <a:pt x="2669" y="953"/>
                  </a:lnTo>
                  <a:lnTo>
                    <a:pt x="2665" y="976"/>
                  </a:lnTo>
                  <a:lnTo>
                    <a:pt x="2662" y="1002"/>
                  </a:lnTo>
                  <a:lnTo>
                    <a:pt x="2663" y="1031"/>
                  </a:lnTo>
                  <a:lnTo>
                    <a:pt x="2666" y="1061"/>
                  </a:lnTo>
                  <a:lnTo>
                    <a:pt x="2670" y="1092"/>
                  </a:lnTo>
                  <a:lnTo>
                    <a:pt x="2677" y="1123"/>
                  </a:lnTo>
                  <a:lnTo>
                    <a:pt x="2686" y="1155"/>
                  </a:lnTo>
                  <a:lnTo>
                    <a:pt x="2696" y="1186"/>
                  </a:lnTo>
                  <a:lnTo>
                    <a:pt x="2709" y="1214"/>
                  </a:lnTo>
                  <a:lnTo>
                    <a:pt x="2721" y="1240"/>
                  </a:lnTo>
                  <a:lnTo>
                    <a:pt x="2735" y="1263"/>
                  </a:lnTo>
                  <a:lnTo>
                    <a:pt x="2749" y="1282"/>
                  </a:lnTo>
                  <a:lnTo>
                    <a:pt x="2766" y="1295"/>
                  </a:lnTo>
                  <a:lnTo>
                    <a:pt x="2802" y="1326"/>
                  </a:lnTo>
                  <a:lnTo>
                    <a:pt x="2835" y="1358"/>
                  </a:lnTo>
                  <a:lnTo>
                    <a:pt x="2862" y="1392"/>
                  </a:lnTo>
                  <a:lnTo>
                    <a:pt x="2887" y="1428"/>
                  </a:lnTo>
                  <a:lnTo>
                    <a:pt x="2906" y="1465"/>
                  </a:lnTo>
                  <a:lnTo>
                    <a:pt x="2923" y="1503"/>
                  </a:lnTo>
                  <a:lnTo>
                    <a:pt x="2937" y="1541"/>
                  </a:lnTo>
                  <a:lnTo>
                    <a:pt x="2948" y="1581"/>
                  </a:lnTo>
                  <a:lnTo>
                    <a:pt x="2955" y="1521"/>
                  </a:lnTo>
                  <a:lnTo>
                    <a:pt x="2960" y="1460"/>
                  </a:lnTo>
                  <a:lnTo>
                    <a:pt x="2962" y="1399"/>
                  </a:lnTo>
                  <a:lnTo>
                    <a:pt x="2959" y="1311"/>
                  </a:lnTo>
                  <a:lnTo>
                    <a:pt x="2950" y="1224"/>
                  </a:lnTo>
                  <a:lnTo>
                    <a:pt x="2936" y="1140"/>
                  </a:lnTo>
                  <a:lnTo>
                    <a:pt x="2915" y="1059"/>
                  </a:lnTo>
                  <a:lnTo>
                    <a:pt x="2889" y="978"/>
                  </a:lnTo>
                  <a:lnTo>
                    <a:pt x="2858" y="901"/>
                  </a:lnTo>
                  <a:lnTo>
                    <a:pt x="2823" y="826"/>
                  </a:lnTo>
                  <a:close/>
                  <a:moveTo>
                    <a:pt x="1763" y="172"/>
                  </a:moveTo>
                  <a:lnTo>
                    <a:pt x="1682" y="174"/>
                  </a:lnTo>
                  <a:lnTo>
                    <a:pt x="1603" y="183"/>
                  </a:lnTo>
                  <a:lnTo>
                    <a:pt x="1524" y="197"/>
                  </a:lnTo>
                  <a:lnTo>
                    <a:pt x="1448" y="215"/>
                  </a:lnTo>
                  <a:lnTo>
                    <a:pt x="1373" y="239"/>
                  </a:lnTo>
                  <a:lnTo>
                    <a:pt x="1300" y="268"/>
                  </a:lnTo>
                  <a:lnTo>
                    <a:pt x="1230" y="301"/>
                  </a:lnTo>
                  <a:lnTo>
                    <a:pt x="1163" y="339"/>
                  </a:lnTo>
                  <a:lnTo>
                    <a:pt x="1098" y="381"/>
                  </a:lnTo>
                  <a:lnTo>
                    <a:pt x="1036" y="427"/>
                  </a:lnTo>
                  <a:lnTo>
                    <a:pt x="1049" y="447"/>
                  </a:lnTo>
                  <a:lnTo>
                    <a:pt x="1063" y="469"/>
                  </a:lnTo>
                  <a:lnTo>
                    <a:pt x="1078" y="493"/>
                  </a:lnTo>
                  <a:lnTo>
                    <a:pt x="1092" y="518"/>
                  </a:lnTo>
                  <a:lnTo>
                    <a:pt x="1105" y="544"/>
                  </a:lnTo>
                  <a:lnTo>
                    <a:pt x="1118" y="570"/>
                  </a:lnTo>
                  <a:lnTo>
                    <a:pt x="1129" y="597"/>
                  </a:lnTo>
                  <a:lnTo>
                    <a:pt x="1140" y="623"/>
                  </a:lnTo>
                  <a:lnTo>
                    <a:pt x="1147" y="648"/>
                  </a:lnTo>
                  <a:lnTo>
                    <a:pt x="1152" y="673"/>
                  </a:lnTo>
                  <a:lnTo>
                    <a:pt x="1155" y="697"/>
                  </a:lnTo>
                  <a:lnTo>
                    <a:pt x="1153" y="718"/>
                  </a:lnTo>
                  <a:lnTo>
                    <a:pt x="1149" y="738"/>
                  </a:lnTo>
                  <a:lnTo>
                    <a:pt x="1140" y="755"/>
                  </a:lnTo>
                  <a:lnTo>
                    <a:pt x="1124" y="774"/>
                  </a:lnTo>
                  <a:lnTo>
                    <a:pt x="1106" y="790"/>
                  </a:lnTo>
                  <a:lnTo>
                    <a:pt x="1087" y="804"/>
                  </a:lnTo>
                  <a:lnTo>
                    <a:pt x="1065" y="818"/>
                  </a:lnTo>
                  <a:lnTo>
                    <a:pt x="1042" y="829"/>
                  </a:lnTo>
                  <a:lnTo>
                    <a:pt x="1020" y="840"/>
                  </a:lnTo>
                  <a:lnTo>
                    <a:pt x="996" y="850"/>
                  </a:lnTo>
                  <a:lnTo>
                    <a:pt x="973" y="861"/>
                  </a:lnTo>
                  <a:lnTo>
                    <a:pt x="950" y="870"/>
                  </a:lnTo>
                  <a:lnTo>
                    <a:pt x="930" y="880"/>
                  </a:lnTo>
                  <a:lnTo>
                    <a:pt x="911" y="891"/>
                  </a:lnTo>
                  <a:lnTo>
                    <a:pt x="894" y="903"/>
                  </a:lnTo>
                  <a:lnTo>
                    <a:pt x="880" y="916"/>
                  </a:lnTo>
                  <a:lnTo>
                    <a:pt x="870" y="931"/>
                  </a:lnTo>
                  <a:lnTo>
                    <a:pt x="864" y="947"/>
                  </a:lnTo>
                  <a:lnTo>
                    <a:pt x="861" y="966"/>
                  </a:lnTo>
                  <a:lnTo>
                    <a:pt x="861" y="1000"/>
                  </a:lnTo>
                  <a:lnTo>
                    <a:pt x="860" y="1035"/>
                  </a:lnTo>
                  <a:lnTo>
                    <a:pt x="858" y="1068"/>
                  </a:lnTo>
                  <a:lnTo>
                    <a:pt x="857" y="1100"/>
                  </a:lnTo>
                  <a:lnTo>
                    <a:pt x="856" y="1130"/>
                  </a:lnTo>
                  <a:lnTo>
                    <a:pt x="855" y="1158"/>
                  </a:lnTo>
                  <a:lnTo>
                    <a:pt x="856" y="1182"/>
                  </a:lnTo>
                  <a:lnTo>
                    <a:pt x="858" y="1203"/>
                  </a:lnTo>
                  <a:lnTo>
                    <a:pt x="861" y="1220"/>
                  </a:lnTo>
                  <a:lnTo>
                    <a:pt x="866" y="1230"/>
                  </a:lnTo>
                  <a:lnTo>
                    <a:pt x="873" y="1239"/>
                  </a:lnTo>
                  <a:lnTo>
                    <a:pt x="882" y="1248"/>
                  </a:lnTo>
                  <a:lnTo>
                    <a:pt x="891" y="1257"/>
                  </a:lnTo>
                  <a:lnTo>
                    <a:pt x="903" y="1266"/>
                  </a:lnTo>
                  <a:lnTo>
                    <a:pt x="913" y="1275"/>
                  </a:lnTo>
                  <a:lnTo>
                    <a:pt x="922" y="1284"/>
                  </a:lnTo>
                  <a:lnTo>
                    <a:pt x="929" y="1294"/>
                  </a:lnTo>
                  <a:lnTo>
                    <a:pt x="935" y="1305"/>
                  </a:lnTo>
                  <a:lnTo>
                    <a:pt x="937" y="1316"/>
                  </a:lnTo>
                  <a:lnTo>
                    <a:pt x="936" y="1328"/>
                  </a:lnTo>
                  <a:lnTo>
                    <a:pt x="931" y="1341"/>
                  </a:lnTo>
                  <a:lnTo>
                    <a:pt x="921" y="1355"/>
                  </a:lnTo>
                  <a:lnTo>
                    <a:pt x="906" y="1370"/>
                  </a:lnTo>
                  <a:lnTo>
                    <a:pt x="886" y="1385"/>
                  </a:lnTo>
                  <a:lnTo>
                    <a:pt x="863" y="1402"/>
                  </a:lnTo>
                  <a:lnTo>
                    <a:pt x="836" y="1419"/>
                  </a:lnTo>
                  <a:lnTo>
                    <a:pt x="806" y="1438"/>
                  </a:lnTo>
                  <a:lnTo>
                    <a:pt x="774" y="1457"/>
                  </a:lnTo>
                  <a:lnTo>
                    <a:pt x="741" y="1477"/>
                  </a:lnTo>
                  <a:lnTo>
                    <a:pt x="706" y="1497"/>
                  </a:lnTo>
                  <a:lnTo>
                    <a:pt x="673" y="1515"/>
                  </a:lnTo>
                  <a:lnTo>
                    <a:pt x="639" y="1534"/>
                  </a:lnTo>
                  <a:lnTo>
                    <a:pt x="607" y="1551"/>
                  </a:lnTo>
                  <a:lnTo>
                    <a:pt x="579" y="1566"/>
                  </a:lnTo>
                  <a:lnTo>
                    <a:pt x="592" y="1649"/>
                  </a:lnTo>
                  <a:lnTo>
                    <a:pt x="613" y="1730"/>
                  </a:lnTo>
                  <a:lnTo>
                    <a:pt x="636" y="1809"/>
                  </a:lnTo>
                  <a:lnTo>
                    <a:pt x="665" y="1885"/>
                  </a:lnTo>
                  <a:lnTo>
                    <a:pt x="700" y="1958"/>
                  </a:lnTo>
                  <a:lnTo>
                    <a:pt x="739" y="2030"/>
                  </a:lnTo>
                  <a:lnTo>
                    <a:pt x="1201" y="1564"/>
                  </a:lnTo>
                  <a:lnTo>
                    <a:pt x="1205" y="1567"/>
                  </a:lnTo>
                  <a:lnTo>
                    <a:pt x="1207" y="951"/>
                  </a:lnTo>
                  <a:lnTo>
                    <a:pt x="1839" y="777"/>
                  </a:lnTo>
                  <a:lnTo>
                    <a:pt x="1907" y="847"/>
                  </a:lnTo>
                  <a:lnTo>
                    <a:pt x="1570" y="1191"/>
                  </a:lnTo>
                  <a:lnTo>
                    <a:pt x="1899" y="1527"/>
                  </a:lnTo>
                  <a:lnTo>
                    <a:pt x="2235" y="1183"/>
                  </a:lnTo>
                  <a:lnTo>
                    <a:pt x="2302" y="1252"/>
                  </a:lnTo>
                  <a:lnTo>
                    <a:pt x="2133" y="1900"/>
                  </a:lnTo>
                  <a:lnTo>
                    <a:pt x="1514" y="1901"/>
                  </a:lnTo>
                  <a:lnTo>
                    <a:pt x="1043" y="2375"/>
                  </a:lnTo>
                  <a:lnTo>
                    <a:pt x="1105" y="2421"/>
                  </a:lnTo>
                  <a:lnTo>
                    <a:pt x="1169" y="2462"/>
                  </a:lnTo>
                  <a:lnTo>
                    <a:pt x="1236" y="2499"/>
                  </a:lnTo>
                  <a:lnTo>
                    <a:pt x="1306" y="2532"/>
                  </a:lnTo>
                  <a:lnTo>
                    <a:pt x="1378" y="2560"/>
                  </a:lnTo>
                  <a:lnTo>
                    <a:pt x="1451" y="2583"/>
                  </a:lnTo>
                  <a:lnTo>
                    <a:pt x="1527" y="2602"/>
                  </a:lnTo>
                  <a:lnTo>
                    <a:pt x="1605" y="2615"/>
                  </a:lnTo>
                  <a:lnTo>
                    <a:pt x="1684" y="2623"/>
                  </a:lnTo>
                  <a:lnTo>
                    <a:pt x="1764" y="2625"/>
                  </a:lnTo>
                  <a:lnTo>
                    <a:pt x="1850" y="2622"/>
                  </a:lnTo>
                  <a:lnTo>
                    <a:pt x="1934" y="2613"/>
                  </a:lnTo>
                  <a:lnTo>
                    <a:pt x="2017" y="2598"/>
                  </a:lnTo>
                  <a:lnTo>
                    <a:pt x="2097" y="2578"/>
                  </a:lnTo>
                  <a:lnTo>
                    <a:pt x="2176" y="2550"/>
                  </a:lnTo>
                  <a:lnTo>
                    <a:pt x="2251" y="2519"/>
                  </a:lnTo>
                  <a:lnTo>
                    <a:pt x="2324" y="2483"/>
                  </a:lnTo>
                  <a:lnTo>
                    <a:pt x="2394" y="2441"/>
                  </a:lnTo>
                  <a:lnTo>
                    <a:pt x="2461" y="2395"/>
                  </a:lnTo>
                  <a:lnTo>
                    <a:pt x="2526" y="2344"/>
                  </a:lnTo>
                  <a:lnTo>
                    <a:pt x="2586" y="2290"/>
                  </a:lnTo>
                  <a:lnTo>
                    <a:pt x="2522" y="2312"/>
                  </a:lnTo>
                  <a:lnTo>
                    <a:pt x="2457" y="2330"/>
                  </a:lnTo>
                  <a:lnTo>
                    <a:pt x="2422" y="2340"/>
                  </a:lnTo>
                  <a:lnTo>
                    <a:pt x="2387" y="2350"/>
                  </a:lnTo>
                  <a:lnTo>
                    <a:pt x="2353" y="2361"/>
                  </a:lnTo>
                  <a:lnTo>
                    <a:pt x="2319" y="2372"/>
                  </a:lnTo>
                  <a:lnTo>
                    <a:pt x="2285" y="2383"/>
                  </a:lnTo>
                  <a:lnTo>
                    <a:pt x="2254" y="2393"/>
                  </a:lnTo>
                  <a:lnTo>
                    <a:pt x="2223" y="2401"/>
                  </a:lnTo>
                  <a:lnTo>
                    <a:pt x="2194" y="2409"/>
                  </a:lnTo>
                  <a:lnTo>
                    <a:pt x="2166" y="2415"/>
                  </a:lnTo>
                  <a:lnTo>
                    <a:pt x="2141" y="2418"/>
                  </a:lnTo>
                  <a:lnTo>
                    <a:pt x="2116" y="2419"/>
                  </a:lnTo>
                  <a:lnTo>
                    <a:pt x="2095" y="2417"/>
                  </a:lnTo>
                  <a:lnTo>
                    <a:pt x="2077" y="2412"/>
                  </a:lnTo>
                  <a:lnTo>
                    <a:pt x="2061" y="2403"/>
                  </a:lnTo>
                  <a:lnTo>
                    <a:pt x="2047" y="2391"/>
                  </a:lnTo>
                  <a:lnTo>
                    <a:pt x="2040" y="2376"/>
                  </a:lnTo>
                  <a:lnTo>
                    <a:pt x="2039" y="2363"/>
                  </a:lnTo>
                  <a:lnTo>
                    <a:pt x="2043" y="2347"/>
                  </a:lnTo>
                  <a:lnTo>
                    <a:pt x="2052" y="2332"/>
                  </a:lnTo>
                  <a:lnTo>
                    <a:pt x="2066" y="2316"/>
                  </a:lnTo>
                  <a:lnTo>
                    <a:pt x="2082" y="2299"/>
                  </a:lnTo>
                  <a:lnTo>
                    <a:pt x="2101" y="2284"/>
                  </a:lnTo>
                  <a:lnTo>
                    <a:pt x="2123" y="2267"/>
                  </a:lnTo>
                  <a:lnTo>
                    <a:pt x="2145" y="2251"/>
                  </a:lnTo>
                  <a:lnTo>
                    <a:pt x="2168" y="2236"/>
                  </a:lnTo>
                  <a:lnTo>
                    <a:pt x="2192" y="2221"/>
                  </a:lnTo>
                  <a:lnTo>
                    <a:pt x="2214" y="2206"/>
                  </a:lnTo>
                  <a:lnTo>
                    <a:pt x="2236" y="2193"/>
                  </a:lnTo>
                  <a:lnTo>
                    <a:pt x="2256" y="2180"/>
                  </a:lnTo>
                  <a:lnTo>
                    <a:pt x="2272" y="2169"/>
                  </a:lnTo>
                  <a:lnTo>
                    <a:pt x="2286" y="2158"/>
                  </a:lnTo>
                  <a:lnTo>
                    <a:pt x="2297" y="2150"/>
                  </a:lnTo>
                  <a:lnTo>
                    <a:pt x="2304" y="2140"/>
                  </a:lnTo>
                  <a:lnTo>
                    <a:pt x="2312" y="2125"/>
                  </a:lnTo>
                  <a:lnTo>
                    <a:pt x="2320" y="2105"/>
                  </a:lnTo>
                  <a:lnTo>
                    <a:pt x="2329" y="2082"/>
                  </a:lnTo>
                  <a:lnTo>
                    <a:pt x="2337" y="2057"/>
                  </a:lnTo>
                  <a:lnTo>
                    <a:pt x="2346" y="2029"/>
                  </a:lnTo>
                  <a:lnTo>
                    <a:pt x="2355" y="1999"/>
                  </a:lnTo>
                  <a:lnTo>
                    <a:pt x="2363" y="1969"/>
                  </a:lnTo>
                  <a:lnTo>
                    <a:pt x="2371" y="1939"/>
                  </a:lnTo>
                  <a:lnTo>
                    <a:pt x="2379" y="1908"/>
                  </a:lnTo>
                  <a:lnTo>
                    <a:pt x="2386" y="1879"/>
                  </a:lnTo>
                  <a:lnTo>
                    <a:pt x="2392" y="1851"/>
                  </a:lnTo>
                  <a:lnTo>
                    <a:pt x="2398" y="1826"/>
                  </a:lnTo>
                  <a:lnTo>
                    <a:pt x="2403" y="1804"/>
                  </a:lnTo>
                  <a:lnTo>
                    <a:pt x="2408" y="1786"/>
                  </a:lnTo>
                  <a:lnTo>
                    <a:pt x="2411" y="1772"/>
                  </a:lnTo>
                  <a:lnTo>
                    <a:pt x="2413" y="1763"/>
                  </a:lnTo>
                  <a:lnTo>
                    <a:pt x="2413" y="1760"/>
                  </a:lnTo>
                  <a:lnTo>
                    <a:pt x="2415" y="1758"/>
                  </a:lnTo>
                  <a:lnTo>
                    <a:pt x="2419" y="1751"/>
                  </a:lnTo>
                  <a:lnTo>
                    <a:pt x="2424" y="1739"/>
                  </a:lnTo>
                  <a:lnTo>
                    <a:pt x="2430" y="1725"/>
                  </a:lnTo>
                  <a:lnTo>
                    <a:pt x="2437" y="1707"/>
                  </a:lnTo>
                  <a:lnTo>
                    <a:pt x="2444" y="1687"/>
                  </a:lnTo>
                  <a:lnTo>
                    <a:pt x="2450" y="1664"/>
                  </a:lnTo>
                  <a:lnTo>
                    <a:pt x="2454" y="1640"/>
                  </a:lnTo>
                  <a:lnTo>
                    <a:pt x="2456" y="1614"/>
                  </a:lnTo>
                  <a:lnTo>
                    <a:pt x="2455" y="1588"/>
                  </a:lnTo>
                  <a:lnTo>
                    <a:pt x="2451" y="1562"/>
                  </a:lnTo>
                  <a:lnTo>
                    <a:pt x="2442" y="1535"/>
                  </a:lnTo>
                  <a:lnTo>
                    <a:pt x="2436" y="1512"/>
                  </a:lnTo>
                  <a:lnTo>
                    <a:pt x="2436" y="1489"/>
                  </a:lnTo>
                  <a:lnTo>
                    <a:pt x="2441" y="1466"/>
                  </a:lnTo>
                  <a:lnTo>
                    <a:pt x="2450" y="1442"/>
                  </a:lnTo>
                  <a:lnTo>
                    <a:pt x="2462" y="1418"/>
                  </a:lnTo>
                  <a:lnTo>
                    <a:pt x="2477" y="1394"/>
                  </a:lnTo>
                  <a:lnTo>
                    <a:pt x="2494" y="1370"/>
                  </a:lnTo>
                  <a:lnTo>
                    <a:pt x="2511" y="1346"/>
                  </a:lnTo>
                  <a:lnTo>
                    <a:pt x="2529" y="1322"/>
                  </a:lnTo>
                  <a:lnTo>
                    <a:pt x="2546" y="1298"/>
                  </a:lnTo>
                  <a:lnTo>
                    <a:pt x="2561" y="1275"/>
                  </a:lnTo>
                  <a:lnTo>
                    <a:pt x="2574" y="1252"/>
                  </a:lnTo>
                  <a:lnTo>
                    <a:pt x="2584" y="1228"/>
                  </a:lnTo>
                  <a:lnTo>
                    <a:pt x="2590" y="1206"/>
                  </a:lnTo>
                  <a:lnTo>
                    <a:pt x="2592" y="1181"/>
                  </a:lnTo>
                  <a:lnTo>
                    <a:pt x="2591" y="1153"/>
                  </a:lnTo>
                  <a:lnTo>
                    <a:pt x="2588" y="1121"/>
                  </a:lnTo>
                  <a:lnTo>
                    <a:pt x="2583" y="1088"/>
                  </a:lnTo>
                  <a:lnTo>
                    <a:pt x="2576" y="1052"/>
                  </a:lnTo>
                  <a:lnTo>
                    <a:pt x="2568" y="1017"/>
                  </a:lnTo>
                  <a:lnTo>
                    <a:pt x="2558" y="983"/>
                  </a:lnTo>
                  <a:lnTo>
                    <a:pt x="2548" y="948"/>
                  </a:lnTo>
                  <a:lnTo>
                    <a:pt x="2536" y="916"/>
                  </a:lnTo>
                  <a:lnTo>
                    <a:pt x="2524" y="888"/>
                  </a:lnTo>
                  <a:lnTo>
                    <a:pt x="2511" y="862"/>
                  </a:lnTo>
                  <a:lnTo>
                    <a:pt x="2498" y="841"/>
                  </a:lnTo>
                  <a:lnTo>
                    <a:pt x="2485" y="825"/>
                  </a:lnTo>
                  <a:lnTo>
                    <a:pt x="2472" y="815"/>
                  </a:lnTo>
                  <a:lnTo>
                    <a:pt x="2458" y="806"/>
                  </a:lnTo>
                  <a:lnTo>
                    <a:pt x="2441" y="795"/>
                  </a:lnTo>
                  <a:lnTo>
                    <a:pt x="2422" y="779"/>
                  </a:lnTo>
                  <a:lnTo>
                    <a:pt x="2399" y="762"/>
                  </a:lnTo>
                  <a:lnTo>
                    <a:pt x="2376" y="742"/>
                  </a:lnTo>
                  <a:lnTo>
                    <a:pt x="2351" y="720"/>
                  </a:lnTo>
                  <a:lnTo>
                    <a:pt x="2323" y="697"/>
                  </a:lnTo>
                  <a:lnTo>
                    <a:pt x="2296" y="673"/>
                  </a:lnTo>
                  <a:lnTo>
                    <a:pt x="2267" y="650"/>
                  </a:lnTo>
                  <a:lnTo>
                    <a:pt x="2238" y="626"/>
                  </a:lnTo>
                  <a:lnTo>
                    <a:pt x="2208" y="603"/>
                  </a:lnTo>
                  <a:lnTo>
                    <a:pt x="2179" y="582"/>
                  </a:lnTo>
                  <a:lnTo>
                    <a:pt x="2149" y="563"/>
                  </a:lnTo>
                  <a:lnTo>
                    <a:pt x="2121" y="545"/>
                  </a:lnTo>
                  <a:lnTo>
                    <a:pt x="2101" y="530"/>
                  </a:lnTo>
                  <a:lnTo>
                    <a:pt x="2083" y="511"/>
                  </a:lnTo>
                  <a:lnTo>
                    <a:pt x="2067" y="489"/>
                  </a:lnTo>
                  <a:lnTo>
                    <a:pt x="2051" y="461"/>
                  </a:lnTo>
                  <a:lnTo>
                    <a:pt x="2038" y="431"/>
                  </a:lnTo>
                  <a:lnTo>
                    <a:pt x="2026" y="400"/>
                  </a:lnTo>
                  <a:lnTo>
                    <a:pt x="2015" y="366"/>
                  </a:lnTo>
                  <a:lnTo>
                    <a:pt x="2005" y="330"/>
                  </a:lnTo>
                  <a:lnTo>
                    <a:pt x="1995" y="295"/>
                  </a:lnTo>
                  <a:lnTo>
                    <a:pt x="1988" y="259"/>
                  </a:lnTo>
                  <a:lnTo>
                    <a:pt x="1982" y="225"/>
                  </a:lnTo>
                  <a:lnTo>
                    <a:pt x="1976" y="191"/>
                  </a:lnTo>
                  <a:lnTo>
                    <a:pt x="1907" y="181"/>
                  </a:lnTo>
                  <a:lnTo>
                    <a:pt x="1836" y="174"/>
                  </a:lnTo>
                  <a:lnTo>
                    <a:pt x="1763" y="172"/>
                  </a:lnTo>
                  <a:close/>
                  <a:moveTo>
                    <a:pt x="1764" y="0"/>
                  </a:moveTo>
                  <a:lnTo>
                    <a:pt x="1764" y="0"/>
                  </a:lnTo>
                  <a:lnTo>
                    <a:pt x="1858" y="4"/>
                  </a:lnTo>
                  <a:lnTo>
                    <a:pt x="1950" y="13"/>
                  </a:lnTo>
                  <a:lnTo>
                    <a:pt x="2039" y="29"/>
                  </a:lnTo>
                  <a:lnTo>
                    <a:pt x="2127" y="50"/>
                  </a:lnTo>
                  <a:lnTo>
                    <a:pt x="2212" y="78"/>
                  </a:lnTo>
                  <a:lnTo>
                    <a:pt x="2295" y="110"/>
                  </a:lnTo>
                  <a:lnTo>
                    <a:pt x="2375" y="149"/>
                  </a:lnTo>
                  <a:lnTo>
                    <a:pt x="2452" y="191"/>
                  </a:lnTo>
                  <a:lnTo>
                    <a:pt x="2527" y="239"/>
                  </a:lnTo>
                  <a:lnTo>
                    <a:pt x="2598" y="291"/>
                  </a:lnTo>
                  <a:lnTo>
                    <a:pt x="2665" y="349"/>
                  </a:lnTo>
                  <a:lnTo>
                    <a:pt x="2729" y="410"/>
                  </a:lnTo>
                  <a:lnTo>
                    <a:pt x="2789" y="476"/>
                  </a:lnTo>
                  <a:lnTo>
                    <a:pt x="2844" y="545"/>
                  </a:lnTo>
                  <a:lnTo>
                    <a:pt x="2896" y="618"/>
                  </a:lnTo>
                  <a:lnTo>
                    <a:pt x="2943" y="694"/>
                  </a:lnTo>
                  <a:lnTo>
                    <a:pt x="2984" y="773"/>
                  </a:lnTo>
                  <a:lnTo>
                    <a:pt x="3022" y="854"/>
                  </a:lnTo>
                  <a:lnTo>
                    <a:pt x="3054" y="940"/>
                  </a:lnTo>
                  <a:lnTo>
                    <a:pt x="3081" y="1027"/>
                  </a:lnTo>
                  <a:lnTo>
                    <a:pt x="3101" y="1117"/>
                  </a:lnTo>
                  <a:lnTo>
                    <a:pt x="3117" y="1210"/>
                  </a:lnTo>
                  <a:lnTo>
                    <a:pt x="3127" y="1304"/>
                  </a:lnTo>
                  <a:lnTo>
                    <a:pt x="3130" y="1399"/>
                  </a:lnTo>
                  <a:lnTo>
                    <a:pt x="3127" y="1494"/>
                  </a:lnTo>
                  <a:lnTo>
                    <a:pt x="3118" y="1588"/>
                  </a:lnTo>
                  <a:lnTo>
                    <a:pt x="3102" y="1680"/>
                  </a:lnTo>
                  <a:lnTo>
                    <a:pt x="3081" y="1771"/>
                  </a:lnTo>
                  <a:lnTo>
                    <a:pt x="3055" y="1858"/>
                  </a:lnTo>
                  <a:lnTo>
                    <a:pt x="3022" y="1943"/>
                  </a:lnTo>
                  <a:lnTo>
                    <a:pt x="2985" y="2025"/>
                  </a:lnTo>
                  <a:lnTo>
                    <a:pt x="2943" y="2104"/>
                  </a:lnTo>
                  <a:lnTo>
                    <a:pt x="2896" y="2180"/>
                  </a:lnTo>
                  <a:lnTo>
                    <a:pt x="2845" y="2253"/>
                  </a:lnTo>
                  <a:lnTo>
                    <a:pt x="2789" y="2322"/>
                  </a:lnTo>
                  <a:lnTo>
                    <a:pt x="2729" y="2388"/>
                  </a:lnTo>
                  <a:lnTo>
                    <a:pt x="2666" y="2449"/>
                  </a:lnTo>
                  <a:lnTo>
                    <a:pt x="2598" y="2506"/>
                  </a:lnTo>
                  <a:lnTo>
                    <a:pt x="2528" y="2559"/>
                  </a:lnTo>
                  <a:lnTo>
                    <a:pt x="2453" y="2607"/>
                  </a:lnTo>
                  <a:lnTo>
                    <a:pt x="2376" y="2649"/>
                  </a:lnTo>
                  <a:lnTo>
                    <a:pt x="2296" y="2688"/>
                  </a:lnTo>
                  <a:lnTo>
                    <a:pt x="2212" y="2720"/>
                  </a:lnTo>
                  <a:lnTo>
                    <a:pt x="2127" y="2747"/>
                  </a:lnTo>
                  <a:lnTo>
                    <a:pt x="2039" y="2769"/>
                  </a:lnTo>
                  <a:lnTo>
                    <a:pt x="1950" y="2785"/>
                  </a:lnTo>
                  <a:lnTo>
                    <a:pt x="1858" y="2794"/>
                  </a:lnTo>
                  <a:lnTo>
                    <a:pt x="1764" y="2797"/>
                  </a:lnTo>
                  <a:lnTo>
                    <a:pt x="1679" y="2795"/>
                  </a:lnTo>
                  <a:lnTo>
                    <a:pt x="1593" y="2787"/>
                  </a:lnTo>
                  <a:lnTo>
                    <a:pt x="1511" y="2774"/>
                  </a:lnTo>
                  <a:lnTo>
                    <a:pt x="1430" y="2755"/>
                  </a:lnTo>
                  <a:lnTo>
                    <a:pt x="1350" y="2732"/>
                  </a:lnTo>
                  <a:lnTo>
                    <a:pt x="1273" y="2704"/>
                  </a:lnTo>
                  <a:lnTo>
                    <a:pt x="1198" y="2670"/>
                  </a:lnTo>
                  <a:lnTo>
                    <a:pt x="1125" y="2634"/>
                  </a:lnTo>
                  <a:lnTo>
                    <a:pt x="1055" y="2592"/>
                  </a:lnTo>
                  <a:lnTo>
                    <a:pt x="987" y="2547"/>
                  </a:lnTo>
                  <a:lnTo>
                    <a:pt x="922" y="2498"/>
                  </a:lnTo>
                  <a:lnTo>
                    <a:pt x="384" y="3041"/>
                  </a:lnTo>
                  <a:lnTo>
                    <a:pt x="382" y="3039"/>
                  </a:lnTo>
                  <a:lnTo>
                    <a:pt x="356" y="3061"/>
                  </a:lnTo>
                  <a:lnTo>
                    <a:pt x="329" y="3079"/>
                  </a:lnTo>
                  <a:lnTo>
                    <a:pt x="300" y="3091"/>
                  </a:lnTo>
                  <a:lnTo>
                    <a:pt x="270" y="3101"/>
                  </a:lnTo>
                  <a:lnTo>
                    <a:pt x="238" y="3105"/>
                  </a:lnTo>
                  <a:lnTo>
                    <a:pt x="208" y="3104"/>
                  </a:lnTo>
                  <a:lnTo>
                    <a:pt x="176" y="3100"/>
                  </a:lnTo>
                  <a:lnTo>
                    <a:pt x="146" y="3090"/>
                  </a:lnTo>
                  <a:lnTo>
                    <a:pt x="117" y="3078"/>
                  </a:lnTo>
                  <a:lnTo>
                    <a:pt x="90" y="3060"/>
                  </a:lnTo>
                  <a:lnTo>
                    <a:pt x="65" y="3037"/>
                  </a:lnTo>
                  <a:lnTo>
                    <a:pt x="44" y="3012"/>
                  </a:lnTo>
                  <a:lnTo>
                    <a:pt x="26" y="2984"/>
                  </a:lnTo>
                  <a:lnTo>
                    <a:pt x="13" y="2955"/>
                  </a:lnTo>
                  <a:lnTo>
                    <a:pt x="4" y="2924"/>
                  </a:lnTo>
                  <a:lnTo>
                    <a:pt x="0" y="2892"/>
                  </a:lnTo>
                  <a:lnTo>
                    <a:pt x="0" y="2860"/>
                  </a:lnTo>
                  <a:lnTo>
                    <a:pt x="4" y="2828"/>
                  </a:lnTo>
                  <a:lnTo>
                    <a:pt x="12" y="2797"/>
                  </a:lnTo>
                  <a:lnTo>
                    <a:pt x="25" y="2767"/>
                  </a:lnTo>
                  <a:lnTo>
                    <a:pt x="43" y="2739"/>
                  </a:lnTo>
                  <a:lnTo>
                    <a:pt x="64" y="2713"/>
                  </a:lnTo>
                  <a:lnTo>
                    <a:pt x="62" y="2712"/>
                  </a:lnTo>
                  <a:lnTo>
                    <a:pt x="617" y="2153"/>
                  </a:lnTo>
                  <a:lnTo>
                    <a:pt x="573" y="2079"/>
                  </a:lnTo>
                  <a:lnTo>
                    <a:pt x="534" y="2002"/>
                  </a:lnTo>
                  <a:lnTo>
                    <a:pt x="500" y="1923"/>
                  </a:lnTo>
                  <a:lnTo>
                    <a:pt x="469" y="1841"/>
                  </a:lnTo>
                  <a:lnTo>
                    <a:pt x="445" y="1756"/>
                  </a:lnTo>
                  <a:lnTo>
                    <a:pt x="425" y="1670"/>
                  </a:lnTo>
                  <a:lnTo>
                    <a:pt x="411" y="1581"/>
                  </a:lnTo>
                  <a:lnTo>
                    <a:pt x="402" y="1490"/>
                  </a:lnTo>
                  <a:lnTo>
                    <a:pt x="399" y="1399"/>
                  </a:lnTo>
                  <a:lnTo>
                    <a:pt x="402" y="1304"/>
                  </a:lnTo>
                  <a:lnTo>
                    <a:pt x="411" y="1210"/>
                  </a:lnTo>
                  <a:lnTo>
                    <a:pt x="426" y="1117"/>
                  </a:lnTo>
                  <a:lnTo>
                    <a:pt x="448" y="1027"/>
                  </a:lnTo>
                  <a:lnTo>
                    <a:pt x="474" y="940"/>
                  </a:lnTo>
                  <a:lnTo>
                    <a:pt x="507" y="854"/>
                  </a:lnTo>
                  <a:lnTo>
                    <a:pt x="543" y="773"/>
                  </a:lnTo>
                  <a:lnTo>
                    <a:pt x="585" y="694"/>
                  </a:lnTo>
                  <a:lnTo>
                    <a:pt x="633" y="618"/>
                  </a:lnTo>
                  <a:lnTo>
                    <a:pt x="684" y="545"/>
                  </a:lnTo>
                  <a:lnTo>
                    <a:pt x="740" y="476"/>
                  </a:lnTo>
                  <a:lnTo>
                    <a:pt x="799" y="410"/>
                  </a:lnTo>
                  <a:lnTo>
                    <a:pt x="863" y="349"/>
                  </a:lnTo>
                  <a:lnTo>
                    <a:pt x="930" y="291"/>
                  </a:lnTo>
                  <a:lnTo>
                    <a:pt x="1001" y="239"/>
                  </a:lnTo>
                  <a:lnTo>
                    <a:pt x="1076" y="191"/>
                  </a:lnTo>
                  <a:lnTo>
                    <a:pt x="1153" y="149"/>
                  </a:lnTo>
                  <a:lnTo>
                    <a:pt x="1233" y="110"/>
                  </a:lnTo>
                  <a:lnTo>
                    <a:pt x="1317" y="78"/>
                  </a:lnTo>
                  <a:lnTo>
                    <a:pt x="1402" y="50"/>
                  </a:lnTo>
                  <a:lnTo>
                    <a:pt x="1490" y="29"/>
                  </a:lnTo>
                  <a:lnTo>
                    <a:pt x="1579" y="13"/>
                  </a:lnTo>
                  <a:lnTo>
                    <a:pt x="1671" y="4"/>
                  </a:lnTo>
                  <a:lnTo>
                    <a:pt x="1764" y="0"/>
                  </a:lnTo>
                  <a:close/>
                </a:path>
              </a:pathLst>
            </a:custGeom>
            <a:solidFill>
              <a:sysClr lastClr="FFFFFF" val="window"/>
            </a:solidFill>
            <a:ln w="0">
              <a:noFill/>
              <a:prstDash val="solid"/>
              <a:round/>
            </a:ln>
          </p:spPr>
          <p:txBody>
            <a:bodyPr anchor="t" anchorCtr="0" bIns="45720" compatLnSpc="1" lIns="91440" numCol="1" rIns="91440" tIns="45720" vert="horz" wrap="square">
              <a:prstTxWarp prst="textNoShape">
                <a:avLst/>
              </a:prstTxWarp>
            </a:bodyPr>
            <a:lstStyle/>
            <a:p>
              <a:pPr>
                <a:defRPr/>
              </a:pPr>
              <a:endParaRPr kern="0" lang="en-IN">
                <a:solidFill>
                  <a:prstClr val="white"/>
                </a:solidFill>
                <a:latin typeface="+mn-ea"/>
                <a:cs typeface="+mn-ea"/>
                <a:sym typeface="+mn-lt"/>
              </a:endParaRPr>
            </a:p>
          </p:txBody>
        </p:sp>
      </p:grpSp>
      <p:sp>
        <p:nvSpPr>
          <p:cNvPr id="28" name="Rounded Rectangle 175">
            <a:extLst>
              <a:ext uri="{FF2B5EF4-FFF2-40B4-BE49-F238E27FC236}">
                <a16:creationId xmlns:a16="http://schemas.microsoft.com/office/drawing/2014/main" id="{7F6B299F-B045-48DF-B79B-C0836015E613}"/>
              </a:ext>
            </a:extLst>
          </p:cNvPr>
          <p:cNvSpPr/>
          <p:nvPr/>
        </p:nvSpPr>
        <p:spPr>
          <a:xfrm>
            <a:off x="1245121" y="4047125"/>
            <a:ext cx="4212294" cy="207506"/>
          </a:xfrm>
          <a:prstGeom prst="roundRect">
            <a:avLst>
              <a:gd fmla="val 50000" name="adj"/>
            </a:avLst>
          </a:prstGeom>
          <a:solidFill>
            <a:sysClr lastClr="FFFFFF" val="window"/>
          </a:solidFill>
          <a:ln algn="ctr" cap="flat" cmpd="sng" w="12700">
            <a:solidFill>
              <a:sysClr lastClr="FFFFFF" val="window">
                <a:lumMod val="95000"/>
              </a:sysClr>
            </a:solidFill>
            <a:prstDash val="solid"/>
            <a:miter lim="800000"/>
          </a:ln>
          <a:effectLst>
            <a:outerShdw algn="tl" blurRad="127000" dir="2700000" dist="38100" rotWithShape="0">
              <a:sysClr lastClr="000000" val="windowText">
                <a:lumMod val="95000"/>
                <a:lumOff val="5000"/>
                <a:alpha val="60000"/>
              </a:sysClr>
            </a:outerShdw>
          </a:effectLst>
        </p:spPr>
        <p:txBody>
          <a:bodyPr anchor="ctr" rtlCol="0"/>
          <a:lstStyle/>
          <a:p>
            <a:pPr algn="r">
              <a:defRPr/>
            </a:pPr>
            <a:r>
              <a:rPr kern="0" lang="en-IN" sz="1100">
                <a:solidFill>
                  <a:schemeClr val="tx1">
                    <a:lumMod val="65000"/>
                    <a:lumOff val="35000"/>
                  </a:schemeClr>
                </a:solidFill>
                <a:latin typeface="+mn-ea"/>
                <a:cs typeface="+mn-ea"/>
                <a:sym typeface="+mn-lt"/>
              </a:rPr>
              <a:t>71%</a:t>
            </a:r>
          </a:p>
        </p:txBody>
      </p:sp>
      <p:sp>
        <p:nvSpPr>
          <p:cNvPr id="29" name="Rounded Rectangle 176">
            <a:extLst>
              <a:ext uri="{FF2B5EF4-FFF2-40B4-BE49-F238E27FC236}">
                <a16:creationId xmlns:a16="http://schemas.microsoft.com/office/drawing/2014/main" id="{714CE1E3-0BF2-460D-93E4-FC3B01A58CA0}"/>
              </a:ext>
            </a:extLst>
          </p:cNvPr>
          <p:cNvSpPr/>
          <p:nvPr/>
        </p:nvSpPr>
        <p:spPr>
          <a:xfrm>
            <a:off x="1311658" y="4105598"/>
            <a:ext cx="2586147" cy="90561"/>
          </a:xfrm>
          <a:prstGeom prst="roundRect">
            <a:avLst>
              <a:gd fmla="val 50000" name="adj"/>
            </a:avLst>
          </a:prstGeom>
          <a:solidFill>
            <a:srgbClr val="024581"/>
          </a:solidFill>
          <a:ln algn="ctr" cap="flat" cmpd="sng" w="12700">
            <a:noFill/>
            <a:prstDash val="solid"/>
            <a:miter lim="800000"/>
          </a:ln>
          <a:effectLst/>
        </p:spPr>
        <p:txBody>
          <a:bodyPr anchor="ctr" rtlCol="0"/>
          <a:lstStyle/>
          <a:p>
            <a:pPr algn="ctr">
              <a:defRPr/>
            </a:pPr>
            <a:endParaRPr kern="0" lang="en-IN" sz="1600">
              <a:solidFill>
                <a:prstClr val="white"/>
              </a:solidFill>
              <a:latin typeface="+mn-ea"/>
              <a:cs typeface="+mn-ea"/>
              <a:sym typeface="+mn-lt"/>
            </a:endParaRPr>
          </a:p>
        </p:txBody>
      </p:sp>
      <p:grpSp>
        <p:nvGrpSpPr>
          <p:cNvPr id="30" name="Group 43">
            <a:extLst>
              <a:ext uri="{FF2B5EF4-FFF2-40B4-BE49-F238E27FC236}">
                <a16:creationId xmlns:a16="http://schemas.microsoft.com/office/drawing/2014/main" id="{10AB2BAF-71EC-4E29-9263-4D21DFC6F7F1}"/>
              </a:ext>
            </a:extLst>
          </p:cNvPr>
          <p:cNvGrpSpPr/>
          <p:nvPr/>
        </p:nvGrpSpPr>
        <p:grpSpPr>
          <a:xfrm>
            <a:off x="1262347" y="2850294"/>
            <a:ext cx="1836255" cy="285917"/>
            <a:chOff x="6766611" y="3551887"/>
            <a:chExt cx="1836255" cy="285917"/>
          </a:xfrm>
        </p:grpSpPr>
        <p:sp>
          <p:nvSpPr>
            <p:cNvPr id="31" name="Rectangle 44">
              <a:extLst>
                <a:ext uri="{FF2B5EF4-FFF2-40B4-BE49-F238E27FC236}">
                  <a16:creationId xmlns:a16="http://schemas.microsoft.com/office/drawing/2014/main" id="{2938DF17-A75A-4E61-9757-BE85375529C1}"/>
                </a:ext>
              </a:extLst>
            </p:cNvPr>
            <p:cNvSpPr/>
            <p:nvPr/>
          </p:nvSpPr>
          <p:spPr>
            <a:xfrm>
              <a:off x="7226515" y="3551887"/>
              <a:ext cx="1376351" cy="285917"/>
            </a:xfrm>
            <a:prstGeom prst="rect">
              <a:avLst/>
            </a:prstGeom>
            <a:noFill/>
            <a:ln algn="ctr" cap="flat" cmpd="sng" w="12700">
              <a:noFill/>
              <a:prstDash val="solid"/>
              <a:miter lim="800000"/>
            </a:ln>
            <a:effectLst/>
          </p:spPr>
          <p:txBody>
            <a:bodyPr anchor="ctr" bIns="0" lIns="0" rIns="36000" rtlCol="0" tIns="0">
              <a:normAutofit/>
            </a:bodyPr>
            <a:lstStyle/>
            <a:p>
              <a:pPr>
                <a:defRPr/>
              </a:pPr>
              <a:r>
                <a:rPr altLang="en-US" kern="0" lang="zh-CN" sz="1400">
                  <a:solidFill>
                    <a:prstClr val="white"/>
                  </a:solidFill>
                  <a:latin typeface="+mn-ea"/>
                  <a:cs typeface="+mn-ea"/>
                  <a:sym typeface="+mn-lt"/>
                </a:rPr>
                <a:t>添加标题 02</a:t>
              </a:r>
            </a:p>
          </p:txBody>
        </p:sp>
        <p:grpSp>
          <p:nvGrpSpPr>
            <p:cNvPr id="32" name="Group 45">
              <a:extLst>
                <a:ext uri="{FF2B5EF4-FFF2-40B4-BE49-F238E27FC236}">
                  <a16:creationId xmlns:a16="http://schemas.microsoft.com/office/drawing/2014/main" id="{537709E4-55CD-4D3F-B736-B9C78CE0459A}"/>
                </a:ext>
              </a:extLst>
            </p:cNvPr>
            <p:cNvGrpSpPr/>
            <p:nvPr/>
          </p:nvGrpSpPr>
          <p:grpSpPr>
            <a:xfrm>
              <a:off x="6766611" y="3623722"/>
              <a:ext cx="167582" cy="157000"/>
              <a:chOff x="5368132" y="3540125"/>
              <a:chExt cx="465138" cy="435769"/>
            </a:xfrm>
            <a:solidFill>
              <a:sysClr lastClr="FFFFFF" val="window"/>
            </a:solidFill>
          </p:grpSpPr>
          <p:sp>
            <p:nvSpPr>
              <p:cNvPr id="33" name="AutoShape 110">
                <a:extLst>
                  <a:ext uri="{FF2B5EF4-FFF2-40B4-BE49-F238E27FC236}">
                    <a16:creationId xmlns:a16="http://schemas.microsoft.com/office/drawing/2014/main" id="{1A7A9099-CECF-48B2-A792-7446F4B19DE7}"/>
                  </a:ext>
                </a:extLst>
              </p:cNvPr>
              <p:cNvSpPr/>
              <p:nvPr/>
            </p:nvSpPr>
            <p:spPr bwMode="auto">
              <a:xfrm>
                <a:off x="5426869" y="3598069"/>
                <a:ext cx="347663" cy="232569"/>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defRPr/>
                </a:pPr>
                <a:endParaRPr kern="0" lang="en-US" sz="1500">
                  <a:solidFill>
                    <a:srgbClr val="FFFFFF"/>
                  </a:solidFill>
                  <a:effectLst>
                    <a:outerShdw algn="tl" blurRad="38100" dir="2700000" dist="38100">
                      <a:srgbClr val="000000"/>
                    </a:outerShdw>
                  </a:effectLst>
                  <a:latin typeface="+mn-ea"/>
                  <a:cs typeface="+mn-ea"/>
                  <a:sym typeface="+mn-lt"/>
                </a:endParaRPr>
              </a:p>
            </p:txBody>
          </p:sp>
          <p:sp>
            <p:nvSpPr>
              <p:cNvPr id="34" name="AutoShape 111">
                <a:extLst>
                  <a:ext uri="{FF2B5EF4-FFF2-40B4-BE49-F238E27FC236}">
                    <a16:creationId xmlns:a16="http://schemas.microsoft.com/office/drawing/2014/main" id="{BF80996E-937D-4E2E-81E3-DB236B054362}"/>
                  </a:ext>
                </a:extLst>
              </p:cNvPr>
              <p:cNvSpPr/>
              <p:nvPr/>
            </p:nvSpPr>
            <p:spPr bwMode="auto">
              <a:xfrm>
                <a:off x="5368132" y="3540125"/>
                <a:ext cx="465138" cy="435769"/>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defRPr/>
                </a:pPr>
                <a:endParaRPr kern="0" lang="en-US" sz="1500">
                  <a:solidFill>
                    <a:srgbClr val="FFFFFF"/>
                  </a:solidFill>
                  <a:effectLst>
                    <a:outerShdw algn="tl" blurRad="38100" dir="2700000" dist="38100">
                      <a:srgbClr val="000000"/>
                    </a:outerShdw>
                  </a:effectLst>
                  <a:latin typeface="+mn-ea"/>
                  <a:cs typeface="+mn-ea"/>
                  <a:sym typeface="+mn-lt"/>
                </a:endParaRPr>
              </a:p>
            </p:txBody>
          </p:sp>
        </p:grpSp>
      </p:grpSp>
      <p:sp>
        <p:nvSpPr>
          <p:cNvPr id="35" name="Rectangle: Rounded Corners 4">
            <a:extLst>
              <a:ext uri="{FF2B5EF4-FFF2-40B4-BE49-F238E27FC236}">
                <a16:creationId xmlns:a16="http://schemas.microsoft.com/office/drawing/2014/main" id="{8102A6E0-7686-48D5-8DAC-090F76D7C60C}"/>
              </a:ext>
            </a:extLst>
          </p:cNvPr>
          <p:cNvSpPr/>
          <p:nvPr/>
        </p:nvSpPr>
        <p:spPr>
          <a:xfrm>
            <a:off x="6359794" y="1703486"/>
            <a:ext cx="5068541" cy="2924175"/>
          </a:xfrm>
          <a:prstGeom prst="roundRect">
            <a:avLst>
              <a:gd fmla="val 712" name="adj"/>
            </a:avLst>
          </a:prstGeom>
          <a:blipFill dpi="0" rotWithShape="1">
            <a:blip r:embed="rId3">
              <a:extLst>
                <a:ext uri="{28A0092B-C50C-407E-A947-70E740481C1C}">
                  <a14:useLocalDpi val="0"/>
                </a:ext>
              </a:extLst>
            </a:blip>
            <a:stretch>
              <a:fillRect/>
            </a:stretch>
          </a:blip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pc="0" strike="noStrike" sz="1800" u="none">
              <a:ln>
                <a:noFill/>
              </a:ln>
              <a:solidFill>
                <a:prstClr val="white"/>
              </a:solidFill>
              <a:effectLst/>
              <a:uLnTx/>
              <a:uFillTx/>
              <a:latin typeface="+mn-ea"/>
              <a:cs typeface="+mn-ea"/>
              <a:sym typeface="+mn-lt"/>
            </a:endParaRPr>
          </a:p>
        </p:txBody>
      </p:sp>
      <p:sp>
        <p:nvSpPr>
          <p:cNvPr id="36" name="矩形 35">
            <a:extLst>
              <a:ext uri="{FF2B5EF4-FFF2-40B4-BE49-F238E27FC236}">
                <a16:creationId xmlns:a16="http://schemas.microsoft.com/office/drawing/2014/main" id="{E7418EB9-6780-4FC1-B722-8F33156B0138}"/>
              </a:ext>
            </a:extLst>
          </p:cNvPr>
          <p:cNvSpPr/>
          <p:nvPr/>
        </p:nvSpPr>
        <p:spPr>
          <a:xfrm>
            <a:off x="6700731" y="5170309"/>
            <a:ext cx="4593270" cy="914400"/>
          </a:xfrm>
          <a:prstGeom prst="rect">
            <a:avLst/>
          </a:prstGeom>
        </p:spPr>
        <p:txBody>
          <a:bodyPr wrap="square">
            <a:spAutoFit/>
          </a:bodyPr>
          <a:lstStyle/>
          <a:p>
            <a:pPr lvl="0">
              <a:lnSpc>
                <a:spcPct val="150000"/>
              </a:lnSpc>
              <a:defRPr/>
            </a:pPr>
            <a:r>
              <a:rPr altLang="en-US" kern="0" lang="zh-CN" sz="1200">
                <a:solidFill>
                  <a:prstClr val="white">
                    <a:lumMod val="65000"/>
                  </a:prstClr>
                </a:solidFill>
                <a:latin typeface="+mn-ea"/>
              </a:rPr>
              <a:t>您的内容打在这里，或者通过复制您的文本后，在此框中选择粘贴，并选择只保留文字。您的内容打在这里，或者通过复制您的文本后，在此框中选择粘贴，并选择只保留文字。</a:t>
            </a:r>
          </a:p>
        </p:txBody>
      </p:sp>
      <p:grpSp>
        <p:nvGrpSpPr>
          <p:cNvPr id="37" name="组合 36">
            <a:extLst>
              <a:ext uri="{FF2B5EF4-FFF2-40B4-BE49-F238E27FC236}">
                <a16:creationId xmlns:a16="http://schemas.microsoft.com/office/drawing/2014/main" id="{C2FD992C-C28E-4018-92E1-51D9703D9BC2}"/>
              </a:ext>
            </a:extLst>
          </p:cNvPr>
          <p:cNvGrpSpPr/>
          <p:nvPr/>
        </p:nvGrpSpPr>
        <p:grpSpPr>
          <a:xfrm>
            <a:off x="887650" y="5023820"/>
            <a:ext cx="1208287" cy="978932"/>
            <a:chOff x="5461512" y="1217491"/>
            <a:chExt cx="1208287" cy="978932"/>
          </a:xfrm>
        </p:grpSpPr>
        <p:sp>
          <p:nvSpPr>
            <p:cNvPr id="38" name="矩形 37">
              <a:extLst>
                <a:ext uri="{FF2B5EF4-FFF2-40B4-BE49-F238E27FC236}">
                  <a16:creationId xmlns:a16="http://schemas.microsoft.com/office/drawing/2014/main" id="{FE6A0E02-5BDE-417F-A46C-A8CFC651C815}"/>
                </a:ext>
              </a:extLst>
            </p:cNvPr>
            <p:cNvSpPr/>
            <p:nvPr/>
          </p:nvSpPr>
          <p:spPr>
            <a:xfrm>
              <a:off x="5461512" y="1827091"/>
              <a:ext cx="1211580" cy="365760"/>
            </a:xfrm>
            <a:prstGeom prst="rect">
              <a:avLst/>
            </a:prstGeom>
            <a:noFill/>
          </p:spPr>
          <p:txBody>
            <a:bodyPr rtlCol="0" wrap="none">
              <a:spAutoFit/>
            </a:bodyPr>
            <a:lstStyle/>
            <a:p>
              <a:r>
                <a:rPr altLang="en-US" lang="zh-CN">
                  <a:solidFill>
                    <a:prstClr val="white">
                      <a:lumMod val="65000"/>
                    </a:prstClr>
                  </a:solidFill>
                  <a:latin typeface="+mn-ea"/>
                </a:rPr>
                <a:t>ADD TITLE</a:t>
              </a:r>
            </a:p>
          </p:txBody>
        </p:sp>
        <p:sp>
          <p:nvSpPr>
            <p:cNvPr id="39" name="矩形 38">
              <a:extLst>
                <a:ext uri="{FF2B5EF4-FFF2-40B4-BE49-F238E27FC236}">
                  <a16:creationId xmlns:a16="http://schemas.microsoft.com/office/drawing/2014/main" id="{CE432231-EBA3-4939-9283-8F79FC0778A2}"/>
                </a:ext>
              </a:extLst>
            </p:cNvPr>
            <p:cNvSpPr/>
            <p:nvPr/>
          </p:nvSpPr>
          <p:spPr>
            <a:xfrm>
              <a:off x="5598672" y="1217490"/>
              <a:ext cx="1200467" cy="701040"/>
            </a:xfrm>
            <a:prstGeom prst="rect">
              <a:avLst/>
            </a:prstGeom>
            <a:noFill/>
          </p:spPr>
          <p:txBody>
            <a:bodyPr rtlCol="0" wrap="none">
              <a:spAutoFit/>
            </a:bodyPr>
            <a:lstStyle/>
            <a:p>
              <a:r>
                <a:rPr altLang="zh-CN" lang="en-US" sz="4000">
                  <a:solidFill>
                    <a:prstClr val="white">
                      <a:lumMod val="50000"/>
                    </a:prstClr>
                  </a:solidFill>
                  <a:latin typeface="+mn-ea"/>
                </a:rPr>
                <a:t>22%</a:t>
              </a:r>
            </a:p>
          </p:txBody>
        </p:sp>
      </p:grpSp>
      <p:grpSp>
        <p:nvGrpSpPr>
          <p:cNvPr id="40" name="组合 39">
            <a:extLst>
              <a:ext uri="{FF2B5EF4-FFF2-40B4-BE49-F238E27FC236}">
                <a16:creationId xmlns:a16="http://schemas.microsoft.com/office/drawing/2014/main" id="{D9887A42-D1D9-4E30-809D-90CAB9FC377C}"/>
              </a:ext>
            </a:extLst>
          </p:cNvPr>
          <p:cNvGrpSpPr/>
          <p:nvPr/>
        </p:nvGrpSpPr>
        <p:grpSpPr>
          <a:xfrm>
            <a:off x="2929810" y="5023820"/>
            <a:ext cx="1208287" cy="978932"/>
            <a:chOff x="5461512" y="1217491"/>
            <a:chExt cx="1208287" cy="978932"/>
          </a:xfrm>
        </p:grpSpPr>
        <p:sp>
          <p:nvSpPr>
            <p:cNvPr id="41" name="矩形 40">
              <a:extLst>
                <a:ext uri="{FF2B5EF4-FFF2-40B4-BE49-F238E27FC236}">
                  <a16:creationId xmlns:a16="http://schemas.microsoft.com/office/drawing/2014/main" id="{8D17FD50-8661-449C-B7A6-C8D7433B6DCE}"/>
                </a:ext>
              </a:extLst>
            </p:cNvPr>
            <p:cNvSpPr/>
            <p:nvPr/>
          </p:nvSpPr>
          <p:spPr>
            <a:xfrm>
              <a:off x="5461512" y="1827091"/>
              <a:ext cx="1211580" cy="365760"/>
            </a:xfrm>
            <a:prstGeom prst="rect">
              <a:avLst/>
            </a:prstGeom>
            <a:noFill/>
          </p:spPr>
          <p:txBody>
            <a:bodyPr rtlCol="0" wrap="none">
              <a:spAutoFit/>
            </a:bodyPr>
            <a:lstStyle/>
            <a:p>
              <a:r>
                <a:rPr altLang="en-US" lang="zh-CN">
                  <a:solidFill>
                    <a:prstClr val="white">
                      <a:lumMod val="65000"/>
                    </a:prstClr>
                  </a:solidFill>
                  <a:latin typeface="+mn-ea"/>
                </a:rPr>
                <a:t>ADD TITLE</a:t>
              </a:r>
            </a:p>
          </p:txBody>
        </p:sp>
        <p:sp>
          <p:nvSpPr>
            <p:cNvPr id="42" name="矩形 41">
              <a:extLst>
                <a:ext uri="{FF2B5EF4-FFF2-40B4-BE49-F238E27FC236}">
                  <a16:creationId xmlns:a16="http://schemas.microsoft.com/office/drawing/2014/main" id="{C864AF39-4ADE-4B0B-A40C-E0012C33E2C6}"/>
                </a:ext>
              </a:extLst>
            </p:cNvPr>
            <p:cNvSpPr/>
            <p:nvPr/>
          </p:nvSpPr>
          <p:spPr>
            <a:xfrm>
              <a:off x="5598671" y="1217490"/>
              <a:ext cx="1200467" cy="701040"/>
            </a:xfrm>
            <a:prstGeom prst="rect">
              <a:avLst/>
            </a:prstGeom>
            <a:noFill/>
          </p:spPr>
          <p:txBody>
            <a:bodyPr rtlCol="0" wrap="none">
              <a:spAutoFit/>
            </a:bodyPr>
            <a:lstStyle/>
            <a:p>
              <a:r>
                <a:rPr altLang="zh-CN" lang="en-US" sz="4000">
                  <a:solidFill>
                    <a:prstClr val="white">
                      <a:lumMod val="50000"/>
                    </a:prstClr>
                  </a:solidFill>
                  <a:latin typeface="+mn-ea"/>
                </a:rPr>
                <a:t>46%</a:t>
              </a:r>
            </a:p>
          </p:txBody>
        </p:sp>
      </p:grpSp>
      <p:grpSp>
        <p:nvGrpSpPr>
          <p:cNvPr id="43" name="组合 42">
            <a:extLst>
              <a:ext uri="{FF2B5EF4-FFF2-40B4-BE49-F238E27FC236}">
                <a16:creationId xmlns:a16="http://schemas.microsoft.com/office/drawing/2014/main" id="{C9145C4C-7469-4001-A350-ADDDFD17CC10}"/>
              </a:ext>
            </a:extLst>
          </p:cNvPr>
          <p:cNvGrpSpPr/>
          <p:nvPr/>
        </p:nvGrpSpPr>
        <p:grpSpPr>
          <a:xfrm>
            <a:off x="4971970" y="5023820"/>
            <a:ext cx="1208287" cy="978932"/>
            <a:chOff x="5461512" y="1217491"/>
            <a:chExt cx="1208287" cy="978932"/>
          </a:xfrm>
        </p:grpSpPr>
        <p:sp>
          <p:nvSpPr>
            <p:cNvPr id="44" name="矩形 43">
              <a:extLst>
                <a:ext uri="{FF2B5EF4-FFF2-40B4-BE49-F238E27FC236}">
                  <a16:creationId xmlns:a16="http://schemas.microsoft.com/office/drawing/2014/main" id="{E5300F7E-B8CA-4709-ADF1-914875600DBE}"/>
                </a:ext>
              </a:extLst>
            </p:cNvPr>
            <p:cNvSpPr/>
            <p:nvPr/>
          </p:nvSpPr>
          <p:spPr>
            <a:xfrm>
              <a:off x="5461512" y="1827091"/>
              <a:ext cx="1211580" cy="365760"/>
            </a:xfrm>
            <a:prstGeom prst="rect">
              <a:avLst/>
            </a:prstGeom>
            <a:noFill/>
          </p:spPr>
          <p:txBody>
            <a:bodyPr rtlCol="0" wrap="none">
              <a:spAutoFit/>
            </a:bodyPr>
            <a:lstStyle/>
            <a:p>
              <a:r>
                <a:rPr altLang="en-US" lang="zh-CN">
                  <a:solidFill>
                    <a:prstClr val="white">
                      <a:lumMod val="65000"/>
                    </a:prstClr>
                  </a:solidFill>
                  <a:latin typeface="+mn-ea"/>
                </a:rPr>
                <a:t>ADD TITLE</a:t>
              </a:r>
            </a:p>
          </p:txBody>
        </p:sp>
        <p:sp>
          <p:nvSpPr>
            <p:cNvPr id="45" name="矩形 44">
              <a:extLst>
                <a:ext uri="{FF2B5EF4-FFF2-40B4-BE49-F238E27FC236}">
                  <a16:creationId xmlns:a16="http://schemas.microsoft.com/office/drawing/2014/main" id="{8FDF5BB9-1DEE-4287-B7D0-926FCB65A422}"/>
                </a:ext>
              </a:extLst>
            </p:cNvPr>
            <p:cNvSpPr/>
            <p:nvPr/>
          </p:nvSpPr>
          <p:spPr>
            <a:xfrm>
              <a:off x="5598672" y="1217490"/>
              <a:ext cx="1200467" cy="701040"/>
            </a:xfrm>
            <a:prstGeom prst="rect">
              <a:avLst/>
            </a:prstGeom>
            <a:noFill/>
          </p:spPr>
          <p:txBody>
            <a:bodyPr rtlCol="0" wrap="none">
              <a:spAutoFit/>
            </a:bodyPr>
            <a:lstStyle/>
            <a:p>
              <a:r>
                <a:rPr altLang="zh-CN" lang="en-US" sz="4000">
                  <a:solidFill>
                    <a:prstClr val="white">
                      <a:lumMod val="50000"/>
                    </a:prstClr>
                  </a:solidFill>
                  <a:latin typeface="+mn-ea"/>
                </a:rPr>
                <a:t>62%</a:t>
              </a:r>
            </a:p>
          </p:txBody>
        </p:sp>
      </p:grpSp>
      <p:cxnSp>
        <p:nvCxnSpPr>
          <p:cNvPr id="46" name="直接连接符 45">
            <a:extLst>
              <a:ext uri="{FF2B5EF4-FFF2-40B4-BE49-F238E27FC236}">
                <a16:creationId xmlns:a16="http://schemas.microsoft.com/office/drawing/2014/main" id="{FA043E24-F27A-431D-BA9C-1C04B45A7752}"/>
              </a:ext>
            </a:extLst>
          </p:cNvPr>
          <p:cNvCxnSpPr/>
          <p:nvPr/>
        </p:nvCxnSpPr>
        <p:spPr>
          <a:xfrm flipH="1">
            <a:off x="2588938" y="5170309"/>
            <a:ext cx="0" cy="762000"/>
          </a:xfrm>
          <a:prstGeom prst="line">
            <a:avLst/>
          </a:prstGeom>
          <a:noFill/>
          <a:ln algn="ctr" cap="flat" cmpd="sng" w="25400">
            <a:solidFill>
              <a:sysClr lastClr="FFFFFF" val="window">
                <a:lumMod val="65000"/>
              </a:sysClr>
            </a:solidFill>
            <a:prstDash val="solid"/>
            <a:miter lim="800000"/>
          </a:ln>
          <a:effectLst/>
        </p:spPr>
      </p:cxnSp>
      <p:cxnSp>
        <p:nvCxnSpPr>
          <p:cNvPr id="47" name="直接连接符 46">
            <a:extLst>
              <a:ext uri="{FF2B5EF4-FFF2-40B4-BE49-F238E27FC236}">
                <a16:creationId xmlns:a16="http://schemas.microsoft.com/office/drawing/2014/main" id="{FFCD0A07-712C-4632-AA99-ECD8CF5CFD8A}"/>
              </a:ext>
            </a:extLst>
          </p:cNvPr>
          <p:cNvCxnSpPr/>
          <p:nvPr/>
        </p:nvCxnSpPr>
        <p:spPr>
          <a:xfrm flipH="1">
            <a:off x="4661578" y="5170309"/>
            <a:ext cx="0" cy="762000"/>
          </a:xfrm>
          <a:prstGeom prst="line">
            <a:avLst/>
          </a:prstGeom>
          <a:noFill/>
          <a:ln algn="ctr" cap="flat" cmpd="sng" w="25400">
            <a:solidFill>
              <a:sysClr lastClr="FFFFFF" val="window">
                <a:lumMod val="65000"/>
              </a:sysClr>
            </a:solidFill>
            <a:prstDash val="solid"/>
            <a:miter lim="800000"/>
          </a:ln>
          <a:effectLst/>
        </p:spPr>
      </p:cxnSp>
    </p:spTree>
    <p:extLst>
      <p:ext uri="{BB962C8B-B14F-4D97-AF65-F5344CB8AC3E}">
        <p14:creationId val="1585019979"/>
      </p:ext>
    </p:extLst>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3" presetSubtype="528">
                                  <p:stCondLst>
                                    <p:cond delay="0"/>
                                  </p:stCondLst>
                                  <p:iterate type="lt">
                                    <p:tmPct val="5000"/>
                                  </p:iterate>
                                  <p:childTnLst>
                                    <p:set>
                                      <p:cBhvr>
                                        <p:cTn dur="1" fill="hold" id="6">
                                          <p:stCondLst>
                                            <p:cond delay="0"/>
                                          </p:stCondLst>
                                        </p:cTn>
                                        <p:tgtEl>
                                          <p:spTgt spid="7"/>
                                        </p:tgtEl>
                                        <p:attrNameLst>
                                          <p:attrName>style.visibility</p:attrName>
                                        </p:attrNameLst>
                                      </p:cBhvr>
                                      <p:to>
                                        <p:strVal val="visible"/>
                                      </p:to>
                                    </p:set>
                                    <p:anim calcmode="lin" to="" valueType="num">
                                      <p:cBhvr>
                                        <p:cTn dur="1000" fill="hold" id="7">
                                          <p:stCondLst>
                                            <p:cond delay="0"/>
                                          </p:stCondLst>
                                        </p:cTn>
                                        <p:tgtEl>
                                          <p:spTgt spid="7"/>
                                        </p:tgtEl>
                                        <p:attrNameLst>
                                          <p:attrName>ppt_x</p:attrName>
                                        </p:attrNameLst>
                                      </p:cBhvr>
                                      <p:tavLst>
                                        <p:tav fmla="#ppt_x+(8/9)*(#ppt_x-(#ppt_x-#ppt_w/2))*((1.5-1.5*$)^2-(1.5-1.5*$)^3)" tm="0">
                                          <p:val>
                                            <p:strVal val="0"/>
                                          </p:val>
                                        </p:tav>
                                        <p:tav tm="100000">
                                          <p:val>
                                            <p:strVal val="1"/>
                                          </p:val>
                                        </p:tav>
                                      </p:tavLst>
                                    </p:anim>
                                    <p:anim calcmode="lin" to="" valueType="num">
                                      <p:cBhvr>
                                        <p:cTn dur="1000" fill="hold" id="8">
                                          <p:stCondLst>
                                            <p:cond delay="0"/>
                                          </p:stCondLst>
                                        </p:cTn>
                                        <p:tgtEl>
                                          <p:spTgt spid="7"/>
                                        </p:tgtEl>
                                        <p:attrNameLst>
                                          <p:attrName>ppt_y</p:attrName>
                                        </p:attrNameLst>
                                      </p:cBhvr>
                                      <p:tavLst>
                                        <p:tav fmla="#ppt_y+(8/9)*(#ppt_y-(#ppt_y+#ppt_h/2))*((1.5-1.5*$)^2-(1.5-1.5*$)^3)" tm="0">
                                          <p:val>
                                            <p:strVal val="0"/>
                                          </p:val>
                                        </p:tav>
                                        <p:tav tm="100000">
                                          <p:val>
                                            <p:strVal val="1"/>
                                          </p:val>
                                        </p:tav>
                                      </p:tavLst>
                                    </p:anim>
                                    <p:anim calcmode="lin" to="" valueType="num">
                                      <p:cBhvr>
                                        <p:cTn dur="1000" fill="hold" id="9">
                                          <p:stCondLst>
                                            <p:cond delay="0"/>
                                          </p:stCondLst>
                                        </p:cTn>
                                        <p:tgtEl>
                                          <p:spTgt spid="7"/>
                                        </p:tgtEl>
                                        <p:attrNameLst>
                                          <p:attrName>ppt_w</p:attrName>
                                        </p:attrNameLst>
                                      </p:cBhvr>
                                      <p:tavLst>
                                        <p:tav fmla="#ppt_w+(8/9)*(#ppt_w-0)*((1.5-1.5*$)^2-(1.5-1.5*$)^3)" tm="0">
                                          <p:val>
                                            <p:strVal val="0"/>
                                          </p:val>
                                        </p:tav>
                                        <p:tav tm="100000">
                                          <p:val>
                                            <p:strVal val="1"/>
                                          </p:val>
                                        </p:tav>
                                      </p:tavLst>
                                    </p:anim>
                                    <p:anim calcmode="lin" to="" valueType="num">
                                      <p:cBhvr>
                                        <p:cTn dur="1000" fill="hold" id="10">
                                          <p:stCondLst>
                                            <p:cond delay="0"/>
                                          </p:stCondLst>
                                        </p:cTn>
                                        <p:tgtEl>
                                          <p:spTgt spid="7"/>
                                        </p:tgtEl>
                                        <p:attrNameLst>
                                          <p:attrName>ppt_h</p:attrName>
                                        </p:attrNameLst>
                                      </p:cBhvr>
                                      <p:tavLst>
                                        <p:tav fmla="#ppt_h+(8/9)*(#ppt_h-0)*((1.5-1.5*$)^2-(1.5-1.5*$)^3)" tm="0">
                                          <p:val>
                                            <p:strVal val="0"/>
                                          </p:val>
                                        </p:tav>
                                        <p:tav tm="100000">
                                          <p:val>
                                            <p:strVal val="1"/>
                                          </p:val>
                                        </p:tav>
                                      </p:tavLst>
                                    </p:anim>
                                  </p:childTnLst>
                                </p:cTn>
                              </p:par>
                              <p:par>
                                <p:cTn fill="hold" grpId="0" id="11" nodeType="withEffect" presetClass="entr" presetID="21" presetSubtype="1">
                                  <p:stCondLst>
                                    <p:cond delay="750"/>
                                  </p:stCondLst>
                                  <p:childTnLst>
                                    <p:set>
                                      <p:cBhvr>
                                        <p:cTn dur="1" fill="hold" id="12">
                                          <p:stCondLst>
                                            <p:cond delay="0"/>
                                          </p:stCondLst>
                                        </p:cTn>
                                        <p:tgtEl>
                                          <p:spTgt spid="16"/>
                                        </p:tgtEl>
                                        <p:attrNameLst>
                                          <p:attrName>style.visibility</p:attrName>
                                        </p:attrNameLst>
                                      </p:cBhvr>
                                      <p:to>
                                        <p:strVal val="visible"/>
                                      </p:to>
                                    </p:set>
                                    <p:animEffect filter="wheel(1)" transition="in">
                                      <p:cBhvr>
                                        <p:cTn dur="1250" id="13"/>
                                        <p:tgtEl>
                                          <p:spTgt spid="16"/>
                                        </p:tgtEl>
                                      </p:cBhvr>
                                    </p:animEffect>
                                  </p:childTnLst>
                                </p:cTn>
                              </p:par>
                              <p:par>
                                <p:cTn fill="hold" grpId="1" id="14" nodeType="withEffect" presetClass="emph" presetID="8" presetSubtype="0">
                                  <p:stCondLst>
                                    <p:cond delay="750"/>
                                  </p:stCondLst>
                                  <p:childTnLst>
                                    <p:animRot by="10800000">
                                      <p:cBhvr>
                                        <p:cTn dur="10" fill="hold" id="15"/>
                                        <p:tgtEl>
                                          <p:spTgt spid="16"/>
                                        </p:tgtEl>
                                        <p:attrNameLst>
                                          <p:attrName>r</p:attrName>
                                        </p:attrNameLst>
                                      </p:cBhvr>
                                    </p:animRot>
                                  </p:childTnLst>
                                </p:cTn>
                              </p:par>
                              <p:par>
                                <p:cTn fill="hold" grpId="0" id="16" nodeType="withEffect" presetClass="entr" presetID="21" presetSubtype="1">
                                  <p:stCondLst>
                                    <p:cond delay="750"/>
                                  </p:stCondLst>
                                  <p:childTnLst>
                                    <p:set>
                                      <p:cBhvr>
                                        <p:cTn dur="1" fill="hold" id="17">
                                          <p:stCondLst>
                                            <p:cond delay="0"/>
                                          </p:stCondLst>
                                        </p:cTn>
                                        <p:tgtEl>
                                          <p:spTgt spid="15"/>
                                        </p:tgtEl>
                                        <p:attrNameLst>
                                          <p:attrName>style.visibility</p:attrName>
                                        </p:attrNameLst>
                                      </p:cBhvr>
                                      <p:to>
                                        <p:strVal val="visible"/>
                                      </p:to>
                                    </p:set>
                                    <p:animEffect filter="wheel(1)" transition="in">
                                      <p:cBhvr>
                                        <p:cTn dur="1250" id="18"/>
                                        <p:tgtEl>
                                          <p:spTgt spid="15"/>
                                        </p:tgtEl>
                                      </p:cBhvr>
                                    </p:animEffect>
                                  </p:childTnLst>
                                </p:cTn>
                              </p:par>
                              <p:par>
                                <p:cTn fill="hold" grpId="0" id="19" nodeType="withEffect" presetClass="entr" presetID="21" presetSubtype="1">
                                  <p:stCondLst>
                                    <p:cond delay="750"/>
                                  </p:stCondLst>
                                  <p:childTnLst>
                                    <p:set>
                                      <p:cBhvr>
                                        <p:cTn dur="1" fill="hold" id="20">
                                          <p:stCondLst>
                                            <p:cond delay="0"/>
                                          </p:stCondLst>
                                        </p:cTn>
                                        <p:tgtEl>
                                          <p:spTgt spid="14"/>
                                        </p:tgtEl>
                                        <p:attrNameLst>
                                          <p:attrName>style.visibility</p:attrName>
                                        </p:attrNameLst>
                                      </p:cBhvr>
                                      <p:to>
                                        <p:strVal val="visible"/>
                                      </p:to>
                                    </p:set>
                                    <p:animEffect filter="wheel(1)" transition="in">
                                      <p:cBhvr>
                                        <p:cTn dur="1250" id="21"/>
                                        <p:tgtEl>
                                          <p:spTgt spid="14"/>
                                        </p:tgtEl>
                                      </p:cBhvr>
                                    </p:animEffect>
                                  </p:childTnLst>
                                </p:cTn>
                              </p:par>
                              <p:par>
                                <p:cTn fill="hold" grpId="1" id="22" nodeType="withEffect" presetClass="emph" presetID="8" presetSubtype="0">
                                  <p:stCondLst>
                                    <p:cond delay="750"/>
                                  </p:stCondLst>
                                  <p:childTnLst>
                                    <p:animRot by="10800000">
                                      <p:cBhvr>
                                        <p:cTn dur="10" fill="hold" id="23"/>
                                        <p:tgtEl>
                                          <p:spTgt spid="14"/>
                                        </p:tgtEl>
                                        <p:attrNameLst>
                                          <p:attrName>r</p:attrName>
                                        </p:attrNameLst>
                                      </p:cBhvr>
                                    </p:animRot>
                                  </p:childTnLst>
                                </p:cTn>
                              </p:par>
                              <p:par>
                                <p:cTn fill="hold" grpId="0" id="24" nodeType="withEffect" presetClass="entr" presetID="21" presetSubtype="1">
                                  <p:stCondLst>
                                    <p:cond delay="750"/>
                                  </p:stCondLst>
                                  <p:childTnLst>
                                    <p:set>
                                      <p:cBhvr>
                                        <p:cTn dur="1" fill="hold" id="25">
                                          <p:stCondLst>
                                            <p:cond delay="0"/>
                                          </p:stCondLst>
                                        </p:cTn>
                                        <p:tgtEl>
                                          <p:spTgt spid="13"/>
                                        </p:tgtEl>
                                        <p:attrNameLst>
                                          <p:attrName>style.visibility</p:attrName>
                                        </p:attrNameLst>
                                      </p:cBhvr>
                                      <p:to>
                                        <p:strVal val="visible"/>
                                      </p:to>
                                    </p:set>
                                    <p:animEffect filter="wheel(1)" transition="in">
                                      <p:cBhvr>
                                        <p:cTn dur="1250" id="26"/>
                                        <p:tgtEl>
                                          <p:spTgt spid="13"/>
                                        </p:tgtEl>
                                      </p:cBhvr>
                                    </p:animEffect>
                                  </p:childTnLst>
                                </p:cTn>
                              </p:par>
                              <p:par>
                                <p:cTn fill="hold" grpId="0" id="27" nodeType="withEffect" presetClass="entr" presetID="14" presetSubtype="10">
                                  <p:stCondLst>
                                    <p:cond delay="750"/>
                                  </p:stCondLst>
                                  <p:childTnLst>
                                    <p:set>
                                      <p:cBhvr>
                                        <p:cTn dur="1" fill="hold" id="28">
                                          <p:stCondLst>
                                            <p:cond delay="0"/>
                                          </p:stCondLst>
                                        </p:cTn>
                                        <p:tgtEl>
                                          <p:spTgt spid="17"/>
                                        </p:tgtEl>
                                        <p:attrNameLst>
                                          <p:attrName>style.visibility</p:attrName>
                                        </p:attrNameLst>
                                      </p:cBhvr>
                                      <p:to>
                                        <p:strVal val="visible"/>
                                      </p:to>
                                    </p:set>
                                    <p:animEffect filter="randombar(horizontal)" transition="in">
                                      <p:cBhvr>
                                        <p:cTn dur="500" id="29"/>
                                        <p:tgtEl>
                                          <p:spTgt spid="17"/>
                                        </p:tgtEl>
                                      </p:cBhvr>
                                    </p:animEffect>
                                  </p:childTnLst>
                                </p:cTn>
                              </p:par>
                            </p:childTnLst>
                          </p:cTn>
                        </p:par>
                        <p:par>
                          <p:cTn fill="hold" id="30" nodeType="afterGroup">
                            <p:stCondLst>
                              <p:cond delay="2000"/>
                            </p:stCondLst>
                            <p:childTnLst>
                              <p:par>
                                <p:cTn decel="100000" fill="hold" grpId="0" id="31" nodeType="afterEffect" presetClass="entr" presetID="2" presetSubtype="2">
                                  <p:stCondLst>
                                    <p:cond delay="0"/>
                                  </p:stCondLst>
                                  <p:childTnLst>
                                    <p:set>
                                      <p:cBhvr>
                                        <p:cTn dur="1" fill="hold" id="32">
                                          <p:stCondLst>
                                            <p:cond delay="0"/>
                                          </p:stCondLst>
                                        </p:cTn>
                                        <p:tgtEl>
                                          <p:spTgt spid="35"/>
                                        </p:tgtEl>
                                        <p:attrNameLst>
                                          <p:attrName>style.visibility</p:attrName>
                                        </p:attrNameLst>
                                      </p:cBhvr>
                                      <p:to>
                                        <p:strVal val="visible"/>
                                      </p:to>
                                    </p:set>
                                    <p:anim calcmode="lin" valueType="num">
                                      <p:cBhvr additive="base">
                                        <p:cTn dur="1000" fill="hold" id="33"/>
                                        <p:tgtEl>
                                          <p:spTgt spid="35"/>
                                        </p:tgtEl>
                                        <p:attrNameLst>
                                          <p:attrName>ppt_x</p:attrName>
                                        </p:attrNameLst>
                                      </p:cBhvr>
                                      <p:tavLst>
                                        <p:tav tm="0">
                                          <p:val>
                                            <p:strVal val="1+#ppt_w/2"/>
                                          </p:val>
                                        </p:tav>
                                        <p:tav tm="100000">
                                          <p:val>
                                            <p:strVal val="#ppt_x"/>
                                          </p:val>
                                        </p:tav>
                                      </p:tavLst>
                                    </p:anim>
                                    <p:anim calcmode="lin" valueType="num">
                                      <p:cBhvr additive="base">
                                        <p:cTn dur="1000" fill="hold" id="34"/>
                                        <p:tgtEl>
                                          <p:spTgt spid="35"/>
                                        </p:tgtEl>
                                        <p:attrNameLst>
                                          <p:attrName>ppt_y</p:attrName>
                                        </p:attrNameLst>
                                      </p:cBhvr>
                                      <p:tavLst>
                                        <p:tav tm="0">
                                          <p:val>
                                            <p:strVal val="#ppt_y"/>
                                          </p:val>
                                        </p:tav>
                                        <p:tav tm="100000">
                                          <p:val>
                                            <p:strVal val="#ppt_y"/>
                                          </p:val>
                                        </p:tav>
                                      </p:tavLst>
                                    </p:anim>
                                  </p:childTnLst>
                                </p:cTn>
                              </p:par>
                              <p:par>
                                <p:cTn decel="100000" fill="hold" grpId="0" id="35" nodeType="withEffect" presetClass="entr" presetID="2" presetSubtype="2">
                                  <p:stCondLst>
                                    <p:cond delay="0"/>
                                  </p:stCondLst>
                                  <p:childTnLst>
                                    <p:set>
                                      <p:cBhvr>
                                        <p:cTn dur="1" fill="hold" id="36">
                                          <p:stCondLst>
                                            <p:cond delay="0"/>
                                          </p:stCondLst>
                                        </p:cTn>
                                        <p:tgtEl>
                                          <p:spTgt spid="8"/>
                                        </p:tgtEl>
                                        <p:attrNameLst>
                                          <p:attrName>style.visibility</p:attrName>
                                        </p:attrNameLst>
                                      </p:cBhvr>
                                      <p:to>
                                        <p:strVal val="visible"/>
                                      </p:to>
                                    </p:set>
                                    <p:anim calcmode="lin" valueType="num">
                                      <p:cBhvr additive="base">
                                        <p:cTn dur="1000" fill="hold" id="37"/>
                                        <p:tgtEl>
                                          <p:spTgt spid="8"/>
                                        </p:tgtEl>
                                        <p:attrNameLst>
                                          <p:attrName>ppt_x</p:attrName>
                                        </p:attrNameLst>
                                      </p:cBhvr>
                                      <p:tavLst>
                                        <p:tav tm="0">
                                          <p:val>
                                            <p:strVal val="1+#ppt_w/2"/>
                                          </p:val>
                                        </p:tav>
                                        <p:tav tm="100000">
                                          <p:val>
                                            <p:strVal val="#ppt_x"/>
                                          </p:val>
                                        </p:tav>
                                      </p:tavLst>
                                    </p:anim>
                                    <p:anim calcmode="lin" valueType="num">
                                      <p:cBhvr additive="base">
                                        <p:cTn dur="1000" fill="hold" id="38"/>
                                        <p:tgtEl>
                                          <p:spTgt spid="8"/>
                                        </p:tgtEl>
                                        <p:attrNameLst>
                                          <p:attrName>ppt_y</p:attrName>
                                        </p:attrNameLst>
                                      </p:cBhvr>
                                      <p:tavLst>
                                        <p:tav tm="0">
                                          <p:val>
                                            <p:strVal val="#ppt_y"/>
                                          </p:val>
                                        </p:tav>
                                        <p:tav tm="100000">
                                          <p:val>
                                            <p:strVal val="#ppt_y"/>
                                          </p:val>
                                        </p:tav>
                                      </p:tavLst>
                                    </p:anim>
                                  </p:childTnLst>
                                </p:cTn>
                              </p:par>
                            </p:childTnLst>
                          </p:cTn>
                        </p:par>
                        <p:par>
                          <p:cTn fill="hold" id="39" nodeType="afterGroup">
                            <p:stCondLst>
                              <p:cond delay="3000"/>
                            </p:stCondLst>
                            <p:childTnLst>
                              <p:par>
                                <p:cTn fill="hold" id="40" nodeType="afterEffect" presetClass="entr" presetID="42" presetSubtype="0">
                                  <p:stCondLst>
                                    <p:cond delay="0"/>
                                  </p:stCondLst>
                                  <p:childTnLst>
                                    <p:set>
                                      <p:cBhvr>
                                        <p:cTn dur="1" fill="hold" id="41">
                                          <p:stCondLst>
                                            <p:cond delay="0"/>
                                          </p:stCondLst>
                                        </p:cTn>
                                        <p:tgtEl>
                                          <p:spTgt spid="9"/>
                                        </p:tgtEl>
                                        <p:attrNameLst>
                                          <p:attrName>style.visibility</p:attrName>
                                        </p:attrNameLst>
                                      </p:cBhvr>
                                      <p:to>
                                        <p:strVal val="visible"/>
                                      </p:to>
                                    </p:set>
                                    <p:animEffect filter="fade" transition="in">
                                      <p:cBhvr>
                                        <p:cTn dur="500" id="42"/>
                                        <p:tgtEl>
                                          <p:spTgt spid="9"/>
                                        </p:tgtEl>
                                      </p:cBhvr>
                                    </p:animEffect>
                                    <p:anim calcmode="lin" valueType="num">
                                      <p:cBhvr>
                                        <p:cTn dur="500" fill="hold" id="43"/>
                                        <p:tgtEl>
                                          <p:spTgt spid="9"/>
                                        </p:tgtEl>
                                        <p:attrNameLst>
                                          <p:attrName>ppt_x</p:attrName>
                                        </p:attrNameLst>
                                      </p:cBhvr>
                                      <p:tavLst>
                                        <p:tav tm="0">
                                          <p:val>
                                            <p:strVal val="#ppt_x"/>
                                          </p:val>
                                        </p:tav>
                                        <p:tav tm="100000">
                                          <p:val>
                                            <p:strVal val="#ppt_x"/>
                                          </p:val>
                                        </p:tav>
                                      </p:tavLst>
                                    </p:anim>
                                    <p:anim calcmode="lin" valueType="num">
                                      <p:cBhvr>
                                        <p:cTn dur="500" fill="hold" id="44"/>
                                        <p:tgtEl>
                                          <p:spTgt spid="9"/>
                                        </p:tgtEl>
                                        <p:attrNameLst>
                                          <p:attrName>ppt_y</p:attrName>
                                        </p:attrNameLst>
                                      </p:cBhvr>
                                      <p:tavLst>
                                        <p:tav tm="0">
                                          <p:val>
                                            <p:strVal val="#ppt_y+.1"/>
                                          </p:val>
                                        </p:tav>
                                        <p:tav tm="100000">
                                          <p:val>
                                            <p:strVal val="#ppt_y"/>
                                          </p:val>
                                        </p:tav>
                                      </p:tavLst>
                                    </p:anim>
                                  </p:childTnLst>
                                </p:cTn>
                              </p:par>
                              <p:par>
                                <p:cTn fill="hold" id="45" nodeType="withEffect" presetClass="entr" presetID="42" presetSubtype="0">
                                  <p:stCondLst>
                                    <p:cond delay="0"/>
                                  </p:stCondLst>
                                  <p:childTnLst>
                                    <p:set>
                                      <p:cBhvr>
                                        <p:cTn dur="1" fill="hold" id="46">
                                          <p:stCondLst>
                                            <p:cond delay="0"/>
                                          </p:stCondLst>
                                        </p:cTn>
                                        <p:tgtEl>
                                          <p:spTgt spid="30"/>
                                        </p:tgtEl>
                                        <p:attrNameLst>
                                          <p:attrName>style.visibility</p:attrName>
                                        </p:attrNameLst>
                                      </p:cBhvr>
                                      <p:to>
                                        <p:strVal val="visible"/>
                                      </p:to>
                                    </p:set>
                                    <p:animEffect filter="fade" transition="in">
                                      <p:cBhvr>
                                        <p:cTn dur="500" id="47"/>
                                        <p:tgtEl>
                                          <p:spTgt spid="30"/>
                                        </p:tgtEl>
                                      </p:cBhvr>
                                    </p:animEffect>
                                    <p:anim calcmode="lin" valueType="num">
                                      <p:cBhvr>
                                        <p:cTn dur="500" fill="hold" id="48"/>
                                        <p:tgtEl>
                                          <p:spTgt spid="30"/>
                                        </p:tgtEl>
                                        <p:attrNameLst>
                                          <p:attrName>ppt_x</p:attrName>
                                        </p:attrNameLst>
                                      </p:cBhvr>
                                      <p:tavLst>
                                        <p:tav tm="0">
                                          <p:val>
                                            <p:strVal val="#ppt_x"/>
                                          </p:val>
                                        </p:tav>
                                        <p:tav tm="100000">
                                          <p:val>
                                            <p:strVal val="#ppt_x"/>
                                          </p:val>
                                        </p:tav>
                                      </p:tavLst>
                                    </p:anim>
                                    <p:anim calcmode="lin" valueType="num">
                                      <p:cBhvr>
                                        <p:cTn dur="500" fill="hold" id="49"/>
                                        <p:tgtEl>
                                          <p:spTgt spid="30"/>
                                        </p:tgtEl>
                                        <p:attrNameLst>
                                          <p:attrName>ppt_y</p:attrName>
                                        </p:attrNameLst>
                                      </p:cBhvr>
                                      <p:tavLst>
                                        <p:tav tm="0">
                                          <p:val>
                                            <p:strVal val="#ppt_y+.1"/>
                                          </p:val>
                                        </p:tav>
                                        <p:tav tm="100000">
                                          <p:val>
                                            <p:strVal val="#ppt_y"/>
                                          </p:val>
                                        </p:tav>
                                      </p:tavLst>
                                    </p:anim>
                                  </p:childTnLst>
                                </p:cTn>
                              </p:par>
                              <p:par>
                                <p:cTn fill="hold" id="50" nodeType="withEffect" presetClass="entr" presetID="42" presetSubtype="0">
                                  <p:stCondLst>
                                    <p:cond delay="0"/>
                                  </p:stCondLst>
                                  <p:childTnLst>
                                    <p:set>
                                      <p:cBhvr>
                                        <p:cTn dur="1" fill="hold" id="51">
                                          <p:stCondLst>
                                            <p:cond delay="0"/>
                                          </p:stCondLst>
                                        </p:cTn>
                                        <p:tgtEl>
                                          <p:spTgt spid="25"/>
                                        </p:tgtEl>
                                        <p:attrNameLst>
                                          <p:attrName>style.visibility</p:attrName>
                                        </p:attrNameLst>
                                      </p:cBhvr>
                                      <p:to>
                                        <p:strVal val="visible"/>
                                      </p:to>
                                    </p:set>
                                    <p:animEffect filter="fade" transition="in">
                                      <p:cBhvr>
                                        <p:cTn dur="500" id="52"/>
                                        <p:tgtEl>
                                          <p:spTgt spid="25"/>
                                        </p:tgtEl>
                                      </p:cBhvr>
                                    </p:animEffect>
                                    <p:anim calcmode="lin" valueType="num">
                                      <p:cBhvr>
                                        <p:cTn dur="500" fill="hold" id="53"/>
                                        <p:tgtEl>
                                          <p:spTgt spid="25"/>
                                        </p:tgtEl>
                                        <p:attrNameLst>
                                          <p:attrName>ppt_x</p:attrName>
                                        </p:attrNameLst>
                                      </p:cBhvr>
                                      <p:tavLst>
                                        <p:tav tm="0">
                                          <p:val>
                                            <p:strVal val="#ppt_x"/>
                                          </p:val>
                                        </p:tav>
                                        <p:tav tm="100000">
                                          <p:val>
                                            <p:strVal val="#ppt_x"/>
                                          </p:val>
                                        </p:tav>
                                      </p:tavLst>
                                    </p:anim>
                                    <p:anim calcmode="lin" valueType="num">
                                      <p:cBhvr>
                                        <p:cTn dur="500" fill="hold" id="54"/>
                                        <p:tgtEl>
                                          <p:spTgt spid="25"/>
                                        </p:tgtEl>
                                        <p:attrNameLst>
                                          <p:attrName>ppt_y</p:attrName>
                                        </p:attrNameLst>
                                      </p:cBhvr>
                                      <p:tavLst>
                                        <p:tav tm="0">
                                          <p:val>
                                            <p:strVal val="#ppt_y+.1"/>
                                          </p:val>
                                        </p:tav>
                                        <p:tav tm="100000">
                                          <p:val>
                                            <p:strVal val="#ppt_y"/>
                                          </p:val>
                                        </p:tav>
                                      </p:tavLst>
                                    </p:anim>
                                  </p:childTnLst>
                                </p:cTn>
                              </p:par>
                              <p:par>
                                <p:cTn fill="hold" grpId="0" id="55" nodeType="withEffect" presetClass="entr" presetID="10" presetSubtype="0">
                                  <p:stCondLst>
                                    <p:cond delay="250"/>
                                  </p:stCondLst>
                                  <p:childTnLst>
                                    <p:set>
                                      <p:cBhvr>
                                        <p:cTn dur="1" fill="hold" id="56">
                                          <p:stCondLst>
                                            <p:cond delay="0"/>
                                          </p:stCondLst>
                                        </p:cTn>
                                        <p:tgtEl>
                                          <p:spTgt spid="21"/>
                                        </p:tgtEl>
                                        <p:attrNameLst>
                                          <p:attrName>style.visibility</p:attrName>
                                        </p:attrNameLst>
                                      </p:cBhvr>
                                      <p:to>
                                        <p:strVal val="visible"/>
                                      </p:to>
                                    </p:set>
                                    <p:animEffect filter="fade" transition="in">
                                      <p:cBhvr>
                                        <p:cTn dur="500" id="57"/>
                                        <p:tgtEl>
                                          <p:spTgt spid="21"/>
                                        </p:tgtEl>
                                      </p:cBhvr>
                                    </p:animEffect>
                                  </p:childTnLst>
                                </p:cTn>
                              </p:par>
                              <p:par>
                                <p:cTn fill="hold" grpId="0" id="58" nodeType="withEffect" presetClass="entr" presetID="10" presetSubtype="0">
                                  <p:stCondLst>
                                    <p:cond delay="250"/>
                                  </p:stCondLst>
                                  <p:childTnLst>
                                    <p:set>
                                      <p:cBhvr>
                                        <p:cTn dur="1" fill="hold" id="59">
                                          <p:stCondLst>
                                            <p:cond delay="0"/>
                                          </p:stCondLst>
                                        </p:cTn>
                                        <p:tgtEl>
                                          <p:spTgt spid="23"/>
                                        </p:tgtEl>
                                        <p:attrNameLst>
                                          <p:attrName>style.visibility</p:attrName>
                                        </p:attrNameLst>
                                      </p:cBhvr>
                                      <p:to>
                                        <p:strVal val="visible"/>
                                      </p:to>
                                    </p:set>
                                    <p:animEffect filter="fade" transition="in">
                                      <p:cBhvr>
                                        <p:cTn dur="500" id="60"/>
                                        <p:tgtEl>
                                          <p:spTgt spid="23"/>
                                        </p:tgtEl>
                                      </p:cBhvr>
                                    </p:animEffect>
                                  </p:childTnLst>
                                </p:cTn>
                              </p:par>
                              <p:par>
                                <p:cTn fill="hold" grpId="0" id="61" nodeType="withEffect" presetClass="entr" presetID="10" presetSubtype="0">
                                  <p:stCondLst>
                                    <p:cond delay="250"/>
                                  </p:stCondLst>
                                  <p:childTnLst>
                                    <p:set>
                                      <p:cBhvr>
                                        <p:cTn dur="1" fill="hold" id="62">
                                          <p:stCondLst>
                                            <p:cond delay="0"/>
                                          </p:stCondLst>
                                        </p:cTn>
                                        <p:tgtEl>
                                          <p:spTgt spid="28"/>
                                        </p:tgtEl>
                                        <p:attrNameLst>
                                          <p:attrName>style.visibility</p:attrName>
                                        </p:attrNameLst>
                                      </p:cBhvr>
                                      <p:to>
                                        <p:strVal val="visible"/>
                                      </p:to>
                                    </p:set>
                                    <p:animEffect filter="fade" transition="in">
                                      <p:cBhvr>
                                        <p:cTn dur="500" id="63"/>
                                        <p:tgtEl>
                                          <p:spTgt spid="28"/>
                                        </p:tgtEl>
                                      </p:cBhvr>
                                    </p:animEffect>
                                  </p:childTnLst>
                                </p:cTn>
                              </p:par>
                              <p:par>
                                <p:cTn fill="hold" grpId="0" id="64" nodeType="withEffect" presetClass="entr" presetID="22" presetSubtype="8">
                                  <p:stCondLst>
                                    <p:cond delay="500"/>
                                  </p:stCondLst>
                                  <p:childTnLst>
                                    <p:set>
                                      <p:cBhvr>
                                        <p:cTn dur="1" fill="hold" id="65">
                                          <p:stCondLst>
                                            <p:cond delay="0"/>
                                          </p:stCondLst>
                                        </p:cTn>
                                        <p:tgtEl>
                                          <p:spTgt spid="22"/>
                                        </p:tgtEl>
                                        <p:attrNameLst>
                                          <p:attrName>style.visibility</p:attrName>
                                        </p:attrNameLst>
                                      </p:cBhvr>
                                      <p:to>
                                        <p:strVal val="visible"/>
                                      </p:to>
                                    </p:set>
                                    <p:animEffect filter="wipe(left)" transition="in">
                                      <p:cBhvr>
                                        <p:cTn dur="500" id="66"/>
                                        <p:tgtEl>
                                          <p:spTgt spid="22"/>
                                        </p:tgtEl>
                                      </p:cBhvr>
                                    </p:animEffect>
                                  </p:childTnLst>
                                </p:cTn>
                              </p:par>
                              <p:par>
                                <p:cTn fill="hold" grpId="0" id="67" nodeType="withEffect" presetClass="entr" presetID="22" presetSubtype="8">
                                  <p:stCondLst>
                                    <p:cond delay="750"/>
                                  </p:stCondLst>
                                  <p:childTnLst>
                                    <p:set>
                                      <p:cBhvr>
                                        <p:cTn dur="1" fill="hold" id="68">
                                          <p:stCondLst>
                                            <p:cond delay="0"/>
                                          </p:stCondLst>
                                        </p:cTn>
                                        <p:tgtEl>
                                          <p:spTgt spid="24"/>
                                        </p:tgtEl>
                                        <p:attrNameLst>
                                          <p:attrName>style.visibility</p:attrName>
                                        </p:attrNameLst>
                                      </p:cBhvr>
                                      <p:to>
                                        <p:strVal val="visible"/>
                                      </p:to>
                                    </p:set>
                                    <p:animEffect filter="wipe(left)" transition="in">
                                      <p:cBhvr>
                                        <p:cTn dur="500" id="69"/>
                                        <p:tgtEl>
                                          <p:spTgt spid="24"/>
                                        </p:tgtEl>
                                      </p:cBhvr>
                                    </p:animEffect>
                                  </p:childTnLst>
                                </p:cTn>
                              </p:par>
                              <p:par>
                                <p:cTn fill="hold" grpId="0" id="70" nodeType="withEffect" presetClass="entr" presetID="22" presetSubtype="8">
                                  <p:stCondLst>
                                    <p:cond delay="1000"/>
                                  </p:stCondLst>
                                  <p:childTnLst>
                                    <p:set>
                                      <p:cBhvr>
                                        <p:cTn dur="1" fill="hold" id="71">
                                          <p:stCondLst>
                                            <p:cond delay="0"/>
                                          </p:stCondLst>
                                        </p:cTn>
                                        <p:tgtEl>
                                          <p:spTgt spid="29"/>
                                        </p:tgtEl>
                                        <p:attrNameLst>
                                          <p:attrName>style.visibility</p:attrName>
                                        </p:attrNameLst>
                                      </p:cBhvr>
                                      <p:to>
                                        <p:strVal val="visible"/>
                                      </p:to>
                                    </p:set>
                                    <p:animEffect filter="wipe(left)" transition="in">
                                      <p:cBhvr>
                                        <p:cTn dur="500" id="72"/>
                                        <p:tgtEl>
                                          <p:spTgt spid="29"/>
                                        </p:tgtEl>
                                      </p:cBhvr>
                                    </p:animEffect>
                                  </p:childTnLst>
                                </p:cTn>
                              </p:par>
                            </p:childTnLst>
                          </p:cTn>
                        </p:par>
                        <p:par>
                          <p:cTn fill="hold" id="73" nodeType="afterGroup">
                            <p:stCondLst>
                              <p:cond delay="4500"/>
                            </p:stCondLst>
                            <p:childTnLst>
                              <p:par>
                                <p:cTn fill="hold" id="74" nodeType="afterEffect" presetClass="entr" presetID="10" presetSubtype="0">
                                  <p:stCondLst>
                                    <p:cond delay="0"/>
                                  </p:stCondLst>
                                  <p:childTnLst>
                                    <p:set>
                                      <p:cBhvr>
                                        <p:cTn dur="1" fill="hold" id="75">
                                          <p:stCondLst>
                                            <p:cond delay="0"/>
                                          </p:stCondLst>
                                        </p:cTn>
                                        <p:tgtEl>
                                          <p:spTgt spid="37"/>
                                        </p:tgtEl>
                                        <p:attrNameLst>
                                          <p:attrName>style.visibility</p:attrName>
                                        </p:attrNameLst>
                                      </p:cBhvr>
                                      <p:to>
                                        <p:strVal val="visible"/>
                                      </p:to>
                                    </p:set>
                                    <p:animEffect filter="fade" transition="in">
                                      <p:cBhvr>
                                        <p:cTn dur="500" id="76"/>
                                        <p:tgtEl>
                                          <p:spTgt spid="37"/>
                                        </p:tgtEl>
                                      </p:cBhvr>
                                    </p:animEffect>
                                  </p:childTnLst>
                                </p:cTn>
                              </p:par>
                            </p:childTnLst>
                          </p:cTn>
                        </p:par>
                        <p:par>
                          <p:cTn fill="hold" id="77" nodeType="afterGroup">
                            <p:stCondLst>
                              <p:cond delay="5000"/>
                            </p:stCondLst>
                            <p:childTnLst>
                              <p:par>
                                <p:cTn fill="hold" id="78" nodeType="afterEffect" presetClass="entr" presetID="10" presetSubtype="0">
                                  <p:stCondLst>
                                    <p:cond delay="0"/>
                                  </p:stCondLst>
                                  <p:childTnLst>
                                    <p:set>
                                      <p:cBhvr>
                                        <p:cTn dur="1" fill="hold" id="79">
                                          <p:stCondLst>
                                            <p:cond delay="0"/>
                                          </p:stCondLst>
                                        </p:cTn>
                                        <p:tgtEl>
                                          <p:spTgt spid="40"/>
                                        </p:tgtEl>
                                        <p:attrNameLst>
                                          <p:attrName>style.visibility</p:attrName>
                                        </p:attrNameLst>
                                      </p:cBhvr>
                                      <p:to>
                                        <p:strVal val="visible"/>
                                      </p:to>
                                    </p:set>
                                    <p:animEffect filter="fade" transition="in">
                                      <p:cBhvr>
                                        <p:cTn dur="500" id="80"/>
                                        <p:tgtEl>
                                          <p:spTgt spid="40"/>
                                        </p:tgtEl>
                                      </p:cBhvr>
                                    </p:animEffect>
                                  </p:childTnLst>
                                </p:cTn>
                              </p:par>
                            </p:childTnLst>
                          </p:cTn>
                        </p:par>
                        <p:par>
                          <p:cTn fill="hold" id="81" nodeType="afterGroup">
                            <p:stCondLst>
                              <p:cond delay="5500"/>
                            </p:stCondLst>
                            <p:childTnLst>
                              <p:par>
                                <p:cTn fill="hold" id="82" nodeType="afterEffect" presetClass="entr" presetID="10" presetSubtype="0">
                                  <p:stCondLst>
                                    <p:cond delay="0"/>
                                  </p:stCondLst>
                                  <p:childTnLst>
                                    <p:set>
                                      <p:cBhvr>
                                        <p:cTn dur="1" fill="hold" id="83">
                                          <p:stCondLst>
                                            <p:cond delay="0"/>
                                          </p:stCondLst>
                                        </p:cTn>
                                        <p:tgtEl>
                                          <p:spTgt spid="43"/>
                                        </p:tgtEl>
                                        <p:attrNameLst>
                                          <p:attrName>style.visibility</p:attrName>
                                        </p:attrNameLst>
                                      </p:cBhvr>
                                      <p:to>
                                        <p:strVal val="visible"/>
                                      </p:to>
                                    </p:set>
                                    <p:animEffect filter="fade" transition="in">
                                      <p:cBhvr>
                                        <p:cTn dur="500" id="84"/>
                                        <p:tgtEl>
                                          <p:spTgt spid="43"/>
                                        </p:tgtEl>
                                      </p:cBhvr>
                                    </p:animEffect>
                                  </p:childTnLst>
                                </p:cTn>
                              </p:par>
                            </p:childTnLst>
                          </p:cTn>
                        </p:par>
                        <p:par>
                          <p:cTn fill="hold" id="85" nodeType="afterGroup">
                            <p:stCondLst>
                              <p:cond delay="6000"/>
                            </p:stCondLst>
                            <p:childTnLst>
                              <p:par>
                                <p:cTn fill="hold" id="86" nodeType="afterEffect" presetClass="entr" presetID="22" presetSubtype="1">
                                  <p:stCondLst>
                                    <p:cond delay="0"/>
                                  </p:stCondLst>
                                  <p:childTnLst>
                                    <p:set>
                                      <p:cBhvr>
                                        <p:cTn dur="1" fill="hold" id="87">
                                          <p:stCondLst>
                                            <p:cond delay="0"/>
                                          </p:stCondLst>
                                        </p:cTn>
                                        <p:tgtEl>
                                          <p:spTgt spid="46"/>
                                        </p:tgtEl>
                                        <p:attrNameLst>
                                          <p:attrName>style.visibility</p:attrName>
                                        </p:attrNameLst>
                                      </p:cBhvr>
                                      <p:to>
                                        <p:strVal val="visible"/>
                                      </p:to>
                                    </p:set>
                                    <p:animEffect filter="wipe(up)" transition="in">
                                      <p:cBhvr>
                                        <p:cTn dur="500" id="88"/>
                                        <p:tgtEl>
                                          <p:spTgt spid="46"/>
                                        </p:tgtEl>
                                      </p:cBhvr>
                                    </p:animEffect>
                                  </p:childTnLst>
                                </p:cTn>
                              </p:par>
                            </p:childTnLst>
                          </p:cTn>
                        </p:par>
                        <p:par>
                          <p:cTn fill="hold" id="89" nodeType="afterGroup">
                            <p:stCondLst>
                              <p:cond delay="6500"/>
                            </p:stCondLst>
                            <p:childTnLst>
                              <p:par>
                                <p:cTn fill="hold" id="90" nodeType="afterEffect" presetClass="entr" presetID="22" presetSubtype="1">
                                  <p:stCondLst>
                                    <p:cond delay="0"/>
                                  </p:stCondLst>
                                  <p:childTnLst>
                                    <p:set>
                                      <p:cBhvr>
                                        <p:cTn dur="1" fill="hold" id="91">
                                          <p:stCondLst>
                                            <p:cond delay="0"/>
                                          </p:stCondLst>
                                        </p:cTn>
                                        <p:tgtEl>
                                          <p:spTgt spid="47"/>
                                        </p:tgtEl>
                                        <p:attrNameLst>
                                          <p:attrName>style.visibility</p:attrName>
                                        </p:attrNameLst>
                                      </p:cBhvr>
                                      <p:to>
                                        <p:strVal val="visible"/>
                                      </p:to>
                                    </p:set>
                                    <p:animEffect filter="wipe(up)" transition="in">
                                      <p:cBhvr>
                                        <p:cTn dur="500" id="92"/>
                                        <p:tgtEl>
                                          <p:spTgt spid="47"/>
                                        </p:tgtEl>
                                      </p:cBhvr>
                                    </p:animEffect>
                                  </p:childTnLst>
                                </p:cTn>
                              </p:par>
                            </p:childTnLst>
                          </p:cTn>
                        </p:par>
                        <p:par>
                          <p:cTn fill="hold" id="93" nodeType="afterGroup">
                            <p:stCondLst>
                              <p:cond delay="7000"/>
                            </p:stCondLst>
                            <p:childTnLst>
                              <p:par>
                                <p:cTn fill="hold" grpId="0" id="94" nodeType="afterEffect" presetClass="entr" presetID="22" presetSubtype="1">
                                  <p:stCondLst>
                                    <p:cond delay="0"/>
                                  </p:stCondLst>
                                  <p:iterate type="lt">
                                    <p:tmPct val="3000"/>
                                  </p:iterate>
                                  <p:childTnLst>
                                    <p:set>
                                      <p:cBhvr>
                                        <p:cTn dur="1" fill="hold" id="95">
                                          <p:stCondLst>
                                            <p:cond delay="0"/>
                                          </p:stCondLst>
                                        </p:cTn>
                                        <p:tgtEl>
                                          <p:spTgt spid="36"/>
                                        </p:tgtEl>
                                        <p:attrNameLst>
                                          <p:attrName>style.visibility</p:attrName>
                                        </p:attrNameLst>
                                      </p:cBhvr>
                                      <p:to>
                                        <p:strVal val="visible"/>
                                      </p:to>
                                    </p:set>
                                    <p:animEffect filter="wipe(up)" transition="in">
                                      <p:cBhvr>
                                        <p:cTn dur="500" id="96"/>
                                        <p:tgtEl>
                                          <p:spTgt spid="3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13"/>
      <p:bldP grpId="0" spid="14"/>
      <p:bldP grpId="1" spid="14"/>
      <p:bldP grpId="0" spid="15"/>
      <p:bldP grpId="0" spid="16"/>
      <p:bldP grpId="1" spid="16"/>
      <p:bldP grpId="0" spid="17"/>
      <p:bldP grpId="0" spid="8"/>
      <p:bldP grpId="0" spid="21"/>
      <p:bldP grpId="0" spid="22"/>
      <p:bldP grpId="0" spid="23"/>
      <p:bldP grpId="0" spid="24"/>
      <p:bldP grpId="0" spid="28"/>
      <p:bldP grpId="0" spid="29"/>
      <p:bldP grpId="0" spid="35"/>
      <p:bldP grpId="0" spid="36"/>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MH_SubTitle_1">
            <a:extLst>
              <a:ext uri="{FF2B5EF4-FFF2-40B4-BE49-F238E27FC236}">
                <a16:creationId xmlns:a16="http://schemas.microsoft.com/office/drawing/2014/main" id="{531C6404-CB49-4754-8EC8-2289594FE152}"/>
              </a:ext>
            </a:extLst>
          </p:cNvPr>
          <p:cNvSpPr txBox="1"/>
          <p:nvPr>
            <p:custDataLst>
              <p:tags r:id="rId2"/>
            </p:custDataLst>
          </p:nvPr>
        </p:nvSpPr>
        <p:spPr>
          <a:xfrm>
            <a:off x="1736142" y="426067"/>
            <a:ext cx="2181164" cy="365760"/>
          </a:xfrm>
          <a:prstGeom prst="rect">
            <a:avLst/>
          </a:prstGeom>
          <a:noFill/>
        </p:spPr>
        <p:txBody>
          <a:bodyPr anchor="ctr" bIns="0" lIns="0" rIns="0" tIns="0" wrap="square">
            <a:spAutoFit/>
          </a:bodyPr>
          <a:lstStyle/>
          <a:p>
            <a:r>
              <a:rPr altLang="en-US" lang="zh-CN" sz="2400">
                <a:latin typeface="+mn-ea"/>
                <a:sym charset="0" panose="020b0604020202020204" pitchFamily="34" typeface="Arial"/>
              </a:rPr>
              <a:t>存在问题分析</a:t>
            </a:r>
          </a:p>
        </p:txBody>
      </p:sp>
      <p:sp>
        <p:nvSpPr>
          <p:cNvPr id="13" name="矩形: 圆角 12">
            <a:extLst>
              <a:ext uri="{FF2B5EF4-FFF2-40B4-BE49-F238E27FC236}">
                <a16:creationId xmlns:a16="http://schemas.microsoft.com/office/drawing/2014/main" id="{41CFE322-8C56-4FB1-AEAC-F9A18ED58863}"/>
              </a:ext>
            </a:extLst>
          </p:cNvPr>
          <p:cNvSpPr/>
          <p:nvPr/>
        </p:nvSpPr>
        <p:spPr>
          <a:xfrm>
            <a:off x="500702" y="238527"/>
            <a:ext cx="383554" cy="764827"/>
          </a:xfrm>
          <a:prstGeom prst="roundRect">
            <a:avLst>
              <a:gd fmla="val 50000" name="adj"/>
            </a:avLst>
          </a:prstGeom>
          <a:noFill/>
          <a:ln w="57150">
            <a:gradFill flip="none" rotWithShape="1">
              <a:gsLst>
                <a:gs pos="0">
                  <a:schemeClr val="bg1"/>
                </a:gs>
                <a:gs pos="74000">
                  <a:schemeClr val="bg1">
                    <a:alpha val="0"/>
                  </a:schemeClr>
                </a:gs>
              </a:gsLst>
              <a:lin ang="27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cs typeface="+mn-ea"/>
              <a:sym typeface="+mn-lt"/>
            </a:endParaRPr>
          </a:p>
        </p:txBody>
      </p:sp>
      <p:sp>
        <p:nvSpPr>
          <p:cNvPr id="14" name="矩形: 圆角 13">
            <a:extLst>
              <a:ext uri="{FF2B5EF4-FFF2-40B4-BE49-F238E27FC236}">
                <a16:creationId xmlns:a16="http://schemas.microsoft.com/office/drawing/2014/main" id="{3EA020CC-5CD9-43A9-808E-D8BFAE55F43A}"/>
              </a:ext>
            </a:extLst>
          </p:cNvPr>
          <p:cNvSpPr/>
          <p:nvPr/>
        </p:nvSpPr>
        <p:spPr>
          <a:xfrm>
            <a:off x="546270" y="308177"/>
            <a:ext cx="278203" cy="642091"/>
          </a:xfrm>
          <a:prstGeom prst="roundRect">
            <a:avLst>
              <a:gd fmla="val 50000" name="adj"/>
            </a:avLst>
          </a:prstGeom>
          <a:noFill/>
          <a:ln w="19050">
            <a:solidFill>
              <a:schemeClr val="bg1">
                <a:alpha val="67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cs typeface="+mn-ea"/>
              <a:sym typeface="+mn-lt"/>
            </a:endParaRPr>
          </a:p>
        </p:txBody>
      </p:sp>
      <p:sp>
        <p:nvSpPr>
          <p:cNvPr id="15" name="矩形: 圆角 14">
            <a:extLst>
              <a:ext uri="{FF2B5EF4-FFF2-40B4-BE49-F238E27FC236}">
                <a16:creationId xmlns:a16="http://schemas.microsoft.com/office/drawing/2014/main" id="{55C95D34-5B37-4587-89CA-ACC5A2E61EA5}"/>
              </a:ext>
            </a:extLst>
          </p:cNvPr>
          <p:cNvSpPr/>
          <p:nvPr/>
        </p:nvSpPr>
        <p:spPr>
          <a:xfrm>
            <a:off x="588300" y="367456"/>
            <a:ext cx="181031" cy="537629"/>
          </a:xfrm>
          <a:prstGeom prst="roundRect">
            <a:avLst>
              <a:gd fmla="val 50000" name="adj"/>
            </a:avLst>
          </a:prstGeom>
          <a:noFill/>
          <a:ln w="19050">
            <a:solidFill>
              <a:schemeClr val="bg1">
                <a:alpha val="56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cs typeface="+mn-ea"/>
              <a:sym typeface="+mn-lt"/>
            </a:endParaRPr>
          </a:p>
        </p:txBody>
      </p:sp>
      <p:sp>
        <p:nvSpPr>
          <p:cNvPr id="16" name="矩形: 圆角 15">
            <a:extLst>
              <a:ext uri="{FF2B5EF4-FFF2-40B4-BE49-F238E27FC236}">
                <a16:creationId xmlns:a16="http://schemas.microsoft.com/office/drawing/2014/main" id="{F0460AEC-921B-4BA3-B6A7-F727A8FAC0FD}"/>
              </a:ext>
            </a:extLst>
          </p:cNvPr>
          <p:cNvSpPr/>
          <p:nvPr/>
        </p:nvSpPr>
        <p:spPr>
          <a:xfrm>
            <a:off x="627038" y="424281"/>
            <a:ext cx="91469" cy="437489"/>
          </a:xfrm>
          <a:prstGeom prst="roundRect">
            <a:avLst>
              <a:gd fmla="val 50000" name="adj"/>
            </a:avLst>
          </a:prstGeom>
          <a:noFill/>
          <a:ln w="19050">
            <a:solidFill>
              <a:schemeClr val="bg1">
                <a:alpha val="34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cs typeface="+mn-ea"/>
              <a:sym typeface="+mn-lt"/>
            </a:endParaRPr>
          </a:p>
        </p:txBody>
      </p:sp>
      <p:sp>
        <p:nvSpPr>
          <p:cNvPr id="17" name="文本框 16">
            <a:extLst>
              <a:ext uri="{FF2B5EF4-FFF2-40B4-BE49-F238E27FC236}">
                <a16:creationId xmlns:a16="http://schemas.microsoft.com/office/drawing/2014/main" id="{6DA7CD1E-08DE-4CFF-8B0C-38DF15E79827}"/>
              </a:ext>
            </a:extLst>
          </p:cNvPr>
          <p:cNvSpPr txBox="1"/>
          <p:nvPr/>
        </p:nvSpPr>
        <p:spPr>
          <a:xfrm>
            <a:off x="884256" y="-63500"/>
            <a:ext cx="415132" cy="1188720"/>
          </a:xfrm>
          <a:prstGeom prst="rect">
            <a:avLst/>
          </a:prstGeom>
          <a:noFill/>
        </p:spPr>
        <p:txBody>
          <a:bodyPr rtlCol="0" wrap="square">
            <a:spAutoFit/>
          </a:bodyPr>
          <a:lstStyle/>
          <a:p>
            <a:r>
              <a:rPr altLang="zh-CN" lang="en-US" sz="7200">
                <a:gradFill flip="none" rotWithShape="1">
                  <a:gsLst>
                    <a:gs pos="0">
                      <a:schemeClr val="bg1"/>
                    </a:gs>
                    <a:gs pos="100000">
                      <a:schemeClr val="bg1">
                        <a:shade val="100000"/>
                        <a:satMod val="115000"/>
                        <a:alpha val="0"/>
                      </a:schemeClr>
                    </a:gs>
                  </a:gsLst>
                  <a:lin ang="0" scaled="1"/>
                </a:gradFill>
                <a:latin charset="0" panose="020b0502040204020203" pitchFamily="34" typeface="Bahnschrift Light"/>
                <a:ea charset="-122" panose="02010600010101010101" pitchFamily="2" typeface="Aa润行体 (非商业使用)"/>
              </a:rPr>
              <a:t>3</a:t>
            </a:r>
          </a:p>
        </p:txBody>
      </p:sp>
      <p:pic>
        <p:nvPicPr>
          <p:cNvPr descr="e7d195523061f1c0d3ba7f298e59d031c9c3f97027ed136f882110EF8F17BAD1F2C348D17C7856EF46CB4678CC9E44EE1ABA681E3133328A7B4D22AAF822B2429426B2355AA8CC44631ADF5DCF3CCC2ED22CEDF72B6C20DA53B27F4D5A1D8BF2536A534E389ABD44BD1F6D1AB10C4DCA1D9B494ADDBE539489AE1793AAAB8AB09AB7E095C0272EBB" id="8" name="图片 7">
            <a:extLst>
              <a:ext uri="{FF2B5EF4-FFF2-40B4-BE49-F238E27FC236}">
                <a16:creationId xmlns:a16="http://schemas.microsoft.com/office/drawing/2014/main" id="{DC823FAB-F287-405C-9B3F-B2F1A627E926}"/>
              </a:ext>
            </a:extLst>
          </p:cNvPr>
          <p:cNvPicPr>
            <a:picLocks noChangeAspect="1"/>
          </p:cNvPicPr>
          <p:nvPr/>
        </p:nvPicPr>
        <p:blipFill>
          <a:blip r:embed="rId3">
            <a:extLst>
              <a:ext uri="{28A0092B-C50C-407E-A947-70E740481C1C}">
                <a14:useLocalDpi/>
              </a:ext>
            </a:extLst>
          </a:blip>
          <a:stretch>
            <a:fillRect/>
          </a:stretch>
        </p:blipFill>
        <p:spPr>
          <a:xfrm>
            <a:off x="0" y="1815534"/>
            <a:ext cx="12192000" cy="3576599"/>
          </a:xfrm>
          <a:prstGeom prst="rect">
            <a:avLst/>
          </a:prstGeom>
        </p:spPr>
      </p:pic>
      <p:sp>
        <p:nvSpPr>
          <p:cNvPr descr="e7d195523061f1c0d3ba7f298e59d031c9c3f97027ed136f882110EF8F17BAD1F2C348D17C7856EF46CB4678CC9E44EE1ABA681E3133328A7B4D22AAF822B2429426B2355AA8CC44631ADF5DCF3CCC2ED22CEDF72B6C20DA53B27F4D5A1D8BF2536A534E389ABD44BD1F6D1AB10C4DCA1D9B494ADDBE539489AE1793AAAB8AB09AB7E095C0272EBB" id="9" name="椭圆 8">
            <a:extLst>
              <a:ext uri="{FF2B5EF4-FFF2-40B4-BE49-F238E27FC236}">
                <a16:creationId xmlns:a16="http://schemas.microsoft.com/office/drawing/2014/main" id="{E0A204F1-7C78-4CEB-BF89-82E024BF2B81}"/>
              </a:ext>
            </a:extLst>
          </p:cNvPr>
          <p:cNvSpPr/>
          <p:nvPr/>
        </p:nvSpPr>
        <p:spPr>
          <a:xfrm>
            <a:off x="3697210" y="3169640"/>
            <a:ext cx="1614398" cy="1614398"/>
          </a:xfrm>
          <a:prstGeom prst="ellipse">
            <a:avLst/>
          </a:prstGeom>
          <a:solidFill>
            <a:srgbClr val="035CAC">
              <a:alpha val="89000"/>
            </a:srgbClr>
          </a:solidFill>
          <a:ln algn="ctr" cap="flat" cmpd="sng" w="12700">
            <a:noFill/>
            <a:prstDash val="solid"/>
            <a:miter lim="800000"/>
          </a:ln>
          <a:effectLst/>
        </p:spPr>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latin typeface="+mn-ea"/>
              <a:cs typeface="+mn-cs"/>
            </a:endParaRPr>
          </a:p>
        </p:txBody>
      </p:sp>
      <p:sp>
        <p:nvSpPr>
          <p:cNvPr descr="e7d195523061f1c0d3ba7f298e59d031c9c3f97027ed136f882110EF8F17BAD1F2C348D17C7856EF46CB4678CC9E44EE1ABA681E3133328A7B4D22AAF822B2429426B2355AA8CC44631ADF5DCF3CCC2ED22CEDF72B6C20DA53B27F4D5A1D8BF2536A534E389ABD44BD1F6D1AB10C4DCA1D9B494ADDBE539489AE1793AAAB8AB09AB7E095C0272EBB" id="10" name="椭圆 9">
            <a:extLst>
              <a:ext uri="{FF2B5EF4-FFF2-40B4-BE49-F238E27FC236}">
                <a16:creationId xmlns:a16="http://schemas.microsoft.com/office/drawing/2014/main" id="{90EFBE3C-E8F5-41E4-9DCF-04179AC611B2}"/>
              </a:ext>
            </a:extLst>
          </p:cNvPr>
          <p:cNvSpPr/>
          <p:nvPr/>
        </p:nvSpPr>
        <p:spPr>
          <a:xfrm>
            <a:off x="4758271" y="3169640"/>
            <a:ext cx="1614398" cy="1614398"/>
          </a:xfrm>
          <a:prstGeom prst="ellipse">
            <a:avLst/>
          </a:prstGeom>
          <a:solidFill>
            <a:srgbClr val="317ABB">
              <a:alpha val="89000"/>
            </a:srgbClr>
          </a:solidFill>
          <a:ln algn="ctr" cap="flat" cmpd="sng" w="12700">
            <a:noFill/>
            <a:prstDash val="solid"/>
            <a:miter lim="800000"/>
          </a:ln>
          <a:effectLst/>
        </p:spPr>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latin typeface="+mn-ea"/>
              <a:cs typeface="+mn-cs"/>
            </a:endParaRPr>
          </a:p>
        </p:txBody>
      </p:sp>
      <p:sp>
        <p:nvSpPr>
          <p:cNvPr descr="e7d195523061f1c0d3ba7f298e59d031c9c3f97027ed136f882110EF8F17BAD1F2C348D17C7856EF46CB4678CC9E44EE1ABA681E3133328A7B4D22AAF822B2429426B2355AA8CC44631ADF5DCF3CCC2ED22CEDF72B6C20DA53B27F4D5A1D8BF2536A534E389ABD44BD1F6D1AB10C4DCA1D9B494ADDBE539489AE1793AAAB8AB09AB7E095C0272EBB" id="11" name="椭圆 10">
            <a:extLst>
              <a:ext uri="{FF2B5EF4-FFF2-40B4-BE49-F238E27FC236}">
                <a16:creationId xmlns:a16="http://schemas.microsoft.com/office/drawing/2014/main" id="{0FF6C962-2DD5-479E-A8DB-63610AEC398C}"/>
              </a:ext>
            </a:extLst>
          </p:cNvPr>
          <p:cNvSpPr/>
          <p:nvPr/>
        </p:nvSpPr>
        <p:spPr>
          <a:xfrm>
            <a:off x="5819333" y="3169640"/>
            <a:ext cx="1614398" cy="1614398"/>
          </a:xfrm>
          <a:prstGeom prst="ellipse">
            <a:avLst/>
          </a:prstGeom>
          <a:solidFill>
            <a:srgbClr val="035CAC">
              <a:alpha val="89000"/>
            </a:srgbClr>
          </a:solidFill>
          <a:ln algn="ctr" cap="flat" cmpd="sng" w="12700">
            <a:noFill/>
            <a:prstDash val="solid"/>
            <a:miter lim="800000"/>
          </a:ln>
          <a:effectLst/>
        </p:spPr>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latin typeface="+mn-ea"/>
              <a:cs typeface="+mn-cs"/>
            </a:endParaRPr>
          </a:p>
        </p:txBody>
      </p:sp>
      <p:sp>
        <p:nvSpPr>
          <p:cNvPr descr="e7d195523061f1c0d3ba7f298e59d031c9c3f97027ed136f882110EF8F17BAD1F2C348D17C7856EF46CB4678CC9E44EE1ABA681E3133328A7B4D22AAF822B2429426B2355AA8CC44631ADF5DCF3CCC2ED22CEDF72B6C20DA53B27F4D5A1D8BF2536A534E389ABD44BD1F6D1AB10C4DCA1D9B494ADDBE539489AE1793AAAB8AB09AB7E095C0272EBB" id="12" name="椭圆 11">
            <a:extLst>
              <a:ext uri="{FF2B5EF4-FFF2-40B4-BE49-F238E27FC236}">
                <a16:creationId xmlns:a16="http://schemas.microsoft.com/office/drawing/2014/main" id="{1EE269AA-D5CB-4DC9-8D3B-FF7DE5D76EB5}"/>
              </a:ext>
            </a:extLst>
          </p:cNvPr>
          <p:cNvSpPr/>
          <p:nvPr/>
        </p:nvSpPr>
        <p:spPr>
          <a:xfrm>
            <a:off x="6880394" y="3169640"/>
            <a:ext cx="1614398" cy="1614398"/>
          </a:xfrm>
          <a:prstGeom prst="ellipse">
            <a:avLst/>
          </a:prstGeom>
          <a:solidFill>
            <a:srgbClr val="317ABB">
              <a:alpha val="89000"/>
            </a:srgbClr>
          </a:solidFill>
          <a:ln algn="ctr" cap="flat" cmpd="sng" w="12700">
            <a:noFill/>
            <a:prstDash val="solid"/>
            <a:miter lim="800000"/>
          </a:ln>
          <a:effectLst/>
        </p:spPr>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latin typeface="+mn-ea"/>
              <a:cs typeface="+mn-cs"/>
            </a:endParaRPr>
          </a:p>
        </p:txBody>
      </p:sp>
      <p:sp>
        <p:nvSpPr>
          <p:cNvPr descr="e7d195523061f1c0d3ba7f298e59d031c9c3f97027ed136f882110EF8F17BAD1F2C348D17C7856EF46CB4678CC9E44EE1ABA681E3133328A7B4D22AAF822B2429426B2355AA8CC44631ADF5DCF3CCC2ED22CEDF72B6C20DA53B27F4D5A1D8BF2536A534E389ABD44BD1F6D1AB10C4DCA1D9B494ADDBE539489AE1793AAAB8AB09AB7E095C0272EBB" id="18" name="矩形 17">
            <a:extLst>
              <a:ext uri="{FF2B5EF4-FFF2-40B4-BE49-F238E27FC236}">
                <a16:creationId xmlns:a16="http://schemas.microsoft.com/office/drawing/2014/main" id="{C3786FCE-BA02-4885-8BA4-5F26F99BA658}"/>
              </a:ext>
            </a:extLst>
          </p:cNvPr>
          <p:cNvSpPr/>
          <p:nvPr/>
        </p:nvSpPr>
        <p:spPr>
          <a:xfrm>
            <a:off x="832267" y="1657220"/>
            <a:ext cx="3576081" cy="448056"/>
          </a:xfrm>
          <a:prstGeom prst="rect">
            <a:avLst/>
          </a:prstGeom>
        </p:spPr>
        <p:txBody>
          <a:bodyPr anchor="ctr" anchorCtr="0" wrap="square">
            <a:spAutoFit/>
          </a:bodyPr>
          <a:lstStyle/>
          <a:p>
            <a:pPr algn="ctr">
              <a:lnSpc>
                <a:spcPct val="130000"/>
              </a:lnSpc>
            </a:pPr>
            <a:r>
              <a:rPr altLang="en-US" lang="zh-CN">
                <a:solidFill>
                  <a:prstClr val="black">
                    <a:lumMod val="75000"/>
                    <a:lumOff val="25000"/>
                  </a:prstClr>
                </a:solidFill>
                <a:latin typeface="+mn-ea"/>
              </a:rPr>
              <a:t>请替换文字内容</a:t>
            </a:r>
          </a:p>
        </p:txBody>
      </p:sp>
      <p:sp>
        <p:nvSpPr>
          <p:cNvPr descr="e7d195523061f1c0d3ba7f298e59d031c9c3f97027ed136f882110EF8F17BAD1F2C348D17C7856EF46CB4678CC9E44EE1ABA681E3133328A7B4D22AAF822B2429426B2355AA8CC44631ADF5DCF3CCC2ED22CEDF72B6C20DA53B27F4D5A1D8BF2536A534E389ABD44BD1F6D1AB10C4DCA1D9B494ADDBE539489AE1793AAAB8AB09AB7E095C0272EBB" id="19" name="矩形 18">
            <a:extLst>
              <a:ext uri="{FF2B5EF4-FFF2-40B4-BE49-F238E27FC236}">
                <a16:creationId xmlns:a16="http://schemas.microsoft.com/office/drawing/2014/main" id="{2FF88291-39C0-4CC5-AD6D-98ABAFF7FDD4}"/>
              </a:ext>
            </a:extLst>
          </p:cNvPr>
          <p:cNvSpPr/>
          <p:nvPr/>
        </p:nvSpPr>
        <p:spPr>
          <a:xfrm>
            <a:off x="998816" y="2144642"/>
            <a:ext cx="3242984" cy="527304"/>
          </a:xfrm>
          <a:prstGeom prst="rect">
            <a:avLst/>
          </a:prstGeom>
        </p:spPr>
        <p:txBody>
          <a:bodyPr wrap="square">
            <a:spAutoFit/>
          </a:bodyPr>
          <a:lstStyle/>
          <a:p>
            <a:pPr algn="ctr">
              <a:lnSpc>
                <a:spcPct val="130000"/>
              </a:lnSpc>
            </a:pPr>
            <a:r>
              <a:rPr altLang="en-US" lang="zh-CN" sz="1100">
                <a:solidFill>
                  <a:schemeClr val="bg1">
                    <a:lumMod val="50000"/>
                  </a:schemeClr>
                </a:solidFill>
                <a:latin typeface="+mn-ea"/>
              </a:rPr>
              <a:t>单击添加详细文字说明，或复制文本黏贴自此右键只保留文字单击添加详细文字说明</a:t>
            </a:r>
          </a:p>
        </p:txBody>
      </p:sp>
      <p:sp>
        <p:nvSpPr>
          <p:cNvPr descr="e7d195523061f1c0d3ba7f298e59d031c9c3f97027ed136f882110EF8F17BAD1F2C348D17C7856EF46CB4678CC9E44EE1ABA681E3133328A7B4D22AAF822B2429426B2355AA8CC44631ADF5DCF3CCC2ED22CEDF72B6C20DA53B27F4D5A1D8BF2536A534E389ABD44BD1F6D1AB10C4DCA1D9B494ADDBE539489AE1793AAAB8AB09AB7E095C0272EBB" id="20" name="矩形 19">
            <a:extLst>
              <a:ext uri="{FF2B5EF4-FFF2-40B4-BE49-F238E27FC236}">
                <a16:creationId xmlns:a16="http://schemas.microsoft.com/office/drawing/2014/main" id="{CCDF51B4-41A5-423B-B4ED-3C278BD4EE7E}"/>
              </a:ext>
            </a:extLst>
          </p:cNvPr>
          <p:cNvSpPr/>
          <p:nvPr/>
        </p:nvSpPr>
        <p:spPr>
          <a:xfrm>
            <a:off x="832267" y="5211394"/>
            <a:ext cx="3576081" cy="448056"/>
          </a:xfrm>
          <a:prstGeom prst="rect">
            <a:avLst/>
          </a:prstGeom>
        </p:spPr>
        <p:txBody>
          <a:bodyPr anchor="ctr" anchorCtr="0" wrap="square">
            <a:spAutoFit/>
          </a:bodyPr>
          <a:lstStyle/>
          <a:p>
            <a:pPr algn="ctr">
              <a:lnSpc>
                <a:spcPct val="130000"/>
              </a:lnSpc>
            </a:pPr>
            <a:r>
              <a:rPr altLang="en-US" lang="zh-CN">
                <a:solidFill>
                  <a:prstClr val="black">
                    <a:lumMod val="75000"/>
                    <a:lumOff val="25000"/>
                  </a:prstClr>
                </a:solidFill>
                <a:latin typeface="+mn-ea"/>
              </a:rPr>
              <a:t>请替换文字内容</a:t>
            </a:r>
          </a:p>
        </p:txBody>
      </p:sp>
      <p:sp>
        <p:nvSpPr>
          <p:cNvPr descr="e7d195523061f1c0d3ba7f298e59d031c9c3f97027ed136f882110EF8F17BAD1F2C348D17C7856EF46CB4678CC9E44EE1ABA681E3133328A7B4D22AAF822B2429426B2355AA8CC44631ADF5DCF3CCC2ED22CEDF72B6C20DA53B27F4D5A1D8BF2536A534E389ABD44BD1F6D1AB10C4DCA1D9B494ADDBE539489AE1793AAAB8AB09AB7E095C0272EBB" id="21" name="矩形 20">
            <a:extLst>
              <a:ext uri="{FF2B5EF4-FFF2-40B4-BE49-F238E27FC236}">
                <a16:creationId xmlns:a16="http://schemas.microsoft.com/office/drawing/2014/main" id="{1490690D-AF26-4A3D-A474-959A2591DDD1}"/>
              </a:ext>
            </a:extLst>
          </p:cNvPr>
          <p:cNvSpPr/>
          <p:nvPr/>
        </p:nvSpPr>
        <p:spPr>
          <a:xfrm>
            <a:off x="998815" y="5712595"/>
            <a:ext cx="3242984" cy="527304"/>
          </a:xfrm>
          <a:prstGeom prst="rect">
            <a:avLst/>
          </a:prstGeom>
        </p:spPr>
        <p:txBody>
          <a:bodyPr wrap="square">
            <a:spAutoFit/>
          </a:bodyPr>
          <a:lstStyle/>
          <a:p>
            <a:pPr algn="ctr">
              <a:lnSpc>
                <a:spcPct val="130000"/>
              </a:lnSpc>
            </a:pPr>
            <a:r>
              <a:rPr altLang="en-US" lang="zh-CN" sz="1100">
                <a:solidFill>
                  <a:schemeClr val="bg1">
                    <a:lumMod val="50000"/>
                  </a:schemeClr>
                </a:solidFill>
                <a:latin typeface="+mn-ea"/>
              </a:rPr>
              <a:t>单击添加详细文字说明，或复制文本黏贴自此右键只保留文字单击添加详细文字说明</a:t>
            </a:r>
          </a:p>
        </p:txBody>
      </p:sp>
      <p:sp>
        <p:nvSpPr>
          <p:cNvPr descr="e7d195523061f1c0d3ba7f298e59d031c9c3f97027ed136f882110EF8F17BAD1F2C348D17C7856EF46CB4678CC9E44EE1ABA681E3133328A7B4D22AAF822B2429426B2355AA8CC44631ADF5DCF3CCC2ED22CEDF72B6C20DA53B27F4D5A1D8BF2536A534E389ABD44BD1F6D1AB10C4DCA1D9B494ADDBE539489AE1793AAAB8AB09AB7E095C0272EBB" id="22" name="矩形 21">
            <a:extLst>
              <a:ext uri="{FF2B5EF4-FFF2-40B4-BE49-F238E27FC236}">
                <a16:creationId xmlns:a16="http://schemas.microsoft.com/office/drawing/2014/main" id="{0A4EC0D5-3429-4166-A1EB-5504287361DC}"/>
              </a:ext>
            </a:extLst>
          </p:cNvPr>
          <p:cNvSpPr/>
          <p:nvPr/>
        </p:nvSpPr>
        <p:spPr>
          <a:xfrm>
            <a:off x="7279824" y="1657220"/>
            <a:ext cx="3576081" cy="448056"/>
          </a:xfrm>
          <a:prstGeom prst="rect">
            <a:avLst/>
          </a:prstGeom>
        </p:spPr>
        <p:txBody>
          <a:bodyPr anchor="ctr" anchorCtr="0" wrap="square">
            <a:spAutoFit/>
          </a:bodyPr>
          <a:lstStyle/>
          <a:p>
            <a:pPr algn="ctr">
              <a:lnSpc>
                <a:spcPct val="130000"/>
              </a:lnSpc>
            </a:pPr>
            <a:r>
              <a:rPr altLang="en-US" lang="zh-CN">
                <a:solidFill>
                  <a:prstClr val="black">
                    <a:lumMod val="75000"/>
                    <a:lumOff val="25000"/>
                  </a:prstClr>
                </a:solidFill>
                <a:latin typeface="+mn-ea"/>
              </a:rPr>
              <a:t>请替换文字内容</a:t>
            </a:r>
          </a:p>
        </p:txBody>
      </p:sp>
      <p:sp>
        <p:nvSpPr>
          <p:cNvPr descr="e7d195523061f1c0d3ba7f298e59d031c9c3f97027ed136f882110EF8F17BAD1F2C348D17C7856EF46CB4678CC9E44EE1ABA681E3133328A7B4D22AAF822B2429426B2355AA8CC44631ADF5DCF3CCC2ED22CEDF72B6C20DA53B27F4D5A1D8BF2536A534E389ABD44BD1F6D1AB10C4DCA1D9B494ADDBE539489AE1793AAAB8AB09AB7E095C0272EBB" id="23" name="矩形 22">
            <a:extLst>
              <a:ext uri="{FF2B5EF4-FFF2-40B4-BE49-F238E27FC236}">
                <a16:creationId xmlns:a16="http://schemas.microsoft.com/office/drawing/2014/main" id="{CB6F101D-EB33-4720-9461-393F9391E994}"/>
              </a:ext>
            </a:extLst>
          </p:cNvPr>
          <p:cNvSpPr/>
          <p:nvPr/>
        </p:nvSpPr>
        <p:spPr>
          <a:xfrm>
            <a:off x="7446373" y="2144642"/>
            <a:ext cx="3242984" cy="527304"/>
          </a:xfrm>
          <a:prstGeom prst="rect">
            <a:avLst/>
          </a:prstGeom>
        </p:spPr>
        <p:txBody>
          <a:bodyPr wrap="square">
            <a:spAutoFit/>
          </a:bodyPr>
          <a:lstStyle/>
          <a:p>
            <a:pPr algn="ctr">
              <a:lnSpc>
                <a:spcPct val="130000"/>
              </a:lnSpc>
            </a:pPr>
            <a:r>
              <a:rPr altLang="en-US" lang="zh-CN" sz="1100">
                <a:solidFill>
                  <a:schemeClr val="bg1">
                    <a:lumMod val="50000"/>
                  </a:schemeClr>
                </a:solidFill>
                <a:latin typeface="+mn-ea"/>
              </a:rPr>
              <a:t>单击添加详细文字说明，或复制文本黏贴自此右键只保留文字单击添加详细文字说明</a:t>
            </a:r>
          </a:p>
        </p:txBody>
      </p:sp>
      <p:sp>
        <p:nvSpPr>
          <p:cNvPr descr="e7d195523061f1c0d3ba7f298e59d031c9c3f97027ed136f882110EF8F17BAD1F2C348D17C7856EF46CB4678CC9E44EE1ABA681E3133328A7B4D22AAF822B2429426B2355AA8CC44631ADF5DCF3CCC2ED22CEDF72B6C20DA53B27F4D5A1D8BF2536A534E389ABD44BD1F6D1AB10C4DCA1D9B494ADDBE539489AE1793AAAB8AB09AB7E095C0272EBB" id="24" name="矩形 23">
            <a:extLst>
              <a:ext uri="{FF2B5EF4-FFF2-40B4-BE49-F238E27FC236}">
                <a16:creationId xmlns:a16="http://schemas.microsoft.com/office/drawing/2014/main" id="{24B70844-F1B4-4965-84AE-760B55D02D73}"/>
              </a:ext>
            </a:extLst>
          </p:cNvPr>
          <p:cNvSpPr/>
          <p:nvPr/>
        </p:nvSpPr>
        <p:spPr>
          <a:xfrm>
            <a:off x="7279824" y="5211394"/>
            <a:ext cx="3576081" cy="448056"/>
          </a:xfrm>
          <a:prstGeom prst="rect">
            <a:avLst/>
          </a:prstGeom>
        </p:spPr>
        <p:txBody>
          <a:bodyPr anchor="ctr" anchorCtr="0" wrap="square">
            <a:spAutoFit/>
          </a:bodyPr>
          <a:lstStyle/>
          <a:p>
            <a:pPr algn="ctr">
              <a:lnSpc>
                <a:spcPct val="130000"/>
              </a:lnSpc>
            </a:pPr>
            <a:r>
              <a:rPr altLang="en-US" lang="zh-CN">
                <a:solidFill>
                  <a:prstClr val="black">
                    <a:lumMod val="75000"/>
                    <a:lumOff val="25000"/>
                  </a:prstClr>
                </a:solidFill>
                <a:latin typeface="+mn-ea"/>
              </a:rPr>
              <a:t>请替换文字内容</a:t>
            </a:r>
          </a:p>
        </p:txBody>
      </p:sp>
      <p:sp>
        <p:nvSpPr>
          <p:cNvPr descr="e7d195523061f1c0d3ba7f298e59d031c9c3f97027ed136f882110EF8F17BAD1F2C348D17C7856EF46CB4678CC9E44EE1ABA681E3133328A7B4D22AAF822B2429426B2355AA8CC44631ADF5DCF3CCC2ED22CEDF72B6C20DA53B27F4D5A1D8BF2536A534E389ABD44BD1F6D1AB10C4DCA1D9B494ADDBE539489AE1793AAAB8AB09AB7E095C0272EBB" id="25" name="矩形 24">
            <a:extLst>
              <a:ext uri="{FF2B5EF4-FFF2-40B4-BE49-F238E27FC236}">
                <a16:creationId xmlns:a16="http://schemas.microsoft.com/office/drawing/2014/main" id="{4E65A376-0FC1-486D-9AAC-889701BF158C}"/>
              </a:ext>
            </a:extLst>
          </p:cNvPr>
          <p:cNvSpPr/>
          <p:nvPr/>
        </p:nvSpPr>
        <p:spPr>
          <a:xfrm>
            <a:off x="7496117" y="5712595"/>
            <a:ext cx="3143496" cy="527304"/>
          </a:xfrm>
          <a:prstGeom prst="rect">
            <a:avLst/>
          </a:prstGeom>
        </p:spPr>
        <p:txBody>
          <a:bodyPr wrap="square">
            <a:spAutoFit/>
          </a:bodyPr>
          <a:lstStyle/>
          <a:p>
            <a:pPr algn="ctr">
              <a:lnSpc>
                <a:spcPct val="130000"/>
              </a:lnSpc>
            </a:pPr>
            <a:r>
              <a:rPr altLang="en-US" lang="zh-CN" sz="1100">
                <a:solidFill>
                  <a:schemeClr val="bg1">
                    <a:lumMod val="50000"/>
                  </a:schemeClr>
                </a:solidFill>
                <a:latin typeface="+mn-ea"/>
              </a:rPr>
              <a:t>单击添加详细文字说明，或复制文本黏贴自此右键只保留文字单击添加详细文字说明</a:t>
            </a:r>
          </a:p>
        </p:txBody>
      </p:sp>
      <p:sp>
        <p:nvSpPr>
          <p:cNvPr descr="e7d195523061f1c0d3ba7f298e59d031c9c3f97027ed136f882110EF8F17BAD1F2C348D17C7856EF46CB4678CC9E44EE1ABA681E3133328A7B4D22AAF822B2429426B2355AA8CC44631ADF5DCF3CCC2ED22CEDF72B6C20DA53B27F4D5A1D8BF2536A534E389ABD44BD1F6D1AB10C4DCA1D9B494ADDBE539489AE1793AAAB8AB09AB7E095C0272EBB" id="26" name="任意多边形 6">
            <a:extLst>
              <a:ext uri="{FF2B5EF4-FFF2-40B4-BE49-F238E27FC236}">
                <a16:creationId xmlns:a16="http://schemas.microsoft.com/office/drawing/2014/main" id="{364EEF9A-727A-4567-A9FE-F563F5E89493}"/>
              </a:ext>
            </a:extLst>
          </p:cNvPr>
          <p:cNvSpPr/>
          <p:nvPr/>
        </p:nvSpPr>
        <p:spPr>
          <a:xfrm>
            <a:off x="2696369" y="4820611"/>
            <a:ext cx="1774824" cy="205581"/>
          </a:xfrm>
          <a:custGeom>
            <a:gdLst>
              <a:gd fmla="*/ 1774824 w 1774824" name="connsiteX0"/>
              <a:gd fmla="*/ 0 h 205581" name="connsiteY0"/>
              <a:gd fmla="*/ 1723231 w 1774824" name="connsiteX1"/>
              <a:gd fmla="*/ 100806 h 205581" name="connsiteY1"/>
              <a:gd fmla="*/ 59531 w 1774824" name="connsiteX2"/>
              <a:gd fmla="*/ 100806 h 205581" name="connsiteY2"/>
              <a:gd fmla="*/ 0 w 1774824" name="connsiteX3"/>
              <a:gd fmla="*/ 205581 h 205581" name="connsiteY3"/>
            </a:gdLst>
            <a:cxnLst>
              <a:cxn ang="0">
                <a:pos x="connsiteX0" y="connsiteY0"/>
              </a:cxn>
              <a:cxn ang="0">
                <a:pos x="connsiteX1" y="connsiteY1"/>
              </a:cxn>
              <a:cxn ang="0">
                <a:pos x="connsiteX2" y="connsiteY2"/>
              </a:cxn>
              <a:cxn ang="0">
                <a:pos x="connsiteX3" y="connsiteY3"/>
              </a:cxn>
            </a:cxnLst>
            <a:rect b="b" l="l" r="r" t="t"/>
            <a:pathLst>
              <a:path h="205581" w="1774824">
                <a:moveTo>
                  <a:pt x="1774824" y="0"/>
                </a:moveTo>
                <a:lnTo>
                  <a:pt x="1723231" y="100806"/>
                </a:lnTo>
                <a:lnTo>
                  <a:pt x="59531" y="100806"/>
                </a:lnTo>
                <a:lnTo>
                  <a:pt x="0" y="205581"/>
                </a:lnTo>
              </a:path>
            </a:pathLst>
          </a:custGeom>
          <a:noFill/>
          <a:ln algn="ctr" cap="flat" cmpd="sng" w="12700">
            <a:solidFill>
              <a:sysClr lastClr="FFFFFF" val="window">
                <a:lumMod val="65000"/>
              </a:sysClr>
            </a:solid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latin typeface="+mn-ea"/>
              <a:cs typeface="+mn-cs"/>
            </a:endParaRPr>
          </a:p>
        </p:txBody>
      </p:sp>
      <p:sp>
        <p:nvSpPr>
          <p:cNvPr descr="e7d195523061f1c0d3ba7f298e59d031c9c3f97027ed136f882110EF8F17BAD1F2C348D17C7856EF46CB4678CC9E44EE1ABA681E3133328A7B4D22AAF822B2429426B2355AA8CC44631ADF5DCF3CCC2ED22CEDF72B6C20DA53B27F4D5A1D8BF2536A534E389ABD44BD1F6D1AB10C4DCA1D9B494ADDBE539489AE1793AAAB8AB09AB7E095C0272EBB" id="27" name="任意多边形 107">
            <a:extLst>
              <a:ext uri="{FF2B5EF4-FFF2-40B4-BE49-F238E27FC236}">
                <a16:creationId xmlns:a16="http://schemas.microsoft.com/office/drawing/2014/main" id="{F38BF54B-34A9-47B7-A2F6-CCCCC63F38BD}"/>
              </a:ext>
            </a:extLst>
          </p:cNvPr>
          <p:cNvSpPr/>
          <p:nvPr/>
        </p:nvSpPr>
        <p:spPr>
          <a:xfrm flipH="1">
            <a:off x="3316433" y="2946216"/>
            <a:ext cx="2205830" cy="191294"/>
          </a:xfrm>
          <a:custGeom>
            <a:gdLst>
              <a:gd fmla="*/ 2205830 w 2205830" name="connsiteX0"/>
              <a:gd fmla="*/ 0 h 191294" name="connsiteY0"/>
              <a:gd fmla="*/ 2151856 w 2205830" name="connsiteX1"/>
              <a:gd fmla="*/ 86519 h 191294" name="connsiteY1"/>
              <a:gd fmla="*/ 59531 w 2205830" name="connsiteX2"/>
              <a:gd fmla="*/ 86519 h 191294" name="connsiteY2"/>
              <a:gd fmla="*/ 0 w 2205830" name="connsiteX3"/>
              <a:gd fmla="*/ 191294 h 191294" name="connsiteY3"/>
            </a:gdLst>
            <a:cxnLst>
              <a:cxn ang="0">
                <a:pos x="connsiteX0" y="connsiteY0"/>
              </a:cxn>
              <a:cxn ang="0">
                <a:pos x="connsiteX1" y="connsiteY1"/>
              </a:cxn>
              <a:cxn ang="0">
                <a:pos x="connsiteX2" y="connsiteY2"/>
              </a:cxn>
              <a:cxn ang="0">
                <a:pos x="connsiteX3" y="connsiteY3"/>
              </a:cxn>
            </a:cxnLst>
            <a:rect b="b" l="l" r="r" t="t"/>
            <a:pathLst>
              <a:path h="191294" w="2205830">
                <a:moveTo>
                  <a:pt x="2205830" y="0"/>
                </a:moveTo>
                <a:lnTo>
                  <a:pt x="2151856" y="86519"/>
                </a:lnTo>
                <a:lnTo>
                  <a:pt x="59531" y="86519"/>
                </a:lnTo>
                <a:lnTo>
                  <a:pt x="0" y="191294"/>
                </a:lnTo>
              </a:path>
            </a:pathLst>
          </a:custGeom>
          <a:noFill/>
          <a:ln algn="ctr" cap="flat" cmpd="sng" w="12700">
            <a:solidFill>
              <a:sysClr lastClr="FFFFFF" val="window">
                <a:lumMod val="65000"/>
              </a:sysClr>
            </a:solid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latin typeface="+mn-ea"/>
              <a:cs typeface="+mn-cs"/>
            </a:endParaRPr>
          </a:p>
        </p:txBody>
      </p:sp>
      <p:sp>
        <p:nvSpPr>
          <p:cNvPr descr="e7d195523061f1c0d3ba7f298e59d031c9c3f97027ed136f882110EF8F17BAD1F2C348D17C7856EF46CB4678CC9E44EE1ABA681E3133328A7B4D22AAF822B2429426B2355AA8CC44631ADF5DCF3CCC2ED22CEDF72B6C20DA53B27F4D5A1D8BF2536A534E389ABD44BD1F6D1AB10C4DCA1D9B494ADDBE539489AE1793AAAB8AB09AB7E095C0272EBB" id="28" name="任意多边形 109">
            <a:extLst>
              <a:ext uri="{FF2B5EF4-FFF2-40B4-BE49-F238E27FC236}">
                <a16:creationId xmlns:a16="http://schemas.microsoft.com/office/drawing/2014/main" id="{8B2FD457-B5AB-4B63-B0FC-4C3366C4201F}"/>
              </a:ext>
            </a:extLst>
          </p:cNvPr>
          <p:cNvSpPr/>
          <p:nvPr/>
        </p:nvSpPr>
        <p:spPr>
          <a:xfrm flipH="1">
            <a:off x="6696275" y="4820611"/>
            <a:ext cx="1774824" cy="205581"/>
          </a:xfrm>
          <a:custGeom>
            <a:gdLst>
              <a:gd fmla="*/ 1774824 w 1774824" name="connsiteX0"/>
              <a:gd fmla="*/ 0 h 205581" name="connsiteY0"/>
              <a:gd fmla="*/ 1723231 w 1774824" name="connsiteX1"/>
              <a:gd fmla="*/ 100806 h 205581" name="connsiteY1"/>
              <a:gd fmla="*/ 59531 w 1774824" name="connsiteX2"/>
              <a:gd fmla="*/ 100806 h 205581" name="connsiteY2"/>
              <a:gd fmla="*/ 0 w 1774824" name="connsiteX3"/>
              <a:gd fmla="*/ 205581 h 205581" name="connsiteY3"/>
            </a:gdLst>
            <a:cxnLst>
              <a:cxn ang="0">
                <a:pos x="connsiteX0" y="connsiteY0"/>
              </a:cxn>
              <a:cxn ang="0">
                <a:pos x="connsiteX1" y="connsiteY1"/>
              </a:cxn>
              <a:cxn ang="0">
                <a:pos x="connsiteX2" y="connsiteY2"/>
              </a:cxn>
              <a:cxn ang="0">
                <a:pos x="connsiteX3" y="connsiteY3"/>
              </a:cxn>
            </a:cxnLst>
            <a:rect b="b" l="l" r="r" t="t"/>
            <a:pathLst>
              <a:path h="205581" w="1774824">
                <a:moveTo>
                  <a:pt x="1774824" y="0"/>
                </a:moveTo>
                <a:lnTo>
                  <a:pt x="1723231" y="100806"/>
                </a:lnTo>
                <a:lnTo>
                  <a:pt x="59531" y="100806"/>
                </a:lnTo>
                <a:lnTo>
                  <a:pt x="0" y="205581"/>
                </a:lnTo>
              </a:path>
            </a:pathLst>
          </a:custGeom>
          <a:noFill/>
          <a:ln algn="ctr" cap="flat" cmpd="sng" w="12700">
            <a:solidFill>
              <a:sysClr lastClr="FFFFFF" val="window">
                <a:lumMod val="65000"/>
              </a:sysClr>
            </a:solid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latin typeface="+mn-ea"/>
              <a:cs typeface="+mn-cs"/>
            </a:endParaRPr>
          </a:p>
        </p:txBody>
      </p:sp>
      <p:sp>
        <p:nvSpPr>
          <p:cNvPr descr="e7d195523061f1c0d3ba7f298e59d031c9c3f97027ed136f882110EF8F17BAD1F2C348D17C7856EF46CB4678CC9E44EE1ABA681E3133328A7B4D22AAF822B2429426B2355AA8CC44631ADF5DCF3CCC2ED22CEDF72B6C20DA53B27F4D5A1D8BF2536A534E389ABD44BD1F6D1AB10C4DCA1D9B494ADDBE539489AE1793AAAB8AB09AB7E095C0272EBB" id="29" name="任意多边形 110">
            <a:extLst>
              <a:ext uri="{FF2B5EF4-FFF2-40B4-BE49-F238E27FC236}">
                <a16:creationId xmlns:a16="http://schemas.microsoft.com/office/drawing/2014/main" id="{039006B2-B858-46E6-8BF2-5ECC6EA82F9E}"/>
              </a:ext>
            </a:extLst>
          </p:cNvPr>
          <p:cNvSpPr/>
          <p:nvPr/>
        </p:nvSpPr>
        <p:spPr>
          <a:xfrm>
            <a:off x="7814507" y="2923496"/>
            <a:ext cx="1050924" cy="189706"/>
          </a:xfrm>
          <a:custGeom>
            <a:gdLst>
              <a:gd fmla="*/ 1050924 w 1050924" name="connsiteX0"/>
              <a:gd fmla="*/ 0 h 189706" name="connsiteY0"/>
              <a:gd fmla="*/ 986631 w 1050924" name="connsiteX1"/>
              <a:gd fmla="*/ 88106 h 189706" name="connsiteY1"/>
              <a:gd fmla="*/ 59531 w 1050924" name="connsiteX2"/>
              <a:gd fmla="*/ 84931 h 189706" name="connsiteY2"/>
              <a:gd fmla="*/ 0 w 1050924" name="connsiteX3"/>
              <a:gd fmla="*/ 189706 h 189706" name="connsiteY3"/>
            </a:gdLst>
            <a:cxnLst>
              <a:cxn ang="0">
                <a:pos x="connsiteX0" y="connsiteY0"/>
              </a:cxn>
              <a:cxn ang="0">
                <a:pos x="connsiteX1" y="connsiteY1"/>
              </a:cxn>
              <a:cxn ang="0">
                <a:pos x="connsiteX2" y="connsiteY2"/>
              </a:cxn>
              <a:cxn ang="0">
                <a:pos x="connsiteX3" y="connsiteY3"/>
              </a:cxn>
            </a:cxnLst>
            <a:rect b="b" l="l" r="r" t="t"/>
            <a:pathLst>
              <a:path h="189706" w="1050924">
                <a:moveTo>
                  <a:pt x="1050924" y="0"/>
                </a:moveTo>
                <a:lnTo>
                  <a:pt x="986631" y="88106"/>
                </a:lnTo>
                <a:lnTo>
                  <a:pt x="59531" y="84931"/>
                </a:lnTo>
                <a:lnTo>
                  <a:pt x="0" y="189706"/>
                </a:lnTo>
              </a:path>
            </a:pathLst>
          </a:custGeom>
          <a:noFill/>
          <a:ln algn="ctr" cap="flat" cmpd="sng" w="12700">
            <a:solidFill>
              <a:sysClr lastClr="FFFFFF" val="window">
                <a:lumMod val="65000"/>
              </a:sysClr>
            </a:solid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latin typeface="+mn-ea"/>
              <a:cs typeface="+mn-cs"/>
            </a:endParaRPr>
          </a:p>
        </p:txBody>
      </p:sp>
      <p:cxnSp>
        <p:nvCxnSpPr>
          <p:cNvPr descr="e7d195523061f1c0d3ba7f298e59d031c9c3f97027ed136f882110EF8F17BAD1F2C348D17C7856EF46CB4678CC9E44EE1ABA681E3133328A7B4D22AAF822B2429426B2355AA8CC44631ADF5DCF3CCC2ED22CEDF72B6C20DA53B27F4D5A1D8BF2536A534E389ABD44BD1F6D1AB10C4DCA1D9B494ADDBE539489AE1793AAAB8AB09AB7E095C0272EBB" id="30" name="直接连接符 29">
            <a:extLst>
              <a:ext uri="{FF2B5EF4-FFF2-40B4-BE49-F238E27FC236}">
                <a16:creationId xmlns:a16="http://schemas.microsoft.com/office/drawing/2014/main" id="{D5B39E4F-A62B-4EC1-A99F-06671F3560B5}"/>
              </a:ext>
            </a:extLst>
          </p:cNvPr>
          <p:cNvCxnSpPr/>
          <p:nvPr/>
        </p:nvCxnSpPr>
        <p:spPr>
          <a:xfrm>
            <a:off x="8937235" y="2098716"/>
            <a:ext cx="261258" cy="0"/>
          </a:xfrm>
          <a:prstGeom prst="line">
            <a:avLst/>
          </a:prstGeom>
          <a:noFill/>
          <a:ln algn="ctr" cap="flat" cmpd="sng" w="25400">
            <a:solidFill>
              <a:srgbClr val="047CEA"/>
            </a:solidFill>
            <a:prstDash val="solid"/>
            <a:miter lim="800000"/>
          </a:ln>
          <a:effectLst/>
        </p:spPr>
      </p:cxnSp>
      <p:cxnSp>
        <p:nvCxnSpPr>
          <p:cNvPr descr="e7d195523061f1c0d3ba7f298e59d031c9c3f97027ed136f882110EF8F17BAD1F2C348D17C7856EF46CB4678CC9E44EE1ABA681E3133328A7B4D22AAF822B2429426B2355AA8CC44631ADF5DCF3CCC2ED22CEDF72B6C20DA53B27F4D5A1D8BF2536A534E389ABD44BD1F6D1AB10C4DCA1D9B494ADDBE539489AE1793AAAB8AB09AB7E095C0272EBB" id="31" name="直接连接符 30">
            <a:extLst>
              <a:ext uri="{FF2B5EF4-FFF2-40B4-BE49-F238E27FC236}">
                <a16:creationId xmlns:a16="http://schemas.microsoft.com/office/drawing/2014/main" id="{7B945B46-6D36-494F-9753-09E36B40E70F}"/>
              </a:ext>
            </a:extLst>
          </p:cNvPr>
          <p:cNvCxnSpPr/>
          <p:nvPr/>
        </p:nvCxnSpPr>
        <p:spPr>
          <a:xfrm>
            <a:off x="2489678" y="2098716"/>
            <a:ext cx="261258" cy="0"/>
          </a:xfrm>
          <a:prstGeom prst="line">
            <a:avLst/>
          </a:prstGeom>
          <a:noFill/>
          <a:ln algn="ctr" cap="flat" cmpd="sng" w="25400">
            <a:solidFill>
              <a:srgbClr val="047CEA"/>
            </a:solidFill>
            <a:prstDash val="solid"/>
            <a:miter lim="800000"/>
          </a:ln>
          <a:effectLst/>
        </p:spPr>
      </p:cxnSp>
      <p:cxnSp>
        <p:nvCxnSpPr>
          <p:cNvPr descr="e7d195523061f1c0d3ba7f298e59d031c9c3f97027ed136f882110EF8F17BAD1F2C348D17C7856EF46CB4678CC9E44EE1ABA681E3133328A7B4D22AAF822B2429426B2355AA8CC44631ADF5DCF3CCC2ED22CEDF72B6C20DA53B27F4D5A1D8BF2536A534E389ABD44BD1F6D1AB10C4DCA1D9B494ADDBE539489AE1793AAAB8AB09AB7E095C0272EBB" id="32" name="直接连接符 31">
            <a:extLst>
              <a:ext uri="{FF2B5EF4-FFF2-40B4-BE49-F238E27FC236}">
                <a16:creationId xmlns:a16="http://schemas.microsoft.com/office/drawing/2014/main" id="{46BF92DC-0A03-4B3F-91A4-B97E30320AE4}"/>
              </a:ext>
            </a:extLst>
          </p:cNvPr>
          <p:cNvCxnSpPr/>
          <p:nvPr/>
        </p:nvCxnSpPr>
        <p:spPr>
          <a:xfrm>
            <a:off x="8937235" y="5669232"/>
            <a:ext cx="261258" cy="0"/>
          </a:xfrm>
          <a:prstGeom prst="line">
            <a:avLst/>
          </a:prstGeom>
          <a:noFill/>
          <a:ln algn="ctr" cap="flat" cmpd="sng" w="25400">
            <a:solidFill>
              <a:srgbClr val="047CEA"/>
            </a:solidFill>
            <a:prstDash val="solid"/>
            <a:miter lim="800000"/>
          </a:ln>
          <a:effectLst/>
        </p:spPr>
      </p:cxnSp>
      <p:cxnSp>
        <p:nvCxnSpPr>
          <p:cNvPr descr="e7d195523061f1c0d3ba7f298e59d031c9c3f97027ed136f882110EF8F17BAD1F2C348D17C7856EF46CB4678CC9E44EE1ABA681E3133328A7B4D22AAF822B2429426B2355AA8CC44631ADF5DCF3CCC2ED22CEDF72B6C20DA53B27F4D5A1D8BF2536A534E389ABD44BD1F6D1AB10C4DCA1D9B494ADDBE539489AE1793AAAB8AB09AB7E095C0272EBB" id="33" name="直接连接符 32">
            <a:extLst>
              <a:ext uri="{FF2B5EF4-FFF2-40B4-BE49-F238E27FC236}">
                <a16:creationId xmlns:a16="http://schemas.microsoft.com/office/drawing/2014/main" id="{86EEFEED-3AA1-4335-8264-4F9D38D55E57}"/>
              </a:ext>
            </a:extLst>
          </p:cNvPr>
          <p:cNvCxnSpPr/>
          <p:nvPr/>
        </p:nvCxnSpPr>
        <p:spPr>
          <a:xfrm>
            <a:off x="2489678" y="5669232"/>
            <a:ext cx="261258" cy="0"/>
          </a:xfrm>
          <a:prstGeom prst="line">
            <a:avLst/>
          </a:prstGeom>
          <a:noFill/>
          <a:ln algn="ctr" cap="flat" cmpd="sng" w="25400">
            <a:solidFill>
              <a:srgbClr val="047CEA"/>
            </a:solidFill>
            <a:prstDash val="solid"/>
            <a:miter lim="800000"/>
          </a:ln>
          <a:effectLst/>
        </p:spPr>
      </p:cxnSp>
      <p:pic>
        <p:nvPicPr>
          <p:cNvPr descr="e7d195523061f1c0d3ba7f298e59d031c9c3f97027ed136f882110EF8F17BAD1F2C348D17C7856EF46CB4678CC9E44EE1ABA681E3133328A7B4D22AAF822B2429426B2355AA8CC44631ADF5DCF3CCC2ED22CEDF72B6C20DA53B27F4D5A1D8BF2536A534E389ABD44BD1F6D1AB10C4DCA1D9B494ADDBE539489AE1793AAAB8AB09AB7E095C0272EBB" id="34" name="图形 33">
            <a:extLst>
              <a:ext uri="{FF2B5EF4-FFF2-40B4-BE49-F238E27FC236}">
                <a16:creationId xmlns:a16="http://schemas.microsoft.com/office/drawing/2014/main" id="{1332D864-383E-41C8-A73A-10931E5A8822}"/>
              </a:ext>
            </a:extLst>
          </p:cNvPr>
          <p:cNvPicPr>
            <a:picLocks noChangeAspect="1"/>
          </p:cNvPicPr>
          <p:nvPr/>
        </p:nvPicPr>
        <p:blipFill>
          <a:blip r:embed="rId4">
            <a:extLst>
              <a:ext uri="{28A0092B-C50C-407E-A947-70E740481C1C}">
                <a14:useLocalDpi/>
              </a:ext>
              <a:ext uri="{96DAC541-7B7A-43D3-8B79-37D633B846F1}">
                <asvg:svgBlip xmlns:asvg="http://schemas.microsoft.com/office/drawing/2016/SVG/main" r:embed="rId5"/>
              </a:ext>
            </a:extLst>
          </a:blip>
          <a:stretch>
            <a:fillRect/>
          </a:stretch>
        </p:blipFill>
        <p:spPr>
          <a:xfrm>
            <a:off x="7470092" y="3759341"/>
            <a:ext cx="435002" cy="435000"/>
          </a:xfrm>
          <a:prstGeom prst="rect">
            <a:avLst/>
          </a:prstGeom>
        </p:spPr>
      </p:pic>
      <p:pic>
        <p:nvPicPr>
          <p:cNvPr descr="e7d195523061f1c0d3ba7f298e59d031c9c3f97027ed136f882110EF8F17BAD1F2C348D17C7856EF46CB4678CC9E44EE1ABA681E3133328A7B4D22AAF822B2429426B2355AA8CC44631ADF5DCF3CCC2ED22CEDF72B6C20DA53B27F4D5A1D8BF2536A534E389ABD44BD1F6D1AB10C4DCA1D9B494ADDBE539489AE1793AAAB8AB09AB7E095C0272EBB" id="35" name="图形 34">
            <a:extLst>
              <a:ext uri="{FF2B5EF4-FFF2-40B4-BE49-F238E27FC236}">
                <a16:creationId xmlns:a16="http://schemas.microsoft.com/office/drawing/2014/main" id="{635035F6-3FC4-475E-96DD-FF9CCDB63A08}"/>
              </a:ext>
            </a:extLst>
          </p:cNvPr>
          <p:cNvPicPr>
            <a:picLocks noChangeAspect="1"/>
          </p:cNvPicPr>
          <p:nvPr/>
        </p:nvPicPr>
        <p:blipFill>
          <a:blip r:embed="rId6">
            <a:extLst>
              <a:ext uri="{28A0092B-C50C-407E-A947-70E740481C1C}">
                <a14:useLocalDpi/>
              </a:ext>
              <a:ext uri="{96DAC541-7B7A-43D3-8B79-37D633B846F1}">
                <asvg:svgBlip xmlns:asvg="http://schemas.microsoft.com/office/drawing/2016/SVG/main" r:embed="rId7"/>
              </a:ext>
            </a:extLst>
          </a:blip>
          <a:stretch>
            <a:fillRect/>
          </a:stretch>
        </p:blipFill>
        <p:spPr>
          <a:xfrm>
            <a:off x="4369689" y="3772324"/>
            <a:ext cx="269442" cy="409030"/>
          </a:xfrm>
          <a:prstGeom prst="rect">
            <a:avLst/>
          </a:prstGeom>
        </p:spPr>
      </p:pic>
      <p:pic>
        <p:nvPicPr>
          <p:cNvPr descr="e7d195523061f1c0d3ba7f298e59d031c9c3f97027ed136f882110EF8F17BAD1F2C348D17C7856EF46CB4678CC9E44EE1ABA681E3133328A7B4D22AAF822B2429426B2355AA8CC44631ADF5DCF3CCC2ED22CEDF72B6C20DA53B27F4D5A1D8BF2536A534E389ABD44BD1F6D1AB10C4DCA1D9B494ADDBE539489AE1793AAAB8AB09AB7E095C0272EBB" id="36" name="图形 35">
            <a:extLst>
              <a:ext uri="{FF2B5EF4-FFF2-40B4-BE49-F238E27FC236}">
                <a16:creationId xmlns:a16="http://schemas.microsoft.com/office/drawing/2014/main" id="{0CC8B57B-BAF3-441F-A27C-D2A527316D9C}"/>
              </a:ext>
            </a:extLst>
          </p:cNvPr>
          <p:cNvPicPr>
            <a:picLocks noChangeAspect="1"/>
          </p:cNvPicPr>
          <p:nvPr/>
        </p:nvPicPr>
        <p:blipFill>
          <a:blip r:embed="rId8">
            <a:extLst>
              <a:ext uri="{28A0092B-C50C-407E-A947-70E740481C1C}">
                <a14:useLocalDpi/>
              </a:ext>
              <a:ext uri="{96DAC541-7B7A-43D3-8B79-37D633B846F1}">
                <asvg:svgBlip xmlns:asvg="http://schemas.microsoft.com/office/drawing/2016/SVG/main" r:embed="rId9"/>
              </a:ext>
            </a:extLst>
          </a:blip>
          <a:stretch>
            <a:fillRect/>
          </a:stretch>
        </p:blipFill>
        <p:spPr>
          <a:xfrm>
            <a:off x="5364200" y="3752845"/>
            <a:ext cx="402540" cy="447988"/>
          </a:xfrm>
          <a:prstGeom prst="rect">
            <a:avLst/>
          </a:prstGeom>
        </p:spPr>
      </p:pic>
      <p:pic>
        <p:nvPicPr>
          <p:cNvPr descr="e7d195523061f1c0d3ba7f298e59d031c9c3f97027ed136f882110EF8F17BAD1F2C348D17C7856EF46CB4678CC9E44EE1ABA681E3133328A7B4D22AAF822B2429426B2355AA8CC44631ADF5DCF3CCC2ED22CEDF72B6C20DA53B27F4D5A1D8BF2536A534E389ABD44BD1F6D1AB10C4DCA1D9B494ADDBE539489AE1793AAAB8AB09AB7E095C0272EBB" id="37" name="图形 36">
            <a:extLst>
              <a:ext uri="{FF2B5EF4-FFF2-40B4-BE49-F238E27FC236}">
                <a16:creationId xmlns:a16="http://schemas.microsoft.com/office/drawing/2014/main" id="{47F4EDEE-257A-4327-91C4-E56328BE860D}"/>
              </a:ext>
            </a:extLst>
          </p:cNvPr>
          <p:cNvPicPr>
            <a:picLocks noChangeAspect="1"/>
          </p:cNvPicPr>
          <p:nvPr/>
        </p:nvPicPr>
        <p:blipFill>
          <a:blip r:embed="rId10">
            <a:extLst>
              <a:ext uri="{28A0092B-C50C-407E-A947-70E740481C1C}">
                <a14:useLocalDpi/>
              </a:ext>
              <a:ext uri="{96DAC541-7B7A-43D3-8B79-37D633B846F1}">
                <asvg:svgBlip xmlns:asvg="http://schemas.microsoft.com/office/drawing/2016/SVG/main" r:embed="rId11"/>
              </a:ext>
            </a:extLst>
          </a:blip>
          <a:stretch>
            <a:fillRect/>
          </a:stretch>
        </p:blipFill>
        <p:spPr>
          <a:xfrm>
            <a:off x="6423639" y="3793425"/>
            <a:ext cx="405786" cy="366830"/>
          </a:xfrm>
          <a:prstGeom prst="rect">
            <a:avLst/>
          </a:prstGeom>
        </p:spPr>
      </p:pic>
    </p:spTree>
    <p:extLst>
      <p:ext uri="{BB962C8B-B14F-4D97-AF65-F5344CB8AC3E}">
        <p14:creationId val="2151952615"/>
      </p:ext>
    </p:extLst>
  </p:cSld>
  <p:clrMapOvr>
    <a:masterClrMapping/>
  </p:clrMapOvr>
  <mc:AlternateContent>
    <mc:Choice Requires="p14">
      <p:transition p14:dur="1300" spd="slow">
        <p14:pan/>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3" presetSubtype="528">
                                  <p:stCondLst>
                                    <p:cond delay="0"/>
                                  </p:stCondLst>
                                  <p:iterate type="lt">
                                    <p:tmPct val="5000"/>
                                  </p:iterate>
                                  <p:childTnLst>
                                    <p:set>
                                      <p:cBhvr>
                                        <p:cTn dur="1" fill="hold" id="6">
                                          <p:stCondLst>
                                            <p:cond delay="0"/>
                                          </p:stCondLst>
                                        </p:cTn>
                                        <p:tgtEl>
                                          <p:spTgt spid="7"/>
                                        </p:tgtEl>
                                        <p:attrNameLst>
                                          <p:attrName>style.visibility</p:attrName>
                                        </p:attrNameLst>
                                      </p:cBhvr>
                                      <p:to>
                                        <p:strVal val="visible"/>
                                      </p:to>
                                    </p:set>
                                    <p:anim calcmode="lin" to="" valueType="num">
                                      <p:cBhvr>
                                        <p:cTn dur="1000" fill="hold" id="7">
                                          <p:stCondLst>
                                            <p:cond delay="0"/>
                                          </p:stCondLst>
                                        </p:cTn>
                                        <p:tgtEl>
                                          <p:spTgt spid="7"/>
                                        </p:tgtEl>
                                        <p:attrNameLst>
                                          <p:attrName>ppt_x</p:attrName>
                                        </p:attrNameLst>
                                      </p:cBhvr>
                                      <p:tavLst>
                                        <p:tav fmla="#ppt_x+(8/9)*(#ppt_x-(#ppt_x-#ppt_w/2))*((1.5-1.5*$)^2-(1.5-1.5*$)^3)" tm="0">
                                          <p:val>
                                            <p:strVal val="0"/>
                                          </p:val>
                                        </p:tav>
                                        <p:tav tm="100000">
                                          <p:val>
                                            <p:strVal val="1"/>
                                          </p:val>
                                        </p:tav>
                                      </p:tavLst>
                                    </p:anim>
                                    <p:anim calcmode="lin" to="" valueType="num">
                                      <p:cBhvr>
                                        <p:cTn dur="1000" fill="hold" id="8">
                                          <p:stCondLst>
                                            <p:cond delay="0"/>
                                          </p:stCondLst>
                                        </p:cTn>
                                        <p:tgtEl>
                                          <p:spTgt spid="7"/>
                                        </p:tgtEl>
                                        <p:attrNameLst>
                                          <p:attrName>ppt_y</p:attrName>
                                        </p:attrNameLst>
                                      </p:cBhvr>
                                      <p:tavLst>
                                        <p:tav fmla="#ppt_y+(8/9)*(#ppt_y-(#ppt_y+#ppt_h/2))*((1.5-1.5*$)^2-(1.5-1.5*$)^3)" tm="0">
                                          <p:val>
                                            <p:strVal val="0"/>
                                          </p:val>
                                        </p:tav>
                                        <p:tav tm="100000">
                                          <p:val>
                                            <p:strVal val="1"/>
                                          </p:val>
                                        </p:tav>
                                      </p:tavLst>
                                    </p:anim>
                                    <p:anim calcmode="lin" to="" valueType="num">
                                      <p:cBhvr>
                                        <p:cTn dur="1000" fill="hold" id="9">
                                          <p:stCondLst>
                                            <p:cond delay="0"/>
                                          </p:stCondLst>
                                        </p:cTn>
                                        <p:tgtEl>
                                          <p:spTgt spid="7"/>
                                        </p:tgtEl>
                                        <p:attrNameLst>
                                          <p:attrName>ppt_w</p:attrName>
                                        </p:attrNameLst>
                                      </p:cBhvr>
                                      <p:tavLst>
                                        <p:tav fmla="#ppt_w+(8/9)*(#ppt_w-0)*((1.5-1.5*$)^2-(1.5-1.5*$)^3)" tm="0">
                                          <p:val>
                                            <p:strVal val="0"/>
                                          </p:val>
                                        </p:tav>
                                        <p:tav tm="100000">
                                          <p:val>
                                            <p:strVal val="1"/>
                                          </p:val>
                                        </p:tav>
                                      </p:tavLst>
                                    </p:anim>
                                    <p:anim calcmode="lin" to="" valueType="num">
                                      <p:cBhvr>
                                        <p:cTn dur="1000" fill="hold" id="10">
                                          <p:stCondLst>
                                            <p:cond delay="0"/>
                                          </p:stCondLst>
                                        </p:cTn>
                                        <p:tgtEl>
                                          <p:spTgt spid="7"/>
                                        </p:tgtEl>
                                        <p:attrNameLst>
                                          <p:attrName>ppt_h</p:attrName>
                                        </p:attrNameLst>
                                      </p:cBhvr>
                                      <p:tavLst>
                                        <p:tav fmla="#ppt_h+(8/9)*(#ppt_h-0)*((1.5-1.5*$)^2-(1.5-1.5*$)^3)" tm="0">
                                          <p:val>
                                            <p:strVal val="0"/>
                                          </p:val>
                                        </p:tav>
                                        <p:tav tm="100000">
                                          <p:val>
                                            <p:strVal val="1"/>
                                          </p:val>
                                        </p:tav>
                                      </p:tavLst>
                                    </p:anim>
                                  </p:childTnLst>
                                </p:cTn>
                              </p:par>
                              <p:par>
                                <p:cTn fill="hold" grpId="0" id="11" nodeType="withEffect" presetClass="entr" presetID="21" presetSubtype="1">
                                  <p:stCondLst>
                                    <p:cond delay="750"/>
                                  </p:stCondLst>
                                  <p:childTnLst>
                                    <p:set>
                                      <p:cBhvr>
                                        <p:cTn dur="1" fill="hold" id="12">
                                          <p:stCondLst>
                                            <p:cond delay="0"/>
                                          </p:stCondLst>
                                        </p:cTn>
                                        <p:tgtEl>
                                          <p:spTgt spid="16"/>
                                        </p:tgtEl>
                                        <p:attrNameLst>
                                          <p:attrName>style.visibility</p:attrName>
                                        </p:attrNameLst>
                                      </p:cBhvr>
                                      <p:to>
                                        <p:strVal val="visible"/>
                                      </p:to>
                                    </p:set>
                                    <p:animEffect filter="wheel(1)" transition="in">
                                      <p:cBhvr>
                                        <p:cTn dur="1250" id="13"/>
                                        <p:tgtEl>
                                          <p:spTgt spid="16"/>
                                        </p:tgtEl>
                                      </p:cBhvr>
                                    </p:animEffect>
                                  </p:childTnLst>
                                </p:cTn>
                              </p:par>
                              <p:par>
                                <p:cTn fill="hold" grpId="1" id="14" nodeType="withEffect" presetClass="emph" presetID="8" presetSubtype="0">
                                  <p:stCondLst>
                                    <p:cond delay="750"/>
                                  </p:stCondLst>
                                  <p:childTnLst>
                                    <p:animRot by="10800000">
                                      <p:cBhvr>
                                        <p:cTn dur="10" fill="hold" id="15"/>
                                        <p:tgtEl>
                                          <p:spTgt spid="16"/>
                                        </p:tgtEl>
                                        <p:attrNameLst>
                                          <p:attrName>r</p:attrName>
                                        </p:attrNameLst>
                                      </p:cBhvr>
                                    </p:animRot>
                                  </p:childTnLst>
                                </p:cTn>
                              </p:par>
                              <p:par>
                                <p:cTn fill="hold" grpId="0" id="16" nodeType="withEffect" presetClass="entr" presetID="21" presetSubtype="1">
                                  <p:stCondLst>
                                    <p:cond delay="750"/>
                                  </p:stCondLst>
                                  <p:childTnLst>
                                    <p:set>
                                      <p:cBhvr>
                                        <p:cTn dur="1" fill="hold" id="17">
                                          <p:stCondLst>
                                            <p:cond delay="0"/>
                                          </p:stCondLst>
                                        </p:cTn>
                                        <p:tgtEl>
                                          <p:spTgt spid="15"/>
                                        </p:tgtEl>
                                        <p:attrNameLst>
                                          <p:attrName>style.visibility</p:attrName>
                                        </p:attrNameLst>
                                      </p:cBhvr>
                                      <p:to>
                                        <p:strVal val="visible"/>
                                      </p:to>
                                    </p:set>
                                    <p:animEffect filter="wheel(1)" transition="in">
                                      <p:cBhvr>
                                        <p:cTn dur="1250" id="18"/>
                                        <p:tgtEl>
                                          <p:spTgt spid="15"/>
                                        </p:tgtEl>
                                      </p:cBhvr>
                                    </p:animEffect>
                                  </p:childTnLst>
                                </p:cTn>
                              </p:par>
                              <p:par>
                                <p:cTn fill="hold" grpId="0" id="19" nodeType="withEffect" presetClass="entr" presetID="21" presetSubtype="1">
                                  <p:stCondLst>
                                    <p:cond delay="750"/>
                                  </p:stCondLst>
                                  <p:childTnLst>
                                    <p:set>
                                      <p:cBhvr>
                                        <p:cTn dur="1" fill="hold" id="20">
                                          <p:stCondLst>
                                            <p:cond delay="0"/>
                                          </p:stCondLst>
                                        </p:cTn>
                                        <p:tgtEl>
                                          <p:spTgt spid="14"/>
                                        </p:tgtEl>
                                        <p:attrNameLst>
                                          <p:attrName>style.visibility</p:attrName>
                                        </p:attrNameLst>
                                      </p:cBhvr>
                                      <p:to>
                                        <p:strVal val="visible"/>
                                      </p:to>
                                    </p:set>
                                    <p:animEffect filter="wheel(1)" transition="in">
                                      <p:cBhvr>
                                        <p:cTn dur="1250" id="21"/>
                                        <p:tgtEl>
                                          <p:spTgt spid="14"/>
                                        </p:tgtEl>
                                      </p:cBhvr>
                                    </p:animEffect>
                                  </p:childTnLst>
                                </p:cTn>
                              </p:par>
                              <p:par>
                                <p:cTn fill="hold" grpId="1" id="22" nodeType="withEffect" presetClass="emph" presetID="8" presetSubtype="0">
                                  <p:stCondLst>
                                    <p:cond delay="750"/>
                                  </p:stCondLst>
                                  <p:childTnLst>
                                    <p:animRot by="10800000">
                                      <p:cBhvr>
                                        <p:cTn dur="10" fill="hold" id="23"/>
                                        <p:tgtEl>
                                          <p:spTgt spid="14"/>
                                        </p:tgtEl>
                                        <p:attrNameLst>
                                          <p:attrName>r</p:attrName>
                                        </p:attrNameLst>
                                      </p:cBhvr>
                                    </p:animRot>
                                  </p:childTnLst>
                                </p:cTn>
                              </p:par>
                              <p:par>
                                <p:cTn fill="hold" grpId="0" id="24" nodeType="withEffect" presetClass="entr" presetID="21" presetSubtype="1">
                                  <p:stCondLst>
                                    <p:cond delay="750"/>
                                  </p:stCondLst>
                                  <p:childTnLst>
                                    <p:set>
                                      <p:cBhvr>
                                        <p:cTn dur="1" fill="hold" id="25">
                                          <p:stCondLst>
                                            <p:cond delay="0"/>
                                          </p:stCondLst>
                                        </p:cTn>
                                        <p:tgtEl>
                                          <p:spTgt spid="13"/>
                                        </p:tgtEl>
                                        <p:attrNameLst>
                                          <p:attrName>style.visibility</p:attrName>
                                        </p:attrNameLst>
                                      </p:cBhvr>
                                      <p:to>
                                        <p:strVal val="visible"/>
                                      </p:to>
                                    </p:set>
                                    <p:animEffect filter="wheel(1)" transition="in">
                                      <p:cBhvr>
                                        <p:cTn dur="1250" id="26"/>
                                        <p:tgtEl>
                                          <p:spTgt spid="13"/>
                                        </p:tgtEl>
                                      </p:cBhvr>
                                    </p:animEffect>
                                  </p:childTnLst>
                                </p:cTn>
                              </p:par>
                              <p:par>
                                <p:cTn fill="hold" grpId="0" id="27" nodeType="withEffect" presetClass="entr" presetID="14" presetSubtype="10">
                                  <p:stCondLst>
                                    <p:cond delay="750"/>
                                  </p:stCondLst>
                                  <p:childTnLst>
                                    <p:set>
                                      <p:cBhvr>
                                        <p:cTn dur="1" fill="hold" id="28">
                                          <p:stCondLst>
                                            <p:cond delay="0"/>
                                          </p:stCondLst>
                                        </p:cTn>
                                        <p:tgtEl>
                                          <p:spTgt spid="17"/>
                                        </p:tgtEl>
                                        <p:attrNameLst>
                                          <p:attrName>style.visibility</p:attrName>
                                        </p:attrNameLst>
                                      </p:cBhvr>
                                      <p:to>
                                        <p:strVal val="visible"/>
                                      </p:to>
                                    </p:set>
                                    <p:animEffect filter="randombar(horizontal)" transition="in">
                                      <p:cBhvr>
                                        <p:cTn dur="500" id="29"/>
                                        <p:tgtEl>
                                          <p:spTgt spid="17"/>
                                        </p:tgtEl>
                                      </p:cBhvr>
                                    </p:animEffect>
                                  </p:childTnLst>
                                </p:cTn>
                              </p:par>
                            </p:childTnLst>
                          </p:cTn>
                        </p:par>
                        <p:par>
                          <p:cTn fill="hold" id="30" nodeType="afterGroup">
                            <p:stCondLst>
                              <p:cond delay="2000"/>
                            </p:stCondLst>
                            <p:childTnLst>
                              <p:par>
                                <p:cTn fill="hold" id="31" nodeType="afterEffect" presetClass="entr" presetID="10" presetSubtype="0">
                                  <p:stCondLst>
                                    <p:cond delay="0"/>
                                  </p:stCondLst>
                                  <p:childTnLst>
                                    <p:set>
                                      <p:cBhvr>
                                        <p:cTn dur="1" fill="hold" id="32">
                                          <p:stCondLst>
                                            <p:cond delay="0"/>
                                          </p:stCondLst>
                                        </p:cTn>
                                        <p:tgtEl>
                                          <p:spTgt spid="8"/>
                                        </p:tgtEl>
                                        <p:attrNameLst>
                                          <p:attrName>style.visibility</p:attrName>
                                        </p:attrNameLst>
                                      </p:cBhvr>
                                      <p:to>
                                        <p:strVal val="visible"/>
                                      </p:to>
                                    </p:set>
                                    <p:animEffect filter="fade" transition="in">
                                      <p:cBhvr>
                                        <p:cTn dur="500" id="33"/>
                                        <p:tgtEl>
                                          <p:spTgt spid="8"/>
                                        </p:tgtEl>
                                      </p:cBhvr>
                                    </p:animEffect>
                                  </p:childTnLst>
                                </p:cTn>
                              </p:par>
                              <p:par>
                                <p:cTn decel="50000" fill="hold" id="34" nodeType="withEffect" presetClass="emph" presetID="6" presetSubtype="0">
                                  <p:stCondLst>
                                    <p:cond delay="0"/>
                                  </p:stCondLst>
                                  <p:childTnLst>
                                    <p:animScale>
                                      <p:cBhvr>
                                        <p:cTn dur="1250" fill="hold" id="35"/>
                                        <p:tgtEl>
                                          <p:spTgt spid="8"/>
                                        </p:tgtEl>
                                      </p:cBhvr>
                                      <p:by x="150000" y="150000"/>
                                      <p:from x="150000" y="150000"/>
                                      <p:to x="100000" y="100000"/>
                                    </p:animScale>
                                  </p:childTnLst>
                                </p:cTn>
                              </p:par>
                              <p:par>
                                <p:cTn fill="hold" grpId="0" id="36" nodeType="withEffect" presetClass="entr" presetID="10" presetSubtype="0">
                                  <p:stCondLst>
                                    <p:cond delay="750"/>
                                  </p:stCondLst>
                                  <p:childTnLst>
                                    <p:set>
                                      <p:cBhvr>
                                        <p:cTn dur="1" fill="hold" id="37">
                                          <p:stCondLst>
                                            <p:cond delay="0"/>
                                          </p:stCondLst>
                                        </p:cTn>
                                        <p:tgtEl>
                                          <p:spTgt spid="10"/>
                                        </p:tgtEl>
                                        <p:attrNameLst>
                                          <p:attrName>style.visibility</p:attrName>
                                        </p:attrNameLst>
                                      </p:cBhvr>
                                      <p:to>
                                        <p:strVal val="visible"/>
                                      </p:to>
                                    </p:set>
                                    <p:animEffect filter="fade" transition="in">
                                      <p:cBhvr>
                                        <p:cTn dur="750" id="38"/>
                                        <p:tgtEl>
                                          <p:spTgt spid="10"/>
                                        </p:tgtEl>
                                      </p:cBhvr>
                                    </p:animEffect>
                                  </p:childTnLst>
                                </p:cTn>
                              </p:par>
                              <p:par>
                                <p:cTn decel="50000" fill="hold" grpId="1" id="39" nodeType="withEffect" presetClass="path" presetID="35" presetSubtype="0">
                                  <p:stCondLst>
                                    <p:cond delay="750"/>
                                  </p:stCondLst>
                                  <p:childTnLst>
                                    <p:animMotion origin="layout" path="M -0.15312 -1.11111E-06 L -2.08333E-07 -1.11111E-06" pathEditMode="relative" ptsTypes="AA" rAng="0">
                                      <p:cBhvr>
                                        <p:cTn dur="750" fill="hold" id="40"/>
                                        <p:tgtEl>
                                          <p:spTgt spid="10"/>
                                        </p:tgtEl>
                                        <p:attrNameLst>
                                          <p:attrName>ppt_x</p:attrName>
                                          <p:attrName>ppt_y</p:attrName>
                                        </p:attrNameLst>
                                      </p:cBhvr>
                                      <p:rCtr x="7656" y="0"/>
                                    </p:animMotion>
                                  </p:childTnLst>
                                </p:cTn>
                              </p:par>
                              <p:par>
                                <p:cTn fill="hold" grpId="0" id="41" nodeType="withEffect" presetClass="entr" presetID="10" presetSubtype="0">
                                  <p:stCondLst>
                                    <p:cond delay="750"/>
                                  </p:stCondLst>
                                  <p:childTnLst>
                                    <p:set>
                                      <p:cBhvr>
                                        <p:cTn dur="1" fill="hold" id="42">
                                          <p:stCondLst>
                                            <p:cond delay="0"/>
                                          </p:stCondLst>
                                        </p:cTn>
                                        <p:tgtEl>
                                          <p:spTgt spid="9"/>
                                        </p:tgtEl>
                                        <p:attrNameLst>
                                          <p:attrName>style.visibility</p:attrName>
                                        </p:attrNameLst>
                                      </p:cBhvr>
                                      <p:to>
                                        <p:strVal val="visible"/>
                                      </p:to>
                                    </p:set>
                                    <p:animEffect filter="fade" transition="in">
                                      <p:cBhvr>
                                        <p:cTn dur="750" id="43"/>
                                        <p:tgtEl>
                                          <p:spTgt spid="9"/>
                                        </p:tgtEl>
                                      </p:cBhvr>
                                    </p:animEffect>
                                  </p:childTnLst>
                                </p:cTn>
                              </p:par>
                              <p:par>
                                <p:cTn decel="50000" fill="hold" grpId="1" id="44" nodeType="withEffect" presetClass="path" presetID="35" presetSubtype="0">
                                  <p:stCondLst>
                                    <p:cond delay="750"/>
                                  </p:stCondLst>
                                  <p:childTnLst>
                                    <p:animMotion origin="layout" path="M -0.07018 -1.11111E-06 L -1.04167E-06 -1.11111E-06" pathEditMode="relative" ptsTypes="AA" rAng="0">
                                      <p:cBhvr>
                                        <p:cTn dur="750" fill="hold" id="45"/>
                                        <p:tgtEl>
                                          <p:spTgt spid="9"/>
                                        </p:tgtEl>
                                        <p:attrNameLst>
                                          <p:attrName>ppt_x</p:attrName>
                                          <p:attrName>ppt_y</p:attrName>
                                        </p:attrNameLst>
                                      </p:cBhvr>
                                      <p:rCtr x="3503" y="0"/>
                                    </p:animMotion>
                                  </p:childTnLst>
                                </p:cTn>
                              </p:par>
                              <p:par>
                                <p:cTn fill="hold" grpId="0" id="46" nodeType="withEffect" presetClass="entr" presetID="10" presetSubtype="0">
                                  <p:stCondLst>
                                    <p:cond delay="750"/>
                                  </p:stCondLst>
                                  <p:childTnLst>
                                    <p:set>
                                      <p:cBhvr>
                                        <p:cTn dur="1" fill="hold" id="47">
                                          <p:stCondLst>
                                            <p:cond delay="0"/>
                                          </p:stCondLst>
                                        </p:cTn>
                                        <p:tgtEl>
                                          <p:spTgt spid="11"/>
                                        </p:tgtEl>
                                        <p:attrNameLst>
                                          <p:attrName>style.visibility</p:attrName>
                                        </p:attrNameLst>
                                      </p:cBhvr>
                                      <p:to>
                                        <p:strVal val="visible"/>
                                      </p:to>
                                    </p:set>
                                    <p:animEffect filter="fade" transition="in">
                                      <p:cBhvr>
                                        <p:cTn dur="750" id="48"/>
                                        <p:tgtEl>
                                          <p:spTgt spid="11"/>
                                        </p:tgtEl>
                                      </p:cBhvr>
                                    </p:animEffect>
                                  </p:childTnLst>
                                </p:cTn>
                              </p:par>
                              <p:par>
                                <p:cTn decel="50000" fill="hold" grpId="1" id="49" nodeType="withEffect" presetClass="path" presetID="35" presetSubtype="0">
                                  <p:stCondLst>
                                    <p:cond delay="750"/>
                                  </p:stCondLst>
                                  <p:childTnLst>
                                    <p:animMotion origin="layout" path="M 0.15729 -1.11111E-06 L 4.16667E-07 -1.11111E-06" pathEditMode="relative" ptsTypes="AA" rAng="0">
                                      <p:cBhvr>
                                        <p:cTn dur="750" fill="hold" id="50"/>
                                        <p:tgtEl>
                                          <p:spTgt spid="11"/>
                                        </p:tgtEl>
                                        <p:attrNameLst>
                                          <p:attrName>ppt_x</p:attrName>
                                          <p:attrName>ppt_y</p:attrName>
                                        </p:attrNameLst>
                                      </p:cBhvr>
                                      <p:rCtr x="-7865" y="0"/>
                                    </p:animMotion>
                                  </p:childTnLst>
                                </p:cTn>
                              </p:par>
                              <p:par>
                                <p:cTn fill="hold" grpId="0" id="51" nodeType="withEffect" presetClass="entr" presetID="10" presetSubtype="0">
                                  <p:stCondLst>
                                    <p:cond delay="750"/>
                                  </p:stCondLst>
                                  <p:childTnLst>
                                    <p:set>
                                      <p:cBhvr>
                                        <p:cTn dur="1" fill="hold" id="52">
                                          <p:stCondLst>
                                            <p:cond delay="0"/>
                                          </p:stCondLst>
                                        </p:cTn>
                                        <p:tgtEl>
                                          <p:spTgt spid="12"/>
                                        </p:tgtEl>
                                        <p:attrNameLst>
                                          <p:attrName>style.visibility</p:attrName>
                                        </p:attrNameLst>
                                      </p:cBhvr>
                                      <p:to>
                                        <p:strVal val="visible"/>
                                      </p:to>
                                    </p:set>
                                    <p:animEffect filter="fade" transition="in">
                                      <p:cBhvr>
                                        <p:cTn dur="750" id="53"/>
                                        <p:tgtEl>
                                          <p:spTgt spid="12"/>
                                        </p:tgtEl>
                                      </p:cBhvr>
                                    </p:animEffect>
                                  </p:childTnLst>
                                </p:cTn>
                              </p:par>
                              <p:par>
                                <p:cTn decel="50000" fill="hold" grpId="1" id="54" nodeType="withEffect" presetClass="path" presetID="35" presetSubtype="0">
                                  <p:stCondLst>
                                    <p:cond delay="750"/>
                                  </p:stCondLst>
                                  <p:childTnLst>
                                    <p:animMotion origin="layout" path="M 0.07031 -1.11111E-06 L 1.25E-06 -1.11111E-06" pathEditMode="relative" ptsTypes="AA" rAng="0">
                                      <p:cBhvr>
                                        <p:cTn dur="750" fill="hold" id="55"/>
                                        <p:tgtEl>
                                          <p:spTgt spid="12"/>
                                        </p:tgtEl>
                                        <p:attrNameLst>
                                          <p:attrName>ppt_x</p:attrName>
                                          <p:attrName>ppt_y</p:attrName>
                                        </p:attrNameLst>
                                      </p:cBhvr>
                                      <p:rCtr x="-3516" y="0"/>
                                    </p:animMotion>
                                  </p:childTnLst>
                                </p:cTn>
                              </p:par>
                              <p:par>
                                <p:cTn fill="hold" id="56" nodeType="withEffect" presetClass="entr" presetID="31" presetSubtype="0">
                                  <p:stCondLst>
                                    <p:cond delay="750"/>
                                  </p:stCondLst>
                                  <p:childTnLst>
                                    <p:set>
                                      <p:cBhvr>
                                        <p:cTn dur="1" fill="hold" id="57">
                                          <p:stCondLst>
                                            <p:cond delay="0"/>
                                          </p:stCondLst>
                                        </p:cTn>
                                        <p:tgtEl>
                                          <p:spTgt spid="34"/>
                                        </p:tgtEl>
                                        <p:attrNameLst>
                                          <p:attrName>style.visibility</p:attrName>
                                        </p:attrNameLst>
                                      </p:cBhvr>
                                      <p:to>
                                        <p:strVal val="visible"/>
                                      </p:to>
                                    </p:set>
                                    <p:anim calcmode="lin" valueType="num">
                                      <p:cBhvr>
                                        <p:cTn dur="750" fill="hold" id="58"/>
                                        <p:tgtEl>
                                          <p:spTgt spid="34"/>
                                        </p:tgtEl>
                                        <p:attrNameLst>
                                          <p:attrName>ppt_w</p:attrName>
                                        </p:attrNameLst>
                                      </p:cBhvr>
                                      <p:tavLst>
                                        <p:tav tm="0">
                                          <p:val>
                                            <p:fltVal val="0"/>
                                          </p:val>
                                        </p:tav>
                                        <p:tav tm="100000">
                                          <p:val>
                                            <p:strVal val="#ppt_w"/>
                                          </p:val>
                                        </p:tav>
                                      </p:tavLst>
                                    </p:anim>
                                    <p:anim calcmode="lin" valueType="num">
                                      <p:cBhvr>
                                        <p:cTn dur="750" fill="hold" id="59"/>
                                        <p:tgtEl>
                                          <p:spTgt spid="34"/>
                                        </p:tgtEl>
                                        <p:attrNameLst>
                                          <p:attrName>ppt_h</p:attrName>
                                        </p:attrNameLst>
                                      </p:cBhvr>
                                      <p:tavLst>
                                        <p:tav tm="0">
                                          <p:val>
                                            <p:fltVal val="0"/>
                                          </p:val>
                                        </p:tav>
                                        <p:tav tm="100000">
                                          <p:val>
                                            <p:strVal val="#ppt_h"/>
                                          </p:val>
                                        </p:tav>
                                      </p:tavLst>
                                    </p:anim>
                                    <p:anim calcmode="lin" valueType="num">
                                      <p:cBhvr>
                                        <p:cTn dur="750" fill="hold" id="60"/>
                                        <p:tgtEl>
                                          <p:spTgt spid="34"/>
                                        </p:tgtEl>
                                        <p:attrNameLst>
                                          <p:attrName>style.rotation</p:attrName>
                                        </p:attrNameLst>
                                      </p:cBhvr>
                                      <p:tavLst>
                                        <p:tav tm="0">
                                          <p:val>
                                            <p:fltVal val="90"/>
                                          </p:val>
                                        </p:tav>
                                        <p:tav tm="100000">
                                          <p:val>
                                            <p:fltVal val="0"/>
                                          </p:val>
                                        </p:tav>
                                      </p:tavLst>
                                    </p:anim>
                                    <p:animEffect filter="fade" transition="in">
                                      <p:cBhvr>
                                        <p:cTn dur="750" id="61"/>
                                        <p:tgtEl>
                                          <p:spTgt spid="34"/>
                                        </p:tgtEl>
                                      </p:cBhvr>
                                    </p:animEffect>
                                  </p:childTnLst>
                                </p:cTn>
                              </p:par>
                              <p:par>
                                <p:cTn fill="hold" id="62" nodeType="withEffect" presetClass="entr" presetID="31" presetSubtype="0">
                                  <p:stCondLst>
                                    <p:cond delay="750"/>
                                  </p:stCondLst>
                                  <p:childTnLst>
                                    <p:set>
                                      <p:cBhvr>
                                        <p:cTn dur="1" fill="hold" id="63">
                                          <p:stCondLst>
                                            <p:cond delay="0"/>
                                          </p:stCondLst>
                                        </p:cTn>
                                        <p:tgtEl>
                                          <p:spTgt spid="35"/>
                                        </p:tgtEl>
                                        <p:attrNameLst>
                                          <p:attrName>style.visibility</p:attrName>
                                        </p:attrNameLst>
                                      </p:cBhvr>
                                      <p:to>
                                        <p:strVal val="visible"/>
                                      </p:to>
                                    </p:set>
                                    <p:anim calcmode="lin" valueType="num">
                                      <p:cBhvr>
                                        <p:cTn dur="750" fill="hold" id="64"/>
                                        <p:tgtEl>
                                          <p:spTgt spid="35"/>
                                        </p:tgtEl>
                                        <p:attrNameLst>
                                          <p:attrName>ppt_w</p:attrName>
                                        </p:attrNameLst>
                                      </p:cBhvr>
                                      <p:tavLst>
                                        <p:tav tm="0">
                                          <p:val>
                                            <p:fltVal val="0"/>
                                          </p:val>
                                        </p:tav>
                                        <p:tav tm="100000">
                                          <p:val>
                                            <p:strVal val="#ppt_w"/>
                                          </p:val>
                                        </p:tav>
                                      </p:tavLst>
                                    </p:anim>
                                    <p:anim calcmode="lin" valueType="num">
                                      <p:cBhvr>
                                        <p:cTn dur="750" fill="hold" id="65"/>
                                        <p:tgtEl>
                                          <p:spTgt spid="35"/>
                                        </p:tgtEl>
                                        <p:attrNameLst>
                                          <p:attrName>ppt_h</p:attrName>
                                        </p:attrNameLst>
                                      </p:cBhvr>
                                      <p:tavLst>
                                        <p:tav tm="0">
                                          <p:val>
                                            <p:fltVal val="0"/>
                                          </p:val>
                                        </p:tav>
                                        <p:tav tm="100000">
                                          <p:val>
                                            <p:strVal val="#ppt_h"/>
                                          </p:val>
                                        </p:tav>
                                      </p:tavLst>
                                    </p:anim>
                                    <p:anim calcmode="lin" valueType="num">
                                      <p:cBhvr>
                                        <p:cTn dur="750" fill="hold" id="66"/>
                                        <p:tgtEl>
                                          <p:spTgt spid="35"/>
                                        </p:tgtEl>
                                        <p:attrNameLst>
                                          <p:attrName>style.rotation</p:attrName>
                                        </p:attrNameLst>
                                      </p:cBhvr>
                                      <p:tavLst>
                                        <p:tav tm="0">
                                          <p:val>
                                            <p:fltVal val="90"/>
                                          </p:val>
                                        </p:tav>
                                        <p:tav tm="100000">
                                          <p:val>
                                            <p:fltVal val="0"/>
                                          </p:val>
                                        </p:tav>
                                      </p:tavLst>
                                    </p:anim>
                                    <p:animEffect filter="fade" transition="in">
                                      <p:cBhvr>
                                        <p:cTn dur="750" id="67"/>
                                        <p:tgtEl>
                                          <p:spTgt spid="35"/>
                                        </p:tgtEl>
                                      </p:cBhvr>
                                    </p:animEffect>
                                  </p:childTnLst>
                                </p:cTn>
                              </p:par>
                              <p:par>
                                <p:cTn fill="hold" id="68" nodeType="withEffect" presetClass="entr" presetID="31" presetSubtype="0">
                                  <p:stCondLst>
                                    <p:cond delay="750"/>
                                  </p:stCondLst>
                                  <p:childTnLst>
                                    <p:set>
                                      <p:cBhvr>
                                        <p:cTn dur="1" fill="hold" id="69">
                                          <p:stCondLst>
                                            <p:cond delay="0"/>
                                          </p:stCondLst>
                                        </p:cTn>
                                        <p:tgtEl>
                                          <p:spTgt spid="36"/>
                                        </p:tgtEl>
                                        <p:attrNameLst>
                                          <p:attrName>style.visibility</p:attrName>
                                        </p:attrNameLst>
                                      </p:cBhvr>
                                      <p:to>
                                        <p:strVal val="visible"/>
                                      </p:to>
                                    </p:set>
                                    <p:anim calcmode="lin" valueType="num">
                                      <p:cBhvr>
                                        <p:cTn dur="750" fill="hold" id="70"/>
                                        <p:tgtEl>
                                          <p:spTgt spid="36"/>
                                        </p:tgtEl>
                                        <p:attrNameLst>
                                          <p:attrName>ppt_w</p:attrName>
                                        </p:attrNameLst>
                                      </p:cBhvr>
                                      <p:tavLst>
                                        <p:tav tm="0">
                                          <p:val>
                                            <p:fltVal val="0"/>
                                          </p:val>
                                        </p:tav>
                                        <p:tav tm="100000">
                                          <p:val>
                                            <p:strVal val="#ppt_w"/>
                                          </p:val>
                                        </p:tav>
                                      </p:tavLst>
                                    </p:anim>
                                    <p:anim calcmode="lin" valueType="num">
                                      <p:cBhvr>
                                        <p:cTn dur="750" fill="hold" id="71"/>
                                        <p:tgtEl>
                                          <p:spTgt spid="36"/>
                                        </p:tgtEl>
                                        <p:attrNameLst>
                                          <p:attrName>ppt_h</p:attrName>
                                        </p:attrNameLst>
                                      </p:cBhvr>
                                      <p:tavLst>
                                        <p:tav tm="0">
                                          <p:val>
                                            <p:fltVal val="0"/>
                                          </p:val>
                                        </p:tav>
                                        <p:tav tm="100000">
                                          <p:val>
                                            <p:strVal val="#ppt_h"/>
                                          </p:val>
                                        </p:tav>
                                      </p:tavLst>
                                    </p:anim>
                                    <p:anim calcmode="lin" valueType="num">
                                      <p:cBhvr>
                                        <p:cTn dur="750" fill="hold" id="72"/>
                                        <p:tgtEl>
                                          <p:spTgt spid="36"/>
                                        </p:tgtEl>
                                        <p:attrNameLst>
                                          <p:attrName>style.rotation</p:attrName>
                                        </p:attrNameLst>
                                      </p:cBhvr>
                                      <p:tavLst>
                                        <p:tav tm="0">
                                          <p:val>
                                            <p:fltVal val="90"/>
                                          </p:val>
                                        </p:tav>
                                        <p:tav tm="100000">
                                          <p:val>
                                            <p:fltVal val="0"/>
                                          </p:val>
                                        </p:tav>
                                      </p:tavLst>
                                    </p:anim>
                                    <p:animEffect filter="fade" transition="in">
                                      <p:cBhvr>
                                        <p:cTn dur="750" id="73"/>
                                        <p:tgtEl>
                                          <p:spTgt spid="36"/>
                                        </p:tgtEl>
                                      </p:cBhvr>
                                    </p:animEffect>
                                  </p:childTnLst>
                                </p:cTn>
                              </p:par>
                              <p:par>
                                <p:cTn fill="hold" id="74" nodeType="withEffect" presetClass="entr" presetID="31" presetSubtype="0">
                                  <p:stCondLst>
                                    <p:cond delay="750"/>
                                  </p:stCondLst>
                                  <p:childTnLst>
                                    <p:set>
                                      <p:cBhvr>
                                        <p:cTn dur="1" fill="hold" id="75">
                                          <p:stCondLst>
                                            <p:cond delay="0"/>
                                          </p:stCondLst>
                                        </p:cTn>
                                        <p:tgtEl>
                                          <p:spTgt spid="37"/>
                                        </p:tgtEl>
                                        <p:attrNameLst>
                                          <p:attrName>style.visibility</p:attrName>
                                        </p:attrNameLst>
                                      </p:cBhvr>
                                      <p:to>
                                        <p:strVal val="visible"/>
                                      </p:to>
                                    </p:set>
                                    <p:anim calcmode="lin" valueType="num">
                                      <p:cBhvr>
                                        <p:cTn dur="750" fill="hold" id="76"/>
                                        <p:tgtEl>
                                          <p:spTgt spid="37"/>
                                        </p:tgtEl>
                                        <p:attrNameLst>
                                          <p:attrName>ppt_w</p:attrName>
                                        </p:attrNameLst>
                                      </p:cBhvr>
                                      <p:tavLst>
                                        <p:tav tm="0">
                                          <p:val>
                                            <p:fltVal val="0"/>
                                          </p:val>
                                        </p:tav>
                                        <p:tav tm="100000">
                                          <p:val>
                                            <p:strVal val="#ppt_w"/>
                                          </p:val>
                                        </p:tav>
                                      </p:tavLst>
                                    </p:anim>
                                    <p:anim calcmode="lin" valueType="num">
                                      <p:cBhvr>
                                        <p:cTn dur="750" fill="hold" id="77"/>
                                        <p:tgtEl>
                                          <p:spTgt spid="37"/>
                                        </p:tgtEl>
                                        <p:attrNameLst>
                                          <p:attrName>ppt_h</p:attrName>
                                        </p:attrNameLst>
                                      </p:cBhvr>
                                      <p:tavLst>
                                        <p:tav tm="0">
                                          <p:val>
                                            <p:fltVal val="0"/>
                                          </p:val>
                                        </p:tav>
                                        <p:tav tm="100000">
                                          <p:val>
                                            <p:strVal val="#ppt_h"/>
                                          </p:val>
                                        </p:tav>
                                      </p:tavLst>
                                    </p:anim>
                                    <p:anim calcmode="lin" valueType="num">
                                      <p:cBhvr>
                                        <p:cTn dur="750" fill="hold" id="78"/>
                                        <p:tgtEl>
                                          <p:spTgt spid="37"/>
                                        </p:tgtEl>
                                        <p:attrNameLst>
                                          <p:attrName>style.rotation</p:attrName>
                                        </p:attrNameLst>
                                      </p:cBhvr>
                                      <p:tavLst>
                                        <p:tav tm="0">
                                          <p:val>
                                            <p:fltVal val="90"/>
                                          </p:val>
                                        </p:tav>
                                        <p:tav tm="100000">
                                          <p:val>
                                            <p:fltVal val="0"/>
                                          </p:val>
                                        </p:tav>
                                      </p:tavLst>
                                    </p:anim>
                                    <p:animEffect filter="fade" transition="in">
                                      <p:cBhvr>
                                        <p:cTn dur="750" id="79"/>
                                        <p:tgtEl>
                                          <p:spTgt spid="37"/>
                                        </p:tgtEl>
                                      </p:cBhvr>
                                    </p:animEffect>
                                  </p:childTnLst>
                                </p:cTn>
                              </p:par>
                              <p:par>
                                <p:cTn fill="hold" grpId="0" id="80" nodeType="withEffect" presetClass="entr" presetID="22" presetSubtype="2">
                                  <p:stCondLst>
                                    <p:cond delay="1250"/>
                                  </p:stCondLst>
                                  <p:childTnLst>
                                    <p:set>
                                      <p:cBhvr>
                                        <p:cTn dur="1" fill="hold" id="81">
                                          <p:stCondLst>
                                            <p:cond delay="0"/>
                                          </p:stCondLst>
                                        </p:cTn>
                                        <p:tgtEl>
                                          <p:spTgt spid="27"/>
                                        </p:tgtEl>
                                        <p:attrNameLst>
                                          <p:attrName>style.visibility</p:attrName>
                                        </p:attrNameLst>
                                      </p:cBhvr>
                                      <p:to>
                                        <p:strVal val="visible"/>
                                      </p:to>
                                    </p:set>
                                    <p:animEffect filter="wipe(right)" transition="in">
                                      <p:cBhvr>
                                        <p:cTn dur="750" id="82"/>
                                        <p:tgtEl>
                                          <p:spTgt spid="27"/>
                                        </p:tgtEl>
                                      </p:cBhvr>
                                    </p:animEffect>
                                  </p:childTnLst>
                                </p:cTn>
                              </p:par>
                              <p:par>
                                <p:cTn fill="hold" grpId="0" id="83" nodeType="withEffect" presetClass="entr" presetID="22" presetSubtype="8">
                                  <p:stCondLst>
                                    <p:cond delay="1250"/>
                                  </p:stCondLst>
                                  <p:childTnLst>
                                    <p:set>
                                      <p:cBhvr>
                                        <p:cTn dur="1" fill="hold" id="84">
                                          <p:stCondLst>
                                            <p:cond delay="0"/>
                                          </p:stCondLst>
                                        </p:cTn>
                                        <p:tgtEl>
                                          <p:spTgt spid="29"/>
                                        </p:tgtEl>
                                        <p:attrNameLst>
                                          <p:attrName>style.visibility</p:attrName>
                                        </p:attrNameLst>
                                      </p:cBhvr>
                                      <p:to>
                                        <p:strVal val="visible"/>
                                      </p:to>
                                    </p:set>
                                    <p:animEffect filter="wipe(left)" transition="in">
                                      <p:cBhvr>
                                        <p:cTn dur="750" id="85"/>
                                        <p:tgtEl>
                                          <p:spTgt spid="29"/>
                                        </p:tgtEl>
                                      </p:cBhvr>
                                    </p:animEffect>
                                  </p:childTnLst>
                                </p:cTn>
                              </p:par>
                              <p:par>
                                <p:cTn fill="hold" grpId="0" id="86" nodeType="withEffect" presetClass="entr" presetID="22" presetSubtype="2">
                                  <p:stCondLst>
                                    <p:cond delay="1250"/>
                                  </p:stCondLst>
                                  <p:childTnLst>
                                    <p:set>
                                      <p:cBhvr>
                                        <p:cTn dur="1" fill="hold" id="87">
                                          <p:stCondLst>
                                            <p:cond delay="0"/>
                                          </p:stCondLst>
                                        </p:cTn>
                                        <p:tgtEl>
                                          <p:spTgt spid="26"/>
                                        </p:tgtEl>
                                        <p:attrNameLst>
                                          <p:attrName>style.visibility</p:attrName>
                                        </p:attrNameLst>
                                      </p:cBhvr>
                                      <p:to>
                                        <p:strVal val="visible"/>
                                      </p:to>
                                    </p:set>
                                    <p:animEffect filter="wipe(right)" transition="in">
                                      <p:cBhvr>
                                        <p:cTn dur="750" id="88"/>
                                        <p:tgtEl>
                                          <p:spTgt spid="26"/>
                                        </p:tgtEl>
                                      </p:cBhvr>
                                    </p:animEffect>
                                  </p:childTnLst>
                                </p:cTn>
                              </p:par>
                              <p:par>
                                <p:cTn fill="hold" grpId="0" id="89" nodeType="withEffect" presetClass="entr" presetID="22" presetSubtype="8">
                                  <p:stCondLst>
                                    <p:cond delay="1250"/>
                                  </p:stCondLst>
                                  <p:childTnLst>
                                    <p:set>
                                      <p:cBhvr>
                                        <p:cTn dur="1" fill="hold" id="90">
                                          <p:stCondLst>
                                            <p:cond delay="0"/>
                                          </p:stCondLst>
                                        </p:cTn>
                                        <p:tgtEl>
                                          <p:spTgt spid="28"/>
                                        </p:tgtEl>
                                        <p:attrNameLst>
                                          <p:attrName>style.visibility</p:attrName>
                                        </p:attrNameLst>
                                      </p:cBhvr>
                                      <p:to>
                                        <p:strVal val="visible"/>
                                      </p:to>
                                    </p:set>
                                    <p:animEffect filter="wipe(left)" transition="in">
                                      <p:cBhvr>
                                        <p:cTn dur="750" id="91"/>
                                        <p:tgtEl>
                                          <p:spTgt spid="28"/>
                                        </p:tgtEl>
                                      </p:cBhvr>
                                    </p:animEffect>
                                  </p:childTnLst>
                                </p:cTn>
                              </p:par>
                              <p:par>
                                <p:cTn fill="hold" grpId="0" id="92" nodeType="withEffect" presetClass="entr" presetID="10" presetSubtype="0">
                                  <p:stCondLst>
                                    <p:cond delay="1250"/>
                                  </p:stCondLst>
                                  <p:childTnLst>
                                    <p:set>
                                      <p:cBhvr>
                                        <p:cTn dur="1" fill="hold" id="93">
                                          <p:stCondLst>
                                            <p:cond delay="0"/>
                                          </p:stCondLst>
                                        </p:cTn>
                                        <p:tgtEl>
                                          <p:spTgt spid="18"/>
                                        </p:tgtEl>
                                        <p:attrNameLst>
                                          <p:attrName>style.visibility</p:attrName>
                                        </p:attrNameLst>
                                      </p:cBhvr>
                                      <p:to>
                                        <p:strVal val="visible"/>
                                      </p:to>
                                    </p:set>
                                    <p:animEffect filter="fade" transition="in">
                                      <p:cBhvr>
                                        <p:cTn dur="750" id="94"/>
                                        <p:tgtEl>
                                          <p:spTgt spid="18"/>
                                        </p:tgtEl>
                                      </p:cBhvr>
                                    </p:animEffect>
                                  </p:childTnLst>
                                </p:cTn>
                              </p:par>
                              <p:par>
                                <p:cTn decel="50667" fill="hold" grpId="1" id="95" nodeType="withEffect" presetClass="path" presetID="42" presetSubtype="0">
                                  <p:stCondLst>
                                    <p:cond delay="1250"/>
                                  </p:stCondLst>
                                  <p:childTnLst>
                                    <p:animMotion origin="layout" path="M -2.08333E-06 -0.0676 L -2.08333E-06 2.96296E-06" pathEditMode="relative" ptsTypes="AA" rAng="0">
                                      <p:cBhvr>
                                        <p:cTn dur="750" fill="hold" id="96"/>
                                        <p:tgtEl>
                                          <p:spTgt spid="18"/>
                                        </p:tgtEl>
                                        <p:attrNameLst>
                                          <p:attrName>ppt_x</p:attrName>
                                          <p:attrName>ppt_y</p:attrName>
                                        </p:attrNameLst>
                                      </p:cBhvr>
                                      <p:rCtr x="0" y="3380"/>
                                    </p:animMotion>
                                  </p:childTnLst>
                                </p:cTn>
                              </p:par>
                              <p:par>
                                <p:cTn fill="hold" grpId="0" id="97" nodeType="withEffect" presetClass="entr" presetID="10" presetSubtype="0">
                                  <p:stCondLst>
                                    <p:cond delay="1250"/>
                                  </p:stCondLst>
                                  <p:childTnLst>
                                    <p:set>
                                      <p:cBhvr>
                                        <p:cTn dur="1" fill="hold" id="98">
                                          <p:stCondLst>
                                            <p:cond delay="0"/>
                                          </p:stCondLst>
                                        </p:cTn>
                                        <p:tgtEl>
                                          <p:spTgt spid="22"/>
                                        </p:tgtEl>
                                        <p:attrNameLst>
                                          <p:attrName>style.visibility</p:attrName>
                                        </p:attrNameLst>
                                      </p:cBhvr>
                                      <p:to>
                                        <p:strVal val="visible"/>
                                      </p:to>
                                    </p:set>
                                    <p:animEffect filter="fade" transition="in">
                                      <p:cBhvr>
                                        <p:cTn dur="750" id="99"/>
                                        <p:tgtEl>
                                          <p:spTgt spid="22"/>
                                        </p:tgtEl>
                                      </p:cBhvr>
                                    </p:animEffect>
                                  </p:childTnLst>
                                </p:cTn>
                              </p:par>
                              <p:par>
                                <p:cTn decel="50667" fill="hold" grpId="1" id="100" nodeType="withEffect" presetClass="path" presetID="42" presetSubtype="0">
                                  <p:stCondLst>
                                    <p:cond delay="1250"/>
                                  </p:stCondLst>
                                  <p:childTnLst>
                                    <p:animMotion origin="layout" path="M -2.08333E-06 -0.0676 L -2.08333E-06 2.96296E-06" pathEditMode="relative" ptsTypes="AA" rAng="0">
                                      <p:cBhvr>
                                        <p:cTn dur="750" fill="hold" id="101"/>
                                        <p:tgtEl>
                                          <p:spTgt spid="22"/>
                                        </p:tgtEl>
                                        <p:attrNameLst>
                                          <p:attrName>ppt_x</p:attrName>
                                          <p:attrName>ppt_y</p:attrName>
                                        </p:attrNameLst>
                                      </p:cBhvr>
                                      <p:rCtr x="0" y="3380"/>
                                    </p:animMotion>
                                  </p:childTnLst>
                                </p:cTn>
                              </p:par>
                              <p:par>
                                <p:cTn fill="hold" grpId="0" id="102" nodeType="withEffect" presetClass="entr" presetID="10" presetSubtype="0">
                                  <p:stCondLst>
                                    <p:cond delay="1250"/>
                                  </p:stCondLst>
                                  <p:childTnLst>
                                    <p:set>
                                      <p:cBhvr>
                                        <p:cTn dur="1" fill="hold" id="103">
                                          <p:stCondLst>
                                            <p:cond delay="0"/>
                                          </p:stCondLst>
                                        </p:cTn>
                                        <p:tgtEl>
                                          <p:spTgt spid="24"/>
                                        </p:tgtEl>
                                        <p:attrNameLst>
                                          <p:attrName>style.visibility</p:attrName>
                                        </p:attrNameLst>
                                      </p:cBhvr>
                                      <p:to>
                                        <p:strVal val="visible"/>
                                      </p:to>
                                    </p:set>
                                    <p:animEffect filter="fade" transition="in">
                                      <p:cBhvr>
                                        <p:cTn dur="750" id="104"/>
                                        <p:tgtEl>
                                          <p:spTgt spid="24"/>
                                        </p:tgtEl>
                                      </p:cBhvr>
                                    </p:animEffect>
                                  </p:childTnLst>
                                </p:cTn>
                              </p:par>
                              <p:par>
                                <p:cTn decel="50667" fill="hold" grpId="1" id="105" nodeType="withEffect" presetClass="path" presetID="64" presetSubtype="0">
                                  <p:stCondLst>
                                    <p:cond delay="1250"/>
                                  </p:stCondLst>
                                  <p:childTnLst>
                                    <p:animMotion origin="layout" path="M 1.11022E-16 0.06829 L 1.11022E-16 -2.59259E-06" pathEditMode="relative" ptsTypes="AA" rAng="0">
                                      <p:cBhvr>
                                        <p:cTn dur="750" fill="hold" id="106"/>
                                        <p:tgtEl>
                                          <p:spTgt spid="24"/>
                                        </p:tgtEl>
                                        <p:attrNameLst>
                                          <p:attrName>ppt_x</p:attrName>
                                          <p:attrName>ppt_y</p:attrName>
                                        </p:attrNameLst>
                                      </p:cBhvr>
                                      <p:rCtr x="0" y="-3426"/>
                                    </p:animMotion>
                                  </p:childTnLst>
                                </p:cTn>
                              </p:par>
                              <p:par>
                                <p:cTn fill="hold" grpId="0" id="107" nodeType="withEffect" presetClass="entr" presetID="10" presetSubtype="0">
                                  <p:stCondLst>
                                    <p:cond delay="1250"/>
                                  </p:stCondLst>
                                  <p:childTnLst>
                                    <p:set>
                                      <p:cBhvr>
                                        <p:cTn dur="1" fill="hold" id="108">
                                          <p:stCondLst>
                                            <p:cond delay="0"/>
                                          </p:stCondLst>
                                        </p:cTn>
                                        <p:tgtEl>
                                          <p:spTgt spid="20"/>
                                        </p:tgtEl>
                                        <p:attrNameLst>
                                          <p:attrName>style.visibility</p:attrName>
                                        </p:attrNameLst>
                                      </p:cBhvr>
                                      <p:to>
                                        <p:strVal val="visible"/>
                                      </p:to>
                                    </p:set>
                                    <p:animEffect filter="fade" transition="in">
                                      <p:cBhvr>
                                        <p:cTn dur="750" id="109"/>
                                        <p:tgtEl>
                                          <p:spTgt spid="20"/>
                                        </p:tgtEl>
                                      </p:cBhvr>
                                    </p:animEffect>
                                  </p:childTnLst>
                                </p:cTn>
                              </p:par>
                              <p:par>
                                <p:cTn decel="50667" fill="hold" grpId="1" id="110" nodeType="withEffect" presetClass="path" presetID="64" presetSubtype="0">
                                  <p:stCondLst>
                                    <p:cond delay="1250"/>
                                  </p:stCondLst>
                                  <p:childTnLst>
                                    <p:animMotion origin="layout" path="M -3.75E-06 0.06829 L -3.75E-06 -2.59259E-06" pathEditMode="relative" ptsTypes="AA" rAng="0">
                                      <p:cBhvr>
                                        <p:cTn dur="750" fill="hold" id="111"/>
                                        <p:tgtEl>
                                          <p:spTgt spid="20"/>
                                        </p:tgtEl>
                                        <p:attrNameLst>
                                          <p:attrName>ppt_x</p:attrName>
                                          <p:attrName>ppt_y</p:attrName>
                                        </p:attrNameLst>
                                      </p:cBhvr>
                                      <p:rCtr x="0" y="-3426"/>
                                    </p:animMotion>
                                  </p:childTnLst>
                                </p:cTn>
                              </p:par>
                              <p:par>
                                <p:cTn fill="hold" id="112" nodeType="withEffect" presetClass="entr" presetID="16" presetSubtype="37">
                                  <p:stCondLst>
                                    <p:cond delay="1750"/>
                                  </p:stCondLst>
                                  <p:childTnLst>
                                    <p:set>
                                      <p:cBhvr>
                                        <p:cTn dur="1" fill="hold" id="113">
                                          <p:stCondLst>
                                            <p:cond delay="0"/>
                                          </p:stCondLst>
                                        </p:cTn>
                                        <p:tgtEl>
                                          <p:spTgt spid="30"/>
                                        </p:tgtEl>
                                        <p:attrNameLst>
                                          <p:attrName>style.visibility</p:attrName>
                                        </p:attrNameLst>
                                      </p:cBhvr>
                                      <p:to>
                                        <p:strVal val="visible"/>
                                      </p:to>
                                    </p:set>
                                    <p:animEffect filter="barn(outVertical)" transition="in">
                                      <p:cBhvr>
                                        <p:cTn dur="750" id="114"/>
                                        <p:tgtEl>
                                          <p:spTgt spid="30"/>
                                        </p:tgtEl>
                                      </p:cBhvr>
                                    </p:animEffect>
                                  </p:childTnLst>
                                </p:cTn>
                              </p:par>
                              <p:par>
                                <p:cTn fill="hold" id="115" nodeType="withEffect" presetClass="entr" presetID="16" presetSubtype="37">
                                  <p:stCondLst>
                                    <p:cond delay="1750"/>
                                  </p:stCondLst>
                                  <p:childTnLst>
                                    <p:set>
                                      <p:cBhvr>
                                        <p:cTn dur="1" fill="hold" id="116">
                                          <p:stCondLst>
                                            <p:cond delay="0"/>
                                          </p:stCondLst>
                                        </p:cTn>
                                        <p:tgtEl>
                                          <p:spTgt spid="31"/>
                                        </p:tgtEl>
                                        <p:attrNameLst>
                                          <p:attrName>style.visibility</p:attrName>
                                        </p:attrNameLst>
                                      </p:cBhvr>
                                      <p:to>
                                        <p:strVal val="visible"/>
                                      </p:to>
                                    </p:set>
                                    <p:animEffect filter="barn(outVertical)" transition="in">
                                      <p:cBhvr>
                                        <p:cTn dur="750" id="117"/>
                                        <p:tgtEl>
                                          <p:spTgt spid="31"/>
                                        </p:tgtEl>
                                      </p:cBhvr>
                                    </p:animEffect>
                                  </p:childTnLst>
                                </p:cTn>
                              </p:par>
                              <p:par>
                                <p:cTn fill="hold" id="118" nodeType="withEffect" presetClass="entr" presetID="16" presetSubtype="37">
                                  <p:stCondLst>
                                    <p:cond delay="1750"/>
                                  </p:stCondLst>
                                  <p:childTnLst>
                                    <p:set>
                                      <p:cBhvr>
                                        <p:cTn dur="1" fill="hold" id="119">
                                          <p:stCondLst>
                                            <p:cond delay="0"/>
                                          </p:stCondLst>
                                        </p:cTn>
                                        <p:tgtEl>
                                          <p:spTgt spid="32"/>
                                        </p:tgtEl>
                                        <p:attrNameLst>
                                          <p:attrName>style.visibility</p:attrName>
                                        </p:attrNameLst>
                                      </p:cBhvr>
                                      <p:to>
                                        <p:strVal val="visible"/>
                                      </p:to>
                                    </p:set>
                                    <p:animEffect filter="barn(outVertical)" transition="in">
                                      <p:cBhvr>
                                        <p:cTn dur="750" id="120"/>
                                        <p:tgtEl>
                                          <p:spTgt spid="32"/>
                                        </p:tgtEl>
                                      </p:cBhvr>
                                    </p:animEffect>
                                  </p:childTnLst>
                                </p:cTn>
                              </p:par>
                              <p:par>
                                <p:cTn fill="hold" id="121" nodeType="withEffect" presetClass="entr" presetID="16" presetSubtype="37">
                                  <p:stCondLst>
                                    <p:cond delay="1750"/>
                                  </p:stCondLst>
                                  <p:childTnLst>
                                    <p:set>
                                      <p:cBhvr>
                                        <p:cTn dur="1" fill="hold" id="122">
                                          <p:stCondLst>
                                            <p:cond delay="0"/>
                                          </p:stCondLst>
                                        </p:cTn>
                                        <p:tgtEl>
                                          <p:spTgt spid="33"/>
                                        </p:tgtEl>
                                        <p:attrNameLst>
                                          <p:attrName>style.visibility</p:attrName>
                                        </p:attrNameLst>
                                      </p:cBhvr>
                                      <p:to>
                                        <p:strVal val="visible"/>
                                      </p:to>
                                    </p:set>
                                    <p:animEffect filter="barn(outVertical)" transition="in">
                                      <p:cBhvr>
                                        <p:cTn dur="750" id="123"/>
                                        <p:tgtEl>
                                          <p:spTgt spid="33"/>
                                        </p:tgtEl>
                                      </p:cBhvr>
                                    </p:animEffect>
                                  </p:childTnLst>
                                </p:cTn>
                              </p:par>
                              <p:par>
                                <p:cTn fill="hold" grpId="0" id="124" nodeType="withEffect" presetClass="entr" presetID="10" presetSubtype="0">
                                  <p:stCondLst>
                                    <p:cond delay="1750"/>
                                  </p:stCondLst>
                                  <p:childTnLst>
                                    <p:set>
                                      <p:cBhvr>
                                        <p:cTn dur="1" fill="hold" id="125">
                                          <p:stCondLst>
                                            <p:cond delay="0"/>
                                          </p:stCondLst>
                                        </p:cTn>
                                        <p:tgtEl>
                                          <p:spTgt spid="23"/>
                                        </p:tgtEl>
                                        <p:attrNameLst>
                                          <p:attrName>style.visibility</p:attrName>
                                        </p:attrNameLst>
                                      </p:cBhvr>
                                      <p:to>
                                        <p:strVal val="visible"/>
                                      </p:to>
                                    </p:set>
                                    <p:animEffect filter="fade" transition="in">
                                      <p:cBhvr>
                                        <p:cTn dur="750" id="126"/>
                                        <p:tgtEl>
                                          <p:spTgt spid="23"/>
                                        </p:tgtEl>
                                      </p:cBhvr>
                                    </p:animEffect>
                                  </p:childTnLst>
                                </p:cTn>
                              </p:par>
                              <p:par>
                                <p:cTn fill="hold" grpId="0" id="127" nodeType="withEffect" presetClass="entr" presetID="10" presetSubtype="0">
                                  <p:stCondLst>
                                    <p:cond delay="1750"/>
                                  </p:stCondLst>
                                  <p:childTnLst>
                                    <p:set>
                                      <p:cBhvr>
                                        <p:cTn dur="1" fill="hold" id="128">
                                          <p:stCondLst>
                                            <p:cond delay="0"/>
                                          </p:stCondLst>
                                        </p:cTn>
                                        <p:tgtEl>
                                          <p:spTgt spid="19"/>
                                        </p:tgtEl>
                                        <p:attrNameLst>
                                          <p:attrName>style.visibility</p:attrName>
                                        </p:attrNameLst>
                                      </p:cBhvr>
                                      <p:to>
                                        <p:strVal val="visible"/>
                                      </p:to>
                                    </p:set>
                                    <p:animEffect filter="fade" transition="in">
                                      <p:cBhvr>
                                        <p:cTn dur="750" id="129"/>
                                        <p:tgtEl>
                                          <p:spTgt spid="19"/>
                                        </p:tgtEl>
                                      </p:cBhvr>
                                    </p:animEffect>
                                  </p:childTnLst>
                                </p:cTn>
                              </p:par>
                              <p:par>
                                <p:cTn fill="hold" grpId="0" id="130" nodeType="withEffect" presetClass="entr" presetID="10" presetSubtype="0">
                                  <p:stCondLst>
                                    <p:cond delay="1750"/>
                                  </p:stCondLst>
                                  <p:childTnLst>
                                    <p:set>
                                      <p:cBhvr>
                                        <p:cTn dur="1" fill="hold" id="131">
                                          <p:stCondLst>
                                            <p:cond delay="0"/>
                                          </p:stCondLst>
                                        </p:cTn>
                                        <p:tgtEl>
                                          <p:spTgt spid="21"/>
                                        </p:tgtEl>
                                        <p:attrNameLst>
                                          <p:attrName>style.visibility</p:attrName>
                                        </p:attrNameLst>
                                      </p:cBhvr>
                                      <p:to>
                                        <p:strVal val="visible"/>
                                      </p:to>
                                    </p:set>
                                    <p:animEffect filter="fade" transition="in">
                                      <p:cBhvr>
                                        <p:cTn dur="750" id="132"/>
                                        <p:tgtEl>
                                          <p:spTgt spid="21"/>
                                        </p:tgtEl>
                                      </p:cBhvr>
                                    </p:animEffect>
                                  </p:childTnLst>
                                </p:cTn>
                              </p:par>
                              <p:par>
                                <p:cTn fill="hold" grpId="0" id="133" nodeType="withEffect" presetClass="entr" presetID="10" presetSubtype="0">
                                  <p:stCondLst>
                                    <p:cond delay="1750"/>
                                  </p:stCondLst>
                                  <p:childTnLst>
                                    <p:set>
                                      <p:cBhvr>
                                        <p:cTn dur="1" fill="hold" id="134">
                                          <p:stCondLst>
                                            <p:cond delay="0"/>
                                          </p:stCondLst>
                                        </p:cTn>
                                        <p:tgtEl>
                                          <p:spTgt spid="25"/>
                                        </p:tgtEl>
                                        <p:attrNameLst>
                                          <p:attrName>style.visibility</p:attrName>
                                        </p:attrNameLst>
                                      </p:cBhvr>
                                      <p:to>
                                        <p:strVal val="visible"/>
                                      </p:to>
                                    </p:set>
                                    <p:animEffect filter="fade" transition="in">
                                      <p:cBhvr>
                                        <p:cTn dur="750" id="135"/>
                                        <p:tgtEl>
                                          <p:spTgt spid="2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13"/>
      <p:bldP grpId="0" spid="14"/>
      <p:bldP grpId="1" spid="14"/>
      <p:bldP grpId="0" spid="15"/>
      <p:bldP grpId="0" spid="16"/>
      <p:bldP grpId="1" spid="16"/>
      <p:bldP grpId="0" spid="17"/>
      <p:bldP grpId="0" spid="9"/>
      <p:bldP grpId="1" spid="9"/>
      <p:bldP grpId="0" spid="10"/>
      <p:bldP grpId="1" spid="10"/>
      <p:bldP grpId="0" spid="11"/>
      <p:bldP grpId="1" spid="11"/>
      <p:bldP grpId="0" spid="12"/>
      <p:bldP grpId="1" spid="12"/>
      <p:bldP grpId="0" spid="18"/>
      <p:bldP grpId="1" spid="18"/>
      <p:bldP grpId="0" spid="19"/>
      <p:bldP grpId="0" spid="20"/>
      <p:bldP grpId="1" spid="20"/>
      <p:bldP grpId="0" spid="21"/>
      <p:bldP grpId="0" spid="22"/>
      <p:bldP grpId="1" spid="22"/>
      <p:bldP grpId="0" spid="23"/>
      <p:bldP grpId="0" spid="24"/>
      <p:bldP grpId="1" spid="24"/>
      <p:bldP grpId="0" spid="25"/>
      <p:bldP grpId="0" spid="26"/>
      <p:bldP grpId="0" spid="27"/>
      <p:bldP grpId="0" spid="28"/>
      <p:bldP grpId="0" spid="29"/>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MH_SubTitle_1">
            <a:extLst>
              <a:ext uri="{FF2B5EF4-FFF2-40B4-BE49-F238E27FC236}">
                <a16:creationId xmlns:a16="http://schemas.microsoft.com/office/drawing/2014/main" id="{531C6404-CB49-4754-8EC8-2289594FE152}"/>
              </a:ext>
            </a:extLst>
          </p:cNvPr>
          <p:cNvSpPr txBox="1"/>
          <p:nvPr>
            <p:custDataLst>
              <p:tags r:id="rId2"/>
            </p:custDataLst>
          </p:nvPr>
        </p:nvSpPr>
        <p:spPr>
          <a:xfrm>
            <a:off x="1736142" y="426067"/>
            <a:ext cx="2181164" cy="365760"/>
          </a:xfrm>
          <a:prstGeom prst="rect">
            <a:avLst/>
          </a:prstGeom>
          <a:noFill/>
        </p:spPr>
        <p:txBody>
          <a:bodyPr anchor="ctr" bIns="0" lIns="0" rIns="0" tIns="0" wrap="square">
            <a:spAutoFit/>
          </a:bodyPr>
          <a:lstStyle/>
          <a:p>
            <a:r>
              <a:rPr altLang="en-US" lang="zh-CN" sz="2400">
                <a:latin typeface="+mn-ea"/>
                <a:sym charset="0" panose="020b0604020202020204" pitchFamily="34" typeface="Arial"/>
              </a:rPr>
              <a:t>存在问题分析</a:t>
            </a:r>
          </a:p>
        </p:txBody>
      </p:sp>
      <p:sp>
        <p:nvSpPr>
          <p:cNvPr id="13" name="矩形: 圆角 12">
            <a:extLst>
              <a:ext uri="{FF2B5EF4-FFF2-40B4-BE49-F238E27FC236}">
                <a16:creationId xmlns:a16="http://schemas.microsoft.com/office/drawing/2014/main" id="{41CFE322-8C56-4FB1-AEAC-F9A18ED58863}"/>
              </a:ext>
            </a:extLst>
          </p:cNvPr>
          <p:cNvSpPr/>
          <p:nvPr/>
        </p:nvSpPr>
        <p:spPr>
          <a:xfrm>
            <a:off x="500702" y="238527"/>
            <a:ext cx="383554" cy="764827"/>
          </a:xfrm>
          <a:prstGeom prst="roundRect">
            <a:avLst>
              <a:gd fmla="val 50000" name="adj"/>
            </a:avLst>
          </a:prstGeom>
          <a:noFill/>
          <a:ln w="57150">
            <a:gradFill flip="none" rotWithShape="1">
              <a:gsLst>
                <a:gs pos="0">
                  <a:schemeClr val="bg1"/>
                </a:gs>
                <a:gs pos="74000">
                  <a:schemeClr val="bg1">
                    <a:alpha val="0"/>
                  </a:schemeClr>
                </a:gs>
              </a:gsLst>
              <a:lin ang="27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cs typeface="+mn-ea"/>
              <a:sym typeface="+mn-lt"/>
            </a:endParaRPr>
          </a:p>
        </p:txBody>
      </p:sp>
      <p:sp>
        <p:nvSpPr>
          <p:cNvPr id="14" name="矩形: 圆角 13">
            <a:extLst>
              <a:ext uri="{FF2B5EF4-FFF2-40B4-BE49-F238E27FC236}">
                <a16:creationId xmlns:a16="http://schemas.microsoft.com/office/drawing/2014/main" id="{3EA020CC-5CD9-43A9-808E-D8BFAE55F43A}"/>
              </a:ext>
            </a:extLst>
          </p:cNvPr>
          <p:cNvSpPr/>
          <p:nvPr/>
        </p:nvSpPr>
        <p:spPr>
          <a:xfrm>
            <a:off x="546270" y="308177"/>
            <a:ext cx="278203" cy="642091"/>
          </a:xfrm>
          <a:prstGeom prst="roundRect">
            <a:avLst>
              <a:gd fmla="val 50000" name="adj"/>
            </a:avLst>
          </a:prstGeom>
          <a:noFill/>
          <a:ln w="19050">
            <a:solidFill>
              <a:schemeClr val="bg1">
                <a:alpha val="67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cs typeface="+mn-ea"/>
              <a:sym typeface="+mn-lt"/>
            </a:endParaRPr>
          </a:p>
        </p:txBody>
      </p:sp>
      <p:sp>
        <p:nvSpPr>
          <p:cNvPr id="15" name="矩形: 圆角 14">
            <a:extLst>
              <a:ext uri="{FF2B5EF4-FFF2-40B4-BE49-F238E27FC236}">
                <a16:creationId xmlns:a16="http://schemas.microsoft.com/office/drawing/2014/main" id="{55C95D34-5B37-4587-89CA-ACC5A2E61EA5}"/>
              </a:ext>
            </a:extLst>
          </p:cNvPr>
          <p:cNvSpPr/>
          <p:nvPr/>
        </p:nvSpPr>
        <p:spPr>
          <a:xfrm>
            <a:off x="588300" y="367456"/>
            <a:ext cx="181031" cy="537629"/>
          </a:xfrm>
          <a:prstGeom prst="roundRect">
            <a:avLst>
              <a:gd fmla="val 50000" name="adj"/>
            </a:avLst>
          </a:prstGeom>
          <a:noFill/>
          <a:ln w="19050">
            <a:solidFill>
              <a:schemeClr val="bg1">
                <a:alpha val="56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cs typeface="+mn-ea"/>
              <a:sym typeface="+mn-lt"/>
            </a:endParaRPr>
          </a:p>
        </p:txBody>
      </p:sp>
      <p:sp>
        <p:nvSpPr>
          <p:cNvPr id="16" name="矩形: 圆角 15">
            <a:extLst>
              <a:ext uri="{FF2B5EF4-FFF2-40B4-BE49-F238E27FC236}">
                <a16:creationId xmlns:a16="http://schemas.microsoft.com/office/drawing/2014/main" id="{F0460AEC-921B-4BA3-B6A7-F727A8FAC0FD}"/>
              </a:ext>
            </a:extLst>
          </p:cNvPr>
          <p:cNvSpPr/>
          <p:nvPr/>
        </p:nvSpPr>
        <p:spPr>
          <a:xfrm>
            <a:off x="627038" y="424281"/>
            <a:ext cx="91469" cy="437489"/>
          </a:xfrm>
          <a:prstGeom prst="roundRect">
            <a:avLst>
              <a:gd fmla="val 50000" name="adj"/>
            </a:avLst>
          </a:prstGeom>
          <a:noFill/>
          <a:ln w="19050">
            <a:solidFill>
              <a:schemeClr val="bg1">
                <a:alpha val="34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cs typeface="+mn-ea"/>
              <a:sym typeface="+mn-lt"/>
            </a:endParaRPr>
          </a:p>
        </p:txBody>
      </p:sp>
      <p:sp>
        <p:nvSpPr>
          <p:cNvPr id="17" name="文本框 16">
            <a:extLst>
              <a:ext uri="{FF2B5EF4-FFF2-40B4-BE49-F238E27FC236}">
                <a16:creationId xmlns:a16="http://schemas.microsoft.com/office/drawing/2014/main" id="{6DA7CD1E-08DE-4CFF-8B0C-38DF15E79827}"/>
              </a:ext>
            </a:extLst>
          </p:cNvPr>
          <p:cNvSpPr txBox="1"/>
          <p:nvPr/>
        </p:nvSpPr>
        <p:spPr>
          <a:xfrm>
            <a:off x="884256" y="-63500"/>
            <a:ext cx="415132" cy="1188720"/>
          </a:xfrm>
          <a:prstGeom prst="rect">
            <a:avLst/>
          </a:prstGeom>
          <a:noFill/>
        </p:spPr>
        <p:txBody>
          <a:bodyPr rtlCol="0" wrap="square">
            <a:spAutoFit/>
          </a:bodyPr>
          <a:lstStyle/>
          <a:p>
            <a:r>
              <a:rPr altLang="zh-CN" lang="en-US" sz="7200">
                <a:gradFill flip="none" rotWithShape="1">
                  <a:gsLst>
                    <a:gs pos="0">
                      <a:schemeClr val="bg1"/>
                    </a:gs>
                    <a:gs pos="100000">
                      <a:schemeClr val="bg1">
                        <a:shade val="100000"/>
                        <a:satMod val="115000"/>
                        <a:alpha val="0"/>
                      </a:schemeClr>
                    </a:gs>
                  </a:gsLst>
                  <a:lin ang="0" scaled="1"/>
                </a:gradFill>
                <a:latin charset="0" panose="020b0502040204020203" pitchFamily="34" typeface="Bahnschrift Light"/>
                <a:ea charset="-122" panose="02010600010101010101" pitchFamily="2" typeface="Aa润行体 (非商业使用)"/>
              </a:rPr>
              <a:t>3</a:t>
            </a:r>
          </a:p>
        </p:txBody>
      </p:sp>
      <p:pic>
        <p:nvPicPr>
          <p:cNvPr id="8" name="图片 10">
            <a:extLst>
              <a:ext uri="{FF2B5EF4-FFF2-40B4-BE49-F238E27FC236}">
                <a16:creationId xmlns:a16="http://schemas.microsoft.com/office/drawing/2014/main" id="{78D247FF-1BBF-4696-827D-864D26201EB2}"/>
              </a:ext>
            </a:extLst>
          </p:cNvPr>
          <p:cNvPicPr>
            <a:picLocks noChangeAspect="1"/>
          </p:cNvPicPr>
          <p:nvPr/>
        </p:nvPicPr>
        <p:blipFill>
          <a:blip r:embed="rId3">
            <a:extLst>
              <a:ext uri="{28A0092B-C50C-407E-A947-70E740481C1C}">
                <a14:useLocalDpi val="0"/>
              </a:ext>
            </a:extLst>
          </a:blip>
          <a:srcRect l="21922" r="21922"/>
          <a:stretch>
            <a:fillRect/>
          </a:stretch>
        </p:blipFill>
        <p:spPr>
          <a:xfrm>
            <a:off x="7929394" y="1730486"/>
            <a:ext cx="3324816" cy="4441370"/>
          </a:xfrm>
          <a:custGeom>
            <a:gdLst>
              <a:gd fmla="*/ 23673 w 3324816" name="connsiteX0"/>
              <a:gd fmla="*/ 0 h 4441370" name="connsiteY0"/>
              <a:gd fmla="*/ 3301143 w 3324816" name="connsiteX1"/>
              <a:gd fmla="*/ 0 h 4441370" name="connsiteY1"/>
              <a:gd fmla="*/ 3324816 w 3324816" name="connsiteX2"/>
              <a:gd fmla="*/ 23673 h 4441370" name="connsiteY2"/>
              <a:gd fmla="*/ 3324816 w 3324816" name="connsiteX3"/>
              <a:gd fmla="*/ 4417697 h 4441370" name="connsiteY3"/>
              <a:gd fmla="*/ 3301143 w 3324816" name="connsiteX4"/>
              <a:gd fmla="*/ 4441370 h 4441370" name="connsiteY4"/>
              <a:gd fmla="*/ 23673 w 3324816" name="connsiteX5"/>
              <a:gd fmla="*/ 4441370 h 4441370" name="connsiteY5"/>
              <a:gd fmla="*/ 0 w 3324816" name="connsiteX6"/>
              <a:gd fmla="*/ 4417697 h 4441370" name="connsiteY6"/>
              <a:gd fmla="*/ 0 w 3324816" name="connsiteX7"/>
              <a:gd fmla="*/ 23673 h 4441370" name="connsiteY7"/>
              <a:gd fmla="*/ 23673 w 3324816" name="connsiteX8"/>
              <a:gd fmla="*/ 0 h 4441370"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4441370" w="3324816">
                <a:moveTo>
                  <a:pt x="23673" y="0"/>
                </a:moveTo>
                <a:lnTo>
                  <a:pt x="3301143" y="0"/>
                </a:lnTo>
                <a:cubicBezTo>
                  <a:pt x="3314217" y="0"/>
                  <a:pt x="3324816" y="10599"/>
                  <a:pt x="3324816" y="23673"/>
                </a:cubicBezTo>
                <a:lnTo>
                  <a:pt x="3324816" y="4417697"/>
                </a:lnTo>
                <a:cubicBezTo>
                  <a:pt x="3324816" y="4430771"/>
                  <a:pt x="3314217" y="4441370"/>
                  <a:pt x="3301143" y="4441370"/>
                </a:cubicBezTo>
                <a:lnTo>
                  <a:pt x="23673" y="4441370"/>
                </a:lnTo>
                <a:cubicBezTo>
                  <a:pt x="10599" y="4441370"/>
                  <a:pt x="0" y="4430771"/>
                  <a:pt x="0" y="4417697"/>
                </a:cubicBezTo>
                <a:lnTo>
                  <a:pt x="0" y="23673"/>
                </a:lnTo>
                <a:cubicBezTo>
                  <a:pt x="0" y="10599"/>
                  <a:pt x="10599" y="0"/>
                  <a:pt x="23673" y="0"/>
                </a:cubicBezTo>
                <a:close/>
              </a:path>
            </a:pathLst>
          </a:custGeom>
          <a:effectLst>
            <a:outerShdw algn="ctr" blurRad="190500" rotWithShape="0">
              <a:sysClr lastClr="000000" val="windowText">
                <a:lumMod val="75000"/>
                <a:lumOff val="25000"/>
                <a:alpha val="40000"/>
              </a:sysClr>
            </a:outerShdw>
          </a:effectLst>
        </p:spPr>
      </p:pic>
      <p:pic>
        <p:nvPicPr>
          <p:cNvPr id="9" name="图片 5">
            <a:extLst>
              <a:ext uri="{FF2B5EF4-FFF2-40B4-BE49-F238E27FC236}">
                <a16:creationId xmlns:a16="http://schemas.microsoft.com/office/drawing/2014/main" id="{F42A6B26-96D1-4325-9636-1DD08E4F1797}"/>
              </a:ext>
            </a:extLst>
          </p:cNvPr>
          <p:cNvPicPr>
            <a:picLocks noChangeAspect="1"/>
          </p:cNvPicPr>
          <p:nvPr/>
        </p:nvPicPr>
        <p:blipFill>
          <a:blip r:embed="rId4">
            <a:extLst>
              <a:ext uri="{28A0092B-C50C-407E-A947-70E740481C1C}">
                <a14:useLocalDpi val="0"/>
              </a:ext>
            </a:extLst>
          </a:blip>
          <a:srcRect l="732" r="49352"/>
          <a:stretch>
            <a:fillRect/>
          </a:stretch>
        </p:blipFill>
        <p:spPr>
          <a:xfrm>
            <a:off x="886882" y="1730486"/>
            <a:ext cx="3324816" cy="4441370"/>
          </a:xfrm>
          <a:custGeom>
            <a:gdLst>
              <a:gd fmla="*/ 23673 w 3324816" name="connsiteX0"/>
              <a:gd fmla="*/ 0 h 4441370" name="connsiteY0"/>
              <a:gd fmla="*/ 3301143 w 3324816" name="connsiteX1"/>
              <a:gd fmla="*/ 0 h 4441370" name="connsiteY1"/>
              <a:gd fmla="*/ 3324816 w 3324816" name="connsiteX2"/>
              <a:gd fmla="*/ 23673 h 4441370" name="connsiteY2"/>
              <a:gd fmla="*/ 3324816 w 3324816" name="connsiteX3"/>
              <a:gd fmla="*/ 4417697 h 4441370" name="connsiteY3"/>
              <a:gd fmla="*/ 3301143 w 3324816" name="connsiteX4"/>
              <a:gd fmla="*/ 4441370 h 4441370" name="connsiteY4"/>
              <a:gd fmla="*/ 23673 w 3324816" name="connsiteX5"/>
              <a:gd fmla="*/ 4441370 h 4441370" name="connsiteY5"/>
              <a:gd fmla="*/ 0 w 3324816" name="connsiteX6"/>
              <a:gd fmla="*/ 4417697 h 4441370" name="connsiteY6"/>
              <a:gd fmla="*/ 0 w 3324816" name="connsiteX7"/>
              <a:gd fmla="*/ 23673 h 4441370" name="connsiteY7"/>
              <a:gd fmla="*/ 23673 w 3324816" name="connsiteX8"/>
              <a:gd fmla="*/ 0 h 4441370"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4441370" w="3324816">
                <a:moveTo>
                  <a:pt x="23673" y="0"/>
                </a:moveTo>
                <a:lnTo>
                  <a:pt x="3301143" y="0"/>
                </a:lnTo>
                <a:cubicBezTo>
                  <a:pt x="3314217" y="0"/>
                  <a:pt x="3324816" y="10599"/>
                  <a:pt x="3324816" y="23673"/>
                </a:cubicBezTo>
                <a:lnTo>
                  <a:pt x="3324816" y="4417697"/>
                </a:lnTo>
                <a:cubicBezTo>
                  <a:pt x="3324816" y="4430771"/>
                  <a:pt x="3314217" y="4441370"/>
                  <a:pt x="3301143" y="4441370"/>
                </a:cubicBezTo>
                <a:lnTo>
                  <a:pt x="23673" y="4441370"/>
                </a:lnTo>
                <a:cubicBezTo>
                  <a:pt x="10599" y="4441370"/>
                  <a:pt x="0" y="4430771"/>
                  <a:pt x="0" y="4417697"/>
                </a:cubicBezTo>
                <a:lnTo>
                  <a:pt x="0" y="23673"/>
                </a:lnTo>
                <a:cubicBezTo>
                  <a:pt x="0" y="10599"/>
                  <a:pt x="10599" y="0"/>
                  <a:pt x="23673" y="0"/>
                </a:cubicBezTo>
                <a:close/>
              </a:path>
            </a:pathLst>
          </a:custGeom>
          <a:effectLst>
            <a:outerShdw algn="ctr" blurRad="190500" rotWithShape="0">
              <a:sysClr lastClr="000000" val="windowText">
                <a:lumMod val="75000"/>
                <a:lumOff val="25000"/>
                <a:alpha val="40000"/>
              </a:sysClr>
            </a:outerShdw>
          </a:effectLst>
        </p:spPr>
      </p:pic>
      <p:sp>
        <p:nvSpPr>
          <p:cNvPr id="10" name="Rectangle: Rounded Corners 2">
            <a:extLst>
              <a:ext uri="{FF2B5EF4-FFF2-40B4-BE49-F238E27FC236}">
                <a16:creationId xmlns:a16="http://schemas.microsoft.com/office/drawing/2014/main" id="{EB363265-0C5F-4CF0-A5F4-85CD6C19EC92}"/>
              </a:ext>
            </a:extLst>
          </p:cNvPr>
          <p:cNvSpPr/>
          <p:nvPr/>
        </p:nvSpPr>
        <p:spPr>
          <a:xfrm>
            <a:off x="886882" y="1730486"/>
            <a:ext cx="3324816" cy="4441370"/>
          </a:xfrm>
          <a:prstGeom prst="roundRect">
            <a:avLst>
              <a:gd fmla="val 712" name="adj"/>
            </a:avLst>
          </a:prstGeom>
          <a:solidFill>
            <a:srgbClr val="317ABB">
              <a:alpha val="80000"/>
            </a:srgbClr>
          </a:solidFill>
          <a:ln algn="ctr" cap="flat" cmpd="sng" w="12700">
            <a:noFill/>
            <a:prstDash val="solid"/>
            <a:miter lim="800000"/>
          </a:ln>
          <a:effectLst/>
        </p:spPr>
        <p:txBody>
          <a:bodyPr anchor="ctr" rtlCol="0"/>
          <a:lstStyle/>
          <a:p>
            <a:pPr algn="ctr">
              <a:defRPr/>
            </a:pPr>
            <a:endParaRPr kern="0" lang="id-ID">
              <a:solidFill>
                <a:prstClr val="white"/>
              </a:solidFill>
              <a:latin typeface="+mn-ea"/>
              <a:sym typeface="+mn-lt"/>
            </a:endParaRPr>
          </a:p>
        </p:txBody>
      </p:sp>
      <p:sp>
        <p:nvSpPr>
          <p:cNvPr id="11" name="Rectangle: Rounded Corners 21">
            <a:extLst>
              <a:ext uri="{FF2B5EF4-FFF2-40B4-BE49-F238E27FC236}">
                <a16:creationId xmlns:a16="http://schemas.microsoft.com/office/drawing/2014/main" id="{AD2C433A-5B11-4252-8224-96E5F59D7C52}"/>
              </a:ext>
            </a:extLst>
          </p:cNvPr>
          <p:cNvSpPr/>
          <p:nvPr/>
        </p:nvSpPr>
        <p:spPr>
          <a:xfrm>
            <a:off x="7929394" y="1730486"/>
            <a:ext cx="3324816" cy="4441370"/>
          </a:xfrm>
          <a:prstGeom prst="roundRect">
            <a:avLst>
              <a:gd fmla="val 712" name="adj"/>
            </a:avLst>
          </a:prstGeom>
          <a:solidFill>
            <a:srgbClr val="317ABB">
              <a:alpha val="80000"/>
            </a:srgbClr>
          </a:solidFill>
          <a:ln algn="ctr" cap="flat" cmpd="sng" w="12700">
            <a:noFill/>
            <a:prstDash val="solid"/>
            <a:miter lim="800000"/>
          </a:ln>
          <a:effectLst/>
        </p:spPr>
        <p:txBody>
          <a:bodyPr anchor="ctr" rtlCol="0"/>
          <a:lstStyle/>
          <a:p>
            <a:pPr algn="ctr">
              <a:defRPr/>
            </a:pPr>
            <a:endParaRPr kern="0" lang="id-ID">
              <a:solidFill>
                <a:prstClr val="white"/>
              </a:solidFill>
              <a:latin typeface="+mn-ea"/>
              <a:sym typeface="+mn-lt"/>
            </a:endParaRPr>
          </a:p>
        </p:txBody>
      </p:sp>
      <p:sp>
        <p:nvSpPr>
          <p:cNvPr id="12" name="Rectangle: Rounded Corners 3">
            <a:extLst>
              <a:ext uri="{FF2B5EF4-FFF2-40B4-BE49-F238E27FC236}">
                <a16:creationId xmlns:a16="http://schemas.microsoft.com/office/drawing/2014/main" id="{2A88F497-8BD5-4DD8-81CC-59C9291163E1}"/>
              </a:ext>
            </a:extLst>
          </p:cNvPr>
          <p:cNvSpPr/>
          <p:nvPr/>
        </p:nvSpPr>
        <p:spPr>
          <a:xfrm>
            <a:off x="4403112" y="1730486"/>
            <a:ext cx="3324816" cy="4441370"/>
          </a:xfrm>
          <a:prstGeom prst="roundRect">
            <a:avLst>
              <a:gd fmla="val 712" name="adj"/>
            </a:avLst>
          </a:prstGeom>
          <a:solidFill>
            <a:sysClr lastClr="FFFFFF" val="window"/>
          </a:solidFill>
          <a:ln algn="ctr" cap="flat" cmpd="sng" w="12700">
            <a:noFill/>
            <a:prstDash val="solid"/>
            <a:miter lim="800000"/>
          </a:ln>
          <a:effectLst>
            <a:outerShdw algn="t" blurRad="635000" dir="5400000" dist="762000" rotWithShape="0">
              <a:sysClr lastClr="FFFFFF" val="window">
                <a:lumMod val="50000"/>
                <a:alpha val="40000"/>
              </a:sysClr>
            </a:outerShdw>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id-ID" noProof="0" normalizeH="0" spc="0" strike="noStrike" sz="1800" u="none">
              <a:ln>
                <a:noFill/>
              </a:ln>
              <a:solidFill>
                <a:prstClr val="white"/>
              </a:solidFill>
              <a:effectLst/>
              <a:uLnTx/>
              <a:uFillTx/>
              <a:latin typeface="+mn-ea"/>
              <a:sym typeface="+mn-lt"/>
            </a:endParaRPr>
          </a:p>
        </p:txBody>
      </p:sp>
      <p:sp>
        <p:nvSpPr>
          <p:cNvPr id="18" name="Rectangle: Rounded Corners 26">
            <a:extLst>
              <a:ext uri="{FF2B5EF4-FFF2-40B4-BE49-F238E27FC236}">
                <a16:creationId xmlns:a16="http://schemas.microsoft.com/office/drawing/2014/main" id="{098AF49E-0294-4D85-BD62-E5AC273D06E5}"/>
              </a:ext>
            </a:extLst>
          </p:cNvPr>
          <p:cNvSpPr/>
          <p:nvPr/>
        </p:nvSpPr>
        <p:spPr>
          <a:xfrm>
            <a:off x="8924077" y="5146962"/>
            <a:ext cx="1335450" cy="351080"/>
          </a:xfrm>
          <a:prstGeom prst="roundRect">
            <a:avLst>
              <a:gd fmla="val 50000" name="adj"/>
            </a:avLst>
          </a:prstGeom>
          <a:noFill/>
          <a:ln algn="ctr" cap="flat" cmpd="sng" w="12700">
            <a:solidFill>
              <a:sysClr lastClr="FFFFFF" val="window"/>
            </a:solidFill>
            <a:prstDash val="solid"/>
            <a:miter lim="800000"/>
          </a:ln>
          <a:effectLst/>
        </p:spPr>
        <p:txBody>
          <a:bodyPr anchor="ctr" rtlCol="0"/>
          <a:lstStyle/>
          <a:p>
            <a:pPr algn="ctr">
              <a:defRPr/>
            </a:pPr>
            <a:r>
              <a:rPr kern="0" lang="en-US" sz="1100">
                <a:solidFill>
                  <a:prstClr val="white"/>
                </a:solidFill>
                <a:latin typeface="+mn-ea"/>
                <a:sym typeface="+mn-lt"/>
              </a:rPr>
              <a:t>Learn More</a:t>
            </a:r>
          </a:p>
        </p:txBody>
      </p:sp>
      <p:sp>
        <p:nvSpPr>
          <p:cNvPr id="19" name="Rectangle: Rounded Corners 30">
            <a:extLst>
              <a:ext uri="{FF2B5EF4-FFF2-40B4-BE49-F238E27FC236}">
                <a16:creationId xmlns:a16="http://schemas.microsoft.com/office/drawing/2014/main" id="{54CD023A-BD55-4651-A41F-4C0E2B45D36D}"/>
              </a:ext>
            </a:extLst>
          </p:cNvPr>
          <p:cNvSpPr/>
          <p:nvPr/>
        </p:nvSpPr>
        <p:spPr>
          <a:xfrm>
            <a:off x="1881565" y="5146962"/>
            <a:ext cx="1335450" cy="351080"/>
          </a:xfrm>
          <a:prstGeom prst="roundRect">
            <a:avLst>
              <a:gd fmla="val 50000" name="adj"/>
            </a:avLst>
          </a:prstGeom>
          <a:noFill/>
          <a:ln algn="ctr" cap="flat" cmpd="sng" w="12700">
            <a:solidFill>
              <a:sysClr lastClr="FFFFFF" val="window"/>
            </a:solidFill>
            <a:prstDash val="solid"/>
            <a:miter lim="800000"/>
          </a:ln>
          <a:effectLst/>
        </p:spPr>
        <p:txBody>
          <a:bodyPr anchor="ctr" rtlCol="0"/>
          <a:lstStyle/>
          <a:p>
            <a:pPr algn="ctr"/>
            <a:r>
              <a:rPr kern="0" lang="en-US" sz="1100">
                <a:solidFill>
                  <a:prstClr val="white"/>
                </a:solidFill>
                <a:latin typeface="+mn-ea"/>
                <a:sym typeface="+mn-lt"/>
              </a:rPr>
              <a:t>Learn More</a:t>
            </a:r>
          </a:p>
        </p:txBody>
      </p:sp>
      <p:sp>
        <p:nvSpPr>
          <p:cNvPr id="20" name="图片 12">
            <a:extLst>
              <a:ext uri="{FF2B5EF4-FFF2-40B4-BE49-F238E27FC236}">
                <a16:creationId xmlns:a16="http://schemas.microsoft.com/office/drawing/2014/main" id="{1B279276-8048-4ED1-AA75-687E1DB07CF2}"/>
              </a:ext>
            </a:extLst>
          </p:cNvPr>
          <p:cNvSpPr/>
          <p:nvPr>
            <p:custDataLst>
              <p:tags r:id="rId5"/>
            </p:custDataLst>
          </p:nvPr>
        </p:nvSpPr>
        <p:spPr>
          <a:xfrm>
            <a:off x="4403112" y="1730486"/>
            <a:ext cx="3324816" cy="2348404"/>
          </a:xfrm>
          <a:custGeom>
            <a:rect b="0" l="0" r="0" t="0"/>
            <a:pathLst>
              <a:path h="2348405" w="3324817">
                <a:moveTo>
                  <a:pt x="0" y="0"/>
                </a:moveTo>
                <a:lnTo>
                  <a:pt x="3324816" y="0"/>
                </a:lnTo>
                <a:lnTo>
                  <a:pt x="3324816" y="2348404"/>
                </a:lnTo>
                <a:lnTo>
                  <a:pt x="0" y="2348404"/>
                </a:lnTo>
                <a:close/>
              </a:path>
            </a:pathLst>
          </a:custGeom>
          <a:blipFill dpi="0" rotWithShape="1">
            <a:blip r:embed="rId6">
              <a:extLst>
                <a:ext uri="{28A0092B-C50C-407E-A947-70E740481C1C}">
                  <a14:useLocalDpi val="0"/>
                </a:ext>
              </a:extLst>
            </a:blip>
            <a:stretch>
              <a:fillRect/>
            </a:stretch>
          </a:blipFill>
          <a:ln algn="ctr" cap="flat" cmpd="sng" w="12700">
            <a:noFill/>
            <a:prstDash val="solid"/>
            <a:miter lim="800000"/>
          </a:ln>
          <a:effectLst/>
        </p:spPr>
        <p:txBody>
          <a:bodyPr anchor="ctr" rtlCol="0"/>
          <a:lstStyle/>
          <a:p>
            <a:pPr algn="ctr">
              <a:defRPr/>
            </a:pPr>
            <a:endParaRPr altLang="en-US" kern="0" lang="zh-CN">
              <a:solidFill>
                <a:prstClr val="white"/>
              </a:solidFill>
              <a:latin typeface="+mn-ea"/>
              <a:cs typeface="+mn-ea"/>
              <a:sym typeface="+mn-lt"/>
            </a:endParaRPr>
          </a:p>
        </p:txBody>
      </p:sp>
      <p:sp>
        <p:nvSpPr>
          <p:cNvPr id="21" name="Freeform 59">
            <a:extLst>
              <a:ext uri="{FF2B5EF4-FFF2-40B4-BE49-F238E27FC236}">
                <a16:creationId xmlns:a16="http://schemas.microsoft.com/office/drawing/2014/main" id="{179B6F27-47B4-4812-A4C7-BE48B3BEB1D4}"/>
              </a:ext>
            </a:extLst>
          </p:cNvPr>
          <p:cNvSpPr>
            <a:spLocks noChangeArrowheads="1"/>
          </p:cNvSpPr>
          <p:nvPr/>
        </p:nvSpPr>
        <p:spPr bwMode="auto">
          <a:xfrm>
            <a:off x="2332040" y="2389581"/>
            <a:ext cx="434501" cy="454253"/>
          </a:xfrm>
          <a:custGeom>
            <a:gdLst>
              <a:gd fmla="*/ 73627430 w 581" name="T0"/>
              <a:gd fmla="*/ 67678707 h 609" name="T1"/>
              <a:gd fmla="*/ 61659637 w 581" name="T2"/>
              <a:gd fmla="*/ 78678142 h 609" name="T3"/>
              <a:gd fmla="*/ 54244957 w 581" name="T4"/>
              <a:gd fmla="*/ 72208055 h 609" name="T5"/>
              <a:gd fmla="*/ 57106883 w 581" name="T6"/>
              <a:gd fmla="*/ 65867111 h 609" name="T7"/>
              <a:gd fmla="*/ 61659637 w 581" name="T8"/>
              <a:gd fmla="*/ 69490662 h 609" name="T9"/>
              <a:gd fmla="*/ 71806401 w 581" name="T10"/>
              <a:gd fmla="*/ 61338122 h 609" name="T11"/>
              <a:gd fmla="*/ 73627430 w 581" name="T12"/>
              <a:gd fmla="*/ 67678707 h 609" name="T13"/>
              <a:gd fmla="*/ 61659637 w 581" name="T14"/>
              <a:gd fmla="*/ 64055516 h 609" name="T15"/>
              <a:gd fmla="*/ 49691843 w 581" name="T16"/>
              <a:gd fmla="*/ 69490662 h 609" name="T17"/>
              <a:gd fmla="*/ 51513233 w 581" name="T18"/>
              <a:gd fmla="*/ 75054951 h 609" name="T19"/>
              <a:gd fmla="*/ 3772261 w 581" name="T20"/>
              <a:gd fmla="*/ 78678142 h 609" name="T21"/>
              <a:gd fmla="*/ 0 w 581" name="T22"/>
              <a:gd fmla="*/ 10999436 h 609" name="T23"/>
              <a:gd fmla="*/ 10146404 w 581" name="T24"/>
              <a:gd fmla="*/ 7246742 h 609" name="T25"/>
              <a:gd fmla="*/ 17561444 w 581" name="T26"/>
              <a:gd fmla="*/ 18246178 h 609" name="T27"/>
              <a:gd fmla="*/ 24845922 w 581" name="T28"/>
              <a:gd fmla="*/ 7246742 h 609" name="T29"/>
              <a:gd fmla="*/ 28488341 w 581" name="T30"/>
              <a:gd fmla="*/ 10999436 h 609" name="T31"/>
              <a:gd fmla="*/ 43318061 w 581" name="T32"/>
              <a:gd fmla="*/ 10999436 h 609" name="T33"/>
              <a:gd fmla="*/ 46960119 w 581" name="T34"/>
              <a:gd fmla="*/ 7246742 h 609" name="T35"/>
              <a:gd fmla="*/ 54244957 w 581" name="T36"/>
              <a:gd fmla="*/ 18246178 h 609" name="T37"/>
              <a:gd fmla="*/ 61659637 w 581" name="T38"/>
              <a:gd fmla="*/ 7246742 h 609" name="T39"/>
              <a:gd fmla="*/ 71806401 w 581" name="T40"/>
              <a:gd fmla="*/ 10999436 h 609" name="T41"/>
              <a:gd fmla="*/ 66212751 w 581" name="T42"/>
              <a:gd fmla="*/ 59526167 h 609" name="T43"/>
              <a:gd fmla="*/ 10146404 w 581" name="T44"/>
              <a:gd fmla="*/ 63149718 h 609" name="T45"/>
              <a:gd fmla="*/ 12878128 w 581" name="T46"/>
              <a:gd fmla="*/ 65867111 h 609" name="T47"/>
              <a:gd fmla="*/ 39545439 w 581" name="T48"/>
              <a:gd fmla="*/ 63149718 h 609" name="T49"/>
              <a:gd fmla="*/ 39545439 w 581" name="T50"/>
              <a:gd fmla="*/ 63149718 h 609" name="T51"/>
              <a:gd fmla="*/ 39545439 w 581" name="T52"/>
              <a:gd fmla="*/ 63149718 h 609" name="T53"/>
              <a:gd fmla="*/ 12878128 w 581" name="T54"/>
              <a:gd fmla="*/ 60431965 h 609" name="T55"/>
              <a:gd fmla="*/ 58017218 w 581" name="T56"/>
              <a:gd fmla="*/ 28339815 h 609" name="T57"/>
              <a:gd fmla="*/ 13788823 w 581" name="T58"/>
              <a:gd fmla="*/ 28339815 h 609" name="T59"/>
              <a:gd fmla="*/ 13788823 w 581" name="T60"/>
              <a:gd fmla="*/ 35715700 h 609" name="T61"/>
              <a:gd fmla="*/ 61659637 w 581" name="T62"/>
              <a:gd fmla="*/ 31963007 h 609" name="T63"/>
              <a:gd fmla="*/ 58017218 w 581" name="T64"/>
              <a:gd fmla="*/ 43868240 h 609" name="T65"/>
              <a:gd fmla="*/ 35903020 w 581" name="T66"/>
              <a:gd fmla="*/ 43868240 h 609" name="T67"/>
              <a:gd fmla="*/ 13788823 w 581" name="T68"/>
              <a:gd fmla="*/ 43868240 h 609" name="T69"/>
              <a:gd fmla="*/ 13788823 w 581" name="T70"/>
              <a:gd fmla="*/ 51244484 h 609" name="T71"/>
              <a:gd fmla="*/ 35903020 w 581" name="T72"/>
              <a:gd fmla="*/ 51244484 h 609" name="T73"/>
              <a:gd fmla="*/ 61659637 w 581" name="T74"/>
              <a:gd fmla="*/ 47491791 h 609" name="T75"/>
              <a:gd fmla="*/ 54244957 w 581" name="T76"/>
              <a:gd fmla="*/ 14622627 h 609" name="T77"/>
              <a:gd fmla="*/ 50602538 w 581" name="T78"/>
              <a:gd fmla="*/ 10999436 h 609" name="T79"/>
              <a:gd fmla="*/ 54244957 w 581" name="T80"/>
              <a:gd fmla="*/ 0 h 609" name="T81"/>
              <a:gd fmla="*/ 58017218 w 581" name="T82"/>
              <a:gd fmla="*/ 10999436 h 609" name="T83"/>
              <a:gd fmla="*/ 35903020 w 581" name="T84"/>
              <a:gd fmla="*/ 14622627 h 609" name="T85"/>
              <a:gd fmla="*/ 32260601 w 581" name="T86"/>
              <a:gd fmla="*/ 10999436 h 609" name="T87"/>
              <a:gd fmla="*/ 35903020 w 581" name="T88"/>
              <a:gd fmla="*/ 0 h 609" name="T89"/>
              <a:gd fmla="*/ 39545439 w 581" name="T90"/>
              <a:gd fmla="*/ 10999436 h 609" name="T91"/>
              <a:gd fmla="*/ 17561444 w 581" name="T92"/>
              <a:gd fmla="*/ 14622627 h 609" name="T93"/>
              <a:gd fmla="*/ 13788823 w 581" name="T94"/>
              <a:gd fmla="*/ 10999436 h 609" name="T95"/>
              <a:gd fmla="*/ 17561444 w 581" name="T96"/>
              <a:gd fmla="*/ 0 h 609" name="T97"/>
              <a:gd fmla="*/ 21203502 w 581" name="T98"/>
              <a:gd fmla="*/ 10999436 h 609"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b="b" l="0" r="r" t="0"/>
            <a:pathLst>
              <a:path h="609" w="581">
                <a:moveTo>
                  <a:pt x="566" y="523"/>
                </a:moveTo>
                <a:lnTo>
                  <a:pt x="566" y="523"/>
                </a:lnTo>
                <a:cubicBezTo>
                  <a:pt x="495" y="594"/>
                  <a:pt x="495" y="594"/>
                  <a:pt x="495" y="594"/>
                </a:cubicBezTo>
                <a:cubicBezTo>
                  <a:pt x="488" y="601"/>
                  <a:pt x="481" y="608"/>
                  <a:pt x="474" y="608"/>
                </a:cubicBezTo>
                <a:cubicBezTo>
                  <a:pt x="467" y="608"/>
                  <a:pt x="460" y="601"/>
                  <a:pt x="453" y="594"/>
                </a:cubicBezTo>
                <a:cubicBezTo>
                  <a:pt x="417" y="558"/>
                  <a:pt x="417" y="558"/>
                  <a:pt x="417" y="558"/>
                </a:cubicBezTo>
                <a:cubicBezTo>
                  <a:pt x="410" y="551"/>
                  <a:pt x="410" y="544"/>
                  <a:pt x="410" y="537"/>
                </a:cubicBezTo>
                <a:cubicBezTo>
                  <a:pt x="410" y="523"/>
                  <a:pt x="417" y="509"/>
                  <a:pt x="439" y="509"/>
                </a:cubicBezTo>
                <a:cubicBezTo>
                  <a:pt x="446" y="509"/>
                  <a:pt x="453" y="516"/>
                  <a:pt x="453" y="523"/>
                </a:cubicBezTo>
                <a:cubicBezTo>
                  <a:pt x="474" y="537"/>
                  <a:pt x="474" y="537"/>
                  <a:pt x="474" y="537"/>
                </a:cubicBezTo>
                <a:cubicBezTo>
                  <a:pt x="530" y="481"/>
                  <a:pt x="530" y="481"/>
                  <a:pt x="530" y="481"/>
                </a:cubicBezTo>
                <a:cubicBezTo>
                  <a:pt x="537" y="474"/>
                  <a:pt x="545" y="474"/>
                  <a:pt x="552" y="474"/>
                </a:cubicBezTo>
                <a:cubicBezTo>
                  <a:pt x="566" y="474"/>
                  <a:pt x="580" y="488"/>
                  <a:pt x="580" y="502"/>
                </a:cubicBezTo>
                <a:cubicBezTo>
                  <a:pt x="580" y="509"/>
                  <a:pt x="573" y="516"/>
                  <a:pt x="566" y="523"/>
                </a:cubicBezTo>
                <a:close/>
                <a:moveTo>
                  <a:pt x="474" y="495"/>
                </a:moveTo>
                <a:lnTo>
                  <a:pt x="474" y="495"/>
                </a:lnTo>
                <a:cubicBezTo>
                  <a:pt x="467" y="488"/>
                  <a:pt x="453" y="481"/>
                  <a:pt x="439" y="481"/>
                </a:cubicBezTo>
                <a:cubicBezTo>
                  <a:pt x="403" y="481"/>
                  <a:pt x="382" y="509"/>
                  <a:pt x="382" y="537"/>
                </a:cubicBezTo>
                <a:cubicBezTo>
                  <a:pt x="382" y="558"/>
                  <a:pt x="389" y="573"/>
                  <a:pt x="396" y="580"/>
                </a:cubicBezTo>
                <a:cubicBezTo>
                  <a:pt x="424" y="608"/>
                  <a:pt x="424" y="608"/>
                  <a:pt x="424" y="608"/>
                </a:cubicBezTo>
                <a:cubicBezTo>
                  <a:pt x="29" y="608"/>
                  <a:pt x="29" y="608"/>
                  <a:pt x="29" y="608"/>
                </a:cubicBezTo>
                <a:cubicBezTo>
                  <a:pt x="15" y="608"/>
                  <a:pt x="0" y="594"/>
                  <a:pt x="0" y="580"/>
                </a:cubicBezTo>
                <a:cubicBezTo>
                  <a:pt x="0" y="85"/>
                  <a:pt x="0" y="85"/>
                  <a:pt x="0" y="85"/>
                </a:cubicBezTo>
                <a:cubicBezTo>
                  <a:pt x="0" y="71"/>
                  <a:pt x="15" y="56"/>
                  <a:pt x="29" y="56"/>
                </a:cubicBezTo>
                <a:cubicBezTo>
                  <a:pt x="78" y="56"/>
                  <a:pt x="78" y="56"/>
                  <a:pt x="78" y="56"/>
                </a:cubicBezTo>
                <a:cubicBezTo>
                  <a:pt x="78" y="85"/>
                  <a:pt x="78" y="85"/>
                  <a:pt x="78" y="85"/>
                </a:cubicBezTo>
                <a:cubicBezTo>
                  <a:pt x="78" y="120"/>
                  <a:pt x="106" y="141"/>
                  <a:pt x="135" y="141"/>
                </a:cubicBezTo>
                <a:cubicBezTo>
                  <a:pt x="163" y="141"/>
                  <a:pt x="191" y="120"/>
                  <a:pt x="191" y="85"/>
                </a:cubicBezTo>
                <a:cubicBezTo>
                  <a:pt x="191" y="56"/>
                  <a:pt x="191" y="56"/>
                  <a:pt x="191" y="56"/>
                </a:cubicBezTo>
                <a:cubicBezTo>
                  <a:pt x="219" y="56"/>
                  <a:pt x="219" y="56"/>
                  <a:pt x="219" y="56"/>
                </a:cubicBezTo>
                <a:cubicBezTo>
                  <a:pt x="219" y="85"/>
                  <a:pt x="219" y="85"/>
                  <a:pt x="219" y="85"/>
                </a:cubicBezTo>
                <a:cubicBezTo>
                  <a:pt x="219" y="120"/>
                  <a:pt x="248" y="141"/>
                  <a:pt x="276" y="141"/>
                </a:cubicBezTo>
                <a:cubicBezTo>
                  <a:pt x="304" y="141"/>
                  <a:pt x="333" y="120"/>
                  <a:pt x="333" y="85"/>
                </a:cubicBezTo>
                <a:cubicBezTo>
                  <a:pt x="333" y="56"/>
                  <a:pt x="333" y="56"/>
                  <a:pt x="333" y="56"/>
                </a:cubicBezTo>
                <a:cubicBezTo>
                  <a:pt x="361" y="56"/>
                  <a:pt x="361" y="56"/>
                  <a:pt x="361" y="56"/>
                </a:cubicBezTo>
                <a:cubicBezTo>
                  <a:pt x="361" y="85"/>
                  <a:pt x="361" y="85"/>
                  <a:pt x="361" y="85"/>
                </a:cubicBezTo>
                <a:cubicBezTo>
                  <a:pt x="361" y="120"/>
                  <a:pt x="389" y="141"/>
                  <a:pt x="417" y="141"/>
                </a:cubicBezTo>
                <a:cubicBezTo>
                  <a:pt x="446" y="141"/>
                  <a:pt x="474" y="120"/>
                  <a:pt x="474" y="85"/>
                </a:cubicBezTo>
                <a:cubicBezTo>
                  <a:pt x="474" y="56"/>
                  <a:pt x="474" y="56"/>
                  <a:pt x="474" y="56"/>
                </a:cubicBezTo>
                <a:cubicBezTo>
                  <a:pt x="523" y="56"/>
                  <a:pt x="523" y="56"/>
                  <a:pt x="523" y="56"/>
                </a:cubicBezTo>
                <a:cubicBezTo>
                  <a:pt x="537" y="56"/>
                  <a:pt x="552" y="71"/>
                  <a:pt x="552" y="85"/>
                </a:cubicBezTo>
                <a:cubicBezTo>
                  <a:pt x="552" y="445"/>
                  <a:pt x="552" y="445"/>
                  <a:pt x="552" y="445"/>
                </a:cubicBezTo>
                <a:cubicBezTo>
                  <a:pt x="530" y="445"/>
                  <a:pt x="516" y="452"/>
                  <a:pt x="509" y="460"/>
                </a:cubicBezTo>
                <a:lnTo>
                  <a:pt x="474" y="495"/>
                </a:lnTo>
                <a:close/>
                <a:moveTo>
                  <a:pt x="78" y="488"/>
                </a:moveTo>
                <a:lnTo>
                  <a:pt x="78" y="488"/>
                </a:lnTo>
                <a:cubicBezTo>
                  <a:pt x="78" y="502"/>
                  <a:pt x="85" y="509"/>
                  <a:pt x="99" y="509"/>
                </a:cubicBezTo>
                <a:cubicBezTo>
                  <a:pt x="283" y="509"/>
                  <a:pt x="283" y="509"/>
                  <a:pt x="283" y="509"/>
                </a:cubicBezTo>
                <a:cubicBezTo>
                  <a:pt x="297" y="509"/>
                  <a:pt x="304" y="502"/>
                  <a:pt x="304" y="488"/>
                </a:cubicBezTo>
                <a:cubicBezTo>
                  <a:pt x="304" y="474"/>
                  <a:pt x="297" y="467"/>
                  <a:pt x="283" y="467"/>
                </a:cubicBezTo>
                <a:cubicBezTo>
                  <a:pt x="99" y="467"/>
                  <a:pt x="99" y="467"/>
                  <a:pt x="99" y="467"/>
                </a:cubicBezTo>
                <a:cubicBezTo>
                  <a:pt x="85" y="467"/>
                  <a:pt x="78" y="474"/>
                  <a:pt x="78" y="488"/>
                </a:cubicBezTo>
                <a:close/>
                <a:moveTo>
                  <a:pt x="446" y="219"/>
                </a:moveTo>
                <a:lnTo>
                  <a:pt x="446" y="219"/>
                </a:lnTo>
                <a:cubicBezTo>
                  <a:pt x="106" y="219"/>
                  <a:pt x="106" y="219"/>
                  <a:pt x="106" y="219"/>
                </a:cubicBezTo>
                <a:cubicBezTo>
                  <a:pt x="92" y="219"/>
                  <a:pt x="78" y="233"/>
                  <a:pt x="78" y="247"/>
                </a:cubicBezTo>
                <a:cubicBezTo>
                  <a:pt x="78" y="262"/>
                  <a:pt x="92" y="276"/>
                  <a:pt x="106" y="276"/>
                </a:cubicBezTo>
                <a:cubicBezTo>
                  <a:pt x="446" y="276"/>
                  <a:pt x="446" y="276"/>
                  <a:pt x="446" y="276"/>
                </a:cubicBezTo>
                <a:cubicBezTo>
                  <a:pt x="460" y="276"/>
                  <a:pt x="474" y="262"/>
                  <a:pt x="474" y="247"/>
                </a:cubicBezTo>
                <a:cubicBezTo>
                  <a:pt x="474" y="233"/>
                  <a:pt x="460" y="219"/>
                  <a:pt x="446" y="219"/>
                </a:cubicBezTo>
                <a:close/>
                <a:moveTo>
                  <a:pt x="446" y="339"/>
                </a:moveTo>
                <a:lnTo>
                  <a:pt x="446" y="339"/>
                </a:lnTo>
                <a:cubicBezTo>
                  <a:pt x="276" y="339"/>
                  <a:pt x="276" y="339"/>
                  <a:pt x="276" y="339"/>
                </a:cubicBezTo>
                <a:cubicBezTo>
                  <a:pt x="226" y="339"/>
                  <a:pt x="226" y="339"/>
                  <a:pt x="226" y="339"/>
                </a:cubicBezTo>
                <a:cubicBezTo>
                  <a:pt x="106" y="339"/>
                  <a:pt x="106" y="339"/>
                  <a:pt x="106" y="339"/>
                </a:cubicBezTo>
                <a:cubicBezTo>
                  <a:pt x="92" y="339"/>
                  <a:pt x="78" y="353"/>
                  <a:pt x="78" y="367"/>
                </a:cubicBezTo>
                <a:cubicBezTo>
                  <a:pt x="78" y="389"/>
                  <a:pt x="92" y="396"/>
                  <a:pt x="106" y="396"/>
                </a:cubicBezTo>
                <a:cubicBezTo>
                  <a:pt x="226" y="396"/>
                  <a:pt x="226" y="396"/>
                  <a:pt x="226" y="396"/>
                </a:cubicBezTo>
                <a:cubicBezTo>
                  <a:pt x="276" y="396"/>
                  <a:pt x="276" y="396"/>
                  <a:pt x="276" y="396"/>
                </a:cubicBezTo>
                <a:cubicBezTo>
                  <a:pt x="446" y="396"/>
                  <a:pt x="446" y="396"/>
                  <a:pt x="446" y="396"/>
                </a:cubicBezTo>
                <a:cubicBezTo>
                  <a:pt x="460" y="396"/>
                  <a:pt x="474" y="389"/>
                  <a:pt x="474" y="367"/>
                </a:cubicBezTo>
                <a:cubicBezTo>
                  <a:pt x="474" y="353"/>
                  <a:pt x="460" y="339"/>
                  <a:pt x="446" y="339"/>
                </a:cubicBezTo>
                <a:close/>
                <a:moveTo>
                  <a:pt x="417" y="113"/>
                </a:moveTo>
                <a:lnTo>
                  <a:pt x="417" y="113"/>
                </a:lnTo>
                <a:cubicBezTo>
                  <a:pt x="403" y="113"/>
                  <a:pt x="389" y="106"/>
                  <a:pt x="389" y="85"/>
                </a:cubicBezTo>
                <a:cubicBezTo>
                  <a:pt x="389" y="28"/>
                  <a:pt x="389" y="28"/>
                  <a:pt x="389" y="28"/>
                </a:cubicBezTo>
                <a:cubicBezTo>
                  <a:pt x="389" y="14"/>
                  <a:pt x="403" y="0"/>
                  <a:pt x="417" y="0"/>
                </a:cubicBezTo>
                <a:cubicBezTo>
                  <a:pt x="431" y="0"/>
                  <a:pt x="446" y="14"/>
                  <a:pt x="446" y="28"/>
                </a:cubicBezTo>
                <a:cubicBezTo>
                  <a:pt x="446" y="85"/>
                  <a:pt x="446" y="85"/>
                  <a:pt x="446" y="85"/>
                </a:cubicBezTo>
                <a:cubicBezTo>
                  <a:pt x="446" y="106"/>
                  <a:pt x="431" y="113"/>
                  <a:pt x="417" y="113"/>
                </a:cubicBezTo>
                <a:close/>
                <a:moveTo>
                  <a:pt x="276" y="113"/>
                </a:moveTo>
                <a:lnTo>
                  <a:pt x="276" y="113"/>
                </a:lnTo>
                <a:cubicBezTo>
                  <a:pt x="262" y="113"/>
                  <a:pt x="248" y="106"/>
                  <a:pt x="248" y="85"/>
                </a:cubicBezTo>
                <a:cubicBezTo>
                  <a:pt x="248" y="28"/>
                  <a:pt x="248" y="28"/>
                  <a:pt x="248" y="28"/>
                </a:cubicBezTo>
                <a:cubicBezTo>
                  <a:pt x="248" y="14"/>
                  <a:pt x="262" y="0"/>
                  <a:pt x="276" y="0"/>
                </a:cubicBezTo>
                <a:cubicBezTo>
                  <a:pt x="290" y="0"/>
                  <a:pt x="304" y="14"/>
                  <a:pt x="304" y="28"/>
                </a:cubicBezTo>
                <a:cubicBezTo>
                  <a:pt x="304" y="85"/>
                  <a:pt x="304" y="85"/>
                  <a:pt x="304" y="85"/>
                </a:cubicBezTo>
                <a:cubicBezTo>
                  <a:pt x="304" y="106"/>
                  <a:pt x="290" y="113"/>
                  <a:pt x="276" y="113"/>
                </a:cubicBezTo>
                <a:close/>
                <a:moveTo>
                  <a:pt x="135" y="113"/>
                </a:moveTo>
                <a:lnTo>
                  <a:pt x="135" y="113"/>
                </a:lnTo>
                <a:cubicBezTo>
                  <a:pt x="121" y="113"/>
                  <a:pt x="106" y="106"/>
                  <a:pt x="106" y="85"/>
                </a:cubicBezTo>
                <a:cubicBezTo>
                  <a:pt x="106" y="28"/>
                  <a:pt x="106" y="28"/>
                  <a:pt x="106" y="28"/>
                </a:cubicBezTo>
                <a:cubicBezTo>
                  <a:pt x="106" y="14"/>
                  <a:pt x="121" y="0"/>
                  <a:pt x="135" y="0"/>
                </a:cubicBezTo>
                <a:cubicBezTo>
                  <a:pt x="149" y="0"/>
                  <a:pt x="163" y="14"/>
                  <a:pt x="163" y="28"/>
                </a:cubicBezTo>
                <a:cubicBezTo>
                  <a:pt x="163" y="85"/>
                  <a:pt x="163" y="85"/>
                  <a:pt x="163" y="85"/>
                </a:cubicBezTo>
                <a:cubicBezTo>
                  <a:pt x="163" y="106"/>
                  <a:pt x="149" y="113"/>
                  <a:pt x="135" y="113"/>
                </a:cubicBezTo>
                <a:close/>
              </a:path>
            </a:pathLst>
          </a:custGeom>
          <a:solidFill>
            <a:sysClr lastClr="FFFFFF" val="window"/>
          </a:solidFill>
          <a:ln>
            <a:noFill/>
          </a:ln>
          <a:extLst>
            <a:ext uri="{91240B29-F687-4f45-9708-019B960494DF}">
              <a14:hiddenLine w="9525">
                <a:solidFill>
                  <a:srgbClr val="000000"/>
                </a:solidFill>
                <a:round/>
                <a:headEnd/>
                <a:tailEnd/>
              </a14:hiddenLine>
            </a:ext>
          </a:extLst>
        </p:spPr>
        <p:txBody>
          <a:bodyPr anchor="ctr" wrap="none"/>
          <a:lstStyle/>
          <a:p>
            <a:pPr>
              <a:defRPr/>
            </a:pPr>
            <a:endParaRPr kern="0" lang="en-US">
              <a:solidFill>
                <a:prstClr val="black"/>
              </a:solidFill>
              <a:latin typeface="+mn-ea"/>
              <a:sym typeface="+mn-lt"/>
            </a:endParaRPr>
          </a:p>
        </p:txBody>
      </p:sp>
      <p:sp>
        <p:nvSpPr>
          <p:cNvPr id="22" name="Text Placeholder 4">
            <a:extLst>
              <a:ext uri="{FF2B5EF4-FFF2-40B4-BE49-F238E27FC236}">
                <a16:creationId xmlns:a16="http://schemas.microsoft.com/office/drawing/2014/main" id="{789B3E33-9F35-4D01-8D22-63EC2CAE970E}"/>
              </a:ext>
            </a:extLst>
          </p:cNvPr>
          <p:cNvSpPr txBox="1"/>
          <p:nvPr/>
        </p:nvSpPr>
        <p:spPr>
          <a:xfrm>
            <a:off x="1381634" y="3722336"/>
            <a:ext cx="2335312" cy="914400"/>
          </a:xfrm>
          <a:prstGeom prst="rect">
            <a:avLst/>
          </a:prstGeom>
        </p:spPr>
        <p:txBody>
          <a:bodyPr wrap="square">
            <a:spAutoFit/>
          </a:bodyPr>
          <a:lstStyle>
            <a:defPPr>
              <a:defRPr lang="zh-CN"/>
            </a:defPPr>
            <a:lvl1pPr algn="just" indent="0">
              <a:lnSpc>
                <a:spcPct val="150000"/>
              </a:lnSpc>
              <a:spcBef>
                <a:spcPts val="1000"/>
              </a:spcBef>
              <a:buFont charset="0" panose="020b0604020202020204" pitchFamily="34" typeface="Arial"/>
              <a:buNone/>
              <a:defRPr sz="1400">
                <a:solidFill>
                  <a:schemeClr val="tx1">
                    <a:lumMod val="50000"/>
                    <a:lumOff val="50000"/>
                  </a:schemeClr>
                </a:solidFill>
                <a:latin charset="-122" panose="020b0502040204020203" pitchFamily="34" typeface="微软雅黑 Light"/>
                <a:ea charset="-122" panose="020b0502040204020203" pitchFamily="34" typeface="微软雅黑 Light"/>
                <a:cs typeface="Calibri"/>
              </a:defRPr>
            </a:lvl1pPr>
            <a:lvl2pPr indent="-228600" marL="685800">
              <a:lnSpc>
                <a:spcPct val="90000"/>
              </a:lnSpc>
              <a:spcBef>
                <a:spcPts val="500"/>
              </a:spcBef>
              <a:buFont charset="0" panose="020b0604020202020204" pitchFamily="34" typeface="Arial"/>
              <a:buChar char="•"/>
              <a:defRPr sz="2400"/>
            </a:lvl2pPr>
            <a:lvl3pPr indent="-228600" marL="1143000">
              <a:lnSpc>
                <a:spcPct val="90000"/>
              </a:lnSpc>
              <a:spcBef>
                <a:spcPts val="500"/>
              </a:spcBef>
              <a:buFont charset="0" panose="020b0604020202020204" pitchFamily="34" typeface="Arial"/>
              <a:buChar char="•"/>
              <a:defRPr sz="2000"/>
            </a:lvl3pPr>
            <a:lvl4pPr indent="-228600" marL="1600200">
              <a:lnSpc>
                <a:spcPct val="90000"/>
              </a:lnSpc>
              <a:spcBef>
                <a:spcPts val="500"/>
              </a:spcBef>
              <a:buFont charset="0" panose="020b0604020202020204" pitchFamily="34" typeface="Arial"/>
              <a:buChar char="•"/>
            </a:lvl4pPr>
            <a:lvl5pPr indent="-228600" marL="2057400">
              <a:lnSpc>
                <a:spcPct val="90000"/>
              </a:lnSpc>
              <a:spcBef>
                <a:spcPts val="500"/>
              </a:spcBef>
              <a:buFont charset="0" panose="020b0604020202020204" pitchFamily="34" typeface="Arial"/>
              <a:buChar char="•"/>
            </a:lvl5pPr>
            <a:lvl6pPr indent="-228600" marL="2514600">
              <a:lnSpc>
                <a:spcPct val="90000"/>
              </a:lnSpc>
              <a:spcBef>
                <a:spcPts val="500"/>
              </a:spcBef>
              <a:buFont charset="0" panose="020b0604020202020204" pitchFamily="34" typeface="Arial"/>
              <a:buChar char="•"/>
            </a:lvl6pPr>
            <a:lvl7pPr indent="-228600" marL="2971800">
              <a:lnSpc>
                <a:spcPct val="90000"/>
              </a:lnSpc>
              <a:spcBef>
                <a:spcPts val="500"/>
              </a:spcBef>
              <a:buFont charset="0" panose="020b0604020202020204" pitchFamily="34" typeface="Arial"/>
              <a:buChar char="•"/>
            </a:lvl7pPr>
            <a:lvl8pPr indent="-228600" marL="3429000">
              <a:lnSpc>
                <a:spcPct val="90000"/>
              </a:lnSpc>
              <a:spcBef>
                <a:spcPts val="500"/>
              </a:spcBef>
              <a:buFont charset="0" panose="020b0604020202020204" pitchFamily="34" typeface="Arial"/>
              <a:buChar char="•"/>
            </a:lvl8pPr>
            <a:lvl9pPr indent="-228600" marL="3886200">
              <a:lnSpc>
                <a:spcPct val="90000"/>
              </a:lnSpc>
              <a:spcBef>
                <a:spcPts val="500"/>
              </a:spcBef>
              <a:buFont charset="0" panose="020b0604020202020204" pitchFamily="34" typeface="Arial"/>
              <a:buChar char="•"/>
            </a:lvl9pPr>
          </a:lstStyle>
          <a:p>
            <a:r>
              <a:rPr altLang="en-US" lang="zh-CN" sz="1200">
                <a:solidFill>
                  <a:prstClr val="white">
                    <a:alpha val="80000"/>
                  </a:prstClr>
                </a:solidFill>
                <a:latin typeface="+mn-ea"/>
                <a:ea typeface="+mn-ea"/>
                <a:cs typeface="+mn-ea"/>
                <a:sym typeface="+mn-lt"/>
              </a:rPr>
              <a:t>在这里添加相关的文字描述，可以从您的文案中复制需要的内容到这里，选择仅保留文字即可。</a:t>
            </a:r>
          </a:p>
        </p:txBody>
      </p:sp>
      <p:sp>
        <p:nvSpPr>
          <p:cNvPr id="23" name="TextBox 9">
            <a:extLst>
              <a:ext uri="{FF2B5EF4-FFF2-40B4-BE49-F238E27FC236}">
                <a16:creationId xmlns:a16="http://schemas.microsoft.com/office/drawing/2014/main" id="{B06C29B5-A684-402C-97B2-3053C53ED183}"/>
              </a:ext>
            </a:extLst>
          </p:cNvPr>
          <p:cNvSpPr txBox="1"/>
          <p:nvPr/>
        </p:nvSpPr>
        <p:spPr>
          <a:xfrm>
            <a:off x="1829200" y="3001558"/>
            <a:ext cx="1440180" cy="365760"/>
          </a:xfrm>
          <a:prstGeom prst="rect">
            <a:avLst/>
          </a:prstGeom>
          <a:noFill/>
        </p:spPr>
        <p:txBody>
          <a:bodyPr rtlCol="0" wrap="none">
            <a:spAutoFit/>
          </a:bodyPr>
          <a:lstStyle/>
          <a:p>
            <a:pPr algn="ctr"/>
            <a:r>
              <a:rPr altLang="en-US" lang="zh-CN">
                <a:solidFill>
                  <a:prstClr val="white"/>
                </a:solidFill>
                <a:latin typeface="+mn-ea"/>
                <a:cs typeface="+mn-ea"/>
                <a:sym typeface="+mn-lt"/>
              </a:rPr>
              <a:t>添加标题 01</a:t>
            </a:r>
          </a:p>
        </p:txBody>
      </p:sp>
      <p:sp>
        <p:nvSpPr>
          <p:cNvPr id="24" name="Rectangle: Rounded Corners 18">
            <a:extLst>
              <a:ext uri="{FF2B5EF4-FFF2-40B4-BE49-F238E27FC236}">
                <a16:creationId xmlns:a16="http://schemas.microsoft.com/office/drawing/2014/main" id="{4692853A-A359-4CC0-8474-07DB182C5F62}"/>
              </a:ext>
            </a:extLst>
          </p:cNvPr>
          <p:cNvSpPr/>
          <p:nvPr/>
        </p:nvSpPr>
        <p:spPr>
          <a:xfrm>
            <a:off x="2405290" y="3528612"/>
            <a:ext cx="288000" cy="36000"/>
          </a:xfrm>
          <a:prstGeom prst="roundRect">
            <a:avLst>
              <a:gd fmla="val 50000" name="adj"/>
            </a:avLst>
          </a:prstGeom>
          <a:solidFill>
            <a:sysClr lastClr="FFFFFF" val="window"/>
          </a:solidFill>
          <a:ln algn="ctr" cap="flat" cmpd="sng" w="12700">
            <a:noFill/>
            <a:prstDash val="solid"/>
            <a:miter lim="800000"/>
          </a:ln>
          <a:effectLst/>
        </p:spPr>
        <p:txBody>
          <a:bodyPr anchor="ctr" rtlCol="0"/>
          <a:lstStyle/>
          <a:p>
            <a:pPr algn="ctr">
              <a:defRPr/>
            </a:pPr>
            <a:endParaRPr kern="0" lang="id-ID">
              <a:solidFill>
                <a:prstClr val="white"/>
              </a:solidFill>
              <a:latin typeface="+mn-ea"/>
              <a:sym typeface="+mn-lt"/>
            </a:endParaRPr>
          </a:p>
        </p:txBody>
      </p:sp>
      <p:sp>
        <p:nvSpPr>
          <p:cNvPr id="25" name="Freeform 55">
            <a:extLst>
              <a:ext uri="{FF2B5EF4-FFF2-40B4-BE49-F238E27FC236}">
                <a16:creationId xmlns:a16="http://schemas.microsoft.com/office/drawing/2014/main" id="{C464CE86-B2CE-4B10-BE65-A99985611054}"/>
              </a:ext>
            </a:extLst>
          </p:cNvPr>
          <p:cNvSpPr>
            <a:spLocks noChangeArrowheads="1"/>
          </p:cNvSpPr>
          <p:nvPr/>
        </p:nvSpPr>
        <p:spPr bwMode="auto">
          <a:xfrm>
            <a:off x="9368602" y="2396261"/>
            <a:ext cx="446400" cy="453600"/>
          </a:xfrm>
          <a:custGeom>
            <a:gdLst>
              <a:gd fmla="*/ 73816246 w 601" name="T0"/>
              <a:gd fmla="*/ 78678142 h 609" name="T1"/>
              <a:gd fmla="*/ 73816246 w 601" name="T2"/>
              <a:gd fmla="*/ 78678142 h 609" name="T3"/>
              <a:gd fmla="*/ 3613541 w 601" name="T4"/>
              <a:gd fmla="*/ 78678142 h 609" name="T5"/>
              <a:gd fmla="*/ 0 w 601" name="T6"/>
              <a:gd fmla="*/ 75054951 h 609" name="T7"/>
              <a:gd fmla="*/ 0 w 601" name="T8"/>
              <a:gd fmla="*/ 13716829 h 609" name="T9"/>
              <a:gd fmla="*/ 3613541 w 601" name="T10"/>
              <a:gd fmla="*/ 10093638 h 609" name="T11"/>
              <a:gd fmla="*/ 10840264 w 601" name="T12"/>
              <a:gd fmla="*/ 10093638 h 609" name="T13"/>
              <a:gd fmla="*/ 10840264 w 601" name="T14"/>
              <a:gd fmla="*/ 13716829 h 609" name="T15"/>
              <a:gd fmla="*/ 19099426 w 601" name="T16"/>
              <a:gd fmla="*/ 21998871 h 609" name="T17"/>
              <a:gd fmla="*/ 27229624 w 601" name="T18"/>
              <a:gd fmla="*/ 13716829 h 609" name="T19"/>
              <a:gd fmla="*/ 27229624 w 601" name="T20"/>
              <a:gd fmla="*/ 10093638 h 609" name="T21"/>
              <a:gd fmla="*/ 49167722 w 601" name="T22"/>
              <a:gd fmla="*/ 10093638 h 609" name="T23"/>
              <a:gd fmla="*/ 49167722 w 601" name="T24"/>
              <a:gd fmla="*/ 13716829 h 609" name="T25"/>
              <a:gd fmla="*/ 58330360 w 601" name="T26"/>
              <a:gd fmla="*/ 21998871 h 609" name="T27"/>
              <a:gd fmla="*/ 66460558 w 601" name="T28"/>
              <a:gd fmla="*/ 13716829 h 609" name="T29"/>
              <a:gd fmla="*/ 66460558 w 601" name="T30"/>
              <a:gd fmla="*/ 10093638 h 609" name="T31"/>
              <a:gd fmla="*/ 73816246 w 601" name="T32"/>
              <a:gd fmla="*/ 10093638 h 609" name="T33"/>
              <a:gd fmla="*/ 77429787 w 601" name="T34"/>
              <a:gd fmla="*/ 13716829 h 609" name="T35"/>
              <a:gd fmla="*/ 77429787 w 601" name="T36"/>
              <a:gd fmla="*/ 75054951 h 609" name="T37"/>
              <a:gd fmla="*/ 73816246 w 601" name="T38"/>
              <a:gd fmla="*/ 78678142 h 609" name="T39"/>
              <a:gd fmla="*/ 70203064 w 601" name="T40"/>
              <a:gd fmla="*/ 29245613 h 609" name="T41"/>
              <a:gd fmla="*/ 70203064 w 601" name="T42"/>
              <a:gd fmla="*/ 29245613 h 609" name="T43"/>
              <a:gd fmla="*/ 7226723 w 601" name="T44"/>
              <a:gd fmla="*/ 29245613 h 609" name="T45"/>
              <a:gd fmla="*/ 7226723 w 601" name="T46"/>
              <a:gd fmla="*/ 71302258 h 609" name="T47"/>
              <a:gd fmla="*/ 70203064 w 601" name="T48"/>
              <a:gd fmla="*/ 71302258 h 609" name="T49"/>
              <a:gd fmla="*/ 70203064 w 601" name="T50"/>
              <a:gd fmla="*/ 29245613 h 609" name="T51"/>
              <a:gd fmla="*/ 26326149 w 601" name="T52"/>
              <a:gd fmla="*/ 46585633 h 609" name="T53"/>
              <a:gd fmla="*/ 26326149 w 601" name="T54"/>
              <a:gd fmla="*/ 46585633 h 609" name="T55"/>
              <a:gd fmla="*/ 29165180 w 601" name="T56"/>
              <a:gd fmla="*/ 47491791 h 609" name="T57"/>
              <a:gd fmla="*/ 34585312 w 601" name="T58"/>
              <a:gd fmla="*/ 53961878 h 609" name="T59"/>
              <a:gd fmla="*/ 49167722 w 601" name="T60"/>
              <a:gd fmla="*/ 39339251 h 609" name="T61"/>
              <a:gd fmla="*/ 51877788 w 601" name="T62"/>
              <a:gd fmla="*/ 38433453 h 609" name="T63"/>
              <a:gd fmla="*/ 55620295 w 601" name="T64"/>
              <a:gd fmla="*/ 42056644 h 609" name="T65"/>
              <a:gd fmla="*/ 54716819 w 601" name="T66"/>
              <a:gd fmla="*/ 43868240 h 609" name="T67"/>
              <a:gd fmla="*/ 37295378 w 601" name="T68"/>
              <a:gd fmla="*/ 61338122 h 609" name="T69"/>
              <a:gd fmla="*/ 34585312 w 601" name="T70"/>
              <a:gd fmla="*/ 62243920 h 609" name="T71"/>
              <a:gd fmla="*/ 32778721 w 601" name="T72"/>
              <a:gd fmla="*/ 61338122 h 609" name="T73"/>
              <a:gd fmla="*/ 23616083 w 601" name="T74"/>
              <a:gd fmla="*/ 53056080 h 609" name="T75"/>
              <a:gd fmla="*/ 22712608 w 601" name="T76"/>
              <a:gd fmla="*/ 50338687 h 609" name="T77"/>
              <a:gd fmla="*/ 26326149 w 601" name="T78"/>
              <a:gd fmla="*/ 46585633 h 609" name="T79"/>
              <a:gd fmla="*/ 58330360 w 601" name="T80"/>
              <a:gd fmla="*/ 17340380 h 609" name="T81"/>
              <a:gd fmla="*/ 58330360 w 601" name="T82"/>
              <a:gd fmla="*/ 17340380 h 609" name="T83"/>
              <a:gd fmla="*/ 54716819 w 601" name="T84"/>
              <a:gd fmla="*/ 13716829 h 609" name="T85"/>
              <a:gd fmla="*/ 54716819 w 601" name="T86"/>
              <a:gd fmla="*/ 3623191 h 609" name="T87"/>
              <a:gd fmla="*/ 58330360 w 601" name="T88"/>
              <a:gd fmla="*/ 0 h 609" name="T89"/>
              <a:gd fmla="*/ 61943901 w 601" name="T90"/>
              <a:gd fmla="*/ 3623191 h 609" name="T91"/>
              <a:gd fmla="*/ 61943901 w 601" name="T92"/>
              <a:gd fmla="*/ 13716829 h 609" name="T93"/>
              <a:gd fmla="*/ 58330360 w 601" name="T94"/>
              <a:gd fmla="*/ 17340380 h 609" name="T95"/>
              <a:gd fmla="*/ 19099426 w 601" name="T96"/>
              <a:gd fmla="*/ 17340380 h 609" name="T97"/>
              <a:gd fmla="*/ 19099426 w 601" name="T98"/>
              <a:gd fmla="*/ 17340380 h 609" name="T99"/>
              <a:gd fmla="*/ 15485886 w 601" name="T100"/>
              <a:gd fmla="*/ 13716829 h 609" name="T101"/>
              <a:gd fmla="*/ 15485886 w 601" name="T102"/>
              <a:gd fmla="*/ 3623191 h 609" name="T103"/>
              <a:gd fmla="*/ 19099426 w 601" name="T104"/>
              <a:gd fmla="*/ 0 h 609" name="T105"/>
              <a:gd fmla="*/ 22712608 w 601" name="T106"/>
              <a:gd fmla="*/ 3623191 h 609" name="T107"/>
              <a:gd fmla="*/ 22712608 w 601" name="T108"/>
              <a:gd fmla="*/ 13716829 h 609" name="T109"/>
              <a:gd fmla="*/ 19099426 w 601" name="T110"/>
              <a:gd fmla="*/ 17340380 h 609"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b="b" l="0" r="r" t="0"/>
            <a:pathLst>
              <a:path h="609" w="601">
                <a:moveTo>
                  <a:pt x="572" y="608"/>
                </a:moveTo>
                <a:lnTo>
                  <a:pt x="572" y="608"/>
                </a:lnTo>
                <a:cubicBezTo>
                  <a:pt x="28" y="608"/>
                  <a:pt x="28" y="608"/>
                  <a:pt x="28" y="608"/>
                </a:cubicBezTo>
                <a:cubicBezTo>
                  <a:pt x="7" y="608"/>
                  <a:pt x="0" y="594"/>
                  <a:pt x="0" y="580"/>
                </a:cubicBezTo>
                <a:cubicBezTo>
                  <a:pt x="0" y="106"/>
                  <a:pt x="0" y="106"/>
                  <a:pt x="0" y="106"/>
                </a:cubicBezTo>
                <a:cubicBezTo>
                  <a:pt x="0" y="92"/>
                  <a:pt x="7" y="78"/>
                  <a:pt x="28" y="78"/>
                </a:cubicBezTo>
                <a:cubicBezTo>
                  <a:pt x="84" y="78"/>
                  <a:pt x="84" y="78"/>
                  <a:pt x="84" y="78"/>
                </a:cubicBezTo>
                <a:cubicBezTo>
                  <a:pt x="84" y="106"/>
                  <a:pt x="84" y="106"/>
                  <a:pt x="84" y="106"/>
                </a:cubicBezTo>
                <a:cubicBezTo>
                  <a:pt x="84" y="141"/>
                  <a:pt x="113" y="170"/>
                  <a:pt x="148" y="170"/>
                </a:cubicBezTo>
                <a:cubicBezTo>
                  <a:pt x="183" y="170"/>
                  <a:pt x="211" y="141"/>
                  <a:pt x="211" y="106"/>
                </a:cubicBezTo>
                <a:cubicBezTo>
                  <a:pt x="211" y="78"/>
                  <a:pt x="211" y="78"/>
                  <a:pt x="211" y="78"/>
                </a:cubicBezTo>
                <a:cubicBezTo>
                  <a:pt x="381" y="78"/>
                  <a:pt x="381" y="78"/>
                  <a:pt x="381" y="78"/>
                </a:cubicBezTo>
                <a:cubicBezTo>
                  <a:pt x="381" y="106"/>
                  <a:pt x="381" y="106"/>
                  <a:pt x="381" y="106"/>
                </a:cubicBezTo>
                <a:cubicBezTo>
                  <a:pt x="381" y="141"/>
                  <a:pt x="417" y="170"/>
                  <a:pt x="452" y="170"/>
                </a:cubicBezTo>
                <a:cubicBezTo>
                  <a:pt x="487" y="170"/>
                  <a:pt x="515" y="141"/>
                  <a:pt x="515" y="106"/>
                </a:cubicBezTo>
                <a:cubicBezTo>
                  <a:pt x="515" y="78"/>
                  <a:pt x="515" y="78"/>
                  <a:pt x="515" y="78"/>
                </a:cubicBezTo>
                <a:cubicBezTo>
                  <a:pt x="572" y="78"/>
                  <a:pt x="572" y="78"/>
                  <a:pt x="572" y="78"/>
                </a:cubicBezTo>
                <a:cubicBezTo>
                  <a:pt x="586" y="78"/>
                  <a:pt x="600" y="92"/>
                  <a:pt x="600" y="106"/>
                </a:cubicBezTo>
                <a:cubicBezTo>
                  <a:pt x="600" y="580"/>
                  <a:pt x="600" y="580"/>
                  <a:pt x="600" y="580"/>
                </a:cubicBezTo>
                <a:cubicBezTo>
                  <a:pt x="600" y="594"/>
                  <a:pt x="586" y="608"/>
                  <a:pt x="572" y="608"/>
                </a:cubicBezTo>
                <a:close/>
                <a:moveTo>
                  <a:pt x="544" y="226"/>
                </a:moveTo>
                <a:lnTo>
                  <a:pt x="544" y="226"/>
                </a:lnTo>
                <a:cubicBezTo>
                  <a:pt x="56" y="226"/>
                  <a:pt x="56" y="226"/>
                  <a:pt x="56" y="226"/>
                </a:cubicBezTo>
                <a:cubicBezTo>
                  <a:pt x="56" y="551"/>
                  <a:pt x="56" y="551"/>
                  <a:pt x="56" y="551"/>
                </a:cubicBezTo>
                <a:cubicBezTo>
                  <a:pt x="544" y="551"/>
                  <a:pt x="544" y="551"/>
                  <a:pt x="544" y="551"/>
                </a:cubicBezTo>
                <a:lnTo>
                  <a:pt x="544" y="226"/>
                </a:lnTo>
                <a:close/>
                <a:moveTo>
                  <a:pt x="204" y="360"/>
                </a:moveTo>
                <a:lnTo>
                  <a:pt x="204" y="360"/>
                </a:lnTo>
                <a:cubicBezTo>
                  <a:pt x="211" y="360"/>
                  <a:pt x="219" y="360"/>
                  <a:pt x="226" y="367"/>
                </a:cubicBezTo>
                <a:cubicBezTo>
                  <a:pt x="268" y="417"/>
                  <a:pt x="268" y="417"/>
                  <a:pt x="268" y="417"/>
                </a:cubicBezTo>
                <a:cubicBezTo>
                  <a:pt x="381" y="304"/>
                  <a:pt x="381" y="304"/>
                  <a:pt x="381" y="304"/>
                </a:cubicBezTo>
                <a:cubicBezTo>
                  <a:pt x="388" y="297"/>
                  <a:pt x="395" y="297"/>
                  <a:pt x="402" y="297"/>
                </a:cubicBezTo>
                <a:cubicBezTo>
                  <a:pt x="417" y="297"/>
                  <a:pt x="431" y="304"/>
                  <a:pt x="431" y="325"/>
                </a:cubicBezTo>
                <a:cubicBezTo>
                  <a:pt x="431" y="332"/>
                  <a:pt x="431" y="339"/>
                  <a:pt x="424" y="339"/>
                </a:cubicBezTo>
                <a:cubicBezTo>
                  <a:pt x="289" y="474"/>
                  <a:pt x="289" y="474"/>
                  <a:pt x="289" y="474"/>
                </a:cubicBezTo>
                <a:cubicBezTo>
                  <a:pt x="282" y="481"/>
                  <a:pt x="275" y="481"/>
                  <a:pt x="268" y="481"/>
                </a:cubicBezTo>
                <a:cubicBezTo>
                  <a:pt x="261" y="481"/>
                  <a:pt x="254" y="481"/>
                  <a:pt x="254" y="474"/>
                </a:cubicBezTo>
                <a:cubicBezTo>
                  <a:pt x="183" y="410"/>
                  <a:pt x="183" y="410"/>
                  <a:pt x="183" y="410"/>
                </a:cubicBezTo>
                <a:cubicBezTo>
                  <a:pt x="176" y="403"/>
                  <a:pt x="176" y="396"/>
                  <a:pt x="176" y="389"/>
                </a:cubicBezTo>
                <a:cubicBezTo>
                  <a:pt x="176" y="375"/>
                  <a:pt x="190" y="360"/>
                  <a:pt x="204" y="360"/>
                </a:cubicBezTo>
                <a:close/>
                <a:moveTo>
                  <a:pt x="452" y="134"/>
                </a:moveTo>
                <a:lnTo>
                  <a:pt x="452" y="134"/>
                </a:lnTo>
                <a:cubicBezTo>
                  <a:pt x="431" y="134"/>
                  <a:pt x="424" y="120"/>
                  <a:pt x="424" y="106"/>
                </a:cubicBezTo>
                <a:cubicBezTo>
                  <a:pt x="424" y="28"/>
                  <a:pt x="424" y="28"/>
                  <a:pt x="424" y="28"/>
                </a:cubicBezTo>
                <a:cubicBezTo>
                  <a:pt x="424" y="14"/>
                  <a:pt x="431" y="0"/>
                  <a:pt x="452" y="0"/>
                </a:cubicBezTo>
                <a:cubicBezTo>
                  <a:pt x="466" y="0"/>
                  <a:pt x="480" y="14"/>
                  <a:pt x="480" y="28"/>
                </a:cubicBezTo>
                <a:cubicBezTo>
                  <a:pt x="480" y="106"/>
                  <a:pt x="480" y="106"/>
                  <a:pt x="480" y="106"/>
                </a:cubicBezTo>
                <a:cubicBezTo>
                  <a:pt x="480" y="120"/>
                  <a:pt x="466" y="134"/>
                  <a:pt x="452" y="134"/>
                </a:cubicBezTo>
                <a:close/>
                <a:moveTo>
                  <a:pt x="148" y="134"/>
                </a:moveTo>
                <a:lnTo>
                  <a:pt x="148" y="134"/>
                </a:lnTo>
                <a:cubicBezTo>
                  <a:pt x="134" y="134"/>
                  <a:pt x="120" y="120"/>
                  <a:pt x="120" y="106"/>
                </a:cubicBezTo>
                <a:cubicBezTo>
                  <a:pt x="120" y="28"/>
                  <a:pt x="120" y="28"/>
                  <a:pt x="120" y="28"/>
                </a:cubicBezTo>
                <a:cubicBezTo>
                  <a:pt x="120" y="14"/>
                  <a:pt x="134" y="0"/>
                  <a:pt x="148" y="0"/>
                </a:cubicBezTo>
                <a:cubicBezTo>
                  <a:pt x="162" y="0"/>
                  <a:pt x="176" y="14"/>
                  <a:pt x="176" y="28"/>
                </a:cubicBezTo>
                <a:cubicBezTo>
                  <a:pt x="176" y="106"/>
                  <a:pt x="176" y="106"/>
                  <a:pt x="176" y="106"/>
                </a:cubicBezTo>
                <a:cubicBezTo>
                  <a:pt x="176" y="120"/>
                  <a:pt x="162" y="134"/>
                  <a:pt x="148" y="134"/>
                </a:cubicBezTo>
                <a:close/>
              </a:path>
            </a:pathLst>
          </a:custGeom>
          <a:solidFill>
            <a:sysClr lastClr="FFFFFF" val="window"/>
          </a:solidFill>
          <a:ln>
            <a:noFill/>
          </a:ln>
          <a:extLst>
            <a:ext uri="{91240B29-F687-4f45-9708-019B960494DF}">
              <a14:hiddenLine w="9525">
                <a:solidFill>
                  <a:srgbClr val="000000"/>
                </a:solidFill>
                <a:round/>
                <a:headEnd/>
                <a:tailEnd/>
              </a14:hiddenLine>
            </a:ext>
          </a:extLst>
        </p:spPr>
        <p:txBody>
          <a:bodyPr anchor="ctr" wrap="none"/>
          <a:lstStyle/>
          <a:p>
            <a:pPr>
              <a:defRPr/>
            </a:pPr>
            <a:endParaRPr kern="0" lang="en-US">
              <a:solidFill>
                <a:prstClr val="black"/>
              </a:solidFill>
              <a:latin typeface="+mn-ea"/>
              <a:sym typeface="+mn-lt"/>
            </a:endParaRPr>
          </a:p>
        </p:txBody>
      </p:sp>
      <p:sp>
        <p:nvSpPr>
          <p:cNvPr id="26" name="Text Placeholder 4">
            <a:extLst>
              <a:ext uri="{FF2B5EF4-FFF2-40B4-BE49-F238E27FC236}">
                <a16:creationId xmlns:a16="http://schemas.microsoft.com/office/drawing/2014/main" id="{763B4C44-730F-4B60-A915-5A9479F0C719}"/>
              </a:ext>
            </a:extLst>
          </p:cNvPr>
          <p:cNvSpPr txBox="1"/>
          <p:nvPr/>
        </p:nvSpPr>
        <p:spPr>
          <a:xfrm>
            <a:off x="8426577" y="3722336"/>
            <a:ext cx="2335312" cy="914400"/>
          </a:xfrm>
          <a:prstGeom prst="rect">
            <a:avLst/>
          </a:prstGeom>
        </p:spPr>
        <p:txBody>
          <a:bodyPr wrap="square">
            <a:spAutoFit/>
          </a:bodyPr>
          <a:lstStyle>
            <a:defPPr>
              <a:defRPr lang="zh-CN"/>
            </a:defPPr>
            <a:lvl1pPr algn="just" indent="0">
              <a:lnSpc>
                <a:spcPct val="150000"/>
              </a:lnSpc>
              <a:spcBef>
                <a:spcPts val="1000"/>
              </a:spcBef>
              <a:buFont charset="0" panose="020b0604020202020204" pitchFamily="34" typeface="Arial"/>
              <a:buNone/>
              <a:defRPr sz="1400">
                <a:solidFill>
                  <a:schemeClr val="tx1">
                    <a:lumMod val="50000"/>
                    <a:lumOff val="50000"/>
                  </a:schemeClr>
                </a:solidFill>
                <a:latin charset="-122" panose="020b0502040204020203" pitchFamily="34" typeface="微软雅黑 Light"/>
                <a:ea charset="-122" panose="020b0502040204020203" pitchFamily="34" typeface="微软雅黑 Light"/>
                <a:cs typeface="Calibri"/>
              </a:defRPr>
            </a:lvl1pPr>
            <a:lvl2pPr indent="-228600" marL="685800">
              <a:lnSpc>
                <a:spcPct val="90000"/>
              </a:lnSpc>
              <a:spcBef>
                <a:spcPts val="500"/>
              </a:spcBef>
              <a:buFont charset="0" panose="020b0604020202020204" pitchFamily="34" typeface="Arial"/>
              <a:buChar char="•"/>
              <a:defRPr sz="2400"/>
            </a:lvl2pPr>
            <a:lvl3pPr indent="-228600" marL="1143000">
              <a:lnSpc>
                <a:spcPct val="90000"/>
              </a:lnSpc>
              <a:spcBef>
                <a:spcPts val="500"/>
              </a:spcBef>
              <a:buFont charset="0" panose="020b0604020202020204" pitchFamily="34" typeface="Arial"/>
              <a:buChar char="•"/>
              <a:defRPr sz="2000"/>
            </a:lvl3pPr>
            <a:lvl4pPr indent="-228600" marL="1600200">
              <a:lnSpc>
                <a:spcPct val="90000"/>
              </a:lnSpc>
              <a:spcBef>
                <a:spcPts val="500"/>
              </a:spcBef>
              <a:buFont charset="0" panose="020b0604020202020204" pitchFamily="34" typeface="Arial"/>
              <a:buChar char="•"/>
            </a:lvl4pPr>
            <a:lvl5pPr indent="-228600" marL="2057400">
              <a:lnSpc>
                <a:spcPct val="90000"/>
              </a:lnSpc>
              <a:spcBef>
                <a:spcPts val="500"/>
              </a:spcBef>
              <a:buFont charset="0" panose="020b0604020202020204" pitchFamily="34" typeface="Arial"/>
              <a:buChar char="•"/>
            </a:lvl5pPr>
            <a:lvl6pPr indent="-228600" marL="2514600">
              <a:lnSpc>
                <a:spcPct val="90000"/>
              </a:lnSpc>
              <a:spcBef>
                <a:spcPts val="500"/>
              </a:spcBef>
              <a:buFont charset="0" panose="020b0604020202020204" pitchFamily="34" typeface="Arial"/>
              <a:buChar char="•"/>
            </a:lvl6pPr>
            <a:lvl7pPr indent="-228600" marL="2971800">
              <a:lnSpc>
                <a:spcPct val="90000"/>
              </a:lnSpc>
              <a:spcBef>
                <a:spcPts val="500"/>
              </a:spcBef>
              <a:buFont charset="0" panose="020b0604020202020204" pitchFamily="34" typeface="Arial"/>
              <a:buChar char="•"/>
            </a:lvl7pPr>
            <a:lvl8pPr indent="-228600" marL="3429000">
              <a:lnSpc>
                <a:spcPct val="90000"/>
              </a:lnSpc>
              <a:spcBef>
                <a:spcPts val="500"/>
              </a:spcBef>
              <a:buFont charset="0" panose="020b0604020202020204" pitchFamily="34" typeface="Arial"/>
              <a:buChar char="•"/>
            </a:lvl8pPr>
            <a:lvl9pPr indent="-228600" marL="3886200">
              <a:lnSpc>
                <a:spcPct val="90000"/>
              </a:lnSpc>
              <a:spcBef>
                <a:spcPts val="500"/>
              </a:spcBef>
              <a:buFont charset="0" panose="020b0604020202020204" pitchFamily="34" typeface="Arial"/>
              <a:buChar char="•"/>
            </a:lvl9pPr>
          </a:lstStyle>
          <a:p>
            <a:r>
              <a:rPr altLang="en-US" lang="zh-CN" sz="1200">
                <a:solidFill>
                  <a:prstClr val="white">
                    <a:alpha val="80000"/>
                  </a:prstClr>
                </a:solidFill>
                <a:latin typeface="+mn-ea"/>
                <a:ea typeface="+mn-ea"/>
                <a:cs typeface="+mn-ea"/>
                <a:sym typeface="+mn-lt"/>
              </a:rPr>
              <a:t>在这里添加相关的文字描述，可以从您的文案中复制需要的内容到这里，选择仅保留文字即可。</a:t>
            </a:r>
          </a:p>
        </p:txBody>
      </p:sp>
      <p:sp>
        <p:nvSpPr>
          <p:cNvPr id="27" name="TextBox 9">
            <a:extLst>
              <a:ext uri="{FF2B5EF4-FFF2-40B4-BE49-F238E27FC236}">
                <a16:creationId xmlns:a16="http://schemas.microsoft.com/office/drawing/2014/main" id="{EE2AAEDB-2FF6-4317-BD99-2F5F71893046}"/>
              </a:ext>
            </a:extLst>
          </p:cNvPr>
          <p:cNvSpPr txBox="1"/>
          <p:nvPr/>
        </p:nvSpPr>
        <p:spPr>
          <a:xfrm>
            <a:off x="8874141" y="3001558"/>
            <a:ext cx="1440180" cy="365760"/>
          </a:xfrm>
          <a:prstGeom prst="rect">
            <a:avLst/>
          </a:prstGeom>
          <a:noFill/>
        </p:spPr>
        <p:txBody>
          <a:bodyPr rtlCol="0" wrap="none">
            <a:spAutoFit/>
          </a:bodyPr>
          <a:lstStyle/>
          <a:p>
            <a:pPr algn="ctr"/>
            <a:r>
              <a:rPr altLang="en-US" lang="zh-CN">
                <a:solidFill>
                  <a:prstClr val="white"/>
                </a:solidFill>
                <a:latin typeface="+mn-ea"/>
                <a:cs typeface="+mn-ea"/>
                <a:sym typeface="+mn-lt"/>
              </a:rPr>
              <a:t>添加标题 03</a:t>
            </a:r>
          </a:p>
        </p:txBody>
      </p:sp>
      <p:sp>
        <p:nvSpPr>
          <p:cNvPr id="28" name="Rectangle: Rounded Corners 18">
            <a:extLst>
              <a:ext uri="{FF2B5EF4-FFF2-40B4-BE49-F238E27FC236}">
                <a16:creationId xmlns:a16="http://schemas.microsoft.com/office/drawing/2014/main" id="{05BCB8A4-3CBB-4086-993E-FA40CE6D2207}"/>
              </a:ext>
            </a:extLst>
          </p:cNvPr>
          <p:cNvSpPr/>
          <p:nvPr/>
        </p:nvSpPr>
        <p:spPr>
          <a:xfrm>
            <a:off x="9450232" y="3528612"/>
            <a:ext cx="288000" cy="36000"/>
          </a:xfrm>
          <a:prstGeom prst="roundRect">
            <a:avLst>
              <a:gd fmla="val 50000" name="adj"/>
            </a:avLst>
          </a:prstGeom>
          <a:solidFill>
            <a:sysClr lastClr="FFFFFF" val="window"/>
          </a:solidFill>
          <a:ln algn="ctr" cap="flat" cmpd="sng" w="12700">
            <a:noFill/>
            <a:prstDash val="solid"/>
            <a:miter lim="800000"/>
          </a:ln>
          <a:effectLst/>
        </p:spPr>
        <p:txBody>
          <a:bodyPr anchor="ctr" rtlCol="0"/>
          <a:lstStyle/>
          <a:p>
            <a:pPr algn="ctr">
              <a:defRPr/>
            </a:pPr>
            <a:endParaRPr kern="0" lang="id-ID">
              <a:solidFill>
                <a:prstClr val="white"/>
              </a:solidFill>
              <a:latin typeface="+mn-ea"/>
              <a:sym typeface="+mn-lt"/>
            </a:endParaRPr>
          </a:p>
        </p:txBody>
      </p:sp>
      <p:sp>
        <p:nvSpPr>
          <p:cNvPr id="29" name="Text Placeholder 4">
            <a:extLst>
              <a:ext uri="{FF2B5EF4-FFF2-40B4-BE49-F238E27FC236}">
                <a16:creationId xmlns:a16="http://schemas.microsoft.com/office/drawing/2014/main" id="{1A158E7D-5E93-4305-A5E1-D1F2239926FC}"/>
              </a:ext>
            </a:extLst>
          </p:cNvPr>
          <p:cNvSpPr txBox="1"/>
          <p:nvPr/>
        </p:nvSpPr>
        <p:spPr>
          <a:xfrm>
            <a:off x="4631059" y="5026163"/>
            <a:ext cx="2868922" cy="914400"/>
          </a:xfrm>
          <a:prstGeom prst="rect">
            <a:avLst/>
          </a:prstGeom>
        </p:spPr>
        <p:txBody>
          <a:bodyPr wrap="square">
            <a:spAutoFit/>
          </a:bodyPr>
          <a:lstStyle>
            <a:defPPr>
              <a:defRPr lang="zh-CN"/>
            </a:defPPr>
            <a:lvl1pPr algn="just" indent="0">
              <a:lnSpc>
                <a:spcPct val="150000"/>
              </a:lnSpc>
              <a:spcBef>
                <a:spcPts val="1000"/>
              </a:spcBef>
              <a:buFont charset="0" panose="020b0604020202020204" pitchFamily="34" typeface="Arial"/>
              <a:buNone/>
              <a:defRPr sz="1400">
                <a:solidFill>
                  <a:schemeClr val="tx1">
                    <a:lumMod val="50000"/>
                    <a:lumOff val="50000"/>
                  </a:schemeClr>
                </a:solidFill>
                <a:latin charset="-122" panose="020b0502040204020203" pitchFamily="34" typeface="微软雅黑 Light"/>
                <a:ea charset="-122" panose="020b0502040204020203" pitchFamily="34" typeface="微软雅黑 Light"/>
                <a:cs typeface="Calibri"/>
              </a:defRPr>
            </a:lvl1pPr>
            <a:lvl2pPr indent="-228600" marL="685800">
              <a:lnSpc>
                <a:spcPct val="90000"/>
              </a:lnSpc>
              <a:spcBef>
                <a:spcPts val="500"/>
              </a:spcBef>
              <a:buFont charset="0" panose="020b0604020202020204" pitchFamily="34" typeface="Arial"/>
              <a:buChar char="•"/>
              <a:defRPr sz="2400"/>
            </a:lvl2pPr>
            <a:lvl3pPr indent="-228600" marL="1143000">
              <a:lnSpc>
                <a:spcPct val="90000"/>
              </a:lnSpc>
              <a:spcBef>
                <a:spcPts val="500"/>
              </a:spcBef>
              <a:buFont charset="0" panose="020b0604020202020204" pitchFamily="34" typeface="Arial"/>
              <a:buChar char="•"/>
              <a:defRPr sz="2000"/>
            </a:lvl3pPr>
            <a:lvl4pPr indent="-228600" marL="1600200">
              <a:lnSpc>
                <a:spcPct val="90000"/>
              </a:lnSpc>
              <a:spcBef>
                <a:spcPts val="500"/>
              </a:spcBef>
              <a:buFont charset="0" panose="020b0604020202020204" pitchFamily="34" typeface="Arial"/>
              <a:buChar char="•"/>
            </a:lvl4pPr>
            <a:lvl5pPr indent="-228600" marL="2057400">
              <a:lnSpc>
                <a:spcPct val="90000"/>
              </a:lnSpc>
              <a:spcBef>
                <a:spcPts val="500"/>
              </a:spcBef>
              <a:buFont charset="0" panose="020b0604020202020204" pitchFamily="34" typeface="Arial"/>
              <a:buChar char="•"/>
            </a:lvl5pPr>
            <a:lvl6pPr indent="-228600" marL="2514600">
              <a:lnSpc>
                <a:spcPct val="90000"/>
              </a:lnSpc>
              <a:spcBef>
                <a:spcPts val="500"/>
              </a:spcBef>
              <a:buFont charset="0" panose="020b0604020202020204" pitchFamily="34" typeface="Arial"/>
              <a:buChar char="•"/>
            </a:lvl6pPr>
            <a:lvl7pPr indent="-228600" marL="2971800">
              <a:lnSpc>
                <a:spcPct val="90000"/>
              </a:lnSpc>
              <a:spcBef>
                <a:spcPts val="500"/>
              </a:spcBef>
              <a:buFont charset="0" panose="020b0604020202020204" pitchFamily="34" typeface="Arial"/>
              <a:buChar char="•"/>
            </a:lvl7pPr>
            <a:lvl8pPr indent="-228600" marL="3429000">
              <a:lnSpc>
                <a:spcPct val="90000"/>
              </a:lnSpc>
              <a:spcBef>
                <a:spcPts val="500"/>
              </a:spcBef>
              <a:buFont charset="0" panose="020b0604020202020204" pitchFamily="34" typeface="Arial"/>
              <a:buChar char="•"/>
            </a:lvl8pPr>
            <a:lvl9pPr indent="-228600" marL="3886200">
              <a:lnSpc>
                <a:spcPct val="90000"/>
              </a:lnSpc>
              <a:spcBef>
                <a:spcPts val="500"/>
              </a:spcBef>
              <a:buFont charset="0" panose="020b0604020202020204" pitchFamily="34" typeface="Arial"/>
              <a:buChar char="•"/>
            </a:lvl9pPr>
          </a:lstStyle>
          <a:p>
            <a:r>
              <a:rPr altLang="en-US" lang="zh-CN" sz="1200">
                <a:solidFill>
                  <a:prstClr val="black">
                    <a:lumMod val="50000"/>
                    <a:lumOff val="50000"/>
                    <a:alpha val="80000"/>
                  </a:prstClr>
                </a:solidFill>
                <a:latin typeface="+mn-ea"/>
                <a:ea typeface="+mn-ea"/>
                <a:cs typeface="+mn-ea"/>
                <a:sym typeface="+mn-lt"/>
              </a:rPr>
              <a:t>在这里添加相关的文字描述，可以从您的文案中复制需要的内容到这里，选择仅保留文字即可。</a:t>
            </a:r>
          </a:p>
        </p:txBody>
      </p:sp>
      <p:sp>
        <p:nvSpPr>
          <p:cNvPr id="30" name="TextBox 9">
            <a:extLst>
              <a:ext uri="{FF2B5EF4-FFF2-40B4-BE49-F238E27FC236}">
                <a16:creationId xmlns:a16="http://schemas.microsoft.com/office/drawing/2014/main" id="{C6DE51F6-DD32-4CBD-A524-9273A191E2A6}"/>
              </a:ext>
            </a:extLst>
          </p:cNvPr>
          <p:cNvSpPr txBox="1"/>
          <p:nvPr/>
        </p:nvSpPr>
        <p:spPr>
          <a:xfrm>
            <a:off x="4601867" y="4292924"/>
            <a:ext cx="1440180" cy="365760"/>
          </a:xfrm>
          <a:prstGeom prst="rect">
            <a:avLst/>
          </a:prstGeom>
          <a:noFill/>
        </p:spPr>
        <p:txBody>
          <a:bodyPr rtlCol="0" wrap="none">
            <a:spAutoFit/>
          </a:bodyPr>
          <a:lstStyle/>
          <a:p>
            <a:pPr algn="ctr"/>
            <a:r>
              <a:rPr altLang="en-US" lang="zh-CN">
                <a:solidFill>
                  <a:prstClr val="black">
                    <a:lumMod val="65000"/>
                    <a:lumOff val="35000"/>
                  </a:prstClr>
                </a:solidFill>
                <a:latin typeface="+mn-ea"/>
                <a:cs typeface="+mn-ea"/>
                <a:sym typeface="+mn-lt"/>
              </a:rPr>
              <a:t>添加标题 02</a:t>
            </a:r>
          </a:p>
        </p:txBody>
      </p:sp>
      <p:cxnSp>
        <p:nvCxnSpPr>
          <p:cNvPr id="31" name="直接连接符 30">
            <a:extLst>
              <a:ext uri="{FF2B5EF4-FFF2-40B4-BE49-F238E27FC236}">
                <a16:creationId xmlns:a16="http://schemas.microsoft.com/office/drawing/2014/main" id="{AABAC50B-B8B5-4BC6-9AC7-92A4BD016311}"/>
              </a:ext>
            </a:extLst>
          </p:cNvPr>
          <p:cNvCxnSpPr/>
          <p:nvPr/>
        </p:nvCxnSpPr>
        <p:spPr>
          <a:xfrm>
            <a:off x="4678144" y="4846141"/>
            <a:ext cx="2736000" cy="0"/>
          </a:xfrm>
          <a:prstGeom prst="line">
            <a:avLst/>
          </a:prstGeom>
          <a:noFill/>
          <a:ln algn="ctr" cap="flat" cmpd="sng" w="6350">
            <a:solidFill>
              <a:srgbClr val="E7E6E6">
                <a:lumMod val="90000"/>
                <a:alpha val="60000"/>
              </a:srgbClr>
            </a:solidFill>
            <a:prstDash val="solid"/>
            <a:miter lim="800000"/>
          </a:ln>
          <a:effectLst/>
        </p:spPr>
      </p:cxnSp>
    </p:spTree>
    <p:extLst>
      <p:ext uri="{BB962C8B-B14F-4D97-AF65-F5344CB8AC3E}">
        <p14:creationId val="707506394"/>
      </p:ext>
    </p:extLst>
  </p:cSld>
  <p:clrMapOvr>
    <a:masterClrMapping/>
  </p:clrMapOvr>
  <mc:AlternateContent>
    <mc:Choice Requires="p14">
      <p:transition p14:dur="1300" spd="slow">
        <p14:pan/>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3" presetSubtype="528">
                                  <p:stCondLst>
                                    <p:cond delay="0"/>
                                  </p:stCondLst>
                                  <p:iterate type="lt">
                                    <p:tmPct val="5000"/>
                                  </p:iterate>
                                  <p:childTnLst>
                                    <p:set>
                                      <p:cBhvr>
                                        <p:cTn dur="1" fill="hold" id="6">
                                          <p:stCondLst>
                                            <p:cond delay="0"/>
                                          </p:stCondLst>
                                        </p:cTn>
                                        <p:tgtEl>
                                          <p:spTgt spid="7"/>
                                        </p:tgtEl>
                                        <p:attrNameLst>
                                          <p:attrName>style.visibility</p:attrName>
                                        </p:attrNameLst>
                                      </p:cBhvr>
                                      <p:to>
                                        <p:strVal val="visible"/>
                                      </p:to>
                                    </p:set>
                                    <p:anim calcmode="lin" to="" valueType="num">
                                      <p:cBhvr>
                                        <p:cTn dur="1000" fill="hold" id="7">
                                          <p:stCondLst>
                                            <p:cond delay="0"/>
                                          </p:stCondLst>
                                        </p:cTn>
                                        <p:tgtEl>
                                          <p:spTgt spid="7"/>
                                        </p:tgtEl>
                                        <p:attrNameLst>
                                          <p:attrName>ppt_x</p:attrName>
                                        </p:attrNameLst>
                                      </p:cBhvr>
                                      <p:tavLst>
                                        <p:tav fmla="#ppt_x+(8/9)*(#ppt_x-(#ppt_x-#ppt_w/2))*((1.5-1.5*$)^2-(1.5-1.5*$)^3)" tm="0">
                                          <p:val>
                                            <p:strVal val="0"/>
                                          </p:val>
                                        </p:tav>
                                        <p:tav tm="100000">
                                          <p:val>
                                            <p:strVal val="1"/>
                                          </p:val>
                                        </p:tav>
                                      </p:tavLst>
                                    </p:anim>
                                    <p:anim calcmode="lin" to="" valueType="num">
                                      <p:cBhvr>
                                        <p:cTn dur="1000" fill="hold" id="8">
                                          <p:stCondLst>
                                            <p:cond delay="0"/>
                                          </p:stCondLst>
                                        </p:cTn>
                                        <p:tgtEl>
                                          <p:spTgt spid="7"/>
                                        </p:tgtEl>
                                        <p:attrNameLst>
                                          <p:attrName>ppt_y</p:attrName>
                                        </p:attrNameLst>
                                      </p:cBhvr>
                                      <p:tavLst>
                                        <p:tav fmla="#ppt_y+(8/9)*(#ppt_y-(#ppt_y+#ppt_h/2))*((1.5-1.5*$)^2-(1.5-1.5*$)^3)" tm="0">
                                          <p:val>
                                            <p:strVal val="0"/>
                                          </p:val>
                                        </p:tav>
                                        <p:tav tm="100000">
                                          <p:val>
                                            <p:strVal val="1"/>
                                          </p:val>
                                        </p:tav>
                                      </p:tavLst>
                                    </p:anim>
                                    <p:anim calcmode="lin" to="" valueType="num">
                                      <p:cBhvr>
                                        <p:cTn dur="1000" fill="hold" id="9">
                                          <p:stCondLst>
                                            <p:cond delay="0"/>
                                          </p:stCondLst>
                                        </p:cTn>
                                        <p:tgtEl>
                                          <p:spTgt spid="7"/>
                                        </p:tgtEl>
                                        <p:attrNameLst>
                                          <p:attrName>ppt_w</p:attrName>
                                        </p:attrNameLst>
                                      </p:cBhvr>
                                      <p:tavLst>
                                        <p:tav fmla="#ppt_w+(8/9)*(#ppt_w-0)*((1.5-1.5*$)^2-(1.5-1.5*$)^3)" tm="0">
                                          <p:val>
                                            <p:strVal val="0"/>
                                          </p:val>
                                        </p:tav>
                                        <p:tav tm="100000">
                                          <p:val>
                                            <p:strVal val="1"/>
                                          </p:val>
                                        </p:tav>
                                      </p:tavLst>
                                    </p:anim>
                                    <p:anim calcmode="lin" to="" valueType="num">
                                      <p:cBhvr>
                                        <p:cTn dur="1000" fill="hold" id="10">
                                          <p:stCondLst>
                                            <p:cond delay="0"/>
                                          </p:stCondLst>
                                        </p:cTn>
                                        <p:tgtEl>
                                          <p:spTgt spid="7"/>
                                        </p:tgtEl>
                                        <p:attrNameLst>
                                          <p:attrName>ppt_h</p:attrName>
                                        </p:attrNameLst>
                                      </p:cBhvr>
                                      <p:tavLst>
                                        <p:tav fmla="#ppt_h+(8/9)*(#ppt_h-0)*((1.5-1.5*$)^2-(1.5-1.5*$)^3)" tm="0">
                                          <p:val>
                                            <p:strVal val="0"/>
                                          </p:val>
                                        </p:tav>
                                        <p:tav tm="100000">
                                          <p:val>
                                            <p:strVal val="1"/>
                                          </p:val>
                                        </p:tav>
                                      </p:tavLst>
                                    </p:anim>
                                  </p:childTnLst>
                                </p:cTn>
                              </p:par>
                              <p:par>
                                <p:cTn fill="hold" grpId="0" id="11" nodeType="withEffect" presetClass="entr" presetID="21" presetSubtype="1">
                                  <p:stCondLst>
                                    <p:cond delay="750"/>
                                  </p:stCondLst>
                                  <p:childTnLst>
                                    <p:set>
                                      <p:cBhvr>
                                        <p:cTn dur="1" fill="hold" id="12">
                                          <p:stCondLst>
                                            <p:cond delay="0"/>
                                          </p:stCondLst>
                                        </p:cTn>
                                        <p:tgtEl>
                                          <p:spTgt spid="16"/>
                                        </p:tgtEl>
                                        <p:attrNameLst>
                                          <p:attrName>style.visibility</p:attrName>
                                        </p:attrNameLst>
                                      </p:cBhvr>
                                      <p:to>
                                        <p:strVal val="visible"/>
                                      </p:to>
                                    </p:set>
                                    <p:animEffect filter="wheel(1)" transition="in">
                                      <p:cBhvr>
                                        <p:cTn dur="1250" id="13"/>
                                        <p:tgtEl>
                                          <p:spTgt spid="16"/>
                                        </p:tgtEl>
                                      </p:cBhvr>
                                    </p:animEffect>
                                  </p:childTnLst>
                                </p:cTn>
                              </p:par>
                              <p:par>
                                <p:cTn fill="hold" grpId="1" id="14" nodeType="withEffect" presetClass="emph" presetID="8" presetSubtype="0">
                                  <p:stCondLst>
                                    <p:cond delay="750"/>
                                  </p:stCondLst>
                                  <p:childTnLst>
                                    <p:animRot by="10800000">
                                      <p:cBhvr>
                                        <p:cTn dur="10" fill="hold" id="15"/>
                                        <p:tgtEl>
                                          <p:spTgt spid="16"/>
                                        </p:tgtEl>
                                        <p:attrNameLst>
                                          <p:attrName>r</p:attrName>
                                        </p:attrNameLst>
                                      </p:cBhvr>
                                    </p:animRot>
                                  </p:childTnLst>
                                </p:cTn>
                              </p:par>
                              <p:par>
                                <p:cTn fill="hold" grpId="0" id="16" nodeType="withEffect" presetClass="entr" presetID="21" presetSubtype="1">
                                  <p:stCondLst>
                                    <p:cond delay="750"/>
                                  </p:stCondLst>
                                  <p:childTnLst>
                                    <p:set>
                                      <p:cBhvr>
                                        <p:cTn dur="1" fill="hold" id="17">
                                          <p:stCondLst>
                                            <p:cond delay="0"/>
                                          </p:stCondLst>
                                        </p:cTn>
                                        <p:tgtEl>
                                          <p:spTgt spid="15"/>
                                        </p:tgtEl>
                                        <p:attrNameLst>
                                          <p:attrName>style.visibility</p:attrName>
                                        </p:attrNameLst>
                                      </p:cBhvr>
                                      <p:to>
                                        <p:strVal val="visible"/>
                                      </p:to>
                                    </p:set>
                                    <p:animEffect filter="wheel(1)" transition="in">
                                      <p:cBhvr>
                                        <p:cTn dur="1250" id="18"/>
                                        <p:tgtEl>
                                          <p:spTgt spid="15"/>
                                        </p:tgtEl>
                                      </p:cBhvr>
                                    </p:animEffect>
                                  </p:childTnLst>
                                </p:cTn>
                              </p:par>
                              <p:par>
                                <p:cTn fill="hold" grpId="0" id="19" nodeType="withEffect" presetClass="entr" presetID="21" presetSubtype="1">
                                  <p:stCondLst>
                                    <p:cond delay="750"/>
                                  </p:stCondLst>
                                  <p:childTnLst>
                                    <p:set>
                                      <p:cBhvr>
                                        <p:cTn dur="1" fill="hold" id="20">
                                          <p:stCondLst>
                                            <p:cond delay="0"/>
                                          </p:stCondLst>
                                        </p:cTn>
                                        <p:tgtEl>
                                          <p:spTgt spid="14"/>
                                        </p:tgtEl>
                                        <p:attrNameLst>
                                          <p:attrName>style.visibility</p:attrName>
                                        </p:attrNameLst>
                                      </p:cBhvr>
                                      <p:to>
                                        <p:strVal val="visible"/>
                                      </p:to>
                                    </p:set>
                                    <p:animEffect filter="wheel(1)" transition="in">
                                      <p:cBhvr>
                                        <p:cTn dur="1250" id="21"/>
                                        <p:tgtEl>
                                          <p:spTgt spid="14"/>
                                        </p:tgtEl>
                                      </p:cBhvr>
                                    </p:animEffect>
                                  </p:childTnLst>
                                </p:cTn>
                              </p:par>
                              <p:par>
                                <p:cTn fill="hold" grpId="1" id="22" nodeType="withEffect" presetClass="emph" presetID="8" presetSubtype="0">
                                  <p:stCondLst>
                                    <p:cond delay="750"/>
                                  </p:stCondLst>
                                  <p:childTnLst>
                                    <p:animRot by="10800000">
                                      <p:cBhvr>
                                        <p:cTn dur="10" fill="hold" id="23"/>
                                        <p:tgtEl>
                                          <p:spTgt spid="14"/>
                                        </p:tgtEl>
                                        <p:attrNameLst>
                                          <p:attrName>r</p:attrName>
                                        </p:attrNameLst>
                                      </p:cBhvr>
                                    </p:animRot>
                                  </p:childTnLst>
                                </p:cTn>
                              </p:par>
                              <p:par>
                                <p:cTn fill="hold" grpId="0" id="24" nodeType="withEffect" presetClass="entr" presetID="21" presetSubtype="1">
                                  <p:stCondLst>
                                    <p:cond delay="750"/>
                                  </p:stCondLst>
                                  <p:childTnLst>
                                    <p:set>
                                      <p:cBhvr>
                                        <p:cTn dur="1" fill="hold" id="25">
                                          <p:stCondLst>
                                            <p:cond delay="0"/>
                                          </p:stCondLst>
                                        </p:cTn>
                                        <p:tgtEl>
                                          <p:spTgt spid="13"/>
                                        </p:tgtEl>
                                        <p:attrNameLst>
                                          <p:attrName>style.visibility</p:attrName>
                                        </p:attrNameLst>
                                      </p:cBhvr>
                                      <p:to>
                                        <p:strVal val="visible"/>
                                      </p:to>
                                    </p:set>
                                    <p:animEffect filter="wheel(1)" transition="in">
                                      <p:cBhvr>
                                        <p:cTn dur="1250" id="26"/>
                                        <p:tgtEl>
                                          <p:spTgt spid="13"/>
                                        </p:tgtEl>
                                      </p:cBhvr>
                                    </p:animEffect>
                                  </p:childTnLst>
                                </p:cTn>
                              </p:par>
                              <p:par>
                                <p:cTn fill="hold" grpId="0" id="27" nodeType="withEffect" presetClass="entr" presetID="14" presetSubtype="10">
                                  <p:stCondLst>
                                    <p:cond delay="750"/>
                                  </p:stCondLst>
                                  <p:childTnLst>
                                    <p:set>
                                      <p:cBhvr>
                                        <p:cTn dur="1" fill="hold" id="28">
                                          <p:stCondLst>
                                            <p:cond delay="0"/>
                                          </p:stCondLst>
                                        </p:cTn>
                                        <p:tgtEl>
                                          <p:spTgt spid="17"/>
                                        </p:tgtEl>
                                        <p:attrNameLst>
                                          <p:attrName>style.visibility</p:attrName>
                                        </p:attrNameLst>
                                      </p:cBhvr>
                                      <p:to>
                                        <p:strVal val="visible"/>
                                      </p:to>
                                    </p:set>
                                    <p:animEffect filter="randombar(horizontal)" transition="in">
                                      <p:cBhvr>
                                        <p:cTn dur="500" id="29"/>
                                        <p:tgtEl>
                                          <p:spTgt spid="17"/>
                                        </p:tgtEl>
                                      </p:cBhvr>
                                    </p:animEffect>
                                  </p:childTnLst>
                                </p:cTn>
                              </p:par>
                              <p:par>
                                <p:cTn accel="20000" decel="80000" fill="hold" id="30" nodeType="withEffect" presetClass="entr" presetID="2" presetSubtype="4">
                                  <p:stCondLst>
                                    <p:cond delay="1000"/>
                                  </p:stCondLst>
                                  <p:childTnLst>
                                    <p:set>
                                      <p:cBhvr>
                                        <p:cTn dur="1" fill="hold" id="31">
                                          <p:stCondLst>
                                            <p:cond delay="0"/>
                                          </p:stCondLst>
                                        </p:cTn>
                                        <p:tgtEl>
                                          <p:spTgt spid="9"/>
                                        </p:tgtEl>
                                        <p:attrNameLst>
                                          <p:attrName>style.visibility</p:attrName>
                                        </p:attrNameLst>
                                      </p:cBhvr>
                                      <p:to>
                                        <p:strVal val="visible"/>
                                      </p:to>
                                    </p:set>
                                    <p:anim calcmode="lin" valueType="num">
                                      <p:cBhvr additive="base">
                                        <p:cTn dur="1500" fill="hold" id="32"/>
                                        <p:tgtEl>
                                          <p:spTgt spid="9"/>
                                        </p:tgtEl>
                                        <p:attrNameLst>
                                          <p:attrName>ppt_x</p:attrName>
                                        </p:attrNameLst>
                                      </p:cBhvr>
                                      <p:tavLst>
                                        <p:tav tm="0">
                                          <p:val>
                                            <p:strVal val="#ppt_x"/>
                                          </p:val>
                                        </p:tav>
                                        <p:tav tm="100000">
                                          <p:val>
                                            <p:strVal val="#ppt_x"/>
                                          </p:val>
                                        </p:tav>
                                      </p:tavLst>
                                    </p:anim>
                                    <p:anim calcmode="lin" valueType="num">
                                      <p:cBhvr additive="base">
                                        <p:cTn dur="1500" fill="hold" id="33"/>
                                        <p:tgtEl>
                                          <p:spTgt spid="9"/>
                                        </p:tgtEl>
                                        <p:attrNameLst>
                                          <p:attrName>ppt_y</p:attrName>
                                        </p:attrNameLst>
                                      </p:cBhvr>
                                      <p:tavLst>
                                        <p:tav tm="0">
                                          <p:val>
                                            <p:strVal val="1+#ppt_h/2"/>
                                          </p:val>
                                        </p:tav>
                                        <p:tav tm="100000">
                                          <p:val>
                                            <p:strVal val="#ppt_y"/>
                                          </p:val>
                                        </p:tav>
                                      </p:tavLst>
                                    </p:anim>
                                  </p:childTnLst>
                                </p:cTn>
                              </p:par>
                              <p:par>
                                <p:cTn accel="20000" decel="80000" fill="hold" grpId="0" id="34" nodeType="withEffect" presetClass="entr" presetID="2" presetSubtype="4">
                                  <p:stCondLst>
                                    <p:cond delay="1200"/>
                                  </p:stCondLst>
                                  <p:childTnLst>
                                    <p:set>
                                      <p:cBhvr>
                                        <p:cTn dur="1" fill="hold" id="35">
                                          <p:stCondLst>
                                            <p:cond delay="0"/>
                                          </p:stCondLst>
                                        </p:cTn>
                                        <p:tgtEl>
                                          <p:spTgt spid="12"/>
                                        </p:tgtEl>
                                        <p:attrNameLst>
                                          <p:attrName>style.visibility</p:attrName>
                                        </p:attrNameLst>
                                      </p:cBhvr>
                                      <p:to>
                                        <p:strVal val="visible"/>
                                      </p:to>
                                    </p:set>
                                    <p:anim calcmode="lin" valueType="num">
                                      <p:cBhvr additive="base">
                                        <p:cTn dur="1500" fill="hold" id="36"/>
                                        <p:tgtEl>
                                          <p:spTgt spid="12"/>
                                        </p:tgtEl>
                                        <p:attrNameLst>
                                          <p:attrName>ppt_x</p:attrName>
                                        </p:attrNameLst>
                                      </p:cBhvr>
                                      <p:tavLst>
                                        <p:tav tm="0">
                                          <p:val>
                                            <p:strVal val="#ppt_x"/>
                                          </p:val>
                                        </p:tav>
                                        <p:tav tm="100000">
                                          <p:val>
                                            <p:strVal val="#ppt_x"/>
                                          </p:val>
                                        </p:tav>
                                      </p:tavLst>
                                    </p:anim>
                                    <p:anim calcmode="lin" valueType="num">
                                      <p:cBhvr additive="base">
                                        <p:cTn dur="1500" fill="hold" id="37"/>
                                        <p:tgtEl>
                                          <p:spTgt spid="12"/>
                                        </p:tgtEl>
                                        <p:attrNameLst>
                                          <p:attrName>ppt_y</p:attrName>
                                        </p:attrNameLst>
                                      </p:cBhvr>
                                      <p:tavLst>
                                        <p:tav tm="0">
                                          <p:val>
                                            <p:strVal val="1+#ppt_h/2"/>
                                          </p:val>
                                        </p:tav>
                                        <p:tav tm="100000">
                                          <p:val>
                                            <p:strVal val="#ppt_y"/>
                                          </p:val>
                                        </p:tav>
                                      </p:tavLst>
                                    </p:anim>
                                  </p:childTnLst>
                                </p:cTn>
                              </p:par>
                              <p:par>
                                <p:cTn accel="20000" decel="80000" fill="hold" grpId="0" id="38" nodeType="withEffect" presetClass="entr" presetID="2" presetSubtype="4">
                                  <p:stCondLst>
                                    <p:cond delay="1400"/>
                                  </p:stCondLst>
                                  <p:childTnLst>
                                    <p:set>
                                      <p:cBhvr>
                                        <p:cTn dur="1" fill="hold" id="39">
                                          <p:stCondLst>
                                            <p:cond delay="0"/>
                                          </p:stCondLst>
                                        </p:cTn>
                                        <p:tgtEl>
                                          <p:spTgt spid="20"/>
                                        </p:tgtEl>
                                        <p:attrNameLst>
                                          <p:attrName>style.visibility</p:attrName>
                                        </p:attrNameLst>
                                      </p:cBhvr>
                                      <p:to>
                                        <p:strVal val="visible"/>
                                      </p:to>
                                    </p:set>
                                    <p:anim calcmode="lin" valueType="num">
                                      <p:cBhvr additive="base">
                                        <p:cTn dur="1500" fill="hold" id="40"/>
                                        <p:tgtEl>
                                          <p:spTgt spid="20"/>
                                        </p:tgtEl>
                                        <p:attrNameLst>
                                          <p:attrName>ppt_x</p:attrName>
                                        </p:attrNameLst>
                                      </p:cBhvr>
                                      <p:tavLst>
                                        <p:tav tm="0">
                                          <p:val>
                                            <p:strVal val="#ppt_x"/>
                                          </p:val>
                                        </p:tav>
                                        <p:tav tm="100000">
                                          <p:val>
                                            <p:strVal val="#ppt_x"/>
                                          </p:val>
                                        </p:tav>
                                      </p:tavLst>
                                    </p:anim>
                                    <p:anim calcmode="lin" valueType="num">
                                      <p:cBhvr additive="base">
                                        <p:cTn dur="1500" fill="hold" id="41"/>
                                        <p:tgtEl>
                                          <p:spTgt spid="20"/>
                                        </p:tgtEl>
                                        <p:attrNameLst>
                                          <p:attrName>ppt_y</p:attrName>
                                        </p:attrNameLst>
                                      </p:cBhvr>
                                      <p:tavLst>
                                        <p:tav tm="0">
                                          <p:val>
                                            <p:strVal val="1+#ppt_h/2"/>
                                          </p:val>
                                        </p:tav>
                                        <p:tav tm="100000">
                                          <p:val>
                                            <p:strVal val="#ppt_y"/>
                                          </p:val>
                                        </p:tav>
                                      </p:tavLst>
                                    </p:anim>
                                  </p:childTnLst>
                                </p:cTn>
                              </p:par>
                              <p:par>
                                <p:cTn accel="20000" decel="80000" fill="hold" id="42" nodeType="withEffect" presetClass="entr" presetID="2" presetSubtype="4">
                                  <p:stCondLst>
                                    <p:cond delay="1600"/>
                                  </p:stCondLst>
                                  <p:childTnLst>
                                    <p:set>
                                      <p:cBhvr>
                                        <p:cTn dur="1" fill="hold" id="43">
                                          <p:stCondLst>
                                            <p:cond delay="0"/>
                                          </p:stCondLst>
                                        </p:cTn>
                                        <p:tgtEl>
                                          <p:spTgt spid="8"/>
                                        </p:tgtEl>
                                        <p:attrNameLst>
                                          <p:attrName>style.visibility</p:attrName>
                                        </p:attrNameLst>
                                      </p:cBhvr>
                                      <p:to>
                                        <p:strVal val="visible"/>
                                      </p:to>
                                    </p:set>
                                    <p:anim calcmode="lin" valueType="num">
                                      <p:cBhvr additive="base">
                                        <p:cTn dur="1500" fill="hold" id="44"/>
                                        <p:tgtEl>
                                          <p:spTgt spid="8"/>
                                        </p:tgtEl>
                                        <p:attrNameLst>
                                          <p:attrName>ppt_x</p:attrName>
                                        </p:attrNameLst>
                                      </p:cBhvr>
                                      <p:tavLst>
                                        <p:tav tm="0">
                                          <p:val>
                                            <p:strVal val="#ppt_x"/>
                                          </p:val>
                                        </p:tav>
                                        <p:tav tm="100000">
                                          <p:val>
                                            <p:strVal val="#ppt_x"/>
                                          </p:val>
                                        </p:tav>
                                      </p:tavLst>
                                    </p:anim>
                                    <p:anim calcmode="lin" valueType="num">
                                      <p:cBhvr additive="base">
                                        <p:cTn dur="1500" fill="hold" id="45"/>
                                        <p:tgtEl>
                                          <p:spTgt spid="8"/>
                                        </p:tgtEl>
                                        <p:attrNameLst>
                                          <p:attrName>ppt_y</p:attrName>
                                        </p:attrNameLst>
                                      </p:cBhvr>
                                      <p:tavLst>
                                        <p:tav tm="0">
                                          <p:val>
                                            <p:strVal val="1+#ppt_h/2"/>
                                          </p:val>
                                        </p:tav>
                                        <p:tav tm="100000">
                                          <p:val>
                                            <p:strVal val="#ppt_y"/>
                                          </p:val>
                                        </p:tav>
                                      </p:tavLst>
                                    </p:anim>
                                  </p:childTnLst>
                                </p:cTn>
                              </p:par>
                              <p:par>
                                <p:cTn fill="hold" grpId="0" id="46" nodeType="withEffect" presetClass="entr" presetID="18" presetSubtype="6">
                                  <p:stCondLst>
                                    <p:cond delay="2500"/>
                                  </p:stCondLst>
                                  <p:childTnLst>
                                    <p:set>
                                      <p:cBhvr>
                                        <p:cTn dur="1" fill="hold" id="47">
                                          <p:stCondLst>
                                            <p:cond delay="0"/>
                                          </p:stCondLst>
                                        </p:cTn>
                                        <p:tgtEl>
                                          <p:spTgt spid="10"/>
                                        </p:tgtEl>
                                        <p:attrNameLst>
                                          <p:attrName>style.visibility</p:attrName>
                                        </p:attrNameLst>
                                      </p:cBhvr>
                                      <p:to>
                                        <p:strVal val="visible"/>
                                      </p:to>
                                    </p:set>
                                    <p:animEffect filter="strips(downRight)" transition="in">
                                      <p:cBhvr>
                                        <p:cTn dur="1000" id="48"/>
                                        <p:tgtEl>
                                          <p:spTgt spid="10"/>
                                        </p:tgtEl>
                                      </p:cBhvr>
                                    </p:animEffect>
                                  </p:childTnLst>
                                </p:cTn>
                              </p:par>
                              <p:par>
                                <p:cTn fill="hold" grpId="0" id="49" nodeType="withEffect" presetClass="entr" presetID="18" presetSubtype="6">
                                  <p:stCondLst>
                                    <p:cond delay="3500"/>
                                  </p:stCondLst>
                                  <p:childTnLst>
                                    <p:set>
                                      <p:cBhvr>
                                        <p:cTn dur="1" fill="hold" id="50">
                                          <p:stCondLst>
                                            <p:cond delay="0"/>
                                          </p:stCondLst>
                                        </p:cTn>
                                        <p:tgtEl>
                                          <p:spTgt spid="11"/>
                                        </p:tgtEl>
                                        <p:attrNameLst>
                                          <p:attrName>style.visibility</p:attrName>
                                        </p:attrNameLst>
                                      </p:cBhvr>
                                      <p:to>
                                        <p:strVal val="visible"/>
                                      </p:to>
                                    </p:set>
                                    <p:animEffect filter="strips(downRight)" transition="in">
                                      <p:cBhvr>
                                        <p:cTn dur="1000" id="51"/>
                                        <p:tgtEl>
                                          <p:spTgt spid="11"/>
                                        </p:tgtEl>
                                      </p:cBhvr>
                                    </p:animEffect>
                                  </p:childTnLst>
                                </p:cTn>
                              </p:par>
                              <p:par>
                                <p:cTn accel="20000" decel="80000" fill="hold" grpId="0" id="52" nodeType="withEffect" presetClass="entr" presetID="2" presetSubtype="4">
                                  <p:stCondLst>
                                    <p:cond delay="2700"/>
                                  </p:stCondLst>
                                  <p:childTnLst>
                                    <p:set>
                                      <p:cBhvr>
                                        <p:cTn dur="1" fill="hold" id="53">
                                          <p:stCondLst>
                                            <p:cond delay="0"/>
                                          </p:stCondLst>
                                        </p:cTn>
                                        <p:tgtEl>
                                          <p:spTgt spid="21"/>
                                        </p:tgtEl>
                                        <p:attrNameLst>
                                          <p:attrName>style.visibility</p:attrName>
                                        </p:attrNameLst>
                                      </p:cBhvr>
                                      <p:to>
                                        <p:strVal val="visible"/>
                                      </p:to>
                                    </p:set>
                                    <p:anim calcmode="lin" valueType="num">
                                      <p:cBhvr additive="base">
                                        <p:cTn dur="1500" fill="hold" id="54"/>
                                        <p:tgtEl>
                                          <p:spTgt spid="21"/>
                                        </p:tgtEl>
                                        <p:attrNameLst>
                                          <p:attrName>ppt_x</p:attrName>
                                        </p:attrNameLst>
                                      </p:cBhvr>
                                      <p:tavLst>
                                        <p:tav tm="0">
                                          <p:val>
                                            <p:strVal val="#ppt_x"/>
                                          </p:val>
                                        </p:tav>
                                        <p:tav tm="100000">
                                          <p:val>
                                            <p:strVal val="#ppt_x"/>
                                          </p:val>
                                        </p:tav>
                                      </p:tavLst>
                                    </p:anim>
                                    <p:anim calcmode="lin" valueType="num">
                                      <p:cBhvr additive="base">
                                        <p:cTn dur="1500" fill="hold" id="55"/>
                                        <p:tgtEl>
                                          <p:spTgt spid="21"/>
                                        </p:tgtEl>
                                        <p:attrNameLst>
                                          <p:attrName>ppt_y</p:attrName>
                                        </p:attrNameLst>
                                      </p:cBhvr>
                                      <p:tavLst>
                                        <p:tav tm="0">
                                          <p:val>
                                            <p:strVal val="1+#ppt_h/2"/>
                                          </p:val>
                                        </p:tav>
                                        <p:tav tm="100000">
                                          <p:val>
                                            <p:strVal val="#ppt_y"/>
                                          </p:val>
                                        </p:tav>
                                      </p:tavLst>
                                    </p:anim>
                                  </p:childTnLst>
                                </p:cTn>
                              </p:par>
                              <p:par>
                                <p:cTn accel="20000" decel="80000" fill="hold" grpId="0" id="56" nodeType="withEffect" presetClass="entr" presetID="2" presetSubtype="4">
                                  <p:stCondLst>
                                    <p:cond delay="2900"/>
                                  </p:stCondLst>
                                  <p:childTnLst>
                                    <p:set>
                                      <p:cBhvr>
                                        <p:cTn dur="1" fill="hold" id="57">
                                          <p:stCondLst>
                                            <p:cond delay="0"/>
                                          </p:stCondLst>
                                        </p:cTn>
                                        <p:tgtEl>
                                          <p:spTgt spid="23"/>
                                        </p:tgtEl>
                                        <p:attrNameLst>
                                          <p:attrName>style.visibility</p:attrName>
                                        </p:attrNameLst>
                                      </p:cBhvr>
                                      <p:to>
                                        <p:strVal val="visible"/>
                                      </p:to>
                                    </p:set>
                                    <p:anim calcmode="lin" valueType="num">
                                      <p:cBhvr additive="base">
                                        <p:cTn dur="1500" fill="hold" id="58"/>
                                        <p:tgtEl>
                                          <p:spTgt spid="23"/>
                                        </p:tgtEl>
                                        <p:attrNameLst>
                                          <p:attrName>ppt_x</p:attrName>
                                        </p:attrNameLst>
                                      </p:cBhvr>
                                      <p:tavLst>
                                        <p:tav tm="0">
                                          <p:val>
                                            <p:strVal val="#ppt_x"/>
                                          </p:val>
                                        </p:tav>
                                        <p:tav tm="100000">
                                          <p:val>
                                            <p:strVal val="#ppt_x"/>
                                          </p:val>
                                        </p:tav>
                                      </p:tavLst>
                                    </p:anim>
                                    <p:anim calcmode="lin" valueType="num">
                                      <p:cBhvr additive="base">
                                        <p:cTn dur="1500" fill="hold" id="59"/>
                                        <p:tgtEl>
                                          <p:spTgt spid="23"/>
                                        </p:tgtEl>
                                        <p:attrNameLst>
                                          <p:attrName>ppt_y</p:attrName>
                                        </p:attrNameLst>
                                      </p:cBhvr>
                                      <p:tavLst>
                                        <p:tav tm="0">
                                          <p:val>
                                            <p:strVal val="1+#ppt_h/2"/>
                                          </p:val>
                                        </p:tav>
                                        <p:tav tm="100000">
                                          <p:val>
                                            <p:strVal val="#ppt_y"/>
                                          </p:val>
                                        </p:tav>
                                      </p:tavLst>
                                    </p:anim>
                                  </p:childTnLst>
                                </p:cTn>
                              </p:par>
                              <p:par>
                                <p:cTn accel="20000" decel="80000" fill="hold" grpId="0" id="60" nodeType="withEffect" presetClass="entr" presetID="2" presetSubtype="4">
                                  <p:stCondLst>
                                    <p:cond delay="3100"/>
                                  </p:stCondLst>
                                  <p:childTnLst>
                                    <p:set>
                                      <p:cBhvr>
                                        <p:cTn dur="1" fill="hold" id="61">
                                          <p:stCondLst>
                                            <p:cond delay="0"/>
                                          </p:stCondLst>
                                        </p:cTn>
                                        <p:tgtEl>
                                          <p:spTgt spid="24"/>
                                        </p:tgtEl>
                                        <p:attrNameLst>
                                          <p:attrName>style.visibility</p:attrName>
                                        </p:attrNameLst>
                                      </p:cBhvr>
                                      <p:to>
                                        <p:strVal val="visible"/>
                                      </p:to>
                                    </p:set>
                                    <p:anim calcmode="lin" valueType="num">
                                      <p:cBhvr additive="base">
                                        <p:cTn dur="1500" fill="hold" id="62"/>
                                        <p:tgtEl>
                                          <p:spTgt spid="24"/>
                                        </p:tgtEl>
                                        <p:attrNameLst>
                                          <p:attrName>ppt_x</p:attrName>
                                        </p:attrNameLst>
                                      </p:cBhvr>
                                      <p:tavLst>
                                        <p:tav tm="0">
                                          <p:val>
                                            <p:strVal val="#ppt_x"/>
                                          </p:val>
                                        </p:tav>
                                        <p:tav tm="100000">
                                          <p:val>
                                            <p:strVal val="#ppt_x"/>
                                          </p:val>
                                        </p:tav>
                                      </p:tavLst>
                                    </p:anim>
                                    <p:anim calcmode="lin" valueType="num">
                                      <p:cBhvr additive="base">
                                        <p:cTn dur="1500" fill="hold" id="63"/>
                                        <p:tgtEl>
                                          <p:spTgt spid="24"/>
                                        </p:tgtEl>
                                        <p:attrNameLst>
                                          <p:attrName>ppt_y</p:attrName>
                                        </p:attrNameLst>
                                      </p:cBhvr>
                                      <p:tavLst>
                                        <p:tav tm="0">
                                          <p:val>
                                            <p:strVal val="1+#ppt_h/2"/>
                                          </p:val>
                                        </p:tav>
                                        <p:tav tm="100000">
                                          <p:val>
                                            <p:strVal val="#ppt_y"/>
                                          </p:val>
                                        </p:tav>
                                      </p:tavLst>
                                    </p:anim>
                                  </p:childTnLst>
                                </p:cTn>
                              </p:par>
                              <p:par>
                                <p:cTn accel="20000" decel="80000" fill="hold" grpId="0" id="64" nodeType="withEffect" presetClass="entr" presetID="2" presetSubtype="4">
                                  <p:stCondLst>
                                    <p:cond delay="3300"/>
                                  </p:stCondLst>
                                  <p:childTnLst>
                                    <p:set>
                                      <p:cBhvr>
                                        <p:cTn dur="1" fill="hold" id="65">
                                          <p:stCondLst>
                                            <p:cond delay="0"/>
                                          </p:stCondLst>
                                        </p:cTn>
                                        <p:tgtEl>
                                          <p:spTgt spid="22"/>
                                        </p:tgtEl>
                                        <p:attrNameLst>
                                          <p:attrName>style.visibility</p:attrName>
                                        </p:attrNameLst>
                                      </p:cBhvr>
                                      <p:to>
                                        <p:strVal val="visible"/>
                                      </p:to>
                                    </p:set>
                                    <p:anim calcmode="lin" valueType="num">
                                      <p:cBhvr additive="base">
                                        <p:cTn dur="1500" fill="hold" id="66"/>
                                        <p:tgtEl>
                                          <p:spTgt spid="22"/>
                                        </p:tgtEl>
                                        <p:attrNameLst>
                                          <p:attrName>ppt_x</p:attrName>
                                        </p:attrNameLst>
                                      </p:cBhvr>
                                      <p:tavLst>
                                        <p:tav tm="0">
                                          <p:val>
                                            <p:strVal val="#ppt_x"/>
                                          </p:val>
                                        </p:tav>
                                        <p:tav tm="100000">
                                          <p:val>
                                            <p:strVal val="#ppt_x"/>
                                          </p:val>
                                        </p:tav>
                                      </p:tavLst>
                                    </p:anim>
                                    <p:anim calcmode="lin" valueType="num">
                                      <p:cBhvr additive="base">
                                        <p:cTn dur="1500" fill="hold" id="67"/>
                                        <p:tgtEl>
                                          <p:spTgt spid="22"/>
                                        </p:tgtEl>
                                        <p:attrNameLst>
                                          <p:attrName>ppt_y</p:attrName>
                                        </p:attrNameLst>
                                      </p:cBhvr>
                                      <p:tavLst>
                                        <p:tav tm="0">
                                          <p:val>
                                            <p:strVal val="1+#ppt_h/2"/>
                                          </p:val>
                                        </p:tav>
                                        <p:tav tm="100000">
                                          <p:val>
                                            <p:strVal val="#ppt_y"/>
                                          </p:val>
                                        </p:tav>
                                      </p:tavLst>
                                    </p:anim>
                                  </p:childTnLst>
                                </p:cTn>
                              </p:par>
                              <p:par>
                                <p:cTn accel="20000" decel="80000" fill="hold" grpId="0" id="68" nodeType="withEffect" presetClass="entr" presetID="2" presetSubtype="4">
                                  <p:stCondLst>
                                    <p:cond delay="3500"/>
                                  </p:stCondLst>
                                  <p:childTnLst>
                                    <p:set>
                                      <p:cBhvr>
                                        <p:cTn dur="1" fill="hold" id="69">
                                          <p:stCondLst>
                                            <p:cond delay="0"/>
                                          </p:stCondLst>
                                        </p:cTn>
                                        <p:tgtEl>
                                          <p:spTgt spid="19"/>
                                        </p:tgtEl>
                                        <p:attrNameLst>
                                          <p:attrName>style.visibility</p:attrName>
                                        </p:attrNameLst>
                                      </p:cBhvr>
                                      <p:to>
                                        <p:strVal val="visible"/>
                                      </p:to>
                                    </p:set>
                                    <p:anim calcmode="lin" valueType="num">
                                      <p:cBhvr additive="base">
                                        <p:cTn dur="1500" fill="hold" id="70"/>
                                        <p:tgtEl>
                                          <p:spTgt spid="19"/>
                                        </p:tgtEl>
                                        <p:attrNameLst>
                                          <p:attrName>ppt_x</p:attrName>
                                        </p:attrNameLst>
                                      </p:cBhvr>
                                      <p:tavLst>
                                        <p:tav tm="0">
                                          <p:val>
                                            <p:strVal val="#ppt_x"/>
                                          </p:val>
                                        </p:tav>
                                        <p:tav tm="100000">
                                          <p:val>
                                            <p:strVal val="#ppt_x"/>
                                          </p:val>
                                        </p:tav>
                                      </p:tavLst>
                                    </p:anim>
                                    <p:anim calcmode="lin" valueType="num">
                                      <p:cBhvr additive="base">
                                        <p:cTn dur="1500" fill="hold" id="71"/>
                                        <p:tgtEl>
                                          <p:spTgt spid="19"/>
                                        </p:tgtEl>
                                        <p:attrNameLst>
                                          <p:attrName>ppt_y</p:attrName>
                                        </p:attrNameLst>
                                      </p:cBhvr>
                                      <p:tavLst>
                                        <p:tav tm="0">
                                          <p:val>
                                            <p:strVal val="1+#ppt_h/2"/>
                                          </p:val>
                                        </p:tav>
                                        <p:tav tm="100000">
                                          <p:val>
                                            <p:strVal val="#ppt_y"/>
                                          </p:val>
                                        </p:tav>
                                      </p:tavLst>
                                    </p:anim>
                                  </p:childTnLst>
                                </p:cTn>
                              </p:par>
                              <p:par>
                                <p:cTn accel="20000" decel="80000" fill="hold" grpId="0" id="72" nodeType="withEffect" presetClass="entr" presetID="2" presetSubtype="4">
                                  <p:stCondLst>
                                    <p:cond delay="3700"/>
                                  </p:stCondLst>
                                  <p:childTnLst>
                                    <p:set>
                                      <p:cBhvr>
                                        <p:cTn dur="1" fill="hold" id="73">
                                          <p:stCondLst>
                                            <p:cond delay="0"/>
                                          </p:stCondLst>
                                        </p:cTn>
                                        <p:tgtEl>
                                          <p:spTgt spid="30"/>
                                        </p:tgtEl>
                                        <p:attrNameLst>
                                          <p:attrName>style.visibility</p:attrName>
                                        </p:attrNameLst>
                                      </p:cBhvr>
                                      <p:to>
                                        <p:strVal val="visible"/>
                                      </p:to>
                                    </p:set>
                                    <p:anim calcmode="lin" valueType="num">
                                      <p:cBhvr additive="base">
                                        <p:cTn dur="1500" fill="hold" id="74"/>
                                        <p:tgtEl>
                                          <p:spTgt spid="30"/>
                                        </p:tgtEl>
                                        <p:attrNameLst>
                                          <p:attrName>ppt_x</p:attrName>
                                        </p:attrNameLst>
                                      </p:cBhvr>
                                      <p:tavLst>
                                        <p:tav tm="0">
                                          <p:val>
                                            <p:strVal val="#ppt_x"/>
                                          </p:val>
                                        </p:tav>
                                        <p:tav tm="100000">
                                          <p:val>
                                            <p:strVal val="#ppt_x"/>
                                          </p:val>
                                        </p:tav>
                                      </p:tavLst>
                                    </p:anim>
                                    <p:anim calcmode="lin" valueType="num">
                                      <p:cBhvr additive="base">
                                        <p:cTn dur="1500" fill="hold" id="75"/>
                                        <p:tgtEl>
                                          <p:spTgt spid="30"/>
                                        </p:tgtEl>
                                        <p:attrNameLst>
                                          <p:attrName>ppt_y</p:attrName>
                                        </p:attrNameLst>
                                      </p:cBhvr>
                                      <p:tavLst>
                                        <p:tav tm="0">
                                          <p:val>
                                            <p:strVal val="1+#ppt_h/2"/>
                                          </p:val>
                                        </p:tav>
                                        <p:tav tm="100000">
                                          <p:val>
                                            <p:strVal val="#ppt_y"/>
                                          </p:val>
                                        </p:tav>
                                      </p:tavLst>
                                    </p:anim>
                                  </p:childTnLst>
                                </p:cTn>
                              </p:par>
                              <p:par>
                                <p:cTn accel="20000" decel="80000" fill="hold" id="76" nodeType="withEffect" presetClass="entr" presetID="2" presetSubtype="4">
                                  <p:stCondLst>
                                    <p:cond delay="3900"/>
                                  </p:stCondLst>
                                  <p:childTnLst>
                                    <p:set>
                                      <p:cBhvr>
                                        <p:cTn dur="1" fill="hold" id="77">
                                          <p:stCondLst>
                                            <p:cond delay="0"/>
                                          </p:stCondLst>
                                        </p:cTn>
                                        <p:tgtEl>
                                          <p:spTgt spid="31"/>
                                        </p:tgtEl>
                                        <p:attrNameLst>
                                          <p:attrName>style.visibility</p:attrName>
                                        </p:attrNameLst>
                                      </p:cBhvr>
                                      <p:to>
                                        <p:strVal val="visible"/>
                                      </p:to>
                                    </p:set>
                                    <p:anim calcmode="lin" valueType="num">
                                      <p:cBhvr additive="base">
                                        <p:cTn dur="1500" fill="hold" id="78"/>
                                        <p:tgtEl>
                                          <p:spTgt spid="31"/>
                                        </p:tgtEl>
                                        <p:attrNameLst>
                                          <p:attrName>ppt_x</p:attrName>
                                        </p:attrNameLst>
                                      </p:cBhvr>
                                      <p:tavLst>
                                        <p:tav tm="0">
                                          <p:val>
                                            <p:strVal val="#ppt_x"/>
                                          </p:val>
                                        </p:tav>
                                        <p:tav tm="100000">
                                          <p:val>
                                            <p:strVal val="#ppt_x"/>
                                          </p:val>
                                        </p:tav>
                                      </p:tavLst>
                                    </p:anim>
                                    <p:anim calcmode="lin" valueType="num">
                                      <p:cBhvr additive="base">
                                        <p:cTn dur="1500" fill="hold" id="79"/>
                                        <p:tgtEl>
                                          <p:spTgt spid="31"/>
                                        </p:tgtEl>
                                        <p:attrNameLst>
                                          <p:attrName>ppt_y</p:attrName>
                                        </p:attrNameLst>
                                      </p:cBhvr>
                                      <p:tavLst>
                                        <p:tav tm="0">
                                          <p:val>
                                            <p:strVal val="1+#ppt_h/2"/>
                                          </p:val>
                                        </p:tav>
                                        <p:tav tm="100000">
                                          <p:val>
                                            <p:strVal val="#ppt_y"/>
                                          </p:val>
                                        </p:tav>
                                      </p:tavLst>
                                    </p:anim>
                                  </p:childTnLst>
                                </p:cTn>
                              </p:par>
                              <p:par>
                                <p:cTn accel="20000" decel="80000" fill="hold" grpId="0" id="80" nodeType="withEffect" presetClass="entr" presetID="2" presetSubtype="4">
                                  <p:stCondLst>
                                    <p:cond delay="4100"/>
                                  </p:stCondLst>
                                  <p:childTnLst>
                                    <p:set>
                                      <p:cBhvr>
                                        <p:cTn dur="1" fill="hold" id="81">
                                          <p:stCondLst>
                                            <p:cond delay="0"/>
                                          </p:stCondLst>
                                        </p:cTn>
                                        <p:tgtEl>
                                          <p:spTgt spid="29"/>
                                        </p:tgtEl>
                                        <p:attrNameLst>
                                          <p:attrName>style.visibility</p:attrName>
                                        </p:attrNameLst>
                                      </p:cBhvr>
                                      <p:to>
                                        <p:strVal val="visible"/>
                                      </p:to>
                                    </p:set>
                                    <p:anim calcmode="lin" valueType="num">
                                      <p:cBhvr additive="base">
                                        <p:cTn dur="1500" fill="hold" id="82"/>
                                        <p:tgtEl>
                                          <p:spTgt spid="29"/>
                                        </p:tgtEl>
                                        <p:attrNameLst>
                                          <p:attrName>ppt_x</p:attrName>
                                        </p:attrNameLst>
                                      </p:cBhvr>
                                      <p:tavLst>
                                        <p:tav tm="0">
                                          <p:val>
                                            <p:strVal val="#ppt_x"/>
                                          </p:val>
                                        </p:tav>
                                        <p:tav tm="100000">
                                          <p:val>
                                            <p:strVal val="#ppt_x"/>
                                          </p:val>
                                        </p:tav>
                                      </p:tavLst>
                                    </p:anim>
                                    <p:anim calcmode="lin" valueType="num">
                                      <p:cBhvr additive="base">
                                        <p:cTn dur="1500" fill="hold" id="83"/>
                                        <p:tgtEl>
                                          <p:spTgt spid="29"/>
                                        </p:tgtEl>
                                        <p:attrNameLst>
                                          <p:attrName>ppt_y</p:attrName>
                                        </p:attrNameLst>
                                      </p:cBhvr>
                                      <p:tavLst>
                                        <p:tav tm="0">
                                          <p:val>
                                            <p:strVal val="1+#ppt_h/2"/>
                                          </p:val>
                                        </p:tav>
                                        <p:tav tm="100000">
                                          <p:val>
                                            <p:strVal val="#ppt_y"/>
                                          </p:val>
                                        </p:tav>
                                      </p:tavLst>
                                    </p:anim>
                                  </p:childTnLst>
                                </p:cTn>
                              </p:par>
                              <p:par>
                                <p:cTn accel="20000" decel="80000" fill="hold" grpId="0" id="84" nodeType="withEffect" presetClass="entr" presetID="2" presetSubtype="4">
                                  <p:stCondLst>
                                    <p:cond delay="4300"/>
                                  </p:stCondLst>
                                  <p:childTnLst>
                                    <p:set>
                                      <p:cBhvr>
                                        <p:cTn dur="1" fill="hold" id="85">
                                          <p:stCondLst>
                                            <p:cond delay="0"/>
                                          </p:stCondLst>
                                        </p:cTn>
                                        <p:tgtEl>
                                          <p:spTgt spid="25"/>
                                        </p:tgtEl>
                                        <p:attrNameLst>
                                          <p:attrName>style.visibility</p:attrName>
                                        </p:attrNameLst>
                                      </p:cBhvr>
                                      <p:to>
                                        <p:strVal val="visible"/>
                                      </p:to>
                                    </p:set>
                                    <p:anim calcmode="lin" valueType="num">
                                      <p:cBhvr additive="base">
                                        <p:cTn dur="1500" fill="hold" id="86"/>
                                        <p:tgtEl>
                                          <p:spTgt spid="25"/>
                                        </p:tgtEl>
                                        <p:attrNameLst>
                                          <p:attrName>ppt_x</p:attrName>
                                        </p:attrNameLst>
                                      </p:cBhvr>
                                      <p:tavLst>
                                        <p:tav tm="0">
                                          <p:val>
                                            <p:strVal val="#ppt_x"/>
                                          </p:val>
                                        </p:tav>
                                        <p:tav tm="100000">
                                          <p:val>
                                            <p:strVal val="#ppt_x"/>
                                          </p:val>
                                        </p:tav>
                                      </p:tavLst>
                                    </p:anim>
                                    <p:anim calcmode="lin" valueType="num">
                                      <p:cBhvr additive="base">
                                        <p:cTn dur="1500" fill="hold" id="87"/>
                                        <p:tgtEl>
                                          <p:spTgt spid="25"/>
                                        </p:tgtEl>
                                        <p:attrNameLst>
                                          <p:attrName>ppt_y</p:attrName>
                                        </p:attrNameLst>
                                      </p:cBhvr>
                                      <p:tavLst>
                                        <p:tav tm="0">
                                          <p:val>
                                            <p:strVal val="1+#ppt_h/2"/>
                                          </p:val>
                                        </p:tav>
                                        <p:tav tm="100000">
                                          <p:val>
                                            <p:strVal val="#ppt_y"/>
                                          </p:val>
                                        </p:tav>
                                      </p:tavLst>
                                    </p:anim>
                                  </p:childTnLst>
                                </p:cTn>
                              </p:par>
                              <p:par>
                                <p:cTn accel="20000" decel="80000" fill="hold" grpId="0" id="88" nodeType="withEffect" presetClass="entr" presetID="2" presetSubtype="4">
                                  <p:stCondLst>
                                    <p:cond delay="4500"/>
                                  </p:stCondLst>
                                  <p:childTnLst>
                                    <p:set>
                                      <p:cBhvr>
                                        <p:cTn dur="1" fill="hold" id="89">
                                          <p:stCondLst>
                                            <p:cond delay="0"/>
                                          </p:stCondLst>
                                        </p:cTn>
                                        <p:tgtEl>
                                          <p:spTgt spid="27"/>
                                        </p:tgtEl>
                                        <p:attrNameLst>
                                          <p:attrName>style.visibility</p:attrName>
                                        </p:attrNameLst>
                                      </p:cBhvr>
                                      <p:to>
                                        <p:strVal val="visible"/>
                                      </p:to>
                                    </p:set>
                                    <p:anim calcmode="lin" valueType="num">
                                      <p:cBhvr additive="base">
                                        <p:cTn dur="1500" fill="hold" id="90"/>
                                        <p:tgtEl>
                                          <p:spTgt spid="27"/>
                                        </p:tgtEl>
                                        <p:attrNameLst>
                                          <p:attrName>ppt_x</p:attrName>
                                        </p:attrNameLst>
                                      </p:cBhvr>
                                      <p:tavLst>
                                        <p:tav tm="0">
                                          <p:val>
                                            <p:strVal val="#ppt_x"/>
                                          </p:val>
                                        </p:tav>
                                        <p:tav tm="100000">
                                          <p:val>
                                            <p:strVal val="#ppt_x"/>
                                          </p:val>
                                        </p:tav>
                                      </p:tavLst>
                                    </p:anim>
                                    <p:anim calcmode="lin" valueType="num">
                                      <p:cBhvr additive="base">
                                        <p:cTn dur="1500" fill="hold" id="91"/>
                                        <p:tgtEl>
                                          <p:spTgt spid="27"/>
                                        </p:tgtEl>
                                        <p:attrNameLst>
                                          <p:attrName>ppt_y</p:attrName>
                                        </p:attrNameLst>
                                      </p:cBhvr>
                                      <p:tavLst>
                                        <p:tav tm="0">
                                          <p:val>
                                            <p:strVal val="1+#ppt_h/2"/>
                                          </p:val>
                                        </p:tav>
                                        <p:tav tm="100000">
                                          <p:val>
                                            <p:strVal val="#ppt_y"/>
                                          </p:val>
                                        </p:tav>
                                      </p:tavLst>
                                    </p:anim>
                                  </p:childTnLst>
                                </p:cTn>
                              </p:par>
                              <p:par>
                                <p:cTn accel="20000" decel="80000" fill="hold" grpId="0" id="92" nodeType="withEffect" presetClass="entr" presetID="2" presetSubtype="4">
                                  <p:stCondLst>
                                    <p:cond delay="4700"/>
                                  </p:stCondLst>
                                  <p:childTnLst>
                                    <p:set>
                                      <p:cBhvr>
                                        <p:cTn dur="1" fill="hold" id="93">
                                          <p:stCondLst>
                                            <p:cond delay="0"/>
                                          </p:stCondLst>
                                        </p:cTn>
                                        <p:tgtEl>
                                          <p:spTgt spid="28"/>
                                        </p:tgtEl>
                                        <p:attrNameLst>
                                          <p:attrName>style.visibility</p:attrName>
                                        </p:attrNameLst>
                                      </p:cBhvr>
                                      <p:to>
                                        <p:strVal val="visible"/>
                                      </p:to>
                                    </p:set>
                                    <p:anim calcmode="lin" valueType="num">
                                      <p:cBhvr additive="base">
                                        <p:cTn dur="1500" fill="hold" id="94"/>
                                        <p:tgtEl>
                                          <p:spTgt spid="28"/>
                                        </p:tgtEl>
                                        <p:attrNameLst>
                                          <p:attrName>ppt_x</p:attrName>
                                        </p:attrNameLst>
                                      </p:cBhvr>
                                      <p:tavLst>
                                        <p:tav tm="0">
                                          <p:val>
                                            <p:strVal val="#ppt_x"/>
                                          </p:val>
                                        </p:tav>
                                        <p:tav tm="100000">
                                          <p:val>
                                            <p:strVal val="#ppt_x"/>
                                          </p:val>
                                        </p:tav>
                                      </p:tavLst>
                                    </p:anim>
                                    <p:anim calcmode="lin" valueType="num">
                                      <p:cBhvr additive="base">
                                        <p:cTn dur="1500" fill="hold" id="95"/>
                                        <p:tgtEl>
                                          <p:spTgt spid="28"/>
                                        </p:tgtEl>
                                        <p:attrNameLst>
                                          <p:attrName>ppt_y</p:attrName>
                                        </p:attrNameLst>
                                      </p:cBhvr>
                                      <p:tavLst>
                                        <p:tav tm="0">
                                          <p:val>
                                            <p:strVal val="1+#ppt_h/2"/>
                                          </p:val>
                                        </p:tav>
                                        <p:tav tm="100000">
                                          <p:val>
                                            <p:strVal val="#ppt_y"/>
                                          </p:val>
                                        </p:tav>
                                      </p:tavLst>
                                    </p:anim>
                                  </p:childTnLst>
                                </p:cTn>
                              </p:par>
                              <p:par>
                                <p:cTn accel="20000" decel="80000" fill="hold" grpId="0" id="96" nodeType="withEffect" presetClass="entr" presetID="2" presetSubtype="4">
                                  <p:stCondLst>
                                    <p:cond delay="4900"/>
                                  </p:stCondLst>
                                  <p:childTnLst>
                                    <p:set>
                                      <p:cBhvr>
                                        <p:cTn dur="1" fill="hold" id="97">
                                          <p:stCondLst>
                                            <p:cond delay="0"/>
                                          </p:stCondLst>
                                        </p:cTn>
                                        <p:tgtEl>
                                          <p:spTgt spid="26"/>
                                        </p:tgtEl>
                                        <p:attrNameLst>
                                          <p:attrName>style.visibility</p:attrName>
                                        </p:attrNameLst>
                                      </p:cBhvr>
                                      <p:to>
                                        <p:strVal val="visible"/>
                                      </p:to>
                                    </p:set>
                                    <p:anim calcmode="lin" valueType="num">
                                      <p:cBhvr additive="base">
                                        <p:cTn dur="1500" fill="hold" id="98"/>
                                        <p:tgtEl>
                                          <p:spTgt spid="26"/>
                                        </p:tgtEl>
                                        <p:attrNameLst>
                                          <p:attrName>ppt_x</p:attrName>
                                        </p:attrNameLst>
                                      </p:cBhvr>
                                      <p:tavLst>
                                        <p:tav tm="0">
                                          <p:val>
                                            <p:strVal val="#ppt_x"/>
                                          </p:val>
                                        </p:tav>
                                        <p:tav tm="100000">
                                          <p:val>
                                            <p:strVal val="#ppt_x"/>
                                          </p:val>
                                        </p:tav>
                                      </p:tavLst>
                                    </p:anim>
                                    <p:anim calcmode="lin" valueType="num">
                                      <p:cBhvr additive="base">
                                        <p:cTn dur="1500" fill="hold" id="99"/>
                                        <p:tgtEl>
                                          <p:spTgt spid="26"/>
                                        </p:tgtEl>
                                        <p:attrNameLst>
                                          <p:attrName>ppt_y</p:attrName>
                                        </p:attrNameLst>
                                      </p:cBhvr>
                                      <p:tavLst>
                                        <p:tav tm="0">
                                          <p:val>
                                            <p:strVal val="1+#ppt_h/2"/>
                                          </p:val>
                                        </p:tav>
                                        <p:tav tm="100000">
                                          <p:val>
                                            <p:strVal val="#ppt_y"/>
                                          </p:val>
                                        </p:tav>
                                      </p:tavLst>
                                    </p:anim>
                                  </p:childTnLst>
                                </p:cTn>
                              </p:par>
                              <p:par>
                                <p:cTn accel="20000" decel="80000" fill="hold" grpId="0" id="100" nodeType="withEffect" presetClass="entr" presetID="2" presetSubtype="4">
                                  <p:stCondLst>
                                    <p:cond delay="5100"/>
                                  </p:stCondLst>
                                  <p:childTnLst>
                                    <p:set>
                                      <p:cBhvr>
                                        <p:cTn dur="1" fill="hold" id="101">
                                          <p:stCondLst>
                                            <p:cond delay="0"/>
                                          </p:stCondLst>
                                        </p:cTn>
                                        <p:tgtEl>
                                          <p:spTgt spid="18"/>
                                        </p:tgtEl>
                                        <p:attrNameLst>
                                          <p:attrName>style.visibility</p:attrName>
                                        </p:attrNameLst>
                                      </p:cBhvr>
                                      <p:to>
                                        <p:strVal val="visible"/>
                                      </p:to>
                                    </p:set>
                                    <p:anim calcmode="lin" valueType="num">
                                      <p:cBhvr additive="base">
                                        <p:cTn dur="1500" fill="hold" id="102"/>
                                        <p:tgtEl>
                                          <p:spTgt spid="18"/>
                                        </p:tgtEl>
                                        <p:attrNameLst>
                                          <p:attrName>ppt_x</p:attrName>
                                        </p:attrNameLst>
                                      </p:cBhvr>
                                      <p:tavLst>
                                        <p:tav tm="0">
                                          <p:val>
                                            <p:strVal val="#ppt_x"/>
                                          </p:val>
                                        </p:tav>
                                        <p:tav tm="100000">
                                          <p:val>
                                            <p:strVal val="#ppt_x"/>
                                          </p:val>
                                        </p:tav>
                                      </p:tavLst>
                                    </p:anim>
                                    <p:anim calcmode="lin" valueType="num">
                                      <p:cBhvr additive="base">
                                        <p:cTn dur="1500" fill="hold" id="103"/>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13"/>
      <p:bldP grpId="0" spid="14"/>
      <p:bldP grpId="1" spid="14"/>
      <p:bldP grpId="0" spid="15"/>
      <p:bldP grpId="0" spid="16"/>
      <p:bldP grpId="1" spid="16"/>
      <p:bldP grpId="0" spid="17"/>
      <p:bldP grpId="0" spid="10"/>
      <p:bldP grpId="0" spid="11"/>
      <p:bldP grpId="0" spid="12"/>
      <p:bldP grpId="0" spid="18"/>
      <p:bldP grpId="0" spid="19"/>
      <p:bldP grpId="0" spid="20"/>
      <p:bldP grpId="0" spid="21"/>
      <p:bldP grpId="0" spid="22"/>
      <p:bldP grpId="0" spid="23"/>
      <p:bldP grpId="0" spid="24"/>
      <p:bldP grpId="0" spid="25"/>
      <p:bldP grpId="0" spid="26"/>
      <p:bldP grpId="0" spid="27"/>
      <p:bldP grpId="0" spid="28"/>
      <p:bldP grpId="0" spid="29"/>
      <p:bldP grpId="0" spid="30"/>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MH_SubTitle_1">
            <a:extLst>
              <a:ext uri="{FF2B5EF4-FFF2-40B4-BE49-F238E27FC236}">
                <a16:creationId xmlns:a16="http://schemas.microsoft.com/office/drawing/2014/main" id="{531C6404-CB49-4754-8EC8-2289594FE152}"/>
              </a:ext>
            </a:extLst>
          </p:cNvPr>
          <p:cNvSpPr txBox="1"/>
          <p:nvPr>
            <p:custDataLst>
              <p:tags r:id="rId2"/>
            </p:custDataLst>
          </p:nvPr>
        </p:nvSpPr>
        <p:spPr>
          <a:xfrm>
            <a:off x="1736142" y="426067"/>
            <a:ext cx="2181164" cy="365760"/>
          </a:xfrm>
          <a:prstGeom prst="rect">
            <a:avLst/>
          </a:prstGeom>
          <a:noFill/>
        </p:spPr>
        <p:txBody>
          <a:bodyPr anchor="ctr" bIns="0" lIns="0" rIns="0" tIns="0" wrap="square">
            <a:spAutoFit/>
          </a:bodyPr>
          <a:lstStyle/>
          <a:p>
            <a:r>
              <a:rPr altLang="en-US" lang="zh-CN" sz="2400">
                <a:latin typeface="+mn-ea"/>
                <a:sym charset="0" panose="020b0604020202020204" pitchFamily="34" typeface="Arial"/>
              </a:rPr>
              <a:t>存在问题分析</a:t>
            </a:r>
          </a:p>
        </p:txBody>
      </p:sp>
      <p:sp>
        <p:nvSpPr>
          <p:cNvPr id="13" name="矩形: 圆角 12">
            <a:extLst>
              <a:ext uri="{FF2B5EF4-FFF2-40B4-BE49-F238E27FC236}">
                <a16:creationId xmlns:a16="http://schemas.microsoft.com/office/drawing/2014/main" id="{41CFE322-8C56-4FB1-AEAC-F9A18ED58863}"/>
              </a:ext>
            </a:extLst>
          </p:cNvPr>
          <p:cNvSpPr/>
          <p:nvPr/>
        </p:nvSpPr>
        <p:spPr>
          <a:xfrm>
            <a:off x="500702" y="238527"/>
            <a:ext cx="383554" cy="764827"/>
          </a:xfrm>
          <a:prstGeom prst="roundRect">
            <a:avLst>
              <a:gd fmla="val 50000" name="adj"/>
            </a:avLst>
          </a:prstGeom>
          <a:noFill/>
          <a:ln w="57150">
            <a:gradFill flip="none" rotWithShape="1">
              <a:gsLst>
                <a:gs pos="0">
                  <a:schemeClr val="bg1"/>
                </a:gs>
                <a:gs pos="74000">
                  <a:schemeClr val="bg1">
                    <a:alpha val="0"/>
                  </a:schemeClr>
                </a:gs>
              </a:gsLst>
              <a:lin ang="27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cs typeface="+mn-ea"/>
              <a:sym typeface="+mn-lt"/>
            </a:endParaRPr>
          </a:p>
        </p:txBody>
      </p:sp>
      <p:sp>
        <p:nvSpPr>
          <p:cNvPr id="14" name="矩形: 圆角 13">
            <a:extLst>
              <a:ext uri="{FF2B5EF4-FFF2-40B4-BE49-F238E27FC236}">
                <a16:creationId xmlns:a16="http://schemas.microsoft.com/office/drawing/2014/main" id="{3EA020CC-5CD9-43A9-808E-D8BFAE55F43A}"/>
              </a:ext>
            </a:extLst>
          </p:cNvPr>
          <p:cNvSpPr/>
          <p:nvPr/>
        </p:nvSpPr>
        <p:spPr>
          <a:xfrm>
            <a:off x="546270" y="308177"/>
            <a:ext cx="278203" cy="642091"/>
          </a:xfrm>
          <a:prstGeom prst="roundRect">
            <a:avLst>
              <a:gd fmla="val 50000" name="adj"/>
            </a:avLst>
          </a:prstGeom>
          <a:noFill/>
          <a:ln w="19050">
            <a:solidFill>
              <a:schemeClr val="bg1">
                <a:alpha val="67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cs typeface="+mn-ea"/>
              <a:sym typeface="+mn-lt"/>
            </a:endParaRPr>
          </a:p>
        </p:txBody>
      </p:sp>
      <p:sp>
        <p:nvSpPr>
          <p:cNvPr id="15" name="矩形: 圆角 14">
            <a:extLst>
              <a:ext uri="{FF2B5EF4-FFF2-40B4-BE49-F238E27FC236}">
                <a16:creationId xmlns:a16="http://schemas.microsoft.com/office/drawing/2014/main" id="{55C95D34-5B37-4587-89CA-ACC5A2E61EA5}"/>
              </a:ext>
            </a:extLst>
          </p:cNvPr>
          <p:cNvSpPr/>
          <p:nvPr/>
        </p:nvSpPr>
        <p:spPr>
          <a:xfrm>
            <a:off x="588300" y="367456"/>
            <a:ext cx="181031" cy="537629"/>
          </a:xfrm>
          <a:prstGeom prst="roundRect">
            <a:avLst>
              <a:gd fmla="val 50000" name="adj"/>
            </a:avLst>
          </a:prstGeom>
          <a:noFill/>
          <a:ln w="19050">
            <a:solidFill>
              <a:schemeClr val="bg1">
                <a:alpha val="56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cs typeface="+mn-ea"/>
              <a:sym typeface="+mn-lt"/>
            </a:endParaRPr>
          </a:p>
        </p:txBody>
      </p:sp>
      <p:sp>
        <p:nvSpPr>
          <p:cNvPr id="16" name="矩形: 圆角 15">
            <a:extLst>
              <a:ext uri="{FF2B5EF4-FFF2-40B4-BE49-F238E27FC236}">
                <a16:creationId xmlns:a16="http://schemas.microsoft.com/office/drawing/2014/main" id="{F0460AEC-921B-4BA3-B6A7-F727A8FAC0FD}"/>
              </a:ext>
            </a:extLst>
          </p:cNvPr>
          <p:cNvSpPr/>
          <p:nvPr/>
        </p:nvSpPr>
        <p:spPr>
          <a:xfrm>
            <a:off x="627038" y="424281"/>
            <a:ext cx="91469" cy="437489"/>
          </a:xfrm>
          <a:prstGeom prst="roundRect">
            <a:avLst>
              <a:gd fmla="val 50000" name="adj"/>
            </a:avLst>
          </a:prstGeom>
          <a:noFill/>
          <a:ln w="19050">
            <a:solidFill>
              <a:schemeClr val="bg1">
                <a:alpha val="34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cs typeface="+mn-ea"/>
              <a:sym typeface="+mn-lt"/>
            </a:endParaRPr>
          </a:p>
        </p:txBody>
      </p:sp>
      <p:sp>
        <p:nvSpPr>
          <p:cNvPr id="17" name="文本框 16">
            <a:extLst>
              <a:ext uri="{FF2B5EF4-FFF2-40B4-BE49-F238E27FC236}">
                <a16:creationId xmlns:a16="http://schemas.microsoft.com/office/drawing/2014/main" id="{6DA7CD1E-08DE-4CFF-8B0C-38DF15E79827}"/>
              </a:ext>
            </a:extLst>
          </p:cNvPr>
          <p:cNvSpPr txBox="1"/>
          <p:nvPr/>
        </p:nvSpPr>
        <p:spPr>
          <a:xfrm>
            <a:off x="884256" y="-63500"/>
            <a:ext cx="415132" cy="1188720"/>
          </a:xfrm>
          <a:prstGeom prst="rect">
            <a:avLst/>
          </a:prstGeom>
          <a:noFill/>
        </p:spPr>
        <p:txBody>
          <a:bodyPr rtlCol="0" wrap="square">
            <a:spAutoFit/>
          </a:bodyPr>
          <a:lstStyle/>
          <a:p>
            <a:r>
              <a:rPr altLang="zh-CN" lang="en-US" sz="7200">
                <a:gradFill flip="none" rotWithShape="1">
                  <a:gsLst>
                    <a:gs pos="0">
                      <a:schemeClr val="bg1"/>
                    </a:gs>
                    <a:gs pos="100000">
                      <a:schemeClr val="bg1">
                        <a:shade val="100000"/>
                        <a:satMod val="115000"/>
                        <a:alpha val="0"/>
                      </a:schemeClr>
                    </a:gs>
                  </a:gsLst>
                  <a:lin ang="0" scaled="1"/>
                </a:gradFill>
                <a:latin charset="0" panose="020b0502040204020203" pitchFamily="34" typeface="Bahnschrift Light"/>
                <a:ea charset="-122" panose="02010600010101010101" pitchFamily="2" typeface="Aa润行体 (非商业使用)"/>
              </a:rPr>
              <a:t>3</a:t>
            </a:r>
          </a:p>
        </p:txBody>
      </p:sp>
      <p:grpSp>
        <p:nvGrpSpPr>
          <p:cNvPr id="8" name="组合 7">
            <a:extLst>
              <a:ext uri="{FF2B5EF4-FFF2-40B4-BE49-F238E27FC236}">
                <a16:creationId xmlns:a16="http://schemas.microsoft.com/office/drawing/2014/main" id="{F5E1B74F-6538-4DBD-B519-64BED781B968}"/>
              </a:ext>
            </a:extLst>
          </p:cNvPr>
          <p:cNvGrpSpPr/>
          <p:nvPr/>
        </p:nvGrpSpPr>
        <p:grpSpPr>
          <a:xfrm>
            <a:off x="884256" y="2617085"/>
            <a:ext cx="10491410" cy="2033453"/>
            <a:chOff x="849792" y="2172585"/>
            <a:chExt cx="10491410" cy="2033453"/>
          </a:xfrm>
        </p:grpSpPr>
        <p:sp>
          <p:nvSpPr>
            <p:cNvPr id="9" name="Rounded Rectangle 3">
              <a:extLst>
                <a:ext uri="{FF2B5EF4-FFF2-40B4-BE49-F238E27FC236}">
                  <a16:creationId xmlns:a16="http://schemas.microsoft.com/office/drawing/2014/main" id="{90F3996C-29FD-4126-899A-64F26ED59F5D}"/>
                </a:ext>
              </a:extLst>
            </p:cNvPr>
            <p:cNvSpPr/>
            <p:nvPr/>
          </p:nvSpPr>
          <p:spPr>
            <a:xfrm flipV="1" rot="9246897">
              <a:off x="849792" y="3047165"/>
              <a:ext cx="1756572" cy="342782"/>
            </a:xfrm>
            <a:prstGeom prst="roundRect">
              <a:avLst>
                <a:gd fmla="val 50000" name="adj"/>
              </a:avLst>
            </a:prstGeom>
            <a:solidFill>
              <a:srgbClr val="A8ACB9"/>
            </a:solidFill>
            <a:ln algn="ctr" cap="flat" cmpd="sng" w="12700">
              <a:noFill/>
              <a:prstDash val="solid"/>
              <a:miter lim="800000"/>
            </a:ln>
            <a:effectLst/>
          </p:spPr>
          <p:txBody>
            <a:bodyPr anchor="ctr" rtlCol="0" vert="horz" wrap="none"/>
            <a:lstStyle/>
            <a:p>
              <a:pPr algn="ctr" defTabSz="914400" eaLnBrk="1" fontAlgn="auto" hangingPunct="1" indent="0" latinLnBrk="0" lvl="0" marL="0" marR="0">
                <a:lnSpc>
                  <a:spcPct val="100000"/>
                </a:lnSpc>
                <a:spcBef>
                  <a:spcPct val="0"/>
                </a:spcBef>
                <a:spcAft>
                  <a:spcPct val="0"/>
                </a:spcAft>
                <a:buClrTx/>
                <a:buSzTx/>
                <a:buFontTx/>
                <a:buNone/>
                <a:defRPr/>
              </a:pPr>
              <a:r>
                <a:rPr b="1" baseline="0" cap="none" i="0" kern="0" kumimoji="0" lang="en-US" noProof="0" normalizeH="0" spc="0" strike="noStrike" sz="1400" u="none">
                  <a:ln>
                    <a:noFill/>
                  </a:ln>
                  <a:solidFill>
                    <a:srgbClr val="EFF0F4"/>
                  </a:solidFill>
                  <a:effectLst/>
                  <a:uLnTx/>
                  <a:uFillTx/>
                  <a:latin typeface="+mn-ea"/>
                  <a:cs charset="0" panose="020b0306030504020204" pitchFamily="34" typeface="Open Sans Condensed Light"/>
                </a:rPr>
                <a:t>2020-2021</a:t>
              </a:r>
            </a:p>
          </p:txBody>
        </p:sp>
        <p:sp>
          <p:nvSpPr>
            <p:cNvPr id="10" name="Rounded Rectangle 4">
              <a:extLst>
                <a:ext uri="{FF2B5EF4-FFF2-40B4-BE49-F238E27FC236}">
                  <a16:creationId xmlns:a16="http://schemas.microsoft.com/office/drawing/2014/main" id="{7BD5D125-5183-4663-86AC-5E2EF4694D6C}"/>
                </a:ext>
              </a:extLst>
            </p:cNvPr>
            <p:cNvSpPr/>
            <p:nvPr/>
          </p:nvSpPr>
          <p:spPr>
            <a:xfrm flipH="1" flipV="1" rot="12353103">
              <a:off x="2603097" y="3047165"/>
              <a:ext cx="1756572" cy="342782"/>
            </a:xfrm>
            <a:prstGeom prst="roundRect">
              <a:avLst>
                <a:gd fmla="val 50000" name="adj"/>
              </a:avLst>
            </a:prstGeom>
            <a:noFill/>
            <a:ln algn="ctr" cap="flat" cmpd="sng" w="12700">
              <a:solidFill>
                <a:srgbClr val="A8ACB9"/>
              </a:solidFill>
              <a:prstDash val="solid"/>
              <a:miter lim="800000"/>
            </a:ln>
            <a:effectLst/>
          </p:spPr>
          <p:txBody>
            <a:bodyPr anchor="ctr" rtlCol="0" vert="horz" wrap="none"/>
            <a:lstStyle/>
            <a:p>
              <a:pPr algn="ctr" defTabSz="914400" eaLnBrk="1" fontAlgn="auto" hangingPunct="1" indent="0" latinLnBrk="0" lvl="0" marL="0" marR="0">
                <a:lnSpc>
                  <a:spcPct val="100000"/>
                </a:lnSpc>
                <a:spcBef>
                  <a:spcPct val="0"/>
                </a:spcBef>
                <a:spcAft>
                  <a:spcPct val="0"/>
                </a:spcAft>
                <a:buClrTx/>
                <a:buSzTx/>
                <a:buFontTx/>
                <a:buNone/>
                <a:defRPr/>
              </a:pPr>
              <a:r>
                <a:rPr b="0" baseline="0" cap="none" i="0" kern="0" kumimoji="0" lang="en-US" noProof="0" normalizeH="0" spc="0" strike="noStrike" sz="1400" u="none">
                  <a:ln>
                    <a:noFill/>
                  </a:ln>
                  <a:solidFill>
                    <a:srgbClr val="A8ACB9"/>
                  </a:solidFill>
                  <a:effectLst/>
                  <a:uLnTx/>
                  <a:uFillTx/>
                  <a:latin typeface="+mn-ea"/>
                  <a:cs charset="0" panose="020b0306030504020204" pitchFamily="34" typeface="Open Sans Condensed Light"/>
                </a:rPr>
                <a:t>2021-2022</a:t>
              </a:r>
            </a:p>
          </p:txBody>
        </p:sp>
        <p:sp>
          <p:nvSpPr>
            <p:cNvPr id="11" name="Rounded Rectangle 5">
              <a:extLst>
                <a:ext uri="{FF2B5EF4-FFF2-40B4-BE49-F238E27FC236}">
                  <a16:creationId xmlns:a16="http://schemas.microsoft.com/office/drawing/2014/main" id="{0237F9C0-62D4-405C-AC9B-C37F52E06B30}"/>
                </a:ext>
              </a:extLst>
            </p:cNvPr>
            <p:cNvSpPr/>
            <p:nvPr/>
          </p:nvSpPr>
          <p:spPr>
            <a:xfrm flipV="1" rot="9246897">
              <a:off x="4357917" y="3047165"/>
              <a:ext cx="1756572" cy="342782"/>
            </a:xfrm>
            <a:prstGeom prst="roundRect">
              <a:avLst>
                <a:gd fmla="val 50000" name="adj"/>
              </a:avLst>
            </a:prstGeom>
            <a:solidFill>
              <a:srgbClr val="317ABB"/>
            </a:solidFill>
            <a:ln algn="ctr" cap="rnd" cmpd="sng" w="12700">
              <a:noFill/>
              <a:prstDash val="sysDot"/>
              <a:miter lim="800000"/>
            </a:ln>
            <a:effectLst/>
          </p:spPr>
          <p:txBody>
            <a:bodyPr anchor="ctr" rtlCol="0" vert="horz" wrap="none"/>
            <a:lstStyle/>
            <a:p>
              <a:pPr algn="ctr" defTabSz="914400" eaLnBrk="1" fontAlgn="auto" hangingPunct="1" indent="0" latinLnBrk="0" lvl="0" marL="0" marR="0">
                <a:lnSpc>
                  <a:spcPct val="100000"/>
                </a:lnSpc>
                <a:spcBef>
                  <a:spcPct val="0"/>
                </a:spcBef>
                <a:spcAft>
                  <a:spcPct val="0"/>
                </a:spcAft>
                <a:buClrTx/>
                <a:buSzTx/>
                <a:buFontTx/>
                <a:buNone/>
                <a:defRPr/>
              </a:pPr>
              <a:r>
                <a:rPr b="0" baseline="0" cap="none" i="0" kern="0" kumimoji="0" lang="en-US" noProof="0" normalizeH="0" spc="0" strike="noStrike" sz="1400" u="none">
                  <a:ln>
                    <a:noFill/>
                  </a:ln>
                  <a:solidFill>
                    <a:srgbClr val="FFFFFF"/>
                  </a:solidFill>
                  <a:effectLst/>
                  <a:uLnTx/>
                  <a:uFillTx/>
                  <a:latin typeface="+mn-ea"/>
                  <a:cs charset="0" panose="020b0306030504020204" pitchFamily="34" typeface="Open Sans Condensed Light"/>
                </a:rPr>
                <a:t>2022-2023</a:t>
              </a:r>
            </a:p>
          </p:txBody>
        </p:sp>
        <p:sp>
          <p:nvSpPr>
            <p:cNvPr id="12" name="Rounded Rectangle 6">
              <a:extLst>
                <a:ext uri="{FF2B5EF4-FFF2-40B4-BE49-F238E27FC236}">
                  <a16:creationId xmlns:a16="http://schemas.microsoft.com/office/drawing/2014/main" id="{A40411D4-B3A1-406A-92FB-AAE97F2EAAAD}"/>
                </a:ext>
              </a:extLst>
            </p:cNvPr>
            <p:cNvSpPr/>
            <p:nvPr/>
          </p:nvSpPr>
          <p:spPr>
            <a:xfrm flipH="1" flipV="1" rot="12353103">
              <a:off x="6111222" y="3047165"/>
              <a:ext cx="1756572" cy="342782"/>
            </a:xfrm>
            <a:prstGeom prst="roundRect">
              <a:avLst>
                <a:gd fmla="val 50000" name="adj"/>
              </a:avLst>
            </a:prstGeom>
            <a:noFill/>
            <a:ln algn="ctr" cap="flat" cmpd="sng" w="12700">
              <a:solidFill>
                <a:srgbClr val="A8ACB9"/>
              </a:solidFill>
              <a:prstDash val="solid"/>
              <a:miter lim="800000"/>
            </a:ln>
            <a:effectLst/>
          </p:spPr>
          <p:txBody>
            <a:bodyPr anchor="ctr" rtlCol="0" vert="horz" wrap="none"/>
            <a:lstStyle/>
            <a:p>
              <a:pPr algn="ctr" defTabSz="914400" eaLnBrk="1" fontAlgn="auto" hangingPunct="1" indent="0" latinLnBrk="0" lvl="0" marL="0" marR="0">
                <a:lnSpc>
                  <a:spcPct val="100000"/>
                </a:lnSpc>
                <a:spcBef>
                  <a:spcPct val="0"/>
                </a:spcBef>
                <a:spcAft>
                  <a:spcPct val="0"/>
                </a:spcAft>
                <a:buClrTx/>
                <a:buSzTx/>
                <a:buFontTx/>
                <a:buNone/>
                <a:defRPr/>
              </a:pPr>
              <a:r>
                <a:rPr b="0" baseline="0" cap="none" i="0" kern="0" kumimoji="0" lang="en-US" noProof="0" normalizeH="0" spc="0" strike="noStrike" sz="1400" u="none">
                  <a:ln>
                    <a:noFill/>
                  </a:ln>
                  <a:solidFill>
                    <a:srgbClr val="A8ACB9"/>
                  </a:solidFill>
                  <a:effectLst/>
                  <a:uLnTx/>
                  <a:uFillTx/>
                  <a:latin typeface="+mn-ea"/>
                  <a:cs charset="0" panose="020b0306030504020204" pitchFamily="34" typeface="Open Sans Condensed Light"/>
                </a:rPr>
                <a:t>2023-2024</a:t>
              </a:r>
            </a:p>
          </p:txBody>
        </p:sp>
        <p:sp>
          <p:nvSpPr>
            <p:cNvPr id="18" name="Rounded Rectangle 7">
              <a:extLst>
                <a:ext uri="{FF2B5EF4-FFF2-40B4-BE49-F238E27FC236}">
                  <a16:creationId xmlns:a16="http://schemas.microsoft.com/office/drawing/2014/main" id="{74146495-CBD2-4B90-8CA7-FB21C986D9DB}"/>
                </a:ext>
              </a:extLst>
            </p:cNvPr>
            <p:cNvSpPr/>
            <p:nvPr/>
          </p:nvSpPr>
          <p:spPr>
            <a:xfrm flipV="1" rot="9246897">
              <a:off x="7864527" y="3047165"/>
              <a:ext cx="1756572" cy="342782"/>
            </a:xfrm>
            <a:prstGeom prst="roundRect">
              <a:avLst>
                <a:gd fmla="val 50000" name="adj"/>
              </a:avLst>
            </a:prstGeom>
            <a:solidFill>
              <a:srgbClr val="A8ACB9"/>
            </a:solidFill>
            <a:ln algn="ctr" cap="flat" cmpd="sng" w="12700">
              <a:noFill/>
              <a:prstDash val="solid"/>
              <a:miter lim="800000"/>
            </a:ln>
            <a:effectLst/>
          </p:spPr>
          <p:txBody>
            <a:bodyPr anchor="ctr" rtlCol="0" vert="horz" wrap="none"/>
            <a:lstStyle/>
            <a:p>
              <a:pPr algn="ctr" defTabSz="914400" eaLnBrk="1" fontAlgn="auto" hangingPunct="1" indent="0" latinLnBrk="0" lvl="0" marL="0" marR="0">
                <a:lnSpc>
                  <a:spcPct val="100000"/>
                </a:lnSpc>
                <a:spcBef>
                  <a:spcPct val="0"/>
                </a:spcBef>
                <a:spcAft>
                  <a:spcPct val="0"/>
                </a:spcAft>
                <a:buClrTx/>
                <a:buSzTx/>
                <a:buFontTx/>
                <a:buNone/>
                <a:defRPr/>
              </a:pPr>
              <a:r>
                <a:rPr b="0" baseline="0" cap="none" i="0" kern="0" kumimoji="0" lang="en-US" noProof="0" normalizeH="0" spc="0" strike="noStrike" sz="1400" u="none">
                  <a:ln>
                    <a:noFill/>
                  </a:ln>
                  <a:solidFill>
                    <a:srgbClr val="EFF0F4"/>
                  </a:solidFill>
                  <a:effectLst/>
                  <a:uLnTx/>
                  <a:uFillTx/>
                  <a:latin typeface="+mn-ea"/>
                  <a:cs charset="0" panose="020b0306030504020204" pitchFamily="34" typeface="Open Sans Condensed Light"/>
                </a:rPr>
                <a:t>2024-2025</a:t>
              </a:r>
            </a:p>
          </p:txBody>
        </p:sp>
        <p:sp>
          <p:nvSpPr>
            <p:cNvPr id="19" name="Oval 8">
              <a:extLst>
                <a:ext uri="{FF2B5EF4-FFF2-40B4-BE49-F238E27FC236}">
                  <a16:creationId xmlns:a16="http://schemas.microsoft.com/office/drawing/2014/main" id="{89E71743-8A07-414F-9B72-E7F899EF613D}"/>
                </a:ext>
              </a:extLst>
            </p:cNvPr>
            <p:cNvSpPr>
              <a:spLocks noChangeAspect="1"/>
            </p:cNvSpPr>
            <p:nvPr/>
          </p:nvSpPr>
          <p:spPr>
            <a:xfrm>
              <a:off x="2166534" y="3306331"/>
              <a:ext cx="899708" cy="899707"/>
            </a:xfrm>
            <a:prstGeom prst="ellipse">
              <a:avLst/>
            </a:prstGeom>
            <a:solidFill>
              <a:srgbClr val="A8ACB9"/>
            </a:solidFill>
            <a:ln algn="ctr" cap="flat" cmpd="sng" w="38100">
              <a:noFill/>
              <a:prstDash val="solid"/>
              <a:miter lim="800000"/>
            </a:ln>
            <a:effectLst/>
          </p:spPr>
          <p:txBody>
            <a:bodyPr anchor="ctr" bIns="38094" lIns="76188" rIns="76188" rtlCol="0" tIns="38094" wrap="none"/>
            <a:lstStyle/>
            <a:p>
              <a:pPr algn="ctr" defTabSz="914297" eaLnBrk="1" fontAlgn="auto" hangingPunct="1" indent="0" latinLnBrk="0" lvl="0" marL="0" marR="0">
                <a:lnSpc>
                  <a:spcPct val="100000"/>
                </a:lnSpc>
                <a:spcBef>
                  <a:spcPct val="0"/>
                </a:spcBef>
                <a:spcAft>
                  <a:spcPct val="0"/>
                </a:spcAft>
                <a:buClrTx/>
                <a:buSzTx/>
                <a:buFontTx/>
                <a:buNone/>
                <a:defRPr/>
              </a:pPr>
              <a:endParaRPr b="0" baseline="0" cap="none" i="0" kern="0" kumimoji="0" lang="bg-BG" noProof="0" normalizeH="0" spc="0" strike="noStrike" sz="1600" u="none">
                <a:ln>
                  <a:noFill/>
                </a:ln>
                <a:solidFill>
                  <a:srgbClr val="222328"/>
                </a:solidFill>
                <a:effectLst/>
                <a:uLnTx/>
                <a:uFillTx/>
                <a:latin typeface="+mn-ea"/>
                <a:cs charset="0" pitchFamily="34" typeface="Open Sans Light"/>
              </a:endParaRPr>
            </a:p>
          </p:txBody>
        </p:sp>
        <p:sp>
          <p:nvSpPr>
            <p:cNvPr id="20" name="Oval 9">
              <a:extLst>
                <a:ext uri="{FF2B5EF4-FFF2-40B4-BE49-F238E27FC236}">
                  <a16:creationId xmlns:a16="http://schemas.microsoft.com/office/drawing/2014/main" id="{3EC2CFDF-D684-44CE-8ADF-6ECB68D612E8}"/>
                </a:ext>
              </a:extLst>
            </p:cNvPr>
            <p:cNvSpPr>
              <a:spLocks noChangeAspect="1"/>
            </p:cNvSpPr>
            <p:nvPr/>
          </p:nvSpPr>
          <p:spPr>
            <a:xfrm>
              <a:off x="3919841" y="2172585"/>
              <a:ext cx="899708" cy="899707"/>
            </a:xfrm>
            <a:prstGeom prst="ellipse">
              <a:avLst/>
            </a:prstGeom>
            <a:noFill/>
            <a:ln algn="ctr" cap="flat" cmpd="sng" w="12700">
              <a:solidFill>
                <a:srgbClr val="A8ACB9"/>
              </a:solidFill>
              <a:prstDash val="solid"/>
              <a:miter lim="800000"/>
            </a:ln>
            <a:effectLst/>
          </p:spPr>
          <p:txBody>
            <a:bodyPr anchor="ctr" bIns="38094" lIns="76188" rIns="76188" rtlCol="0" tIns="38094" wrap="none"/>
            <a:lstStyle/>
            <a:p>
              <a:pPr algn="ctr" defTabSz="914297" eaLnBrk="1" fontAlgn="auto" hangingPunct="1" indent="0" latinLnBrk="0" lvl="0" marL="0" marR="0">
                <a:lnSpc>
                  <a:spcPct val="100000"/>
                </a:lnSpc>
                <a:spcBef>
                  <a:spcPct val="0"/>
                </a:spcBef>
                <a:spcAft>
                  <a:spcPct val="0"/>
                </a:spcAft>
                <a:buClrTx/>
                <a:buSzTx/>
                <a:buFontTx/>
                <a:buNone/>
                <a:defRPr/>
              </a:pPr>
              <a:endParaRPr b="0" baseline="0" cap="none" i="0" kern="0" kumimoji="0" lang="bg-BG" noProof="0" normalizeH="0" spc="0" strike="noStrike" sz="1600" u="none">
                <a:ln>
                  <a:noFill/>
                </a:ln>
                <a:solidFill>
                  <a:srgbClr val="222328"/>
                </a:solidFill>
                <a:effectLst/>
                <a:uLnTx/>
                <a:uFillTx/>
                <a:latin typeface="+mn-ea"/>
                <a:cs charset="0" pitchFamily="34" typeface="Open Sans Light"/>
              </a:endParaRPr>
            </a:p>
          </p:txBody>
        </p:sp>
        <p:sp>
          <p:nvSpPr>
            <p:cNvPr id="21" name="Oval 10">
              <a:extLst>
                <a:ext uri="{FF2B5EF4-FFF2-40B4-BE49-F238E27FC236}">
                  <a16:creationId xmlns:a16="http://schemas.microsoft.com/office/drawing/2014/main" id="{2E4B6BB8-B2CF-41EB-8C93-70B0390BA545}"/>
                </a:ext>
              </a:extLst>
            </p:cNvPr>
            <p:cNvSpPr>
              <a:spLocks noChangeAspect="1"/>
            </p:cNvSpPr>
            <p:nvPr/>
          </p:nvSpPr>
          <p:spPr>
            <a:xfrm>
              <a:off x="5670862" y="3298898"/>
              <a:ext cx="899708" cy="899707"/>
            </a:xfrm>
            <a:prstGeom prst="ellipse">
              <a:avLst/>
            </a:prstGeom>
            <a:solidFill>
              <a:srgbClr val="317ABB"/>
            </a:solidFill>
            <a:ln algn="ctr" cap="flat" cmpd="sng" w="38100">
              <a:noFill/>
              <a:prstDash val="solid"/>
              <a:miter lim="800000"/>
            </a:ln>
            <a:effectLst>
              <a:outerShdw algn="tl" blurRad="508000" dir="5400000" dist="190500" rotWithShape="0">
                <a:schemeClr val="bg1">
                  <a:lumMod val="65000"/>
                  <a:alpha val="55000"/>
                </a:schemeClr>
              </a:outerShdw>
            </a:effectLst>
          </p:spPr>
          <p:txBody>
            <a:bodyPr anchor="ctr" bIns="38094" lIns="76188" rIns="76188" rtlCol="0" tIns="38094" wrap="none"/>
            <a:lstStyle/>
            <a:p>
              <a:pPr algn="ctr" defTabSz="914297" eaLnBrk="1" fontAlgn="auto" hangingPunct="1" indent="0" latinLnBrk="0" lvl="0" marL="0" marR="0">
                <a:lnSpc>
                  <a:spcPct val="100000"/>
                </a:lnSpc>
                <a:spcBef>
                  <a:spcPct val="0"/>
                </a:spcBef>
                <a:spcAft>
                  <a:spcPct val="0"/>
                </a:spcAft>
                <a:buClrTx/>
                <a:buSzTx/>
                <a:buFontTx/>
                <a:buNone/>
                <a:defRPr/>
              </a:pPr>
              <a:endParaRPr b="0" baseline="0" cap="none" i="0" kern="0" kumimoji="0" lang="bg-BG" noProof="0" normalizeH="0" spc="0" strike="noStrike" sz="1600" u="none">
                <a:ln>
                  <a:noFill/>
                </a:ln>
                <a:solidFill>
                  <a:srgbClr val="222328"/>
                </a:solidFill>
                <a:effectLst/>
                <a:uLnTx/>
                <a:uFillTx/>
                <a:latin typeface="+mn-ea"/>
                <a:cs charset="0" pitchFamily="34" typeface="Open Sans Light"/>
              </a:endParaRPr>
            </a:p>
          </p:txBody>
        </p:sp>
        <p:sp>
          <p:nvSpPr>
            <p:cNvPr id="22" name="Oval 11">
              <a:extLst>
                <a:ext uri="{FF2B5EF4-FFF2-40B4-BE49-F238E27FC236}">
                  <a16:creationId xmlns:a16="http://schemas.microsoft.com/office/drawing/2014/main" id="{47DA34C2-E159-4077-8A01-B34566105907}"/>
                </a:ext>
              </a:extLst>
            </p:cNvPr>
            <p:cNvSpPr>
              <a:spLocks noChangeAspect="1"/>
            </p:cNvSpPr>
            <p:nvPr/>
          </p:nvSpPr>
          <p:spPr>
            <a:xfrm>
              <a:off x="7427964" y="2172585"/>
              <a:ext cx="899708" cy="899707"/>
            </a:xfrm>
            <a:prstGeom prst="ellipse">
              <a:avLst/>
            </a:prstGeom>
            <a:noFill/>
            <a:ln algn="ctr" cap="flat" cmpd="sng" w="12700">
              <a:solidFill>
                <a:srgbClr val="A8ACB9"/>
              </a:solidFill>
              <a:prstDash val="solid"/>
              <a:miter lim="800000"/>
            </a:ln>
            <a:effectLst/>
          </p:spPr>
          <p:txBody>
            <a:bodyPr anchor="ctr" bIns="38094" lIns="76188" rIns="76188" rtlCol="0" tIns="38094" wrap="none"/>
            <a:lstStyle/>
            <a:p>
              <a:pPr algn="ctr" defTabSz="914297" eaLnBrk="1" fontAlgn="auto" hangingPunct="1" indent="0" latinLnBrk="0" lvl="0" marL="0" marR="0">
                <a:lnSpc>
                  <a:spcPct val="100000"/>
                </a:lnSpc>
                <a:spcBef>
                  <a:spcPct val="0"/>
                </a:spcBef>
                <a:spcAft>
                  <a:spcPct val="0"/>
                </a:spcAft>
                <a:buClrTx/>
                <a:buSzTx/>
                <a:buFontTx/>
                <a:buNone/>
                <a:defRPr/>
              </a:pPr>
              <a:endParaRPr b="0" baseline="0" cap="none" i="0" kern="0" kumimoji="0" lang="bg-BG" noProof="0" normalizeH="0" spc="0" strike="noStrike" sz="1600" u="none">
                <a:ln>
                  <a:noFill/>
                </a:ln>
                <a:solidFill>
                  <a:srgbClr val="222328"/>
                </a:solidFill>
                <a:effectLst/>
                <a:uLnTx/>
                <a:uFillTx/>
                <a:latin typeface="+mn-ea"/>
                <a:cs charset="0" pitchFamily="34" typeface="Open Sans Light"/>
              </a:endParaRPr>
            </a:p>
          </p:txBody>
        </p:sp>
        <p:sp>
          <p:nvSpPr>
            <p:cNvPr id="23" name="Rounded Rectangle 12">
              <a:extLst>
                <a:ext uri="{FF2B5EF4-FFF2-40B4-BE49-F238E27FC236}">
                  <a16:creationId xmlns:a16="http://schemas.microsoft.com/office/drawing/2014/main" id="{17FB4C1D-1D06-432F-9B9E-75E4FDDD38F4}"/>
                </a:ext>
              </a:extLst>
            </p:cNvPr>
            <p:cNvSpPr/>
            <p:nvPr/>
          </p:nvSpPr>
          <p:spPr>
            <a:xfrm flipH="1" flipV="1" rot="12353103">
              <a:off x="9584630" y="3047930"/>
              <a:ext cx="1756572" cy="342782"/>
            </a:xfrm>
            <a:prstGeom prst="roundRect">
              <a:avLst>
                <a:gd fmla="val 50000" name="adj"/>
              </a:avLst>
            </a:prstGeom>
            <a:solidFill>
              <a:srgbClr val="317ABB"/>
            </a:solidFill>
            <a:ln algn="ctr" cap="flat" cmpd="sng" w="12700">
              <a:noFill/>
              <a:prstDash val="solid"/>
              <a:miter lim="800000"/>
            </a:ln>
            <a:effectLst>
              <a:outerShdw algn="tl" blurRad="508000" dir="5400000" dist="190500" rotWithShape="0">
                <a:srgbClr val="222328">
                  <a:alpha val="25000"/>
                </a:srgbClr>
              </a:outerShdw>
            </a:effectLst>
          </p:spPr>
          <p:txBody>
            <a:bodyPr anchor="ctr" rtlCol="0" vert="horz" wrap="none"/>
            <a:lstStyle/>
            <a:p>
              <a:pPr algn="ctr" defTabSz="914400" eaLnBrk="1" fontAlgn="auto" hangingPunct="1" indent="0" latinLnBrk="0" lvl="0" marL="0" marR="0">
                <a:lnSpc>
                  <a:spcPct val="100000"/>
                </a:lnSpc>
                <a:spcBef>
                  <a:spcPct val="0"/>
                </a:spcBef>
                <a:spcAft>
                  <a:spcPct val="0"/>
                </a:spcAft>
                <a:buClrTx/>
                <a:buSzTx/>
                <a:buFontTx/>
                <a:buNone/>
                <a:defRPr/>
              </a:pPr>
              <a:r>
                <a:rPr b="0" baseline="0" cap="none" i="0" kern="0" kumimoji="0" lang="en-US" noProof="0" normalizeH="0" spc="0" strike="noStrike" sz="1600" u="none">
                  <a:ln>
                    <a:noFill/>
                  </a:ln>
                  <a:solidFill>
                    <a:srgbClr val="FFFFFF"/>
                  </a:solidFill>
                  <a:effectLst/>
                  <a:uLnTx/>
                  <a:uFillTx/>
                  <a:latin typeface="+mn-ea"/>
                  <a:cs charset="0" panose="020b0306030504020204" pitchFamily="34" typeface="Open Sans Condensed Light"/>
                </a:rPr>
                <a:t>2025-2026</a:t>
              </a:r>
            </a:p>
          </p:txBody>
        </p:sp>
        <p:sp>
          <p:nvSpPr>
            <p:cNvPr id="24" name="Oval 13">
              <a:extLst>
                <a:ext uri="{FF2B5EF4-FFF2-40B4-BE49-F238E27FC236}">
                  <a16:creationId xmlns:a16="http://schemas.microsoft.com/office/drawing/2014/main" id="{EF109467-BC66-4D8C-8A5A-511F9C805797}"/>
                </a:ext>
              </a:extLst>
            </p:cNvPr>
            <p:cNvSpPr>
              <a:spLocks noChangeAspect="1"/>
            </p:cNvSpPr>
            <p:nvPr/>
          </p:nvSpPr>
          <p:spPr>
            <a:xfrm>
              <a:off x="9157952" y="3298898"/>
              <a:ext cx="899708" cy="899707"/>
            </a:xfrm>
            <a:prstGeom prst="ellipse">
              <a:avLst/>
            </a:prstGeom>
            <a:solidFill>
              <a:srgbClr val="A8ACB9"/>
            </a:solidFill>
            <a:ln algn="ctr" cap="flat" cmpd="sng" w="38100">
              <a:noFill/>
              <a:prstDash val="solid"/>
              <a:miter lim="800000"/>
            </a:ln>
            <a:effectLst/>
          </p:spPr>
          <p:txBody>
            <a:bodyPr anchor="ctr" bIns="38094" lIns="76188" rIns="76188" rtlCol="0" tIns="38094" wrap="none"/>
            <a:lstStyle/>
            <a:p>
              <a:pPr algn="ctr" defTabSz="914297" eaLnBrk="1" fontAlgn="auto" hangingPunct="1" indent="0" latinLnBrk="0" lvl="0" marL="0" marR="0">
                <a:lnSpc>
                  <a:spcPct val="100000"/>
                </a:lnSpc>
                <a:spcBef>
                  <a:spcPct val="0"/>
                </a:spcBef>
                <a:spcAft>
                  <a:spcPct val="0"/>
                </a:spcAft>
                <a:buClrTx/>
                <a:buSzTx/>
                <a:buFontTx/>
                <a:buNone/>
                <a:defRPr/>
              </a:pPr>
              <a:endParaRPr b="0" baseline="0" cap="none" i="0" kern="0" kumimoji="0" lang="bg-BG" noProof="0" normalizeH="0" spc="0" strike="noStrike" sz="1600" u="none">
                <a:ln>
                  <a:noFill/>
                </a:ln>
                <a:solidFill>
                  <a:srgbClr val="222328"/>
                </a:solidFill>
                <a:effectLst/>
                <a:uLnTx/>
                <a:uFillTx/>
                <a:latin typeface="+mn-ea"/>
                <a:cs charset="0" pitchFamily="34" typeface="Open Sans Light"/>
              </a:endParaRPr>
            </a:p>
          </p:txBody>
        </p:sp>
        <p:grpSp>
          <p:nvGrpSpPr>
            <p:cNvPr id="25" name="Group 14">
              <a:extLst>
                <a:ext uri="{FF2B5EF4-FFF2-40B4-BE49-F238E27FC236}">
                  <a16:creationId xmlns:a16="http://schemas.microsoft.com/office/drawing/2014/main" id="{649EEA09-3676-4CAA-9FB8-B582A06B53BC}"/>
                </a:ext>
              </a:extLst>
            </p:cNvPr>
            <p:cNvGrpSpPr>
              <a:grpSpLocks noChangeAspect="1"/>
            </p:cNvGrpSpPr>
            <p:nvPr/>
          </p:nvGrpSpPr>
          <p:grpSpPr>
            <a:xfrm>
              <a:off x="2478492" y="3566667"/>
              <a:ext cx="275792" cy="364166"/>
              <a:chOff x="4646613" y="2282826"/>
              <a:chExt cx="862013" cy="1138237"/>
            </a:xfrm>
            <a:solidFill>
              <a:srgbClr val="EFF0F4"/>
            </a:solidFill>
          </p:grpSpPr>
          <p:sp>
            <p:nvSpPr>
              <p:cNvPr id="40" name="Freeform 6">
                <a:extLst>
                  <a:ext uri="{FF2B5EF4-FFF2-40B4-BE49-F238E27FC236}">
                    <a16:creationId xmlns:a16="http://schemas.microsoft.com/office/drawing/2014/main" id="{28784745-11A0-4B7D-9F1A-6281DAD0CCCC}"/>
                  </a:ext>
                </a:extLst>
              </p:cNvPr>
              <p:cNvSpPr/>
              <p:nvPr/>
            </p:nvSpPr>
            <p:spPr bwMode="auto">
              <a:xfrm>
                <a:off x="4864101" y="3117851"/>
                <a:ext cx="57150" cy="26988"/>
              </a:xfrm>
              <a:custGeom>
                <a:gdLst>
                  <a:gd fmla="*/ 170 w 178" name="T0"/>
                  <a:gd fmla="*/ 0 h 87" name="T1"/>
                  <a:gd fmla="*/ 176 w 178" name="T2"/>
                  <a:gd fmla="*/ 6 h 87" name="T3"/>
                  <a:gd fmla="*/ 178 w 178" name="T4"/>
                  <a:gd fmla="*/ 16 h 87" name="T5"/>
                  <a:gd fmla="*/ 176 w 178" name="T6"/>
                  <a:gd fmla="*/ 28 h 87" name="T7"/>
                  <a:gd fmla="*/ 171 w 178" name="T8"/>
                  <a:gd fmla="*/ 40 h 87" name="T9"/>
                  <a:gd fmla="*/ 165 w 178" name="T10"/>
                  <a:gd fmla="*/ 53 h 87" name="T11"/>
                  <a:gd fmla="*/ 156 w 178" name="T12"/>
                  <a:gd fmla="*/ 66 h 87" name="T13"/>
                  <a:gd fmla="*/ 147 w 178" name="T14"/>
                  <a:gd fmla="*/ 76 h 87" name="T15"/>
                  <a:gd fmla="*/ 136 w 178" name="T16"/>
                  <a:gd fmla="*/ 84 h 87" name="T17"/>
                  <a:gd fmla="*/ 126 w 178" name="T18"/>
                  <a:gd fmla="*/ 87 h 87" name="T19"/>
                  <a:gd fmla="*/ 0 w 178" name="T20"/>
                  <a:gd fmla="*/ 19 h 87" name="T21"/>
                  <a:gd fmla="*/ 170 w 178" name="T22"/>
                  <a:gd fmla="*/ 0 h 87"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87" w="178">
                    <a:moveTo>
                      <a:pt x="170" y="0"/>
                    </a:moveTo>
                    <a:lnTo>
                      <a:pt x="176" y="6"/>
                    </a:lnTo>
                    <a:lnTo>
                      <a:pt x="178" y="16"/>
                    </a:lnTo>
                    <a:lnTo>
                      <a:pt x="176" y="28"/>
                    </a:lnTo>
                    <a:lnTo>
                      <a:pt x="171" y="40"/>
                    </a:lnTo>
                    <a:lnTo>
                      <a:pt x="165" y="53"/>
                    </a:lnTo>
                    <a:lnTo>
                      <a:pt x="156" y="66"/>
                    </a:lnTo>
                    <a:lnTo>
                      <a:pt x="147" y="76"/>
                    </a:lnTo>
                    <a:lnTo>
                      <a:pt x="136" y="84"/>
                    </a:lnTo>
                    <a:lnTo>
                      <a:pt x="126" y="87"/>
                    </a:lnTo>
                    <a:lnTo>
                      <a:pt x="0" y="19"/>
                    </a:lnTo>
                    <a:lnTo>
                      <a:pt x="170" y="0"/>
                    </a:lnTo>
                    <a:close/>
                  </a:path>
                </a:pathLst>
              </a:custGeom>
              <a:grpFill/>
              <a:ln w="0">
                <a:noFill/>
                <a:prstDash val="solid"/>
                <a:round/>
              </a:ln>
            </p:spPr>
            <p:txBody>
              <a:bodyPr anchor="t" anchorCtr="0" bIns="45720" compatLnSpc="1" lIns="91440" numCol="1" rIns="91440" tIns="45720" vert="horz" wrap="none">
                <a:prstTxWarp prst="textNoShape">
                  <a:avLst/>
                </a:prstTxWarp>
              </a:bodyPr>
              <a:lstStyle/>
              <a:p>
                <a:pPr defTabSz="914297" eaLnBrk="1" fontAlgn="auto" hangingPunct="1" indent="0" latinLnBrk="0" lvl="0" marL="0" marR="0">
                  <a:lnSpc>
                    <a:spcPct val="100000"/>
                  </a:lnSpc>
                  <a:spcBef>
                    <a:spcPct val="0"/>
                  </a:spcBef>
                  <a:spcAft>
                    <a:spcPct val="0"/>
                  </a:spcAft>
                  <a:buClrTx/>
                  <a:buSzTx/>
                  <a:buFontTx/>
                  <a:buNone/>
                  <a:defRPr/>
                </a:pPr>
                <a:endParaRPr b="0" baseline="0" cap="none" i="0" kern="0" kumimoji="0" lang="bg-BG" noProof="0" normalizeH="0" spc="0" strike="noStrike" sz="1600" u="none">
                  <a:ln>
                    <a:noFill/>
                  </a:ln>
                  <a:solidFill>
                    <a:srgbClr val="EFF0F4"/>
                  </a:solidFill>
                  <a:effectLst/>
                  <a:uLnTx/>
                  <a:uFillTx/>
                  <a:latin typeface="+mn-ea"/>
                </a:endParaRPr>
              </a:p>
            </p:txBody>
          </p:sp>
          <p:sp>
            <p:nvSpPr>
              <p:cNvPr id="41" name="Freeform 7">
                <a:extLst>
                  <a:ext uri="{FF2B5EF4-FFF2-40B4-BE49-F238E27FC236}">
                    <a16:creationId xmlns:a16="http://schemas.microsoft.com/office/drawing/2014/main" id="{8A9D8E20-0446-463E-8576-FF87F25D65AE}"/>
                  </a:ext>
                </a:extLst>
              </p:cNvPr>
              <p:cNvSpPr/>
              <p:nvPr/>
            </p:nvSpPr>
            <p:spPr bwMode="auto">
              <a:xfrm>
                <a:off x="4872038" y="3073401"/>
                <a:ext cx="68263" cy="47625"/>
              </a:xfrm>
              <a:custGeom>
                <a:gdLst>
                  <a:gd fmla="*/ 163 w 214" name="T0"/>
                  <a:gd fmla="*/ 0 h 147" name="T1"/>
                  <a:gd fmla="*/ 174 w 214" name="T2"/>
                  <a:gd fmla="*/ 0 h 147" name="T3"/>
                  <a:gd fmla="*/ 184 w 214" name="T4"/>
                  <a:gd fmla="*/ 6 h 147" name="T5"/>
                  <a:gd fmla="*/ 193 w 214" name="T6"/>
                  <a:gd fmla="*/ 15 h 147" name="T7"/>
                  <a:gd fmla="*/ 200 w 214" name="T8"/>
                  <a:gd fmla="*/ 26 h 147" name="T9"/>
                  <a:gd fmla="*/ 207 w 214" name="T10"/>
                  <a:gd fmla="*/ 41 h 147" name="T11"/>
                  <a:gd fmla="*/ 211 w 214" name="T12"/>
                  <a:gd fmla="*/ 56 h 147" name="T13"/>
                  <a:gd fmla="*/ 214 w 214" name="T14"/>
                  <a:gd fmla="*/ 70 h 147" name="T15"/>
                  <a:gd fmla="*/ 212 w 214" name="T16"/>
                  <a:gd fmla="*/ 85 h 147" name="T17"/>
                  <a:gd fmla="*/ 209 w 214" name="T18"/>
                  <a:gd fmla="*/ 97 h 147" name="T19"/>
                  <a:gd fmla="*/ 202 w 214" name="T20"/>
                  <a:gd fmla="*/ 107 h 147" name="T21"/>
                  <a:gd fmla="*/ 0 w 214" name="T22"/>
                  <a:gd fmla="*/ 147 h 147" name="T23"/>
                  <a:gd fmla="*/ 163 w 214" name="T24"/>
                  <a:gd fmla="*/ 0 h 147"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47" w="214">
                    <a:moveTo>
                      <a:pt x="163" y="0"/>
                    </a:moveTo>
                    <a:lnTo>
                      <a:pt x="174" y="0"/>
                    </a:lnTo>
                    <a:lnTo>
                      <a:pt x="184" y="6"/>
                    </a:lnTo>
                    <a:lnTo>
                      <a:pt x="193" y="15"/>
                    </a:lnTo>
                    <a:lnTo>
                      <a:pt x="200" y="26"/>
                    </a:lnTo>
                    <a:lnTo>
                      <a:pt x="207" y="41"/>
                    </a:lnTo>
                    <a:lnTo>
                      <a:pt x="211" y="56"/>
                    </a:lnTo>
                    <a:lnTo>
                      <a:pt x="214" y="70"/>
                    </a:lnTo>
                    <a:lnTo>
                      <a:pt x="212" y="85"/>
                    </a:lnTo>
                    <a:lnTo>
                      <a:pt x="209" y="97"/>
                    </a:lnTo>
                    <a:lnTo>
                      <a:pt x="202" y="107"/>
                    </a:lnTo>
                    <a:lnTo>
                      <a:pt x="0" y="147"/>
                    </a:lnTo>
                    <a:lnTo>
                      <a:pt x="163" y="0"/>
                    </a:lnTo>
                    <a:close/>
                  </a:path>
                </a:pathLst>
              </a:custGeom>
              <a:grpFill/>
              <a:ln w="0">
                <a:noFill/>
                <a:prstDash val="solid"/>
                <a:round/>
              </a:ln>
            </p:spPr>
            <p:txBody>
              <a:bodyPr anchor="t" anchorCtr="0" bIns="45720" compatLnSpc="1" lIns="91440" numCol="1" rIns="91440" tIns="45720" vert="horz" wrap="none">
                <a:prstTxWarp prst="textNoShape">
                  <a:avLst/>
                </a:prstTxWarp>
              </a:bodyPr>
              <a:lstStyle/>
              <a:p>
                <a:pPr defTabSz="914297" eaLnBrk="1" fontAlgn="auto" hangingPunct="1" indent="0" latinLnBrk="0" lvl="0" marL="0" marR="0">
                  <a:lnSpc>
                    <a:spcPct val="100000"/>
                  </a:lnSpc>
                  <a:spcBef>
                    <a:spcPct val="0"/>
                  </a:spcBef>
                  <a:spcAft>
                    <a:spcPct val="0"/>
                  </a:spcAft>
                  <a:buClrTx/>
                  <a:buSzTx/>
                  <a:buFontTx/>
                  <a:buNone/>
                  <a:defRPr/>
                </a:pPr>
                <a:endParaRPr b="0" baseline="0" cap="none" i="0" kern="0" kumimoji="0" lang="bg-BG" noProof="0" normalizeH="0" spc="0" strike="noStrike" sz="1600" u="none">
                  <a:ln>
                    <a:noFill/>
                  </a:ln>
                  <a:solidFill>
                    <a:srgbClr val="EFF0F4"/>
                  </a:solidFill>
                  <a:effectLst/>
                  <a:uLnTx/>
                  <a:uFillTx/>
                  <a:latin typeface="+mn-ea"/>
                </a:endParaRPr>
              </a:p>
            </p:txBody>
          </p:sp>
          <p:sp>
            <p:nvSpPr>
              <p:cNvPr id="42" name="Freeform 8">
                <a:extLst>
                  <a:ext uri="{FF2B5EF4-FFF2-40B4-BE49-F238E27FC236}">
                    <a16:creationId xmlns:a16="http://schemas.microsoft.com/office/drawing/2014/main" id="{7D5F7189-0228-4C59-9C22-F3B2CBD3D7BE}"/>
                  </a:ext>
                </a:extLst>
              </p:cNvPr>
              <p:cNvSpPr/>
              <p:nvPr/>
            </p:nvSpPr>
            <p:spPr bwMode="auto">
              <a:xfrm>
                <a:off x="4876801" y="3030538"/>
                <a:ext cx="55563" cy="82550"/>
              </a:xfrm>
              <a:custGeom>
                <a:gdLst>
                  <a:gd fmla="*/ 66 w 173" name="T0"/>
                  <a:gd fmla="*/ 0 h 258" name="T1"/>
                  <a:gd fmla="*/ 85 w 173" name="T2"/>
                  <a:gd fmla="*/ 3 h 258" name="T3"/>
                  <a:gd fmla="*/ 104 w 173" name="T4"/>
                  <a:gd fmla="*/ 8 h 258" name="T5"/>
                  <a:gd fmla="*/ 121 w 173" name="T6"/>
                  <a:gd fmla="*/ 15 h 258" name="T7"/>
                  <a:gd fmla="*/ 139 w 173" name="T8"/>
                  <a:gd fmla="*/ 24 h 258" name="T9"/>
                  <a:gd fmla="*/ 153 w 173" name="T10"/>
                  <a:gd fmla="*/ 35 h 258" name="T11"/>
                  <a:gd fmla="*/ 165 w 173" name="T12"/>
                  <a:gd fmla="*/ 46 h 258" name="T13"/>
                  <a:gd fmla="*/ 171 w 173" name="T14"/>
                  <a:gd fmla="*/ 58 h 258" name="T15"/>
                  <a:gd fmla="*/ 173 w 173" name="T16"/>
                  <a:gd fmla="*/ 70 h 258" name="T17"/>
                  <a:gd fmla="*/ 0 w 173" name="T18"/>
                  <a:gd fmla="*/ 258 h 258" name="T19"/>
                  <a:gd fmla="*/ 25 w 173" name="T20"/>
                  <a:gd fmla="*/ 11 h 258" name="T21"/>
                  <a:gd fmla="*/ 36 w 173" name="T22"/>
                  <a:gd fmla="*/ 4 h 258" name="T23"/>
                  <a:gd fmla="*/ 49 w 173" name="T24"/>
                  <a:gd fmla="*/ 1 h 258" name="T25"/>
                  <a:gd fmla="*/ 66 w 173" name="T26"/>
                  <a:gd fmla="*/ 0 h 258"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258" w="173">
                    <a:moveTo>
                      <a:pt x="66" y="0"/>
                    </a:moveTo>
                    <a:lnTo>
                      <a:pt x="85" y="3"/>
                    </a:lnTo>
                    <a:lnTo>
                      <a:pt x="104" y="8"/>
                    </a:lnTo>
                    <a:lnTo>
                      <a:pt x="121" y="15"/>
                    </a:lnTo>
                    <a:lnTo>
                      <a:pt x="139" y="24"/>
                    </a:lnTo>
                    <a:lnTo>
                      <a:pt x="153" y="35"/>
                    </a:lnTo>
                    <a:lnTo>
                      <a:pt x="165" y="46"/>
                    </a:lnTo>
                    <a:lnTo>
                      <a:pt x="171" y="58"/>
                    </a:lnTo>
                    <a:lnTo>
                      <a:pt x="173" y="70"/>
                    </a:lnTo>
                    <a:lnTo>
                      <a:pt x="0" y="258"/>
                    </a:lnTo>
                    <a:lnTo>
                      <a:pt x="25" y="11"/>
                    </a:lnTo>
                    <a:lnTo>
                      <a:pt x="36" y="4"/>
                    </a:lnTo>
                    <a:lnTo>
                      <a:pt x="49" y="1"/>
                    </a:lnTo>
                    <a:lnTo>
                      <a:pt x="66" y="0"/>
                    </a:lnTo>
                    <a:close/>
                  </a:path>
                </a:pathLst>
              </a:custGeom>
              <a:grpFill/>
              <a:ln w="0">
                <a:noFill/>
                <a:prstDash val="solid"/>
                <a:round/>
              </a:ln>
            </p:spPr>
            <p:txBody>
              <a:bodyPr anchor="t" anchorCtr="0" bIns="45720" compatLnSpc="1" lIns="91440" numCol="1" rIns="91440" tIns="45720" vert="horz" wrap="none">
                <a:prstTxWarp prst="textNoShape">
                  <a:avLst/>
                </a:prstTxWarp>
              </a:bodyPr>
              <a:lstStyle/>
              <a:p>
                <a:pPr defTabSz="914297" eaLnBrk="1" fontAlgn="auto" hangingPunct="1" indent="0" latinLnBrk="0" lvl="0" marL="0" marR="0">
                  <a:lnSpc>
                    <a:spcPct val="100000"/>
                  </a:lnSpc>
                  <a:spcBef>
                    <a:spcPct val="0"/>
                  </a:spcBef>
                  <a:spcAft>
                    <a:spcPct val="0"/>
                  </a:spcAft>
                  <a:buClrTx/>
                  <a:buSzTx/>
                  <a:buFontTx/>
                  <a:buNone/>
                  <a:defRPr/>
                </a:pPr>
                <a:endParaRPr b="0" baseline="0" cap="none" i="0" kern="0" kumimoji="0" lang="bg-BG" noProof="0" normalizeH="0" spc="0" strike="noStrike" sz="1600" u="none">
                  <a:ln>
                    <a:noFill/>
                  </a:ln>
                  <a:solidFill>
                    <a:srgbClr val="EFF0F4"/>
                  </a:solidFill>
                  <a:effectLst/>
                  <a:uLnTx/>
                  <a:uFillTx/>
                  <a:latin typeface="+mn-ea"/>
                </a:endParaRPr>
              </a:p>
            </p:txBody>
          </p:sp>
          <p:sp>
            <p:nvSpPr>
              <p:cNvPr id="43" name="Freeform 9">
                <a:extLst>
                  <a:ext uri="{FF2B5EF4-FFF2-40B4-BE49-F238E27FC236}">
                    <a16:creationId xmlns:a16="http://schemas.microsoft.com/office/drawing/2014/main" id="{780B0DA0-EF9D-48E2-8B1F-31A3C1A1BAC8}"/>
                  </a:ext>
                </a:extLst>
              </p:cNvPr>
              <p:cNvSpPr/>
              <p:nvPr/>
            </p:nvSpPr>
            <p:spPr bwMode="auto">
              <a:xfrm>
                <a:off x="4805363" y="3005138"/>
                <a:ext cx="69850" cy="96838"/>
              </a:xfrm>
              <a:custGeom>
                <a:gdLst>
                  <a:gd fmla="*/ 170 w 219" name="T0"/>
                  <a:gd fmla="*/ 0 h 305" name="T1"/>
                  <a:gd fmla="*/ 189 w 219" name="T2"/>
                  <a:gd fmla="*/ 2 h 305" name="T3"/>
                  <a:gd fmla="*/ 204 w 219" name="T4"/>
                  <a:gd fmla="*/ 6 h 305" name="T5"/>
                  <a:gd fmla="*/ 216 w 219" name="T6"/>
                  <a:gd fmla="*/ 14 h 305" name="T7"/>
                  <a:gd fmla="*/ 219 w 219" name="T8"/>
                  <a:gd fmla="*/ 305 h 305" name="T9"/>
                  <a:gd fmla="*/ 0 w 219" name="T10"/>
                  <a:gd fmla="*/ 80 h 305" name="T11"/>
                  <a:gd fmla="*/ 3 w 219" name="T12"/>
                  <a:gd fmla="*/ 68 h 305" name="T13"/>
                  <a:gd fmla="*/ 11 w 219" name="T14"/>
                  <a:gd fmla="*/ 55 h 305" name="T15"/>
                  <a:gd fmla="*/ 24 w 219" name="T16"/>
                  <a:gd fmla="*/ 44 h 305" name="T17"/>
                  <a:gd fmla="*/ 41 w 219" name="T18"/>
                  <a:gd fmla="*/ 33 h 305" name="T19"/>
                  <a:gd fmla="*/ 61 w 219" name="T20"/>
                  <a:gd fmla="*/ 25 h 305" name="T21"/>
                  <a:gd fmla="*/ 82 w 219" name="T22"/>
                  <a:gd fmla="*/ 16 h 305" name="T23"/>
                  <a:gd fmla="*/ 104 w 219" name="T24"/>
                  <a:gd fmla="*/ 9 h 305" name="T25"/>
                  <a:gd fmla="*/ 127 w 219" name="T26"/>
                  <a:gd fmla="*/ 4 h 305" name="T27"/>
                  <a:gd fmla="*/ 149 w 219" name="T28"/>
                  <a:gd fmla="*/ 0 h 305" name="T29"/>
                  <a:gd fmla="*/ 170 w 219" name="T30"/>
                  <a:gd fmla="*/ 0 h 305"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305" w="219">
                    <a:moveTo>
                      <a:pt x="170" y="0"/>
                    </a:moveTo>
                    <a:lnTo>
                      <a:pt x="189" y="2"/>
                    </a:lnTo>
                    <a:lnTo>
                      <a:pt x="204" y="6"/>
                    </a:lnTo>
                    <a:lnTo>
                      <a:pt x="216" y="14"/>
                    </a:lnTo>
                    <a:lnTo>
                      <a:pt x="219" y="305"/>
                    </a:lnTo>
                    <a:lnTo>
                      <a:pt x="0" y="80"/>
                    </a:lnTo>
                    <a:lnTo>
                      <a:pt x="3" y="68"/>
                    </a:lnTo>
                    <a:lnTo>
                      <a:pt x="11" y="55"/>
                    </a:lnTo>
                    <a:lnTo>
                      <a:pt x="24" y="44"/>
                    </a:lnTo>
                    <a:lnTo>
                      <a:pt x="41" y="33"/>
                    </a:lnTo>
                    <a:lnTo>
                      <a:pt x="61" y="25"/>
                    </a:lnTo>
                    <a:lnTo>
                      <a:pt x="82" y="16"/>
                    </a:lnTo>
                    <a:lnTo>
                      <a:pt x="104" y="9"/>
                    </a:lnTo>
                    <a:lnTo>
                      <a:pt x="127" y="4"/>
                    </a:lnTo>
                    <a:lnTo>
                      <a:pt x="149" y="0"/>
                    </a:lnTo>
                    <a:lnTo>
                      <a:pt x="170" y="0"/>
                    </a:lnTo>
                    <a:close/>
                  </a:path>
                </a:pathLst>
              </a:custGeom>
              <a:grpFill/>
              <a:ln w="0">
                <a:noFill/>
                <a:prstDash val="solid"/>
                <a:round/>
              </a:ln>
            </p:spPr>
            <p:txBody>
              <a:bodyPr anchor="t" anchorCtr="0" bIns="45720" compatLnSpc="1" lIns="91440" numCol="1" rIns="91440" tIns="45720" vert="horz" wrap="none">
                <a:prstTxWarp prst="textNoShape">
                  <a:avLst/>
                </a:prstTxWarp>
              </a:bodyPr>
              <a:lstStyle/>
              <a:p>
                <a:pPr defTabSz="914297" eaLnBrk="1" fontAlgn="auto" hangingPunct="1" indent="0" latinLnBrk="0" lvl="0" marL="0" marR="0">
                  <a:lnSpc>
                    <a:spcPct val="100000"/>
                  </a:lnSpc>
                  <a:spcBef>
                    <a:spcPct val="0"/>
                  </a:spcBef>
                  <a:spcAft>
                    <a:spcPct val="0"/>
                  </a:spcAft>
                  <a:buClrTx/>
                  <a:buSzTx/>
                  <a:buFontTx/>
                  <a:buNone/>
                  <a:defRPr/>
                </a:pPr>
                <a:endParaRPr b="0" baseline="0" cap="none" i="0" kern="0" kumimoji="0" lang="bg-BG" noProof="0" normalizeH="0" spc="0" strike="noStrike" sz="1600" u="none">
                  <a:ln>
                    <a:noFill/>
                  </a:ln>
                  <a:solidFill>
                    <a:srgbClr val="EFF0F4"/>
                  </a:solidFill>
                  <a:effectLst/>
                  <a:uLnTx/>
                  <a:uFillTx/>
                  <a:latin typeface="+mn-ea"/>
                </a:endParaRPr>
              </a:p>
            </p:txBody>
          </p:sp>
          <p:sp>
            <p:nvSpPr>
              <p:cNvPr id="44" name="Freeform 10">
                <a:extLst>
                  <a:ext uri="{FF2B5EF4-FFF2-40B4-BE49-F238E27FC236}">
                    <a16:creationId xmlns:a16="http://schemas.microsoft.com/office/drawing/2014/main" id="{4F546CEC-8A28-4793-B66D-67F58E999201}"/>
                  </a:ext>
                </a:extLst>
              </p:cNvPr>
              <p:cNvSpPr/>
              <p:nvPr/>
            </p:nvSpPr>
            <p:spPr bwMode="auto">
              <a:xfrm>
                <a:off x="4713288" y="3019426"/>
                <a:ext cx="149225" cy="76200"/>
              </a:xfrm>
              <a:custGeom>
                <a:gdLst>
                  <a:gd fmla="*/ 175 w 468" name="T0"/>
                  <a:gd fmla="*/ 0 h 239" name="T1"/>
                  <a:gd fmla="*/ 468 w 468" name="T2"/>
                  <a:gd fmla="*/ 239 h 239" name="T3"/>
                  <a:gd fmla="*/ 11 w 468" name="T4"/>
                  <a:gd fmla="*/ 220 h 239" name="T5"/>
                  <a:gd fmla="*/ 3 w 468" name="T6"/>
                  <a:gd fmla="*/ 209 h 239" name="T7"/>
                  <a:gd fmla="*/ 0 w 468" name="T8"/>
                  <a:gd fmla="*/ 196 h 239" name="T9"/>
                  <a:gd fmla="*/ 1 w 468" name="T10"/>
                  <a:gd fmla="*/ 181 h 239" name="T11"/>
                  <a:gd fmla="*/ 5 w 468" name="T12"/>
                  <a:gd fmla="*/ 163 h 239" name="T13"/>
                  <a:gd fmla="*/ 12 w 468" name="T14"/>
                  <a:gd fmla="*/ 143 h 239" name="T15"/>
                  <a:gd fmla="*/ 23 w 468" name="T16"/>
                  <a:gd fmla="*/ 124 h 239" name="T17"/>
                  <a:gd fmla="*/ 36 w 468" name="T18"/>
                  <a:gd fmla="*/ 103 h 239" name="T19"/>
                  <a:gd fmla="*/ 50 w 468" name="T20"/>
                  <a:gd fmla="*/ 83 h 239" name="T21"/>
                  <a:gd fmla="*/ 67 w 468" name="T22"/>
                  <a:gd fmla="*/ 64 h 239" name="T23"/>
                  <a:gd fmla="*/ 85 w 468" name="T24"/>
                  <a:gd fmla="*/ 47 h 239" name="T25"/>
                  <a:gd fmla="*/ 103 w 468" name="T26"/>
                  <a:gd fmla="*/ 30 h 239" name="T27"/>
                  <a:gd fmla="*/ 121 w 468" name="T28"/>
                  <a:gd fmla="*/ 18 h 239" name="T29"/>
                  <a:gd fmla="*/ 140 w 468" name="T30"/>
                  <a:gd fmla="*/ 8 h 239" name="T31"/>
                  <a:gd fmla="*/ 158 w 468" name="T32"/>
                  <a:gd fmla="*/ 1 h 239" name="T33"/>
                  <a:gd fmla="*/ 175 w 468" name="T34"/>
                  <a:gd fmla="*/ 0 h 239"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239" w="468">
                    <a:moveTo>
                      <a:pt x="175" y="0"/>
                    </a:moveTo>
                    <a:lnTo>
                      <a:pt x="468" y="239"/>
                    </a:lnTo>
                    <a:lnTo>
                      <a:pt x="11" y="220"/>
                    </a:lnTo>
                    <a:lnTo>
                      <a:pt x="3" y="209"/>
                    </a:lnTo>
                    <a:lnTo>
                      <a:pt x="0" y="196"/>
                    </a:lnTo>
                    <a:lnTo>
                      <a:pt x="1" y="181"/>
                    </a:lnTo>
                    <a:lnTo>
                      <a:pt x="5" y="163"/>
                    </a:lnTo>
                    <a:lnTo>
                      <a:pt x="12" y="143"/>
                    </a:lnTo>
                    <a:lnTo>
                      <a:pt x="23" y="124"/>
                    </a:lnTo>
                    <a:lnTo>
                      <a:pt x="36" y="103"/>
                    </a:lnTo>
                    <a:lnTo>
                      <a:pt x="50" y="83"/>
                    </a:lnTo>
                    <a:lnTo>
                      <a:pt x="67" y="64"/>
                    </a:lnTo>
                    <a:lnTo>
                      <a:pt x="85" y="47"/>
                    </a:lnTo>
                    <a:lnTo>
                      <a:pt x="103" y="30"/>
                    </a:lnTo>
                    <a:lnTo>
                      <a:pt x="121" y="18"/>
                    </a:lnTo>
                    <a:lnTo>
                      <a:pt x="140" y="8"/>
                    </a:lnTo>
                    <a:lnTo>
                      <a:pt x="158" y="1"/>
                    </a:lnTo>
                    <a:lnTo>
                      <a:pt x="175" y="0"/>
                    </a:lnTo>
                    <a:close/>
                  </a:path>
                </a:pathLst>
              </a:custGeom>
              <a:grpFill/>
              <a:ln w="0">
                <a:noFill/>
                <a:prstDash val="solid"/>
                <a:round/>
              </a:ln>
            </p:spPr>
            <p:txBody>
              <a:bodyPr anchor="t" anchorCtr="0" bIns="45720" compatLnSpc="1" lIns="91440" numCol="1" rIns="91440" tIns="45720" vert="horz" wrap="none">
                <a:prstTxWarp prst="textNoShape">
                  <a:avLst/>
                </a:prstTxWarp>
              </a:bodyPr>
              <a:lstStyle/>
              <a:p>
                <a:pPr defTabSz="914297" eaLnBrk="1" fontAlgn="auto" hangingPunct="1" indent="0" latinLnBrk="0" lvl="0" marL="0" marR="0">
                  <a:lnSpc>
                    <a:spcPct val="100000"/>
                  </a:lnSpc>
                  <a:spcBef>
                    <a:spcPct val="0"/>
                  </a:spcBef>
                  <a:spcAft>
                    <a:spcPct val="0"/>
                  </a:spcAft>
                  <a:buClrTx/>
                  <a:buSzTx/>
                  <a:buFontTx/>
                  <a:buNone/>
                  <a:defRPr/>
                </a:pPr>
                <a:endParaRPr b="0" baseline="0" cap="none" i="0" kern="0" kumimoji="0" lang="bg-BG" noProof="0" normalizeH="0" spc="0" strike="noStrike" sz="1600" u="none">
                  <a:ln>
                    <a:noFill/>
                  </a:ln>
                  <a:solidFill>
                    <a:srgbClr val="EFF0F4"/>
                  </a:solidFill>
                  <a:effectLst/>
                  <a:uLnTx/>
                  <a:uFillTx/>
                  <a:latin typeface="+mn-ea"/>
                </a:endParaRPr>
              </a:p>
            </p:txBody>
          </p:sp>
          <p:sp>
            <p:nvSpPr>
              <p:cNvPr id="45" name="Freeform 11">
                <a:extLst>
                  <a:ext uri="{FF2B5EF4-FFF2-40B4-BE49-F238E27FC236}">
                    <a16:creationId xmlns:a16="http://schemas.microsoft.com/office/drawing/2014/main" id="{A514A9FE-B2A5-42C3-BDEA-19174B87DDBB}"/>
                  </a:ext>
                </a:extLst>
              </p:cNvPr>
              <p:cNvSpPr/>
              <p:nvPr/>
            </p:nvSpPr>
            <p:spPr bwMode="auto">
              <a:xfrm>
                <a:off x="4651376" y="3098801"/>
                <a:ext cx="190500" cy="106363"/>
              </a:xfrm>
              <a:custGeom>
                <a:gdLst>
                  <a:gd fmla="*/ 598 w 598" name="T0"/>
                  <a:gd fmla="*/ 0 h 336" name="T1"/>
                  <a:gd fmla="*/ 95 w 598" name="T2"/>
                  <a:gd fmla="*/ 336 h 336" name="T3"/>
                  <a:gd fmla="*/ 77 w 598" name="T4"/>
                  <a:gd fmla="*/ 333 h 336" name="T5"/>
                  <a:gd fmla="*/ 59 w 598" name="T6"/>
                  <a:gd fmla="*/ 325 h 336" name="T7"/>
                  <a:gd fmla="*/ 45 w 598" name="T8"/>
                  <a:gd fmla="*/ 311 h 336" name="T9"/>
                  <a:gd fmla="*/ 32 w 598" name="T10"/>
                  <a:gd fmla="*/ 293 h 336" name="T11"/>
                  <a:gd fmla="*/ 21 w 598" name="T12"/>
                  <a:gd fmla="*/ 271 h 336" name="T13"/>
                  <a:gd fmla="*/ 12 w 598" name="T14"/>
                  <a:gd fmla="*/ 247 h 336" name="T15"/>
                  <a:gd fmla="*/ 5 w 598" name="T16"/>
                  <a:gd fmla="*/ 219 h 336" name="T17"/>
                  <a:gd fmla="*/ 1 w 598" name="T18"/>
                  <a:gd fmla="*/ 192 h 336" name="T19"/>
                  <a:gd fmla="*/ 0 w 598" name="T20"/>
                  <a:gd fmla="*/ 163 h 336" name="T21"/>
                  <a:gd fmla="*/ 0 w 598" name="T22"/>
                  <a:gd fmla="*/ 134 h 336" name="T23"/>
                  <a:gd fmla="*/ 4 w 598" name="T24"/>
                  <a:gd fmla="*/ 107 h 336" name="T25"/>
                  <a:gd fmla="*/ 11 w 598" name="T26"/>
                  <a:gd fmla="*/ 83 h 336" name="T27"/>
                  <a:gd fmla="*/ 21 w 598" name="T28"/>
                  <a:gd fmla="*/ 60 h 336" name="T29"/>
                  <a:gd fmla="*/ 34 w 598" name="T30"/>
                  <a:gd fmla="*/ 41 h 336" name="T31"/>
                  <a:gd fmla="*/ 49 w 598" name="T32"/>
                  <a:gd fmla="*/ 27 h 336" name="T33"/>
                  <a:gd fmla="*/ 598 w 598" name="T34"/>
                  <a:gd fmla="*/ 0 h 336"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336" w="598">
                    <a:moveTo>
                      <a:pt x="598" y="0"/>
                    </a:moveTo>
                    <a:lnTo>
                      <a:pt x="95" y="336"/>
                    </a:lnTo>
                    <a:lnTo>
                      <a:pt x="77" y="333"/>
                    </a:lnTo>
                    <a:lnTo>
                      <a:pt x="59" y="325"/>
                    </a:lnTo>
                    <a:lnTo>
                      <a:pt x="45" y="311"/>
                    </a:lnTo>
                    <a:lnTo>
                      <a:pt x="32" y="293"/>
                    </a:lnTo>
                    <a:lnTo>
                      <a:pt x="21" y="271"/>
                    </a:lnTo>
                    <a:lnTo>
                      <a:pt x="12" y="247"/>
                    </a:lnTo>
                    <a:lnTo>
                      <a:pt x="5" y="219"/>
                    </a:lnTo>
                    <a:lnTo>
                      <a:pt x="1" y="192"/>
                    </a:lnTo>
                    <a:lnTo>
                      <a:pt x="0" y="163"/>
                    </a:lnTo>
                    <a:lnTo>
                      <a:pt x="0" y="134"/>
                    </a:lnTo>
                    <a:lnTo>
                      <a:pt x="4" y="107"/>
                    </a:lnTo>
                    <a:lnTo>
                      <a:pt x="11" y="83"/>
                    </a:lnTo>
                    <a:lnTo>
                      <a:pt x="21" y="60"/>
                    </a:lnTo>
                    <a:lnTo>
                      <a:pt x="34" y="41"/>
                    </a:lnTo>
                    <a:lnTo>
                      <a:pt x="49" y="27"/>
                    </a:lnTo>
                    <a:lnTo>
                      <a:pt x="598" y="0"/>
                    </a:lnTo>
                    <a:close/>
                  </a:path>
                </a:pathLst>
              </a:custGeom>
              <a:grpFill/>
              <a:ln w="0">
                <a:noFill/>
                <a:prstDash val="solid"/>
                <a:round/>
              </a:ln>
            </p:spPr>
            <p:txBody>
              <a:bodyPr anchor="t" anchorCtr="0" bIns="45720" compatLnSpc="1" lIns="91440" numCol="1" rIns="91440" tIns="45720" vert="horz" wrap="none">
                <a:prstTxWarp prst="textNoShape">
                  <a:avLst/>
                </a:prstTxWarp>
              </a:bodyPr>
              <a:lstStyle/>
              <a:p>
                <a:pPr defTabSz="914297" eaLnBrk="1" fontAlgn="auto" hangingPunct="1" indent="0" latinLnBrk="0" lvl="0" marL="0" marR="0">
                  <a:lnSpc>
                    <a:spcPct val="100000"/>
                  </a:lnSpc>
                  <a:spcBef>
                    <a:spcPct val="0"/>
                  </a:spcBef>
                  <a:spcAft>
                    <a:spcPct val="0"/>
                  </a:spcAft>
                  <a:buClrTx/>
                  <a:buSzTx/>
                  <a:buFontTx/>
                  <a:buNone/>
                  <a:defRPr/>
                </a:pPr>
                <a:endParaRPr b="0" baseline="0" cap="none" i="0" kern="0" kumimoji="0" lang="bg-BG" noProof="0" normalizeH="0" spc="0" strike="noStrike" sz="1600" u="none">
                  <a:ln>
                    <a:noFill/>
                  </a:ln>
                  <a:solidFill>
                    <a:srgbClr val="EFF0F4"/>
                  </a:solidFill>
                  <a:effectLst/>
                  <a:uLnTx/>
                  <a:uFillTx/>
                  <a:latin typeface="+mn-ea"/>
                </a:endParaRPr>
              </a:p>
            </p:txBody>
          </p:sp>
          <p:sp>
            <p:nvSpPr>
              <p:cNvPr id="46" name="Freeform 12">
                <a:extLst>
                  <a:ext uri="{FF2B5EF4-FFF2-40B4-BE49-F238E27FC236}">
                    <a16:creationId xmlns:a16="http://schemas.microsoft.com/office/drawing/2014/main" id="{9017A093-03FF-4598-A750-99772C93B23B}"/>
                  </a:ext>
                </a:extLst>
              </p:cNvPr>
              <p:cNvSpPr/>
              <p:nvPr/>
            </p:nvSpPr>
            <p:spPr bwMode="auto">
              <a:xfrm>
                <a:off x="4646613" y="3117851"/>
                <a:ext cx="176213" cy="217488"/>
              </a:xfrm>
              <a:custGeom>
                <a:gdLst>
                  <a:gd fmla="*/ 557 w 557" name="T0"/>
                  <a:gd fmla="*/ 0 h 684" name="T1"/>
                  <a:gd fmla="*/ 359 w 557" name="T2"/>
                  <a:gd fmla="*/ 665 h 684" name="T3"/>
                  <a:gd fmla="*/ 341 w 557" name="T4"/>
                  <a:gd fmla="*/ 676 h 684" name="T5"/>
                  <a:gd fmla="*/ 319 w 557" name="T6"/>
                  <a:gd fmla="*/ 683 h 684" name="T7"/>
                  <a:gd fmla="*/ 296 w 557" name="T8"/>
                  <a:gd fmla="*/ 684 h 684" name="T9"/>
                  <a:gd fmla="*/ 270 w 557" name="T10"/>
                  <a:gd fmla="*/ 683 h 684" name="T11"/>
                  <a:gd fmla="*/ 242 w 557" name="T12"/>
                  <a:gd fmla="*/ 677 h 684" name="T13"/>
                  <a:gd fmla="*/ 215 w 557" name="T14"/>
                  <a:gd fmla="*/ 670 h 684" name="T15"/>
                  <a:gd fmla="*/ 186 w 557" name="T16"/>
                  <a:gd fmla="*/ 657 h 684" name="T17"/>
                  <a:gd fmla="*/ 158 w 557" name="T18"/>
                  <a:gd fmla="*/ 644 h 684" name="T19"/>
                  <a:gd fmla="*/ 131 w 557" name="T20"/>
                  <a:gd fmla="*/ 629 h 684" name="T21"/>
                  <a:gd fmla="*/ 104 w 557" name="T22"/>
                  <a:gd fmla="*/ 610 h 684" name="T23"/>
                  <a:gd fmla="*/ 80 w 557" name="T24"/>
                  <a:gd fmla="*/ 591 h 684" name="T25"/>
                  <a:gd fmla="*/ 57 w 557" name="T26"/>
                  <a:gd fmla="*/ 572 h 684" name="T27"/>
                  <a:gd fmla="*/ 39 w 557" name="T28"/>
                  <a:gd fmla="*/ 550 h 684" name="T29"/>
                  <a:gd fmla="*/ 22 w 557" name="T30"/>
                  <a:gd fmla="*/ 529 h 684" name="T31"/>
                  <a:gd fmla="*/ 10 w 557" name="T32"/>
                  <a:gd fmla="*/ 507 h 684" name="T33"/>
                  <a:gd fmla="*/ 2 w 557" name="T34"/>
                  <a:gd fmla="*/ 485 h 684" name="T35"/>
                  <a:gd fmla="*/ 0 w 557" name="T36"/>
                  <a:gd fmla="*/ 464 h 684" name="T37"/>
                  <a:gd fmla="*/ 3 w 557" name="T38"/>
                  <a:gd fmla="*/ 444 h 684" name="T39"/>
                  <a:gd fmla="*/ 557 w 557" name="T40"/>
                  <a:gd fmla="*/ 0 h 684"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684" w="557">
                    <a:moveTo>
                      <a:pt x="557" y="0"/>
                    </a:moveTo>
                    <a:lnTo>
                      <a:pt x="359" y="665"/>
                    </a:lnTo>
                    <a:lnTo>
                      <a:pt x="341" y="676"/>
                    </a:lnTo>
                    <a:lnTo>
                      <a:pt x="319" y="683"/>
                    </a:lnTo>
                    <a:lnTo>
                      <a:pt x="296" y="684"/>
                    </a:lnTo>
                    <a:lnTo>
                      <a:pt x="270" y="683"/>
                    </a:lnTo>
                    <a:lnTo>
                      <a:pt x="242" y="677"/>
                    </a:lnTo>
                    <a:lnTo>
                      <a:pt x="215" y="670"/>
                    </a:lnTo>
                    <a:lnTo>
                      <a:pt x="186" y="657"/>
                    </a:lnTo>
                    <a:lnTo>
                      <a:pt x="158" y="644"/>
                    </a:lnTo>
                    <a:lnTo>
                      <a:pt x="131" y="629"/>
                    </a:lnTo>
                    <a:lnTo>
                      <a:pt x="104" y="610"/>
                    </a:lnTo>
                    <a:lnTo>
                      <a:pt x="80" y="591"/>
                    </a:lnTo>
                    <a:lnTo>
                      <a:pt x="57" y="572"/>
                    </a:lnTo>
                    <a:lnTo>
                      <a:pt x="39" y="550"/>
                    </a:lnTo>
                    <a:lnTo>
                      <a:pt x="22" y="529"/>
                    </a:lnTo>
                    <a:lnTo>
                      <a:pt x="10" y="507"/>
                    </a:lnTo>
                    <a:lnTo>
                      <a:pt x="2" y="485"/>
                    </a:lnTo>
                    <a:lnTo>
                      <a:pt x="0" y="464"/>
                    </a:lnTo>
                    <a:lnTo>
                      <a:pt x="3" y="444"/>
                    </a:lnTo>
                    <a:lnTo>
                      <a:pt x="557" y="0"/>
                    </a:lnTo>
                    <a:close/>
                  </a:path>
                </a:pathLst>
              </a:custGeom>
              <a:grpFill/>
              <a:ln w="0">
                <a:noFill/>
                <a:prstDash val="solid"/>
                <a:round/>
              </a:ln>
            </p:spPr>
            <p:txBody>
              <a:bodyPr anchor="t" anchorCtr="0" bIns="45720" compatLnSpc="1" lIns="91440" numCol="1" rIns="91440" tIns="45720" vert="horz" wrap="none">
                <a:prstTxWarp prst="textNoShape">
                  <a:avLst/>
                </a:prstTxWarp>
              </a:bodyPr>
              <a:lstStyle/>
              <a:p>
                <a:pPr defTabSz="914297" eaLnBrk="1" fontAlgn="auto" hangingPunct="1" indent="0" latinLnBrk="0" lvl="0" marL="0" marR="0">
                  <a:lnSpc>
                    <a:spcPct val="100000"/>
                  </a:lnSpc>
                  <a:spcBef>
                    <a:spcPct val="0"/>
                  </a:spcBef>
                  <a:spcAft>
                    <a:spcPct val="0"/>
                  </a:spcAft>
                  <a:buClrTx/>
                  <a:buSzTx/>
                  <a:buFontTx/>
                  <a:buNone/>
                  <a:defRPr/>
                </a:pPr>
                <a:endParaRPr b="0" baseline="0" cap="none" i="0" kern="0" kumimoji="0" lang="bg-BG" noProof="0" normalizeH="0" spc="0" strike="noStrike" sz="1600" u="none">
                  <a:ln>
                    <a:noFill/>
                  </a:ln>
                  <a:solidFill>
                    <a:srgbClr val="EFF0F4"/>
                  </a:solidFill>
                  <a:effectLst/>
                  <a:uLnTx/>
                  <a:uFillTx/>
                  <a:latin typeface="+mn-ea"/>
                </a:endParaRPr>
              </a:p>
            </p:txBody>
          </p:sp>
          <p:sp>
            <p:nvSpPr>
              <p:cNvPr id="47" name="Freeform 13">
                <a:extLst>
                  <a:ext uri="{FF2B5EF4-FFF2-40B4-BE49-F238E27FC236}">
                    <a16:creationId xmlns:a16="http://schemas.microsoft.com/office/drawing/2014/main" id="{3B12BBF2-377F-4723-BD77-119EE6E20200}"/>
                  </a:ext>
                </a:extLst>
              </p:cNvPr>
              <p:cNvSpPr/>
              <p:nvPr/>
            </p:nvSpPr>
            <p:spPr bwMode="auto">
              <a:xfrm>
                <a:off x="4776788" y="3148013"/>
                <a:ext cx="190500" cy="273050"/>
              </a:xfrm>
              <a:custGeom>
                <a:gdLst>
                  <a:gd fmla="*/ 145 w 598" name="T0"/>
                  <a:gd fmla="*/ 0 h 859" name="T1"/>
                  <a:gd fmla="*/ 598 w 598" name="T2"/>
                  <a:gd fmla="*/ 706 h 859" name="T3"/>
                  <a:gd fmla="*/ 591 w 598" name="T4"/>
                  <a:gd fmla="*/ 726 h 859" name="T5"/>
                  <a:gd fmla="*/ 578 w 598" name="T6"/>
                  <a:gd fmla="*/ 745 h 859" name="T7"/>
                  <a:gd fmla="*/ 560 w 598" name="T8"/>
                  <a:gd fmla="*/ 763 h 859" name="T9"/>
                  <a:gd fmla="*/ 538 w 598" name="T10"/>
                  <a:gd fmla="*/ 779 h 859" name="T11"/>
                  <a:gd fmla="*/ 511 w 598" name="T12"/>
                  <a:gd fmla="*/ 794 h 859" name="T13"/>
                  <a:gd fmla="*/ 482 w 598" name="T14"/>
                  <a:gd fmla="*/ 808 h 859" name="T15"/>
                  <a:gd fmla="*/ 449 w 598" name="T16"/>
                  <a:gd fmla="*/ 820 h 859" name="T17"/>
                  <a:gd fmla="*/ 414 w 598" name="T18"/>
                  <a:gd fmla="*/ 831 h 859" name="T19"/>
                  <a:gd fmla="*/ 376 w 598" name="T20"/>
                  <a:gd fmla="*/ 841 h 859" name="T21"/>
                  <a:gd fmla="*/ 339 w 598" name="T22"/>
                  <a:gd fmla="*/ 848 h 859" name="T23"/>
                  <a:gd fmla="*/ 300 w 598" name="T24"/>
                  <a:gd fmla="*/ 854 h 859" name="T25"/>
                  <a:gd fmla="*/ 261 w 598" name="T26"/>
                  <a:gd fmla="*/ 858 h 859" name="T27"/>
                  <a:gd fmla="*/ 222 w 598" name="T28"/>
                  <a:gd fmla="*/ 859 h 859" name="T29"/>
                  <a:gd fmla="*/ 185 w 598" name="T30"/>
                  <a:gd fmla="*/ 859 h 859" name="T31"/>
                  <a:gd fmla="*/ 149 w 598" name="T32"/>
                  <a:gd fmla="*/ 858 h 859" name="T33"/>
                  <a:gd fmla="*/ 115 w 598" name="T34"/>
                  <a:gd fmla="*/ 854 h 859" name="T35"/>
                  <a:gd fmla="*/ 85 w 598" name="T36"/>
                  <a:gd fmla="*/ 847 h 859" name="T37"/>
                  <a:gd fmla="*/ 57 w 598" name="T38"/>
                  <a:gd fmla="*/ 837 h 859" name="T39"/>
                  <a:gd fmla="*/ 33 w 598" name="T40"/>
                  <a:gd fmla="*/ 826 h 859" name="T41"/>
                  <a:gd fmla="*/ 14 w 598" name="T42"/>
                  <a:gd fmla="*/ 812 h 859" name="T43"/>
                  <a:gd fmla="*/ 0 w 598" name="T44"/>
                  <a:gd fmla="*/ 796 h 859" name="T45"/>
                  <a:gd fmla="*/ 145 w 598" name="T46"/>
                  <a:gd fmla="*/ 0 h 859"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859" w="598">
                    <a:moveTo>
                      <a:pt x="145" y="0"/>
                    </a:moveTo>
                    <a:lnTo>
                      <a:pt x="598" y="706"/>
                    </a:lnTo>
                    <a:lnTo>
                      <a:pt x="591" y="726"/>
                    </a:lnTo>
                    <a:lnTo>
                      <a:pt x="578" y="745"/>
                    </a:lnTo>
                    <a:lnTo>
                      <a:pt x="560" y="763"/>
                    </a:lnTo>
                    <a:lnTo>
                      <a:pt x="538" y="779"/>
                    </a:lnTo>
                    <a:lnTo>
                      <a:pt x="511" y="794"/>
                    </a:lnTo>
                    <a:lnTo>
                      <a:pt x="482" y="808"/>
                    </a:lnTo>
                    <a:lnTo>
                      <a:pt x="449" y="820"/>
                    </a:lnTo>
                    <a:lnTo>
                      <a:pt x="414" y="831"/>
                    </a:lnTo>
                    <a:lnTo>
                      <a:pt x="376" y="841"/>
                    </a:lnTo>
                    <a:lnTo>
                      <a:pt x="339" y="848"/>
                    </a:lnTo>
                    <a:lnTo>
                      <a:pt x="300" y="854"/>
                    </a:lnTo>
                    <a:lnTo>
                      <a:pt x="261" y="858"/>
                    </a:lnTo>
                    <a:lnTo>
                      <a:pt x="222" y="859"/>
                    </a:lnTo>
                    <a:lnTo>
                      <a:pt x="185" y="859"/>
                    </a:lnTo>
                    <a:lnTo>
                      <a:pt x="149" y="858"/>
                    </a:lnTo>
                    <a:lnTo>
                      <a:pt x="115" y="854"/>
                    </a:lnTo>
                    <a:lnTo>
                      <a:pt x="85" y="847"/>
                    </a:lnTo>
                    <a:lnTo>
                      <a:pt x="57" y="837"/>
                    </a:lnTo>
                    <a:lnTo>
                      <a:pt x="33" y="826"/>
                    </a:lnTo>
                    <a:lnTo>
                      <a:pt x="14" y="812"/>
                    </a:lnTo>
                    <a:lnTo>
                      <a:pt x="0" y="796"/>
                    </a:lnTo>
                    <a:lnTo>
                      <a:pt x="145" y="0"/>
                    </a:lnTo>
                    <a:close/>
                  </a:path>
                </a:pathLst>
              </a:custGeom>
              <a:grpFill/>
              <a:ln w="0">
                <a:noFill/>
                <a:prstDash val="solid"/>
                <a:round/>
              </a:ln>
            </p:spPr>
            <p:txBody>
              <a:bodyPr anchor="t" anchorCtr="0" bIns="45720" compatLnSpc="1" lIns="91440" numCol="1" rIns="91440" tIns="45720" vert="horz" wrap="none">
                <a:prstTxWarp prst="textNoShape">
                  <a:avLst/>
                </a:prstTxWarp>
              </a:bodyPr>
              <a:lstStyle/>
              <a:p>
                <a:pPr defTabSz="914297" eaLnBrk="1" fontAlgn="auto" hangingPunct="1" indent="0" latinLnBrk="0" lvl="0" marL="0" marR="0">
                  <a:lnSpc>
                    <a:spcPct val="100000"/>
                  </a:lnSpc>
                  <a:spcBef>
                    <a:spcPct val="0"/>
                  </a:spcBef>
                  <a:spcAft>
                    <a:spcPct val="0"/>
                  </a:spcAft>
                  <a:buClrTx/>
                  <a:buSzTx/>
                  <a:buFontTx/>
                  <a:buNone/>
                  <a:defRPr/>
                </a:pPr>
                <a:endParaRPr b="0" baseline="0" cap="none" i="0" kern="0" kumimoji="0" lang="bg-BG" noProof="0" normalizeH="0" spc="0" strike="noStrike" sz="1600" u="none">
                  <a:ln>
                    <a:noFill/>
                  </a:ln>
                  <a:solidFill>
                    <a:srgbClr val="EFF0F4"/>
                  </a:solidFill>
                  <a:effectLst/>
                  <a:uLnTx/>
                  <a:uFillTx/>
                  <a:latin typeface="+mn-ea"/>
                </a:endParaRPr>
              </a:p>
            </p:txBody>
          </p:sp>
          <p:sp>
            <p:nvSpPr>
              <p:cNvPr id="48" name="Freeform 14">
                <a:extLst>
                  <a:ext uri="{FF2B5EF4-FFF2-40B4-BE49-F238E27FC236}">
                    <a16:creationId xmlns:a16="http://schemas.microsoft.com/office/drawing/2014/main" id="{7220D4A1-1660-48DB-BF81-4A458E32056E}"/>
                  </a:ext>
                </a:extLst>
              </p:cNvPr>
              <p:cNvSpPr/>
              <p:nvPr/>
            </p:nvSpPr>
            <p:spPr bwMode="auto">
              <a:xfrm>
                <a:off x="4852988" y="3173413"/>
                <a:ext cx="381000" cy="246063"/>
              </a:xfrm>
              <a:custGeom>
                <a:gdLst>
                  <a:gd fmla="*/ 0 w 1200" name="T0"/>
                  <a:gd fmla="*/ 0 h 776" name="T1"/>
                  <a:gd fmla="*/ 1183 w 1200" name="T2"/>
                  <a:gd fmla="*/ 239 h 776" name="T3"/>
                  <a:gd fmla="*/ 1194 w 1200" name="T4"/>
                  <a:gd fmla="*/ 257 h 776" name="T5"/>
                  <a:gd fmla="*/ 1199 w 1200" name="T6"/>
                  <a:gd fmla="*/ 278 h 776" name="T7"/>
                  <a:gd fmla="*/ 1200 w 1200" name="T8"/>
                  <a:gd fmla="*/ 301 h 776" name="T9"/>
                  <a:gd fmla="*/ 1197 w 1200" name="T10"/>
                  <a:gd fmla="*/ 325 h 776" name="T11"/>
                  <a:gd fmla="*/ 1189 w 1200" name="T12"/>
                  <a:gd fmla="*/ 351 h 776" name="T13"/>
                  <a:gd fmla="*/ 1178 w 1200" name="T14"/>
                  <a:gd fmla="*/ 380 h 776" name="T15"/>
                  <a:gd fmla="*/ 1164 w 1200" name="T16"/>
                  <a:gd fmla="*/ 409 h 776" name="T17"/>
                  <a:gd fmla="*/ 1145 w 1200" name="T18"/>
                  <a:gd fmla="*/ 438 h 776" name="T19"/>
                  <a:gd fmla="*/ 1124 w 1200" name="T20"/>
                  <a:gd fmla="*/ 469 h 776" name="T21"/>
                  <a:gd fmla="*/ 1101 w 1200" name="T22"/>
                  <a:gd fmla="*/ 499 h 776" name="T23"/>
                  <a:gd fmla="*/ 1074 w 1200" name="T24"/>
                  <a:gd fmla="*/ 530 h 776" name="T25"/>
                  <a:gd fmla="*/ 1046 w 1200" name="T26"/>
                  <a:gd fmla="*/ 559 h 776" name="T27"/>
                  <a:gd fmla="*/ 1017 w 1200" name="T28"/>
                  <a:gd fmla="*/ 589 h 776" name="T29"/>
                  <a:gd fmla="*/ 986 w 1200" name="T30"/>
                  <a:gd fmla="*/ 616 h 776" name="T31"/>
                  <a:gd fmla="*/ 953 w 1200" name="T32"/>
                  <a:gd fmla="*/ 644 h 776" name="T33"/>
                  <a:gd fmla="*/ 920 w 1200" name="T34"/>
                  <a:gd fmla="*/ 669 h 776" name="T35"/>
                  <a:gd fmla="*/ 887 w 1200" name="T36"/>
                  <a:gd fmla="*/ 692 h 776" name="T37"/>
                  <a:gd fmla="*/ 854 w 1200" name="T38"/>
                  <a:gd fmla="*/ 713 h 776" name="T39"/>
                  <a:gd fmla="*/ 819 w 1200" name="T40"/>
                  <a:gd fmla="*/ 732 h 776" name="T41"/>
                  <a:gd fmla="*/ 786 w 1200" name="T42"/>
                  <a:gd fmla="*/ 747 h 776" name="T43"/>
                  <a:gd fmla="*/ 754 w 1200" name="T44"/>
                  <a:gd fmla="*/ 761 h 776" name="T45"/>
                  <a:gd fmla="*/ 723 w 1200" name="T46"/>
                  <a:gd fmla="*/ 769 h 776" name="T47"/>
                  <a:gd fmla="*/ 693 w 1200" name="T48"/>
                  <a:gd fmla="*/ 775 h 776" name="T49"/>
                  <a:gd fmla="*/ 664 w 1200" name="T50"/>
                  <a:gd fmla="*/ 776 h 776" name="T51"/>
                  <a:gd fmla="*/ 639 w 1200" name="T52"/>
                  <a:gd fmla="*/ 774 h 776" name="T53"/>
                  <a:gd fmla="*/ 0 w 1200" name="T54"/>
                  <a:gd fmla="*/ 0 h 776" name="T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776" w="1200">
                    <a:moveTo>
                      <a:pt x="0" y="0"/>
                    </a:moveTo>
                    <a:lnTo>
                      <a:pt x="1183" y="239"/>
                    </a:lnTo>
                    <a:lnTo>
                      <a:pt x="1194" y="257"/>
                    </a:lnTo>
                    <a:lnTo>
                      <a:pt x="1199" y="278"/>
                    </a:lnTo>
                    <a:lnTo>
                      <a:pt x="1200" y="301"/>
                    </a:lnTo>
                    <a:lnTo>
                      <a:pt x="1197" y="325"/>
                    </a:lnTo>
                    <a:lnTo>
                      <a:pt x="1189" y="351"/>
                    </a:lnTo>
                    <a:lnTo>
                      <a:pt x="1178" y="380"/>
                    </a:lnTo>
                    <a:lnTo>
                      <a:pt x="1164" y="409"/>
                    </a:lnTo>
                    <a:lnTo>
                      <a:pt x="1145" y="438"/>
                    </a:lnTo>
                    <a:lnTo>
                      <a:pt x="1124" y="469"/>
                    </a:lnTo>
                    <a:lnTo>
                      <a:pt x="1101" y="499"/>
                    </a:lnTo>
                    <a:lnTo>
                      <a:pt x="1074" y="530"/>
                    </a:lnTo>
                    <a:lnTo>
                      <a:pt x="1046" y="559"/>
                    </a:lnTo>
                    <a:lnTo>
                      <a:pt x="1017" y="589"/>
                    </a:lnTo>
                    <a:lnTo>
                      <a:pt x="986" y="616"/>
                    </a:lnTo>
                    <a:lnTo>
                      <a:pt x="953" y="644"/>
                    </a:lnTo>
                    <a:lnTo>
                      <a:pt x="920" y="669"/>
                    </a:lnTo>
                    <a:lnTo>
                      <a:pt x="887" y="692"/>
                    </a:lnTo>
                    <a:lnTo>
                      <a:pt x="854" y="713"/>
                    </a:lnTo>
                    <a:lnTo>
                      <a:pt x="819" y="732"/>
                    </a:lnTo>
                    <a:lnTo>
                      <a:pt x="786" y="747"/>
                    </a:lnTo>
                    <a:lnTo>
                      <a:pt x="754" y="761"/>
                    </a:lnTo>
                    <a:lnTo>
                      <a:pt x="723" y="769"/>
                    </a:lnTo>
                    <a:lnTo>
                      <a:pt x="693" y="775"/>
                    </a:lnTo>
                    <a:lnTo>
                      <a:pt x="664" y="776"/>
                    </a:lnTo>
                    <a:lnTo>
                      <a:pt x="639" y="774"/>
                    </a:lnTo>
                    <a:lnTo>
                      <a:pt x="0" y="0"/>
                    </a:lnTo>
                    <a:close/>
                  </a:path>
                </a:pathLst>
              </a:custGeom>
              <a:grpFill/>
              <a:ln w="0">
                <a:noFill/>
                <a:prstDash val="solid"/>
                <a:round/>
              </a:ln>
            </p:spPr>
            <p:txBody>
              <a:bodyPr anchor="t" anchorCtr="0" bIns="45720" compatLnSpc="1" lIns="91440" numCol="1" rIns="91440" tIns="45720" vert="horz" wrap="none">
                <a:prstTxWarp prst="textNoShape">
                  <a:avLst/>
                </a:prstTxWarp>
              </a:bodyPr>
              <a:lstStyle/>
              <a:p>
                <a:pPr defTabSz="914297" eaLnBrk="1" fontAlgn="auto" hangingPunct="1" indent="0" latinLnBrk="0" lvl="0" marL="0" marR="0">
                  <a:lnSpc>
                    <a:spcPct val="100000"/>
                  </a:lnSpc>
                  <a:spcBef>
                    <a:spcPct val="0"/>
                  </a:spcBef>
                  <a:spcAft>
                    <a:spcPct val="0"/>
                  </a:spcAft>
                  <a:buClrTx/>
                  <a:buSzTx/>
                  <a:buFontTx/>
                  <a:buNone/>
                  <a:defRPr/>
                </a:pPr>
                <a:endParaRPr b="0" baseline="0" cap="none" i="0" kern="0" kumimoji="0" lang="bg-BG" noProof="0" normalizeH="0" spc="0" strike="noStrike" sz="1600" u="none">
                  <a:ln>
                    <a:noFill/>
                  </a:ln>
                  <a:solidFill>
                    <a:srgbClr val="EFF0F4"/>
                  </a:solidFill>
                  <a:effectLst/>
                  <a:uLnTx/>
                  <a:uFillTx/>
                  <a:latin typeface="+mn-ea"/>
                </a:endParaRPr>
              </a:p>
            </p:txBody>
          </p:sp>
          <p:sp>
            <p:nvSpPr>
              <p:cNvPr id="49" name="Freeform 15">
                <a:extLst>
                  <a:ext uri="{FF2B5EF4-FFF2-40B4-BE49-F238E27FC236}">
                    <a16:creationId xmlns:a16="http://schemas.microsoft.com/office/drawing/2014/main" id="{DAA69618-0946-4F71-83D9-6BD265993537}"/>
                  </a:ext>
                </a:extLst>
              </p:cNvPr>
              <p:cNvSpPr/>
              <p:nvPr/>
            </p:nvSpPr>
            <p:spPr bwMode="auto">
              <a:xfrm>
                <a:off x="4908551" y="2944813"/>
                <a:ext cx="528638" cy="274638"/>
              </a:xfrm>
              <a:custGeom>
                <a:gdLst>
                  <a:gd fmla="*/ 1491 w 1666" name="T0"/>
                  <a:gd fmla="*/ 0 h 863" name="T1"/>
                  <a:gd fmla="*/ 1519 w 1666" name="T2"/>
                  <a:gd fmla="*/ 6 h 863" name="T3"/>
                  <a:gd fmla="*/ 1545 w 1666" name="T4"/>
                  <a:gd fmla="*/ 18 h 863" name="T5"/>
                  <a:gd fmla="*/ 1568 w 1666" name="T6"/>
                  <a:gd fmla="*/ 34 h 863" name="T7"/>
                  <a:gd fmla="*/ 1588 w 1666" name="T8"/>
                  <a:gd fmla="*/ 56 h 863" name="T9"/>
                  <a:gd fmla="*/ 1607 w 1666" name="T10"/>
                  <a:gd fmla="*/ 83 h 863" name="T11"/>
                  <a:gd fmla="*/ 1623 w 1666" name="T12"/>
                  <a:gd fmla="*/ 112 h 863" name="T13"/>
                  <a:gd fmla="*/ 1636 w 1666" name="T14"/>
                  <a:gd fmla="*/ 145 h 863" name="T15"/>
                  <a:gd fmla="*/ 1647 w 1666" name="T16"/>
                  <a:gd fmla="*/ 182 h 863" name="T17"/>
                  <a:gd fmla="*/ 1655 w 1666" name="T18"/>
                  <a:gd fmla="*/ 221 h 863" name="T19"/>
                  <a:gd fmla="*/ 1660 w 1666" name="T20"/>
                  <a:gd fmla="*/ 262 h 863" name="T21"/>
                  <a:gd fmla="*/ 1665 w 1666" name="T22"/>
                  <a:gd fmla="*/ 305 h 863" name="T23"/>
                  <a:gd fmla="*/ 1666 w 1666" name="T24"/>
                  <a:gd fmla="*/ 349 h 863" name="T25"/>
                  <a:gd fmla="*/ 1665 w 1666" name="T26"/>
                  <a:gd fmla="*/ 394 h 863" name="T27"/>
                  <a:gd fmla="*/ 1660 w 1666" name="T28"/>
                  <a:gd fmla="*/ 440 h 863" name="T29"/>
                  <a:gd fmla="*/ 1655 w 1666" name="T30"/>
                  <a:gd fmla="*/ 485 h 863" name="T31"/>
                  <a:gd fmla="*/ 1647 w 1666" name="T32"/>
                  <a:gd fmla="*/ 530 h 863" name="T33"/>
                  <a:gd fmla="*/ 1637 w 1666" name="T34"/>
                  <a:gd fmla="*/ 574 h 863" name="T35"/>
                  <a:gd fmla="*/ 1624 w 1666" name="T36"/>
                  <a:gd fmla="*/ 617 h 863" name="T37"/>
                  <a:gd fmla="*/ 1609 w 1666" name="T38"/>
                  <a:gd fmla="*/ 659 h 863" name="T39"/>
                  <a:gd fmla="*/ 1593 w 1666" name="T40"/>
                  <a:gd fmla="*/ 698 h 863" name="T41"/>
                  <a:gd fmla="*/ 1573 w 1666" name="T42"/>
                  <a:gd fmla="*/ 734 h 863" name="T43"/>
                  <a:gd fmla="*/ 1552 w 1666" name="T44"/>
                  <a:gd fmla="*/ 768 h 863" name="T45"/>
                  <a:gd fmla="*/ 1529 w 1666" name="T46"/>
                  <a:gd fmla="*/ 798 h 863" name="T47"/>
                  <a:gd fmla="*/ 1503 w 1666" name="T48"/>
                  <a:gd fmla="*/ 824 h 863" name="T49"/>
                  <a:gd fmla="*/ 1475 w 1666" name="T50"/>
                  <a:gd fmla="*/ 846 h 863" name="T51"/>
                  <a:gd fmla="*/ 1447 w 1666" name="T52"/>
                  <a:gd fmla="*/ 863 h 863" name="T53"/>
                  <a:gd fmla="*/ 0 w 1666" name="T54"/>
                  <a:gd fmla="*/ 712 h 863" name="T55"/>
                  <a:gd fmla="*/ 1491 w 1666" name="T56"/>
                  <a:gd fmla="*/ 0 h 863"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863" w="1666">
                    <a:moveTo>
                      <a:pt x="1491" y="0"/>
                    </a:moveTo>
                    <a:lnTo>
                      <a:pt x="1519" y="6"/>
                    </a:lnTo>
                    <a:lnTo>
                      <a:pt x="1545" y="18"/>
                    </a:lnTo>
                    <a:lnTo>
                      <a:pt x="1568" y="34"/>
                    </a:lnTo>
                    <a:lnTo>
                      <a:pt x="1588" y="56"/>
                    </a:lnTo>
                    <a:lnTo>
                      <a:pt x="1607" y="83"/>
                    </a:lnTo>
                    <a:lnTo>
                      <a:pt x="1623" y="112"/>
                    </a:lnTo>
                    <a:lnTo>
                      <a:pt x="1636" y="145"/>
                    </a:lnTo>
                    <a:lnTo>
                      <a:pt x="1647" y="182"/>
                    </a:lnTo>
                    <a:lnTo>
                      <a:pt x="1655" y="221"/>
                    </a:lnTo>
                    <a:lnTo>
                      <a:pt x="1660" y="262"/>
                    </a:lnTo>
                    <a:lnTo>
                      <a:pt x="1665" y="305"/>
                    </a:lnTo>
                    <a:lnTo>
                      <a:pt x="1666" y="349"/>
                    </a:lnTo>
                    <a:lnTo>
                      <a:pt x="1665" y="394"/>
                    </a:lnTo>
                    <a:lnTo>
                      <a:pt x="1660" y="440"/>
                    </a:lnTo>
                    <a:lnTo>
                      <a:pt x="1655" y="485"/>
                    </a:lnTo>
                    <a:lnTo>
                      <a:pt x="1647" y="530"/>
                    </a:lnTo>
                    <a:lnTo>
                      <a:pt x="1637" y="574"/>
                    </a:lnTo>
                    <a:lnTo>
                      <a:pt x="1624" y="617"/>
                    </a:lnTo>
                    <a:lnTo>
                      <a:pt x="1609" y="659"/>
                    </a:lnTo>
                    <a:lnTo>
                      <a:pt x="1593" y="698"/>
                    </a:lnTo>
                    <a:lnTo>
                      <a:pt x="1573" y="734"/>
                    </a:lnTo>
                    <a:lnTo>
                      <a:pt x="1552" y="768"/>
                    </a:lnTo>
                    <a:lnTo>
                      <a:pt x="1529" y="798"/>
                    </a:lnTo>
                    <a:lnTo>
                      <a:pt x="1503" y="824"/>
                    </a:lnTo>
                    <a:lnTo>
                      <a:pt x="1475" y="846"/>
                    </a:lnTo>
                    <a:lnTo>
                      <a:pt x="1447" y="863"/>
                    </a:lnTo>
                    <a:lnTo>
                      <a:pt x="0" y="712"/>
                    </a:lnTo>
                    <a:lnTo>
                      <a:pt x="1491" y="0"/>
                    </a:lnTo>
                    <a:close/>
                  </a:path>
                </a:pathLst>
              </a:custGeom>
              <a:grpFill/>
              <a:ln w="0">
                <a:noFill/>
                <a:prstDash val="solid"/>
                <a:round/>
              </a:ln>
            </p:spPr>
            <p:txBody>
              <a:bodyPr anchor="t" anchorCtr="0" bIns="45720" compatLnSpc="1" lIns="91440" numCol="1" rIns="91440" tIns="45720" vert="horz" wrap="none">
                <a:prstTxWarp prst="textNoShape">
                  <a:avLst/>
                </a:prstTxWarp>
              </a:bodyPr>
              <a:lstStyle/>
              <a:p>
                <a:pPr defTabSz="914297" eaLnBrk="1" fontAlgn="auto" hangingPunct="1" indent="0" latinLnBrk="0" lvl="0" marL="0" marR="0">
                  <a:lnSpc>
                    <a:spcPct val="100000"/>
                  </a:lnSpc>
                  <a:spcBef>
                    <a:spcPct val="0"/>
                  </a:spcBef>
                  <a:spcAft>
                    <a:spcPct val="0"/>
                  </a:spcAft>
                  <a:buClrTx/>
                  <a:buSzTx/>
                  <a:buFontTx/>
                  <a:buNone/>
                  <a:defRPr/>
                </a:pPr>
                <a:endParaRPr b="0" baseline="0" cap="none" i="0" kern="0" kumimoji="0" lang="bg-BG" noProof="0" normalizeH="0" spc="0" strike="noStrike" sz="1600" u="none">
                  <a:ln>
                    <a:noFill/>
                  </a:ln>
                  <a:solidFill>
                    <a:srgbClr val="EFF0F4"/>
                  </a:solidFill>
                  <a:effectLst/>
                  <a:uLnTx/>
                  <a:uFillTx/>
                  <a:latin typeface="+mn-ea"/>
                </a:endParaRPr>
              </a:p>
            </p:txBody>
          </p:sp>
          <p:sp>
            <p:nvSpPr>
              <p:cNvPr id="50" name="Freeform 16">
                <a:extLst>
                  <a:ext uri="{FF2B5EF4-FFF2-40B4-BE49-F238E27FC236}">
                    <a16:creationId xmlns:a16="http://schemas.microsoft.com/office/drawing/2014/main" id="{D2AADFFA-0061-4E65-A8BD-C63AAF6BF12E}"/>
                  </a:ext>
                </a:extLst>
              </p:cNvPr>
              <p:cNvSpPr/>
              <p:nvPr/>
            </p:nvSpPr>
            <p:spPr bwMode="auto">
              <a:xfrm>
                <a:off x="4967288" y="2565401"/>
                <a:ext cx="541338" cy="560388"/>
              </a:xfrm>
              <a:custGeom>
                <a:gdLst>
                  <a:gd fmla="*/ 1013 w 1707" name="T0"/>
                  <a:gd fmla="*/ 0 h 1769" name="T1"/>
                  <a:gd fmla="*/ 1053 w 1707" name="T2"/>
                  <a:gd fmla="*/ 5 h 1769" name="T3"/>
                  <a:gd fmla="*/ 1094 w 1707" name="T4"/>
                  <a:gd fmla="*/ 13 h 1769" name="T5"/>
                  <a:gd fmla="*/ 1136 w 1707" name="T6"/>
                  <a:gd fmla="*/ 27 h 1769" name="T7"/>
                  <a:gd fmla="*/ 1178 w 1707" name="T8"/>
                  <a:gd fmla="*/ 43 h 1769" name="T9"/>
                  <a:gd fmla="*/ 1222 w 1707" name="T10"/>
                  <a:gd fmla="*/ 63 h 1769" name="T11"/>
                  <a:gd fmla="*/ 1264 w 1707" name="T12"/>
                  <a:gd fmla="*/ 86 h 1769" name="T13"/>
                  <a:gd fmla="*/ 1307 w 1707" name="T14"/>
                  <a:gd fmla="*/ 112 h 1769" name="T15"/>
                  <a:gd fmla="*/ 1348 w 1707" name="T16"/>
                  <a:gd fmla="*/ 142 h 1769" name="T17"/>
                  <a:gd fmla="*/ 1389 w 1707" name="T18"/>
                  <a:gd fmla="*/ 173 h 1769" name="T19"/>
                  <a:gd fmla="*/ 1429 w 1707" name="T20"/>
                  <a:gd fmla="*/ 207 h 1769" name="T21"/>
                  <a:gd fmla="*/ 1467 w 1707" name="T22"/>
                  <a:gd fmla="*/ 242 h 1769" name="T23"/>
                  <a:gd fmla="*/ 1504 w 1707" name="T24"/>
                  <a:gd fmla="*/ 280 h 1769" name="T25"/>
                  <a:gd fmla="*/ 1538 w 1707" name="T26"/>
                  <a:gd fmla="*/ 317 h 1769" name="T27"/>
                  <a:gd fmla="*/ 1570 w 1707" name="T28"/>
                  <a:gd fmla="*/ 357 h 1769" name="T29"/>
                  <a:gd fmla="*/ 1599 w 1707" name="T30"/>
                  <a:gd fmla="*/ 397 h 1769" name="T31"/>
                  <a:gd fmla="*/ 1626 w 1707" name="T32"/>
                  <a:gd fmla="*/ 438 h 1769" name="T33"/>
                  <a:gd fmla="*/ 1649 w 1707" name="T34"/>
                  <a:gd fmla="*/ 479 h 1769" name="T35"/>
                  <a:gd fmla="*/ 1669 w 1707" name="T36"/>
                  <a:gd fmla="*/ 519 h 1769" name="T37"/>
                  <a:gd fmla="*/ 1684 w 1707" name="T38"/>
                  <a:gd fmla="*/ 560 h 1769" name="T39"/>
                  <a:gd fmla="*/ 1697 w 1707" name="T40"/>
                  <a:gd fmla="*/ 600 h 1769" name="T41"/>
                  <a:gd fmla="*/ 1703 w 1707" name="T42"/>
                  <a:gd fmla="*/ 639 h 1769" name="T43"/>
                  <a:gd fmla="*/ 1707 w 1707" name="T44"/>
                  <a:gd fmla="*/ 677 h 1769" name="T45"/>
                  <a:gd fmla="*/ 1704 w 1707" name="T46"/>
                  <a:gd fmla="*/ 714 h 1769" name="T47"/>
                  <a:gd fmla="*/ 1697 w 1707" name="T48"/>
                  <a:gd fmla="*/ 749 h 1769" name="T49"/>
                  <a:gd fmla="*/ 1683 w 1707" name="T50"/>
                  <a:gd fmla="*/ 782 h 1769" name="T51"/>
                  <a:gd fmla="*/ 0 w 1707" name="T52"/>
                  <a:gd fmla="*/ 1769 h 1769" name="T53"/>
                  <a:gd fmla="*/ 872 w 1707" name="T54"/>
                  <a:gd fmla="*/ 30 h 1769" name="T55"/>
                  <a:gd fmla="*/ 904 w 1707" name="T56"/>
                  <a:gd fmla="*/ 15 h 1769" name="T57"/>
                  <a:gd fmla="*/ 938 w 1707" name="T58"/>
                  <a:gd fmla="*/ 5 h 1769" name="T59"/>
                  <a:gd fmla="*/ 976 w 1707" name="T60"/>
                  <a:gd fmla="*/ 0 h 1769" name="T61"/>
                  <a:gd fmla="*/ 1013 w 1707" name="T62"/>
                  <a:gd fmla="*/ 0 h 1769"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1769" w="1707">
                    <a:moveTo>
                      <a:pt x="1013" y="0"/>
                    </a:moveTo>
                    <a:lnTo>
                      <a:pt x="1053" y="5"/>
                    </a:lnTo>
                    <a:lnTo>
                      <a:pt x="1094" y="13"/>
                    </a:lnTo>
                    <a:lnTo>
                      <a:pt x="1136" y="27"/>
                    </a:lnTo>
                    <a:lnTo>
                      <a:pt x="1178" y="43"/>
                    </a:lnTo>
                    <a:lnTo>
                      <a:pt x="1222" y="63"/>
                    </a:lnTo>
                    <a:lnTo>
                      <a:pt x="1264" y="86"/>
                    </a:lnTo>
                    <a:lnTo>
                      <a:pt x="1307" y="112"/>
                    </a:lnTo>
                    <a:lnTo>
                      <a:pt x="1348" y="142"/>
                    </a:lnTo>
                    <a:lnTo>
                      <a:pt x="1389" y="173"/>
                    </a:lnTo>
                    <a:lnTo>
                      <a:pt x="1429" y="207"/>
                    </a:lnTo>
                    <a:lnTo>
                      <a:pt x="1467" y="242"/>
                    </a:lnTo>
                    <a:lnTo>
                      <a:pt x="1504" y="280"/>
                    </a:lnTo>
                    <a:lnTo>
                      <a:pt x="1538" y="317"/>
                    </a:lnTo>
                    <a:lnTo>
                      <a:pt x="1570" y="357"/>
                    </a:lnTo>
                    <a:lnTo>
                      <a:pt x="1599" y="397"/>
                    </a:lnTo>
                    <a:lnTo>
                      <a:pt x="1626" y="438"/>
                    </a:lnTo>
                    <a:lnTo>
                      <a:pt x="1649" y="479"/>
                    </a:lnTo>
                    <a:lnTo>
                      <a:pt x="1669" y="519"/>
                    </a:lnTo>
                    <a:lnTo>
                      <a:pt x="1684" y="560"/>
                    </a:lnTo>
                    <a:lnTo>
                      <a:pt x="1697" y="600"/>
                    </a:lnTo>
                    <a:lnTo>
                      <a:pt x="1703" y="639"/>
                    </a:lnTo>
                    <a:lnTo>
                      <a:pt x="1707" y="677"/>
                    </a:lnTo>
                    <a:lnTo>
                      <a:pt x="1704" y="714"/>
                    </a:lnTo>
                    <a:lnTo>
                      <a:pt x="1697" y="749"/>
                    </a:lnTo>
                    <a:lnTo>
                      <a:pt x="1683" y="782"/>
                    </a:lnTo>
                    <a:lnTo>
                      <a:pt x="0" y="1769"/>
                    </a:lnTo>
                    <a:lnTo>
                      <a:pt x="872" y="30"/>
                    </a:lnTo>
                    <a:lnTo>
                      <a:pt x="904" y="15"/>
                    </a:lnTo>
                    <a:lnTo>
                      <a:pt x="938" y="5"/>
                    </a:lnTo>
                    <a:lnTo>
                      <a:pt x="976" y="0"/>
                    </a:lnTo>
                    <a:lnTo>
                      <a:pt x="1013" y="0"/>
                    </a:lnTo>
                    <a:close/>
                  </a:path>
                </a:pathLst>
              </a:custGeom>
              <a:grpFill/>
              <a:ln w="0">
                <a:noFill/>
                <a:prstDash val="solid"/>
                <a:round/>
              </a:ln>
            </p:spPr>
            <p:txBody>
              <a:bodyPr anchor="t" anchorCtr="0" bIns="45720" compatLnSpc="1" lIns="91440" numCol="1" rIns="91440" tIns="45720" vert="horz" wrap="none">
                <a:prstTxWarp prst="textNoShape">
                  <a:avLst/>
                </a:prstTxWarp>
              </a:bodyPr>
              <a:lstStyle/>
              <a:p>
                <a:pPr defTabSz="914297" eaLnBrk="1" fontAlgn="auto" hangingPunct="1" indent="0" latinLnBrk="0" lvl="0" marL="0" marR="0">
                  <a:lnSpc>
                    <a:spcPct val="100000"/>
                  </a:lnSpc>
                  <a:spcBef>
                    <a:spcPct val="0"/>
                  </a:spcBef>
                  <a:spcAft>
                    <a:spcPct val="0"/>
                  </a:spcAft>
                  <a:buClrTx/>
                  <a:buSzTx/>
                  <a:buFontTx/>
                  <a:buNone/>
                  <a:defRPr/>
                </a:pPr>
                <a:endParaRPr b="0" baseline="0" cap="none" i="0" kern="0" kumimoji="0" lang="bg-BG" noProof="0" normalizeH="0" spc="0" strike="noStrike" sz="1600" u="none">
                  <a:ln>
                    <a:noFill/>
                  </a:ln>
                  <a:solidFill>
                    <a:srgbClr val="EFF0F4"/>
                  </a:solidFill>
                  <a:effectLst/>
                  <a:uLnTx/>
                  <a:uFillTx/>
                  <a:latin typeface="+mn-ea"/>
                </a:endParaRPr>
              </a:p>
            </p:txBody>
          </p:sp>
          <p:sp>
            <p:nvSpPr>
              <p:cNvPr id="51" name="Freeform 17">
                <a:extLst>
                  <a:ext uri="{FF2B5EF4-FFF2-40B4-BE49-F238E27FC236}">
                    <a16:creationId xmlns:a16="http://schemas.microsoft.com/office/drawing/2014/main" id="{F2682D59-B173-4A7F-A145-6751F5431B7C}"/>
                  </a:ext>
                </a:extLst>
              </p:cNvPr>
              <p:cNvSpPr/>
              <p:nvPr/>
            </p:nvSpPr>
            <p:spPr bwMode="auto">
              <a:xfrm>
                <a:off x="4727576" y="2282826"/>
                <a:ext cx="511175" cy="762000"/>
              </a:xfrm>
              <a:custGeom>
                <a:gdLst>
                  <a:gd fmla="*/ 771 w 1608" name="T0"/>
                  <a:gd fmla="*/ 0 h 2398" name="T1"/>
                  <a:gd fmla="*/ 837 w 1608" name="T2"/>
                  <a:gd fmla="*/ 0 h 2398" name="T3"/>
                  <a:gd fmla="*/ 904 w 1608" name="T4"/>
                  <a:gd fmla="*/ 2 h 2398" name="T5"/>
                  <a:gd fmla="*/ 969 w 1608" name="T6"/>
                  <a:gd fmla="*/ 5 h 2398" name="T7"/>
                  <a:gd fmla="*/ 1034 w 1608" name="T8"/>
                  <a:gd fmla="*/ 12 h 2398" name="T9"/>
                  <a:gd fmla="*/ 1097 w 1608" name="T10"/>
                  <a:gd fmla="*/ 20 h 2398" name="T11"/>
                  <a:gd fmla="*/ 1159 w 1608" name="T12"/>
                  <a:gd fmla="*/ 30 h 2398" name="T13"/>
                  <a:gd fmla="*/ 1218 w 1608" name="T14"/>
                  <a:gd fmla="*/ 42 h 2398" name="T15"/>
                  <a:gd fmla="*/ 1276 w 1608" name="T16"/>
                  <a:gd fmla="*/ 58 h 2398" name="T17"/>
                  <a:gd fmla="*/ 1329 w 1608" name="T18"/>
                  <a:gd fmla="*/ 74 h 2398" name="T19"/>
                  <a:gd fmla="*/ 1380 w 1608" name="T20"/>
                  <a:gd fmla="*/ 93 h 2398" name="T21"/>
                  <a:gd fmla="*/ 1427 w 1608" name="T22"/>
                  <a:gd fmla="*/ 114 h 2398" name="T23"/>
                  <a:gd fmla="*/ 1469 w 1608" name="T24"/>
                  <a:gd fmla="*/ 136 h 2398" name="T25"/>
                  <a:gd fmla="*/ 1508 w 1608" name="T26"/>
                  <a:gd fmla="*/ 161 h 2398" name="T27"/>
                  <a:gd fmla="*/ 1541 w 1608" name="T28"/>
                  <a:gd fmla="*/ 188 h 2398" name="T29"/>
                  <a:gd fmla="*/ 1569 w 1608" name="T30"/>
                  <a:gd fmla="*/ 217 h 2398" name="T31"/>
                  <a:gd fmla="*/ 1591 w 1608" name="T32"/>
                  <a:gd fmla="*/ 248 h 2398" name="T33"/>
                  <a:gd fmla="*/ 1608 w 1608" name="T34"/>
                  <a:gd fmla="*/ 281 h 2398" name="T35"/>
                  <a:gd fmla="*/ 806 w 1608" name="T36"/>
                  <a:gd fmla="*/ 2398 h 2398" name="T37"/>
                  <a:gd fmla="*/ 0 w 1608" name="T38"/>
                  <a:gd fmla="*/ 281 h 2398" name="T39"/>
                  <a:gd fmla="*/ 15 w 1608" name="T40"/>
                  <a:gd fmla="*/ 248 h 2398" name="T41"/>
                  <a:gd fmla="*/ 37 w 1608" name="T42"/>
                  <a:gd fmla="*/ 217 h 2398" name="T43"/>
                  <a:gd fmla="*/ 66 w 1608" name="T44"/>
                  <a:gd fmla="*/ 188 h 2398" name="T45"/>
                  <a:gd fmla="*/ 100 w 1608" name="T46"/>
                  <a:gd fmla="*/ 161 h 2398" name="T47"/>
                  <a:gd fmla="*/ 137 w 1608" name="T48"/>
                  <a:gd fmla="*/ 136 h 2398" name="T49"/>
                  <a:gd fmla="*/ 180 w 1608" name="T50"/>
                  <a:gd fmla="*/ 114 h 2398" name="T51"/>
                  <a:gd fmla="*/ 227 w 1608" name="T52"/>
                  <a:gd fmla="*/ 93 h 2398" name="T53"/>
                  <a:gd fmla="*/ 278 w 1608" name="T54"/>
                  <a:gd fmla="*/ 74 h 2398" name="T55"/>
                  <a:gd fmla="*/ 332 w 1608" name="T56"/>
                  <a:gd fmla="*/ 58 h 2398" name="T57"/>
                  <a:gd fmla="*/ 389 w 1608" name="T58"/>
                  <a:gd fmla="*/ 42 h 2398" name="T59"/>
                  <a:gd fmla="*/ 448 w 1608" name="T60"/>
                  <a:gd fmla="*/ 30 h 2398" name="T61"/>
                  <a:gd fmla="*/ 510 w 1608" name="T62"/>
                  <a:gd fmla="*/ 20 h 2398" name="T63"/>
                  <a:gd fmla="*/ 574 w 1608" name="T64"/>
                  <a:gd fmla="*/ 12 h 2398" name="T65"/>
                  <a:gd fmla="*/ 638 w 1608" name="T66"/>
                  <a:gd fmla="*/ 5 h 2398" name="T67"/>
                  <a:gd fmla="*/ 704 w 1608" name="T68"/>
                  <a:gd fmla="*/ 2 h 2398" name="T69"/>
                  <a:gd fmla="*/ 771 w 1608" name="T70"/>
                  <a:gd fmla="*/ 0 h 2398"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2398" w="1608">
                    <a:moveTo>
                      <a:pt x="771" y="0"/>
                    </a:moveTo>
                    <a:lnTo>
                      <a:pt x="837" y="0"/>
                    </a:lnTo>
                    <a:lnTo>
                      <a:pt x="904" y="2"/>
                    </a:lnTo>
                    <a:lnTo>
                      <a:pt x="969" y="5"/>
                    </a:lnTo>
                    <a:lnTo>
                      <a:pt x="1034" y="12"/>
                    </a:lnTo>
                    <a:lnTo>
                      <a:pt x="1097" y="20"/>
                    </a:lnTo>
                    <a:lnTo>
                      <a:pt x="1159" y="30"/>
                    </a:lnTo>
                    <a:lnTo>
                      <a:pt x="1218" y="42"/>
                    </a:lnTo>
                    <a:lnTo>
                      <a:pt x="1276" y="58"/>
                    </a:lnTo>
                    <a:lnTo>
                      <a:pt x="1329" y="74"/>
                    </a:lnTo>
                    <a:lnTo>
                      <a:pt x="1380" y="93"/>
                    </a:lnTo>
                    <a:lnTo>
                      <a:pt x="1427" y="114"/>
                    </a:lnTo>
                    <a:lnTo>
                      <a:pt x="1469" y="136"/>
                    </a:lnTo>
                    <a:lnTo>
                      <a:pt x="1508" y="161"/>
                    </a:lnTo>
                    <a:lnTo>
                      <a:pt x="1541" y="188"/>
                    </a:lnTo>
                    <a:lnTo>
                      <a:pt x="1569" y="217"/>
                    </a:lnTo>
                    <a:lnTo>
                      <a:pt x="1591" y="248"/>
                    </a:lnTo>
                    <a:lnTo>
                      <a:pt x="1608" y="281"/>
                    </a:lnTo>
                    <a:lnTo>
                      <a:pt x="806" y="2398"/>
                    </a:lnTo>
                    <a:lnTo>
                      <a:pt x="0" y="281"/>
                    </a:lnTo>
                    <a:lnTo>
                      <a:pt x="15" y="248"/>
                    </a:lnTo>
                    <a:lnTo>
                      <a:pt x="37" y="217"/>
                    </a:lnTo>
                    <a:lnTo>
                      <a:pt x="66" y="188"/>
                    </a:lnTo>
                    <a:lnTo>
                      <a:pt x="100" y="161"/>
                    </a:lnTo>
                    <a:lnTo>
                      <a:pt x="137" y="136"/>
                    </a:lnTo>
                    <a:lnTo>
                      <a:pt x="180" y="114"/>
                    </a:lnTo>
                    <a:lnTo>
                      <a:pt x="227" y="93"/>
                    </a:lnTo>
                    <a:lnTo>
                      <a:pt x="278" y="74"/>
                    </a:lnTo>
                    <a:lnTo>
                      <a:pt x="332" y="58"/>
                    </a:lnTo>
                    <a:lnTo>
                      <a:pt x="389" y="42"/>
                    </a:lnTo>
                    <a:lnTo>
                      <a:pt x="448" y="30"/>
                    </a:lnTo>
                    <a:lnTo>
                      <a:pt x="510" y="20"/>
                    </a:lnTo>
                    <a:lnTo>
                      <a:pt x="574" y="12"/>
                    </a:lnTo>
                    <a:lnTo>
                      <a:pt x="638" y="5"/>
                    </a:lnTo>
                    <a:lnTo>
                      <a:pt x="704" y="2"/>
                    </a:lnTo>
                    <a:lnTo>
                      <a:pt x="771" y="0"/>
                    </a:lnTo>
                    <a:close/>
                  </a:path>
                </a:pathLst>
              </a:custGeom>
              <a:grpFill/>
              <a:ln w="0">
                <a:noFill/>
                <a:prstDash val="solid"/>
                <a:round/>
              </a:ln>
            </p:spPr>
            <p:txBody>
              <a:bodyPr anchor="t" anchorCtr="0" bIns="45720" compatLnSpc="1" lIns="91440" numCol="1" rIns="91440" tIns="45720" vert="horz" wrap="none">
                <a:prstTxWarp prst="textNoShape">
                  <a:avLst/>
                </a:prstTxWarp>
              </a:bodyPr>
              <a:lstStyle/>
              <a:p>
                <a:pPr defTabSz="914297" eaLnBrk="1" fontAlgn="auto" hangingPunct="1" indent="0" latinLnBrk="0" lvl="0" marL="0" marR="0">
                  <a:lnSpc>
                    <a:spcPct val="100000"/>
                  </a:lnSpc>
                  <a:spcBef>
                    <a:spcPct val="0"/>
                  </a:spcBef>
                  <a:spcAft>
                    <a:spcPct val="0"/>
                  </a:spcAft>
                  <a:buClrTx/>
                  <a:buSzTx/>
                  <a:buFontTx/>
                  <a:buNone/>
                  <a:defRPr/>
                </a:pPr>
                <a:endParaRPr b="0" baseline="0" cap="none" i="0" kern="0" kumimoji="0" lang="bg-BG" noProof="0" normalizeH="0" spc="0" strike="noStrike" sz="1600" u="none">
                  <a:ln>
                    <a:noFill/>
                  </a:ln>
                  <a:solidFill>
                    <a:srgbClr val="EFF0F4"/>
                  </a:solidFill>
                  <a:effectLst/>
                  <a:uLnTx/>
                  <a:uFillTx/>
                  <a:latin typeface="+mn-ea"/>
                </a:endParaRPr>
              </a:p>
            </p:txBody>
          </p:sp>
        </p:grpSp>
        <p:sp>
          <p:nvSpPr>
            <p:cNvPr id="26" name="Freeform 6">
              <a:extLst>
                <a:ext uri="{FF2B5EF4-FFF2-40B4-BE49-F238E27FC236}">
                  <a16:creationId xmlns:a16="http://schemas.microsoft.com/office/drawing/2014/main" id="{0B5B1ABC-8B33-4540-9891-1D7C7EF48E01}"/>
                </a:ext>
              </a:extLst>
            </p:cNvPr>
            <p:cNvSpPr>
              <a:spLocks noChangeAspect="1" noEditPoints="1"/>
            </p:cNvSpPr>
            <p:nvPr/>
          </p:nvSpPr>
          <p:spPr bwMode="auto">
            <a:xfrm rot="21410344">
              <a:off x="7754006" y="2429643"/>
              <a:ext cx="247625" cy="385588"/>
            </a:xfrm>
            <a:custGeom>
              <a:gdLst>
                <a:gd fmla="*/ 845 w 2099" name="T0"/>
                <a:gd fmla="*/ 263 h 3271" name="T1"/>
                <a:gd fmla="*/ 603 w 2099" name="T2"/>
                <a:gd fmla="*/ 371 h 3271" name="T3"/>
                <a:gd fmla="*/ 410 w 2099" name="T4"/>
                <a:gd fmla="*/ 549 h 3271" name="T5"/>
                <a:gd fmla="*/ 283 w 2099" name="T6"/>
                <a:gd fmla="*/ 779 h 3271" name="T7"/>
                <a:gd fmla="*/ 237 w 2099" name="T8"/>
                <a:gd fmla="*/ 1049 h 3271" name="T9"/>
                <a:gd fmla="*/ 283 w 2099" name="T10"/>
                <a:gd fmla="*/ 1318 h 3271" name="T11"/>
                <a:gd fmla="*/ 410 w 2099" name="T12"/>
                <a:gd fmla="*/ 1549 h 3271" name="T13"/>
                <a:gd fmla="*/ 603 w 2099" name="T14"/>
                <a:gd fmla="*/ 1726 h 3271" name="T15"/>
                <a:gd fmla="*/ 845 w 2099" name="T16"/>
                <a:gd fmla="*/ 1834 h 3271" name="T17"/>
                <a:gd fmla="*/ 1119 w 2099" name="T18"/>
                <a:gd fmla="*/ 1857 h 3271" name="T19"/>
                <a:gd fmla="*/ 1381 w 2099" name="T20"/>
                <a:gd fmla="*/ 1789 h 3271" name="T21"/>
                <a:gd fmla="*/ 1600 w 2099" name="T22"/>
                <a:gd fmla="*/ 1645 h 3271" name="T23"/>
                <a:gd fmla="*/ 1761 w 2099" name="T24"/>
                <a:gd fmla="*/ 1439 h 3271" name="T25"/>
                <a:gd fmla="*/ 1849 w 2099" name="T26"/>
                <a:gd fmla="*/ 1186 h 3271" name="T27"/>
                <a:gd fmla="*/ 1849 w 2099" name="T28"/>
                <a:gd fmla="*/ 910 h 3271" name="T29"/>
                <a:gd fmla="*/ 1761 w 2099" name="T30"/>
                <a:gd fmla="*/ 658 h 3271" name="T31"/>
                <a:gd fmla="*/ 1600 w 2099" name="T32"/>
                <a:gd fmla="*/ 452 h 3271" name="T33"/>
                <a:gd fmla="*/ 1381 w 2099" name="T34"/>
                <a:gd fmla="*/ 308 h 3271" name="T35"/>
                <a:gd fmla="*/ 1119 w 2099" name="T36"/>
                <a:gd fmla="*/ 239 h 3271" name="T37"/>
                <a:gd fmla="*/ 1131 w 2099" name="T38"/>
                <a:gd fmla="*/ 3 h 3271" name="T39"/>
                <a:gd fmla="*/ 1440 w 2099" name="T40"/>
                <a:gd fmla="*/ 74 h 3271" name="T41"/>
                <a:gd fmla="*/ 1706 w 2099" name="T42"/>
                <a:gd fmla="*/ 230 h 3271" name="T43"/>
                <a:gd fmla="*/ 1914 w 2099" name="T44"/>
                <a:gd fmla="*/ 454 h 3271" name="T45"/>
                <a:gd fmla="*/ 2050 w 2099" name="T46"/>
                <a:gd fmla="*/ 732 h 3271" name="T47"/>
                <a:gd fmla="*/ 2099 w 2099" name="T48"/>
                <a:gd fmla="*/ 1049 h 3271" name="T49"/>
                <a:gd fmla="*/ 2070 w 2099" name="T50"/>
                <a:gd fmla="*/ 1249 h 3271" name="T51"/>
                <a:gd fmla="*/ 1992 w 2099" name="T52"/>
                <a:gd fmla="*/ 1501 h 3271" name="T53"/>
                <a:gd fmla="*/ 1877 w 2099" name="T54"/>
                <a:gd fmla="*/ 1784 h 3271" name="T55"/>
                <a:gd fmla="*/ 1737 w 2099" name="T56"/>
                <a:gd fmla="*/ 2084 h 3271" name="T57"/>
                <a:gd fmla="*/ 1585 w 2099" name="T58"/>
                <a:gd fmla="*/ 2386 h 3271" name="T59"/>
                <a:gd fmla="*/ 1431 w 2099" name="T60"/>
                <a:gd fmla="*/ 2671 h 3271" name="T61"/>
                <a:gd fmla="*/ 1288 w 2099" name="T62"/>
                <a:gd fmla="*/ 2923 h 3271" name="T63"/>
                <a:gd fmla="*/ 1170 w 2099" name="T64"/>
                <a:gd fmla="*/ 3129 h 3271" name="T65"/>
                <a:gd fmla="*/ 1093 w 2099" name="T66"/>
                <a:gd fmla="*/ 3253 h 3271" name="T67"/>
                <a:gd fmla="*/ 1034 w 2099" name="T68"/>
                <a:gd fmla="*/ 3269 h 3271" name="T69"/>
                <a:gd fmla="*/ 976 w 2099" name="T70"/>
                <a:gd fmla="*/ 3207 h 3271" name="T71"/>
                <a:gd fmla="*/ 873 w 2099" name="T72"/>
                <a:gd fmla="*/ 3033 h 3271" name="T73"/>
                <a:gd fmla="*/ 741 w 2099" name="T74"/>
                <a:gd fmla="*/ 2802 h 3271" name="T75"/>
                <a:gd fmla="*/ 592 w 2099" name="T76"/>
                <a:gd fmla="*/ 2531 h 3271" name="T77"/>
                <a:gd fmla="*/ 437 w 2099" name="T78"/>
                <a:gd fmla="*/ 2236 h 3271" name="T79"/>
                <a:gd fmla="*/ 289 w 2099" name="T80"/>
                <a:gd fmla="*/ 1934 h 3271" name="T81"/>
                <a:gd fmla="*/ 160 w 2099" name="T82"/>
                <a:gd fmla="*/ 1639 h 3271" name="T83"/>
                <a:gd fmla="*/ 62 w 2099" name="T84"/>
                <a:gd fmla="*/ 1370 h 3271" name="T85"/>
                <a:gd fmla="*/ 8 w 2099" name="T86"/>
                <a:gd fmla="*/ 1142 h 3271" name="T87"/>
                <a:gd fmla="*/ 13 w 2099" name="T88"/>
                <a:gd fmla="*/ 886 h 3271" name="T89"/>
                <a:gd fmla="*/ 107 w 2099" name="T90"/>
                <a:gd fmla="*/ 588 h 3271" name="T91"/>
                <a:gd fmla="*/ 281 w 2099" name="T92"/>
                <a:gd fmla="*/ 334 h 3271" name="T93"/>
                <a:gd fmla="*/ 520 w 2099" name="T94"/>
                <a:gd fmla="*/ 143 h 3271" name="T95"/>
                <a:gd fmla="*/ 809 w 2099" name="T96"/>
                <a:gd fmla="*/ 28 h 3271"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3271" w="2099">
                  <a:moveTo>
                    <a:pt x="1050" y="237"/>
                  </a:moveTo>
                  <a:lnTo>
                    <a:pt x="980" y="239"/>
                  </a:lnTo>
                  <a:lnTo>
                    <a:pt x="911" y="249"/>
                  </a:lnTo>
                  <a:lnTo>
                    <a:pt x="845" y="263"/>
                  </a:lnTo>
                  <a:lnTo>
                    <a:pt x="780" y="282"/>
                  </a:lnTo>
                  <a:lnTo>
                    <a:pt x="719" y="308"/>
                  </a:lnTo>
                  <a:lnTo>
                    <a:pt x="659" y="337"/>
                  </a:lnTo>
                  <a:lnTo>
                    <a:pt x="603" y="371"/>
                  </a:lnTo>
                  <a:lnTo>
                    <a:pt x="550" y="409"/>
                  </a:lnTo>
                  <a:lnTo>
                    <a:pt x="499" y="452"/>
                  </a:lnTo>
                  <a:lnTo>
                    <a:pt x="453" y="498"/>
                  </a:lnTo>
                  <a:lnTo>
                    <a:pt x="410" y="549"/>
                  </a:lnTo>
                  <a:lnTo>
                    <a:pt x="372" y="602"/>
                  </a:lnTo>
                  <a:lnTo>
                    <a:pt x="338" y="658"/>
                  </a:lnTo>
                  <a:lnTo>
                    <a:pt x="309" y="718"/>
                  </a:lnTo>
                  <a:lnTo>
                    <a:pt x="283" y="779"/>
                  </a:lnTo>
                  <a:lnTo>
                    <a:pt x="264" y="844"/>
                  </a:lnTo>
                  <a:lnTo>
                    <a:pt x="249" y="910"/>
                  </a:lnTo>
                  <a:lnTo>
                    <a:pt x="240" y="979"/>
                  </a:lnTo>
                  <a:lnTo>
                    <a:pt x="237" y="1049"/>
                  </a:lnTo>
                  <a:lnTo>
                    <a:pt x="240" y="1118"/>
                  </a:lnTo>
                  <a:lnTo>
                    <a:pt x="249" y="1186"/>
                  </a:lnTo>
                  <a:lnTo>
                    <a:pt x="264" y="1254"/>
                  </a:lnTo>
                  <a:lnTo>
                    <a:pt x="283" y="1318"/>
                  </a:lnTo>
                  <a:lnTo>
                    <a:pt x="309" y="1380"/>
                  </a:lnTo>
                  <a:lnTo>
                    <a:pt x="338" y="1439"/>
                  </a:lnTo>
                  <a:lnTo>
                    <a:pt x="372" y="1495"/>
                  </a:lnTo>
                  <a:lnTo>
                    <a:pt x="410" y="1549"/>
                  </a:lnTo>
                  <a:lnTo>
                    <a:pt x="453" y="1599"/>
                  </a:lnTo>
                  <a:lnTo>
                    <a:pt x="499" y="1645"/>
                  </a:lnTo>
                  <a:lnTo>
                    <a:pt x="550" y="1687"/>
                  </a:lnTo>
                  <a:lnTo>
                    <a:pt x="603" y="1726"/>
                  </a:lnTo>
                  <a:lnTo>
                    <a:pt x="659" y="1760"/>
                  </a:lnTo>
                  <a:lnTo>
                    <a:pt x="719" y="1789"/>
                  </a:lnTo>
                  <a:lnTo>
                    <a:pt x="780" y="1815"/>
                  </a:lnTo>
                  <a:lnTo>
                    <a:pt x="845" y="1834"/>
                  </a:lnTo>
                  <a:lnTo>
                    <a:pt x="911" y="1848"/>
                  </a:lnTo>
                  <a:lnTo>
                    <a:pt x="980" y="1857"/>
                  </a:lnTo>
                  <a:lnTo>
                    <a:pt x="1050" y="1860"/>
                  </a:lnTo>
                  <a:lnTo>
                    <a:pt x="1119" y="1857"/>
                  </a:lnTo>
                  <a:lnTo>
                    <a:pt x="1187" y="1848"/>
                  </a:lnTo>
                  <a:lnTo>
                    <a:pt x="1255" y="1834"/>
                  </a:lnTo>
                  <a:lnTo>
                    <a:pt x="1319" y="1815"/>
                  </a:lnTo>
                  <a:lnTo>
                    <a:pt x="1381" y="1789"/>
                  </a:lnTo>
                  <a:lnTo>
                    <a:pt x="1440" y="1760"/>
                  </a:lnTo>
                  <a:lnTo>
                    <a:pt x="1496" y="1726"/>
                  </a:lnTo>
                  <a:lnTo>
                    <a:pt x="1550" y="1687"/>
                  </a:lnTo>
                  <a:lnTo>
                    <a:pt x="1600" y="1645"/>
                  </a:lnTo>
                  <a:lnTo>
                    <a:pt x="1646" y="1599"/>
                  </a:lnTo>
                  <a:lnTo>
                    <a:pt x="1688" y="1549"/>
                  </a:lnTo>
                  <a:lnTo>
                    <a:pt x="1727" y="1495"/>
                  </a:lnTo>
                  <a:lnTo>
                    <a:pt x="1761" y="1439"/>
                  </a:lnTo>
                  <a:lnTo>
                    <a:pt x="1790" y="1380"/>
                  </a:lnTo>
                  <a:lnTo>
                    <a:pt x="1816" y="1318"/>
                  </a:lnTo>
                  <a:lnTo>
                    <a:pt x="1835" y="1254"/>
                  </a:lnTo>
                  <a:lnTo>
                    <a:pt x="1849" y="1186"/>
                  </a:lnTo>
                  <a:lnTo>
                    <a:pt x="1859" y="1118"/>
                  </a:lnTo>
                  <a:lnTo>
                    <a:pt x="1862" y="1049"/>
                  </a:lnTo>
                  <a:lnTo>
                    <a:pt x="1859" y="979"/>
                  </a:lnTo>
                  <a:lnTo>
                    <a:pt x="1849" y="910"/>
                  </a:lnTo>
                  <a:lnTo>
                    <a:pt x="1835" y="844"/>
                  </a:lnTo>
                  <a:lnTo>
                    <a:pt x="1816" y="779"/>
                  </a:lnTo>
                  <a:lnTo>
                    <a:pt x="1790" y="718"/>
                  </a:lnTo>
                  <a:lnTo>
                    <a:pt x="1761" y="658"/>
                  </a:lnTo>
                  <a:lnTo>
                    <a:pt x="1727" y="602"/>
                  </a:lnTo>
                  <a:lnTo>
                    <a:pt x="1688" y="549"/>
                  </a:lnTo>
                  <a:lnTo>
                    <a:pt x="1646" y="498"/>
                  </a:lnTo>
                  <a:lnTo>
                    <a:pt x="1600" y="452"/>
                  </a:lnTo>
                  <a:lnTo>
                    <a:pt x="1550" y="409"/>
                  </a:lnTo>
                  <a:lnTo>
                    <a:pt x="1496" y="371"/>
                  </a:lnTo>
                  <a:lnTo>
                    <a:pt x="1440" y="337"/>
                  </a:lnTo>
                  <a:lnTo>
                    <a:pt x="1381" y="308"/>
                  </a:lnTo>
                  <a:lnTo>
                    <a:pt x="1319" y="282"/>
                  </a:lnTo>
                  <a:lnTo>
                    <a:pt x="1255" y="263"/>
                  </a:lnTo>
                  <a:lnTo>
                    <a:pt x="1187" y="249"/>
                  </a:lnTo>
                  <a:lnTo>
                    <a:pt x="1119" y="239"/>
                  </a:lnTo>
                  <a:lnTo>
                    <a:pt x="1050" y="237"/>
                  </a:lnTo>
                  <a:close/>
                  <a:moveTo>
                    <a:pt x="1050" y="0"/>
                  </a:moveTo>
                  <a:lnTo>
                    <a:pt x="1050" y="0"/>
                  </a:lnTo>
                  <a:lnTo>
                    <a:pt x="1131" y="3"/>
                  </a:lnTo>
                  <a:lnTo>
                    <a:pt x="1212" y="12"/>
                  </a:lnTo>
                  <a:lnTo>
                    <a:pt x="1290" y="28"/>
                  </a:lnTo>
                  <a:lnTo>
                    <a:pt x="1366" y="48"/>
                  </a:lnTo>
                  <a:lnTo>
                    <a:pt x="1440" y="74"/>
                  </a:lnTo>
                  <a:lnTo>
                    <a:pt x="1511" y="106"/>
                  </a:lnTo>
                  <a:lnTo>
                    <a:pt x="1578" y="143"/>
                  </a:lnTo>
                  <a:lnTo>
                    <a:pt x="1644" y="184"/>
                  </a:lnTo>
                  <a:lnTo>
                    <a:pt x="1706" y="230"/>
                  </a:lnTo>
                  <a:lnTo>
                    <a:pt x="1764" y="280"/>
                  </a:lnTo>
                  <a:lnTo>
                    <a:pt x="1818" y="334"/>
                  </a:lnTo>
                  <a:lnTo>
                    <a:pt x="1868" y="392"/>
                  </a:lnTo>
                  <a:lnTo>
                    <a:pt x="1914" y="454"/>
                  </a:lnTo>
                  <a:lnTo>
                    <a:pt x="1955" y="519"/>
                  </a:lnTo>
                  <a:lnTo>
                    <a:pt x="1992" y="588"/>
                  </a:lnTo>
                  <a:lnTo>
                    <a:pt x="2024" y="658"/>
                  </a:lnTo>
                  <a:lnTo>
                    <a:pt x="2050" y="732"/>
                  </a:lnTo>
                  <a:lnTo>
                    <a:pt x="2070" y="808"/>
                  </a:lnTo>
                  <a:lnTo>
                    <a:pt x="2086" y="886"/>
                  </a:lnTo>
                  <a:lnTo>
                    <a:pt x="2096" y="966"/>
                  </a:lnTo>
                  <a:lnTo>
                    <a:pt x="2099" y="1049"/>
                  </a:lnTo>
                  <a:lnTo>
                    <a:pt x="2097" y="1094"/>
                  </a:lnTo>
                  <a:lnTo>
                    <a:pt x="2091" y="1142"/>
                  </a:lnTo>
                  <a:lnTo>
                    <a:pt x="2083" y="1194"/>
                  </a:lnTo>
                  <a:lnTo>
                    <a:pt x="2070" y="1249"/>
                  </a:lnTo>
                  <a:lnTo>
                    <a:pt x="2055" y="1309"/>
                  </a:lnTo>
                  <a:lnTo>
                    <a:pt x="2037" y="1371"/>
                  </a:lnTo>
                  <a:lnTo>
                    <a:pt x="2015" y="1434"/>
                  </a:lnTo>
                  <a:lnTo>
                    <a:pt x="1992" y="1501"/>
                  </a:lnTo>
                  <a:lnTo>
                    <a:pt x="1966" y="1569"/>
                  </a:lnTo>
                  <a:lnTo>
                    <a:pt x="1939" y="1639"/>
                  </a:lnTo>
                  <a:lnTo>
                    <a:pt x="1908" y="1711"/>
                  </a:lnTo>
                  <a:lnTo>
                    <a:pt x="1877" y="1784"/>
                  </a:lnTo>
                  <a:lnTo>
                    <a:pt x="1844" y="1858"/>
                  </a:lnTo>
                  <a:lnTo>
                    <a:pt x="1810" y="1934"/>
                  </a:lnTo>
                  <a:lnTo>
                    <a:pt x="1774" y="2009"/>
                  </a:lnTo>
                  <a:lnTo>
                    <a:pt x="1737" y="2084"/>
                  </a:lnTo>
                  <a:lnTo>
                    <a:pt x="1700" y="2161"/>
                  </a:lnTo>
                  <a:lnTo>
                    <a:pt x="1662" y="2236"/>
                  </a:lnTo>
                  <a:lnTo>
                    <a:pt x="1623" y="2311"/>
                  </a:lnTo>
                  <a:lnTo>
                    <a:pt x="1585" y="2386"/>
                  </a:lnTo>
                  <a:lnTo>
                    <a:pt x="1546" y="2459"/>
                  </a:lnTo>
                  <a:lnTo>
                    <a:pt x="1507" y="2531"/>
                  </a:lnTo>
                  <a:lnTo>
                    <a:pt x="1468" y="2602"/>
                  </a:lnTo>
                  <a:lnTo>
                    <a:pt x="1431" y="2671"/>
                  </a:lnTo>
                  <a:lnTo>
                    <a:pt x="1394" y="2738"/>
                  </a:lnTo>
                  <a:lnTo>
                    <a:pt x="1357" y="2802"/>
                  </a:lnTo>
                  <a:lnTo>
                    <a:pt x="1323" y="2864"/>
                  </a:lnTo>
                  <a:lnTo>
                    <a:pt x="1288" y="2923"/>
                  </a:lnTo>
                  <a:lnTo>
                    <a:pt x="1257" y="2980"/>
                  </a:lnTo>
                  <a:lnTo>
                    <a:pt x="1225" y="3033"/>
                  </a:lnTo>
                  <a:lnTo>
                    <a:pt x="1197" y="3083"/>
                  </a:lnTo>
                  <a:lnTo>
                    <a:pt x="1170" y="3129"/>
                  </a:lnTo>
                  <a:lnTo>
                    <a:pt x="1145" y="3171"/>
                  </a:lnTo>
                  <a:lnTo>
                    <a:pt x="1122" y="3207"/>
                  </a:lnTo>
                  <a:lnTo>
                    <a:pt x="1103" y="3241"/>
                  </a:lnTo>
                  <a:lnTo>
                    <a:pt x="1093" y="3253"/>
                  </a:lnTo>
                  <a:lnTo>
                    <a:pt x="1079" y="3262"/>
                  </a:lnTo>
                  <a:lnTo>
                    <a:pt x="1065" y="3269"/>
                  </a:lnTo>
                  <a:lnTo>
                    <a:pt x="1050" y="3271"/>
                  </a:lnTo>
                  <a:lnTo>
                    <a:pt x="1034" y="3269"/>
                  </a:lnTo>
                  <a:lnTo>
                    <a:pt x="1018" y="3262"/>
                  </a:lnTo>
                  <a:lnTo>
                    <a:pt x="1006" y="3253"/>
                  </a:lnTo>
                  <a:lnTo>
                    <a:pt x="996" y="3241"/>
                  </a:lnTo>
                  <a:lnTo>
                    <a:pt x="976" y="3207"/>
                  </a:lnTo>
                  <a:lnTo>
                    <a:pt x="954" y="3171"/>
                  </a:lnTo>
                  <a:lnTo>
                    <a:pt x="929" y="3129"/>
                  </a:lnTo>
                  <a:lnTo>
                    <a:pt x="902" y="3083"/>
                  </a:lnTo>
                  <a:lnTo>
                    <a:pt x="873" y="3033"/>
                  </a:lnTo>
                  <a:lnTo>
                    <a:pt x="842" y="2980"/>
                  </a:lnTo>
                  <a:lnTo>
                    <a:pt x="810" y="2923"/>
                  </a:lnTo>
                  <a:lnTo>
                    <a:pt x="776" y="2864"/>
                  </a:lnTo>
                  <a:lnTo>
                    <a:pt x="741" y="2802"/>
                  </a:lnTo>
                  <a:lnTo>
                    <a:pt x="705" y="2738"/>
                  </a:lnTo>
                  <a:lnTo>
                    <a:pt x="668" y="2671"/>
                  </a:lnTo>
                  <a:lnTo>
                    <a:pt x="630" y="2602"/>
                  </a:lnTo>
                  <a:lnTo>
                    <a:pt x="592" y="2531"/>
                  </a:lnTo>
                  <a:lnTo>
                    <a:pt x="553" y="2459"/>
                  </a:lnTo>
                  <a:lnTo>
                    <a:pt x="514" y="2386"/>
                  </a:lnTo>
                  <a:lnTo>
                    <a:pt x="476" y="2311"/>
                  </a:lnTo>
                  <a:lnTo>
                    <a:pt x="437" y="2236"/>
                  </a:lnTo>
                  <a:lnTo>
                    <a:pt x="399" y="2161"/>
                  </a:lnTo>
                  <a:lnTo>
                    <a:pt x="362" y="2084"/>
                  </a:lnTo>
                  <a:lnTo>
                    <a:pt x="325" y="2009"/>
                  </a:lnTo>
                  <a:lnTo>
                    <a:pt x="289" y="1934"/>
                  </a:lnTo>
                  <a:lnTo>
                    <a:pt x="255" y="1858"/>
                  </a:lnTo>
                  <a:lnTo>
                    <a:pt x="222" y="1784"/>
                  </a:lnTo>
                  <a:lnTo>
                    <a:pt x="190" y="1711"/>
                  </a:lnTo>
                  <a:lnTo>
                    <a:pt x="160" y="1639"/>
                  </a:lnTo>
                  <a:lnTo>
                    <a:pt x="132" y="1569"/>
                  </a:lnTo>
                  <a:lnTo>
                    <a:pt x="107" y="1501"/>
                  </a:lnTo>
                  <a:lnTo>
                    <a:pt x="83" y="1434"/>
                  </a:lnTo>
                  <a:lnTo>
                    <a:pt x="62" y="1370"/>
                  </a:lnTo>
                  <a:lnTo>
                    <a:pt x="44" y="1309"/>
                  </a:lnTo>
                  <a:lnTo>
                    <a:pt x="28" y="1249"/>
                  </a:lnTo>
                  <a:lnTo>
                    <a:pt x="16" y="1194"/>
                  </a:lnTo>
                  <a:lnTo>
                    <a:pt x="8" y="1142"/>
                  </a:lnTo>
                  <a:lnTo>
                    <a:pt x="2" y="1094"/>
                  </a:lnTo>
                  <a:lnTo>
                    <a:pt x="0" y="1049"/>
                  </a:lnTo>
                  <a:lnTo>
                    <a:pt x="3" y="966"/>
                  </a:lnTo>
                  <a:lnTo>
                    <a:pt x="13" y="886"/>
                  </a:lnTo>
                  <a:lnTo>
                    <a:pt x="27" y="808"/>
                  </a:lnTo>
                  <a:lnTo>
                    <a:pt x="49" y="732"/>
                  </a:lnTo>
                  <a:lnTo>
                    <a:pt x="75" y="658"/>
                  </a:lnTo>
                  <a:lnTo>
                    <a:pt x="107" y="588"/>
                  </a:lnTo>
                  <a:lnTo>
                    <a:pt x="144" y="519"/>
                  </a:lnTo>
                  <a:lnTo>
                    <a:pt x="185" y="454"/>
                  </a:lnTo>
                  <a:lnTo>
                    <a:pt x="231" y="392"/>
                  </a:lnTo>
                  <a:lnTo>
                    <a:pt x="281" y="334"/>
                  </a:lnTo>
                  <a:lnTo>
                    <a:pt x="335" y="280"/>
                  </a:lnTo>
                  <a:lnTo>
                    <a:pt x="393" y="230"/>
                  </a:lnTo>
                  <a:lnTo>
                    <a:pt x="455" y="184"/>
                  </a:lnTo>
                  <a:lnTo>
                    <a:pt x="520" y="143"/>
                  </a:lnTo>
                  <a:lnTo>
                    <a:pt x="588" y="106"/>
                  </a:lnTo>
                  <a:lnTo>
                    <a:pt x="659" y="74"/>
                  </a:lnTo>
                  <a:lnTo>
                    <a:pt x="733" y="48"/>
                  </a:lnTo>
                  <a:lnTo>
                    <a:pt x="809" y="28"/>
                  </a:lnTo>
                  <a:lnTo>
                    <a:pt x="887" y="12"/>
                  </a:lnTo>
                  <a:lnTo>
                    <a:pt x="967" y="3"/>
                  </a:lnTo>
                  <a:lnTo>
                    <a:pt x="1050" y="0"/>
                  </a:lnTo>
                  <a:close/>
                </a:path>
              </a:pathLst>
            </a:custGeom>
            <a:solidFill>
              <a:srgbClr val="A8ACB9"/>
            </a:solidFill>
            <a:ln w="0">
              <a:noFill/>
              <a:prstDash val="solid"/>
              <a:round/>
            </a:ln>
          </p:spPr>
          <p:txBody>
            <a:bodyPr anchor="t" anchorCtr="0" bIns="45720" compatLnSpc="1" lIns="91440" numCol="1" rIns="91440" tIns="45720" vert="horz" wrap="none">
              <a:prstTxWarp prst="textNoShape">
                <a:avLst/>
              </a:prstTxWarp>
            </a:bodyPr>
            <a:lstStyle/>
            <a:p>
              <a:pPr defTabSz="914297" eaLnBrk="1" fontAlgn="auto" hangingPunct="1" indent="0" latinLnBrk="0" lvl="0" marL="0" marR="0">
                <a:lnSpc>
                  <a:spcPct val="100000"/>
                </a:lnSpc>
                <a:spcBef>
                  <a:spcPct val="0"/>
                </a:spcBef>
                <a:spcAft>
                  <a:spcPct val="0"/>
                </a:spcAft>
                <a:buClrTx/>
                <a:buSzTx/>
                <a:buFontTx/>
                <a:buNone/>
                <a:defRPr/>
              </a:pPr>
              <a:endParaRPr b="0" baseline="0" cap="none" i="0" kern="0" kumimoji="0" lang="bg-BG" noProof="0" normalizeH="0" spc="0" strike="noStrike" sz="1600" u="none">
                <a:ln>
                  <a:noFill/>
                </a:ln>
                <a:solidFill>
                  <a:srgbClr val="EFF0F4"/>
                </a:solidFill>
                <a:effectLst/>
                <a:uLnTx/>
                <a:uFillTx/>
                <a:latin typeface="+mn-ea"/>
              </a:endParaRPr>
            </a:p>
          </p:txBody>
        </p:sp>
        <p:sp>
          <p:nvSpPr>
            <p:cNvPr id="27" name="Freeform 676">
              <a:extLst>
                <a:ext uri="{FF2B5EF4-FFF2-40B4-BE49-F238E27FC236}">
                  <a16:creationId xmlns:a16="http://schemas.microsoft.com/office/drawing/2014/main" id="{7FC2253B-8C1C-478A-BF06-53E7477C4B99}"/>
                </a:ext>
              </a:extLst>
            </p:cNvPr>
            <p:cNvSpPr>
              <a:spLocks noChangeAspect="1"/>
            </p:cNvSpPr>
            <p:nvPr/>
          </p:nvSpPr>
          <p:spPr bwMode="auto">
            <a:xfrm>
              <a:off x="9407138" y="3593088"/>
              <a:ext cx="398501" cy="321324"/>
            </a:xfrm>
            <a:custGeom>
              <a:gdLst>
                <a:gd fmla="*/ 64 w 64" name="T0"/>
                <a:gd fmla="*/ 6 h 52" name="T1"/>
                <a:gd fmla="*/ 56 w 64" name="T2"/>
                <a:gd fmla="*/ 8 h 52" name="T3"/>
                <a:gd fmla="*/ 62 w 64" name="T4"/>
                <a:gd fmla="*/ 1 h 52" name="T5"/>
                <a:gd fmla="*/ 54 w 64" name="T6"/>
                <a:gd fmla="*/ 4 h 52" name="T7"/>
                <a:gd fmla="*/ 44 w 64" name="T8"/>
                <a:gd fmla="*/ 0 h 52" name="T9"/>
                <a:gd fmla="*/ 31 w 64" name="T10"/>
                <a:gd fmla="*/ 13 h 52" name="T11"/>
                <a:gd fmla="*/ 32 w 64" name="T12"/>
                <a:gd fmla="*/ 16 h 52" name="T13"/>
                <a:gd fmla="*/ 4 w 64" name="T14"/>
                <a:gd fmla="*/ 2 h 52" name="T15"/>
                <a:gd fmla="*/ 3 w 64" name="T16"/>
                <a:gd fmla="*/ 9 h 52" name="T17"/>
                <a:gd fmla="*/ 9 w 64" name="T18"/>
                <a:gd fmla="*/ 20 h 52" name="T19"/>
                <a:gd fmla="*/ 3 w 64" name="T20"/>
                <a:gd fmla="*/ 18 h 52" name="T21"/>
                <a:gd fmla="*/ 3 w 64" name="T22"/>
                <a:gd fmla="*/ 18 h 52" name="T23"/>
                <a:gd fmla="*/ 13 w 64" name="T24"/>
                <a:gd fmla="*/ 31 h 52" name="T25"/>
                <a:gd fmla="*/ 10 w 64" name="T26"/>
                <a:gd fmla="*/ 32 h 52" name="T27"/>
                <a:gd fmla="*/ 7 w 64" name="T28"/>
                <a:gd fmla="*/ 32 h 52" name="T29"/>
                <a:gd fmla="*/ 19 w 64" name="T30"/>
                <a:gd fmla="*/ 41 h 52" name="T31"/>
                <a:gd fmla="*/ 3 w 64" name="T32"/>
                <a:gd fmla="*/ 46 h 52" name="T33"/>
                <a:gd fmla="*/ 0 w 64" name="T34"/>
                <a:gd fmla="*/ 46 h 52" name="T35"/>
                <a:gd fmla="*/ 20 w 64" name="T36"/>
                <a:gd fmla="*/ 52 h 52" name="T37"/>
                <a:gd fmla="*/ 57 w 64" name="T38"/>
                <a:gd fmla="*/ 15 h 52" name="T39"/>
                <a:gd fmla="*/ 57 w 64" name="T40"/>
                <a:gd fmla="*/ 13 h 52" name="T41"/>
                <a:gd fmla="*/ 64 w 64" name="T42"/>
                <a:gd fmla="*/ 6 h 52"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52" w="64">
                  <a:moveTo>
                    <a:pt x="64" y="6"/>
                  </a:moveTo>
                  <a:cubicBezTo>
                    <a:pt x="62" y="7"/>
                    <a:pt x="59" y="8"/>
                    <a:pt x="56" y="8"/>
                  </a:cubicBezTo>
                  <a:cubicBezTo>
                    <a:pt x="59" y="7"/>
                    <a:pt x="61" y="4"/>
                    <a:pt x="62" y="1"/>
                  </a:cubicBezTo>
                  <a:cubicBezTo>
                    <a:pt x="60" y="2"/>
                    <a:pt x="57" y="4"/>
                    <a:pt x="54" y="4"/>
                  </a:cubicBezTo>
                  <a:cubicBezTo>
                    <a:pt x="51" y="2"/>
                    <a:pt x="48" y="0"/>
                    <a:pt x="44" y="0"/>
                  </a:cubicBezTo>
                  <a:cubicBezTo>
                    <a:pt x="37" y="0"/>
                    <a:pt x="31" y="6"/>
                    <a:pt x="31" y="13"/>
                  </a:cubicBezTo>
                  <a:cubicBezTo>
                    <a:pt x="31" y="14"/>
                    <a:pt x="31" y="15"/>
                    <a:pt x="32" y="16"/>
                  </a:cubicBezTo>
                  <a:cubicBezTo>
                    <a:pt x="21" y="16"/>
                    <a:pt x="11" y="10"/>
                    <a:pt x="4" y="2"/>
                  </a:cubicBezTo>
                  <a:cubicBezTo>
                    <a:pt x="3" y="4"/>
                    <a:pt x="3" y="7"/>
                    <a:pt x="3" y="9"/>
                  </a:cubicBezTo>
                  <a:cubicBezTo>
                    <a:pt x="3" y="14"/>
                    <a:pt x="5" y="18"/>
                    <a:pt x="9" y="20"/>
                  </a:cubicBezTo>
                  <a:cubicBezTo>
                    <a:pt x="6" y="20"/>
                    <a:pt x="4" y="19"/>
                    <a:pt x="3" y="18"/>
                  </a:cubicBezTo>
                  <a:cubicBezTo>
                    <a:pt x="3" y="18"/>
                    <a:pt x="3" y="18"/>
                    <a:pt x="3" y="18"/>
                  </a:cubicBezTo>
                  <a:cubicBezTo>
                    <a:pt x="3" y="25"/>
                    <a:pt x="7" y="30"/>
                    <a:pt x="13" y="31"/>
                  </a:cubicBezTo>
                  <a:cubicBezTo>
                    <a:pt x="12" y="32"/>
                    <a:pt x="11" y="32"/>
                    <a:pt x="10" y="32"/>
                  </a:cubicBezTo>
                  <a:cubicBezTo>
                    <a:pt x="9" y="32"/>
                    <a:pt x="8" y="32"/>
                    <a:pt x="7" y="32"/>
                  </a:cubicBezTo>
                  <a:cubicBezTo>
                    <a:pt x="9" y="37"/>
                    <a:pt x="14" y="41"/>
                    <a:pt x="19" y="41"/>
                  </a:cubicBezTo>
                  <a:cubicBezTo>
                    <a:pt x="15" y="44"/>
                    <a:pt x="9" y="46"/>
                    <a:pt x="3" y="46"/>
                  </a:cubicBezTo>
                  <a:cubicBezTo>
                    <a:pt x="2" y="46"/>
                    <a:pt x="1" y="46"/>
                    <a:pt x="0" y="46"/>
                  </a:cubicBezTo>
                  <a:cubicBezTo>
                    <a:pt x="6" y="50"/>
                    <a:pt x="13" y="52"/>
                    <a:pt x="20" y="52"/>
                  </a:cubicBezTo>
                  <a:cubicBezTo>
                    <a:pt x="44" y="52"/>
                    <a:pt x="57" y="32"/>
                    <a:pt x="57" y="15"/>
                  </a:cubicBezTo>
                  <a:cubicBezTo>
                    <a:pt x="57" y="14"/>
                    <a:pt x="57" y="14"/>
                    <a:pt x="57" y="13"/>
                  </a:cubicBezTo>
                  <a:cubicBezTo>
                    <a:pt x="60" y="11"/>
                    <a:pt x="62" y="9"/>
                    <a:pt x="64" y="6"/>
                  </a:cubicBezTo>
                  <a:close/>
                </a:path>
              </a:pathLst>
            </a:custGeom>
            <a:solidFill>
              <a:srgbClr val="EFF0F4"/>
            </a:solidFill>
            <a:ln>
              <a:noFill/>
            </a:ln>
          </p:spPr>
          <p:txBody>
            <a:bodyPr anchor="t" anchorCtr="0" bIns="45720" compatLnSpc="1" lIns="91440" numCol="1" rIns="91440" tIns="45720" vert="horz" wrap="none">
              <a:prstTxWarp prst="textNoShape">
                <a:avLst/>
              </a:prstTxWarp>
            </a:bodyPr>
            <a:lstStyle/>
            <a:p>
              <a:pPr defTabSz="914297" eaLnBrk="1" fontAlgn="auto" hangingPunct="1" indent="0" latinLnBrk="0" lvl="0" marL="0" marR="0">
                <a:lnSpc>
                  <a:spcPct val="100000"/>
                </a:lnSpc>
                <a:spcBef>
                  <a:spcPct val="0"/>
                </a:spcBef>
                <a:spcAft>
                  <a:spcPct val="0"/>
                </a:spcAft>
                <a:buClrTx/>
                <a:buSzTx/>
                <a:buFontTx/>
                <a:buNone/>
                <a:defRPr/>
              </a:pPr>
              <a:endParaRPr b="0" baseline="0" cap="none" i="0" kern="0" kumimoji="0" lang="bg-BG" noProof="0" normalizeH="0" spc="0" strike="noStrike" sz="1600" u="none">
                <a:ln>
                  <a:noFill/>
                </a:ln>
                <a:solidFill>
                  <a:srgbClr val="EFF0F4"/>
                </a:solidFill>
                <a:effectLst/>
                <a:uLnTx/>
                <a:uFillTx/>
                <a:latin typeface="+mn-ea"/>
              </a:endParaRPr>
            </a:p>
          </p:txBody>
        </p:sp>
        <p:sp>
          <p:nvSpPr>
            <p:cNvPr id="28" name="Arc 29">
              <a:extLst>
                <a:ext uri="{FF2B5EF4-FFF2-40B4-BE49-F238E27FC236}">
                  <a16:creationId xmlns:a16="http://schemas.microsoft.com/office/drawing/2014/main" id="{28F0FAD0-D36C-4495-B261-D3CE07A19EAB}"/>
                </a:ext>
              </a:extLst>
            </p:cNvPr>
            <p:cNvSpPr>
              <a:spLocks noChangeAspect="1"/>
            </p:cNvSpPr>
            <p:nvPr/>
          </p:nvSpPr>
          <p:spPr>
            <a:xfrm flipH="1" flipV="1" rot="5400000">
              <a:off x="2094923" y="2230762"/>
              <a:ext cx="942873" cy="942874"/>
            </a:xfrm>
            <a:prstGeom prst="arc">
              <a:avLst>
                <a:gd fmla="val 17425672" name="adj1"/>
                <a:gd fmla="val 4389224" name="adj2"/>
              </a:avLst>
            </a:prstGeom>
            <a:noFill/>
            <a:ln algn="ctr" cap="flat" cmpd="sng" w="28575">
              <a:solidFill>
                <a:srgbClr val="A8ACB9"/>
              </a:solidFill>
              <a:prstDash val="sysDot"/>
              <a:miter lim="800000"/>
              <a:headEnd len="sm" type="oval" w="sm"/>
              <a:tailEnd type="arrow"/>
            </a:ln>
            <a:effectLst/>
          </p:spPr>
          <p:txBody>
            <a:bodyPr anchor="ctr" rtlCol="0" wrap="none"/>
            <a:lstStyle/>
            <a:p>
              <a:pPr algn="ctr" defTabSz="914297" eaLnBrk="1" fontAlgn="auto" hangingPunct="1" indent="0" latinLnBrk="0" lvl="0" marL="0" marR="0">
                <a:lnSpc>
                  <a:spcPct val="100000"/>
                </a:lnSpc>
                <a:spcBef>
                  <a:spcPct val="0"/>
                </a:spcBef>
                <a:spcAft>
                  <a:spcPct val="0"/>
                </a:spcAft>
                <a:buClrTx/>
                <a:buSzTx/>
                <a:buFontTx/>
                <a:buNone/>
                <a:defRPr/>
              </a:pPr>
              <a:endParaRPr b="0" baseline="0" cap="none" i="0" kern="0" kumimoji="0" lang="bg-BG" noProof="0" normalizeH="0" spc="0" strike="noStrike" sz="1100" u="none">
                <a:ln>
                  <a:noFill/>
                </a:ln>
                <a:solidFill>
                  <a:srgbClr val="595F6F"/>
                </a:solidFill>
                <a:effectLst/>
                <a:uLnTx/>
                <a:uFillTx/>
                <a:latin typeface="+mn-ea"/>
                <a:cs typeface="+mn-cs"/>
              </a:endParaRPr>
            </a:p>
          </p:txBody>
        </p:sp>
        <p:sp>
          <p:nvSpPr>
            <p:cNvPr id="29" name="Arc 30">
              <a:extLst>
                <a:ext uri="{FF2B5EF4-FFF2-40B4-BE49-F238E27FC236}">
                  <a16:creationId xmlns:a16="http://schemas.microsoft.com/office/drawing/2014/main" id="{A2FB748C-861E-4119-8DE7-1794EEADC3B7}"/>
                </a:ext>
              </a:extLst>
            </p:cNvPr>
            <p:cNvSpPr>
              <a:spLocks noChangeAspect="1"/>
            </p:cNvSpPr>
            <p:nvPr/>
          </p:nvSpPr>
          <p:spPr>
            <a:xfrm flipH="1" rot="16200000">
              <a:off x="7411672" y="3230125"/>
              <a:ext cx="942873" cy="942874"/>
            </a:xfrm>
            <a:prstGeom prst="arc">
              <a:avLst>
                <a:gd fmla="val 17425672" name="adj1"/>
                <a:gd fmla="val 4561692" name="adj2"/>
              </a:avLst>
            </a:prstGeom>
            <a:noFill/>
            <a:ln algn="ctr" cap="flat" cmpd="sng" w="28575">
              <a:solidFill>
                <a:srgbClr val="3D80E6"/>
              </a:solidFill>
              <a:prstDash val="sysDot"/>
              <a:miter lim="800000"/>
              <a:headEnd len="sm" type="oval" w="sm"/>
              <a:tailEnd type="arrow"/>
            </a:ln>
            <a:effectLst/>
          </p:spPr>
          <p:txBody>
            <a:bodyPr anchor="ctr" rtlCol="0" wrap="none"/>
            <a:lstStyle/>
            <a:p>
              <a:pPr algn="ctr" defTabSz="914297" eaLnBrk="1" fontAlgn="auto" hangingPunct="1" indent="0" latinLnBrk="0" lvl="0" marL="0" marR="0">
                <a:lnSpc>
                  <a:spcPct val="100000"/>
                </a:lnSpc>
                <a:spcBef>
                  <a:spcPct val="0"/>
                </a:spcBef>
                <a:spcAft>
                  <a:spcPct val="0"/>
                </a:spcAft>
                <a:buClrTx/>
                <a:buSzTx/>
                <a:buFontTx/>
                <a:buNone/>
                <a:defRPr/>
              </a:pPr>
              <a:endParaRPr b="0" baseline="0" cap="none" i="0" kern="0" kumimoji="0" lang="bg-BG" noProof="0" normalizeH="0" spc="0" strike="noStrike" sz="1100" u="none">
                <a:ln>
                  <a:noFill/>
                </a:ln>
                <a:solidFill>
                  <a:srgbClr val="595F6F"/>
                </a:solidFill>
                <a:effectLst/>
                <a:uLnTx/>
                <a:uFillTx/>
                <a:latin typeface="+mn-ea"/>
                <a:cs typeface="+mn-cs"/>
              </a:endParaRPr>
            </a:p>
          </p:txBody>
        </p:sp>
        <p:sp>
          <p:nvSpPr>
            <p:cNvPr id="30" name="Freeform 376">
              <a:extLst>
                <a:ext uri="{FF2B5EF4-FFF2-40B4-BE49-F238E27FC236}">
                  <a16:creationId xmlns:a16="http://schemas.microsoft.com/office/drawing/2014/main" id="{28F759D2-76A7-4BE4-A438-365264FC683B}"/>
                </a:ext>
              </a:extLst>
            </p:cNvPr>
            <p:cNvSpPr>
              <a:spLocks noChangeAspect="1"/>
            </p:cNvSpPr>
            <p:nvPr/>
          </p:nvSpPr>
          <p:spPr bwMode="auto">
            <a:xfrm>
              <a:off x="5938240" y="3587579"/>
              <a:ext cx="376439" cy="342746"/>
            </a:xfrm>
            <a:custGeom>
              <a:gdLst>
                <a:gd fmla="*/ 47 w 64" name="T0"/>
                <a:gd fmla="*/ 0 h 59" name="T1"/>
                <a:gd fmla="*/ 32 w 64" name="T2"/>
                <a:gd fmla="*/ 11 h 59" name="T3"/>
                <a:gd fmla="*/ 17 w 64" name="T4"/>
                <a:gd fmla="*/ 0 h 59" name="T5"/>
                <a:gd fmla="*/ 0 w 64" name="T6"/>
                <a:gd fmla="*/ 17 h 59" name="T7"/>
                <a:gd fmla="*/ 32 w 64" name="T8"/>
                <a:gd fmla="*/ 59 h 59" name="T9"/>
                <a:gd fmla="*/ 64 w 64" name="T10"/>
                <a:gd fmla="*/ 17 h 59" name="T11"/>
                <a:gd fmla="*/ 47 w 64" name="T12"/>
                <a:gd fmla="*/ 0 h 59" name="T13"/>
              </a:gdLst>
              <a:cxnLst>
                <a:cxn ang="0">
                  <a:pos x="T0" y="T1"/>
                </a:cxn>
                <a:cxn ang="0">
                  <a:pos x="T2" y="T3"/>
                </a:cxn>
                <a:cxn ang="0">
                  <a:pos x="T4" y="T5"/>
                </a:cxn>
                <a:cxn ang="0">
                  <a:pos x="T6" y="T7"/>
                </a:cxn>
                <a:cxn ang="0">
                  <a:pos x="T8" y="T9"/>
                </a:cxn>
                <a:cxn ang="0">
                  <a:pos x="T10" y="T11"/>
                </a:cxn>
                <a:cxn ang="0">
                  <a:pos x="T12" y="T13"/>
                </a:cxn>
              </a:cxnLst>
              <a:rect b="b" l="0" r="r" t="0"/>
              <a:pathLst>
                <a:path h="59" w="64">
                  <a:moveTo>
                    <a:pt x="47" y="0"/>
                  </a:moveTo>
                  <a:cubicBezTo>
                    <a:pt x="40" y="0"/>
                    <a:pt x="35" y="5"/>
                    <a:pt x="32" y="11"/>
                  </a:cubicBezTo>
                  <a:cubicBezTo>
                    <a:pt x="29" y="5"/>
                    <a:pt x="24" y="0"/>
                    <a:pt x="17" y="0"/>
                  </a:cubicBezTo>
                  <a:cubicBezTo>
                    <a:pt x="8" y="0"/>
                    <a:pt x="0" y="8"/>
                    <a:pt x="0" y="17"/>
                  </a:cubicBezTo>
                  <a:cubicBezTo>
                    <a:pt x="0" y="36"/>
                    <a:pt x="19" y="41"/>
                    <a:pt x="32" y="59"/>
                  </a:cubicBezTo>
                  <a:cubicBezTo>
                    <a:pt x="44" y="41"/>
                    <a:pt x="64" y="35"/>
                    <a:pt x="64" y="17"/>
                  </a:cubicBezTo>
                  <a:cubicBezTo>
                    <a:pt x="64" y="8"/>
                    <a:pt x="56" y="0"/>
                    <a:pt x="47" y="0"/>
                  </a:cubicBezTo>
                  <a:close/>
                </a:path>
              </a:pathLst>
            </a:custGeom>
            <a:solidFill>
              <a:srgbClr val="EFF0F4"/>
            </a:solidFill>
            <a:ln>
              <a:noFill/>
            </a:ln>
          </p:spPr>
          <p:txBody>
            <a:bodyPr anchor="t" anchorCtr="0" bIns="46086" compatLnSpc="1" lIns="92172" numCol="1" rIns="92172" tIns="46086" vert="horz" wrap="none">
              <a:prstTxWarp prst="textNoShape">
                <a:avLst/>
              </a:prstTxWarp>
            </a:bodyPr>
            <a:lstStyle/>
            <a:p>
              <a:pPr defTabSz="914297" eaLnBrk="1" fontAlgn="auto" hangingPunct="1" indent="0" latinLnBrk="0" lvl="0" marL="0" marR="0">
                <a:lnSpc>
                  <a:spcPct val="100000"/>
                </a:lnSpc>
                <a:spcBef>
                  <a:spcPct val="0"/>
                </a:spcBef>
                <a:spcAft>
                  <a:spcPct val="0"/>
                </a:spcAft>
                <a:buClrTx/>
                <a:buSzTx/>
                <a:buFontTx/>
                <a:buNone/>
                <a:defRPr/>
              </a:pPr>
              <a:endParaRPr b="0" baseline="0" cap="none" i="0" kern="0" kumimoji="0" lang="bg-BG" noProof="0" normalizeH="0" spc="0" strike="noStrike" sz="1600" u="none">
                <a:ln>
                  <a:noFill/>
                </a:ln>
                <a:solidFill>
                  <a:srgbClr val="EFF0F4"/>
                </a:solidFill>
                <a:effectLst/>
                <a:uLnTx/>
                <a:uFillTx/>
                <a:latin typeface="+mn-ea"/>
              </a:endParaRPr>
            </a:p>
          </p:txBody>
        </p:sp>
        <p:grpSp>
          <p:nvGrpSpPr>
            <p:cNvPr id="31" name="Group 32">
              <a:extLst>
                <a:ext uri="{FF2B5EF4-FFF2-40B4-BE49-F238E27FC236}">
                  <a16:creationId xmlns:a16="http://schemas.microsoft.com/office/drawing/2014/main" id="{CBE3B7E4-C9E2-4DFF-91F4-F05BB3D0F2A5}"/>
                </a:ext>
              </a:extLst>
            </p:cNvPr>
            <p:cNvGrpSpPr>
              <a:grpSpLocks noChangeAspect="1"/>
            </p:cNvGrpSpPr>
            <p:nvPr/>
          </p:nvGrpSpPr>
          <p:grpSpPr>
            <a:xfrm>
              <a:off x="4285361" y="2370478"/>
              <a:ext cx="162025" cy="514119"/>
              <a:chOff x="4178301" y="0"/>
              <a:chExt cx="1797050" cy="5702300"/>
            </a:xfrm>
            <a:solidFill>
              <a:srgbClr val="A8ACB9"/>
            </a:solidFill>
          </p:grpSpPr>
          <p:sp>
            <p:nvSpPr>
              <p:cNvPr id="32" name="Freeform 6">
                <a:extLst>
                  <a:ext uri="{FF2B5EF4-FFF2-40B4-BE49-F238E27FC236}">
                    <a16:creationId xmlns:a16="http://schemas.microsoft.com/office/drawing/2014/main" id="{AE7E9F12-36A5-4E9E-8B15-1B675292E43A}"/>
                  </a:ext>
                </a:extLst>
              </p:cNvPr>
              <p:cNvSpPr/>
              <p:nvPr/>
            </p:nvSpPr>
            <p:spPr bwMode="auto">
              <a:xfrm>
                <a:off x="4449763" y="0"/>
                <a:ext cx="1250950" cy="1157288"/>
              </a:xfrm>
              <a:custGeom>
                <a:gdLst>
                  <a:gd fmla="*/ 179 w 788" name="T0"/>
                  <a:gd fmla="*/ 0 h 729" name="T1"/>
                  <a:gd fmla="*/ 609 w 788" name="T2"/>
                  <a:gd fmla="*/ 0 h 729" name="T3"/>
                  <a:gd fmla="*/ 642 w 788" name="T4"/>
                  <a:gd fmla="*/ 3 h 729" name="T5"/>
                  <a:gd fmla="*/ 673 w 788" name="T6"/>
                  <a:gd fmla="*/ 11 h 729" name="T7"/>
                  <a:gd fmla="*/ 700 w 788" name="T8"/>
                  <a:gd fmla="*/ 23 h 729" name="T9"/>
                  <a:gd fmla="*/ 725 w 788" name="T10"/>
                  <a:gd fmla="*/ 39 h 729" name="T11"/>
                  <a:gd fmla="*/ 747 w 788" name="T12"/>
                  <a:gd fmla="*/ 59 h 729" name="T13"/>
                  <a:gd fmla="*/ 764 w 788" name="T14"/>
                  <a:gd fmla="*/ 82 h 729" name="T15"/>
                  <a:gd fmla="*/ 777 w 788" name="T16"/>
                  <a:gd fmla="*/ 108 h 729" name="T17"/>
                  <a:gd fmla="*/ 786 w 788" name="T18"/>
                  <a:gd fmla="*/ 136 h 729" name="T19"/>
                  <a:gd fmla="*/ 788 w 788" name="T20"/>
                  <a:gd fmla="*/ 166 h 729" name="T21"/>
                  <a:gd fmla="*/ 739 w 788" name="T22"/>
                  <a:gd fmla="*/ 563 h 729" name="T23"/>
                  <a:gd fmla="*/ 733 w 788" name="T24"/>
                  <a:gd fmla="*/ 594 h 729" name="T25"/>
                  <a:gd fmla="*/ 722 w 788" name="T26"/>
                  <a:gd fmla="*/ 623 h 729" name="T27"/>
                  <a:gd fmla="*/ 709 w 788" name="T28"/>
                  <a:gd fmla="*/ 649 h 729" name="T29"/>
                  <a:gd fmla="*/ 691 w 788" name="T30"/>
                  <a:gd fmla="*/ 672 h 729" name="T31"/>
                  <a:gd fmla="*/ 670 w 788" name="T32"/>
                  <a:gd fmla="*/ 691 h 729" name="T33"/>
                  <a:gd fmla="*/ 647 w 788" name="T34"/>
                  <a:gd fmla="*/ 708 h 729" name="T35"/>
                  <a:gd fmla="*/ 620 w 788" name="T36"/>
                  <a:gd fmla="*/ 719 h 729" name="T37"/>
                  <a:gd fmla="*/ 592 w 788" name="T38"/>
                  <a:gd fmla="*/ 726 h 729" name="T39"/>
                  <a:gd fmla="*/ 560 w 788" name="T40"/>
                  <a:gd fmla="*/ 729 h 729" name="T41"/>
                  <a:gd fmla="*/ 544 w 788" name="T42"/>
                  <a:gd fmla="*/ 729 h 729" name="T43"/>
                  <a:gd fmla="*/ 530 w 788" name="T44"/>
                  <a:gd fmla="*/ 726 h 729" name="T45"/>
                  <a:gd fmla="*/ 517 w 788" name="T46"/>
                  <a:gd fmla="*/ 723 h 729" name="T47"/>
                  <a:gd fmla="*/ 503 w 788" name="T48"/>
                  <a:gd fmla="*/ 719 h 729" name="T49"/>
                  <a:gd fmla="*/ 489 w 788" name="T50"/>
                  <a:gd fmla="*/ 715 h 729" name="T51"/>
                  <a:gd fmla="*/ 474 w 788" name="T52"/>
                  <a:gd fmla="*/ 712 h 729" name="T53"/>
                  <a:gd fmla="*/ 454 w 788" name="T54"/>
                  <a:gd fmla="*/ 709 h 729" name="T55"/>
                  <a:gd fmla="*/ 432 w 788" name="T56"/>
                  <a:gd fmla="*/ 707 h 729" name="T57"/>
                  <a:gd fmla="*/ 405 w 788" name="T58"/>
                  <a:gd fmla="*/ 706 h 729" name="T59"/>
                  <a:gd fmla="*/ 377 w 788" name="T60"/>
                  <a:gd fmla="*/ 707 h 729" name="T61"/>
                  <a:gd fmla="*/ 354 w 788" name="T62"/>
                  <a:gd fmla="*/ 709 h 729" name="T63"/>
                  <a:gd fmla="*/ 333 w 788" name="T64"/>
                  <a:gd fmla="*/ 713 h 729" name="T65"/>
                  <a:gd fmla="*/ 315 w 788" name="T66"/>
                  <a:gd fmla="*/ 718 h 729" name="T67"/>
                  <a:gd fmla="*/ 297 w 788" name="T68"/>
                  <a:gd fmla="*/ 722 h 729" name="T69"/>
                  <a:gd fmla="*/ 277 w 788" name="T70"/>
                  <a:gd fmla="*/ 725 h 729" name="T71"/>
                  <a:gd fmla="*/ 256 w 788" name="T72"/>
                  <a:gd fmla="*/ 727 h 729" name="T73"/>
                  <a:gd fmla="*/ 229 w 788" name="T74"/>
                  <a:gd fmla="*/ 729 h 729" name="T75"/>
                  <a:gd fmla="*/ 198 w 788" name="T76"/>
                  <a:gd fmla="*/ 726 h 729" name="T77"/>
                  <a:gd fmla="*/ 168 w 788" name="T78"/>
                  <a:gd fmla="*/ 721 h 729" name="T79"/>
                  <a:gd fmla="*/ 142 w 788" name="T80"/>
                  <a:gd fmla="*/ 710 h 729" name="T81"/>
                  <a:gd fmla="*/ 118 w 788" name="T82"/>
                  <a:gd fmla="*/ 696 h 729" name="T83"/>
                  <a:gd fmla="*/ 97 w 788" name="T84"/>
                  <a:gd fmla="*/ 677 h 729" name="T85"/>
                  <a:gd fmla="*/ 80 w 788" name="T86"/>
                  <a:gd fmla="*/ 654 h 729" name="T87"/>
                  <a:gd fmla="*/ 67 w 788" name="T88"/>
                  <a:gd fmla="*/ 627 h 729" name="T89"/>
                  <a:gd fmla="*/ 56 w 788" name="T90"/>
                  <a:gd fmla="*/ 598 h 729" name="T91"/>
                  <a:gd fmla="*/ 50 w 788" name="T92"/>
                  <a:gd fmla="*/ 563 h 729" name="T93"/>
                  <a:gd fmla="*/ 0 w 788" name="T94"/>
                  <a:gd fmla="*/ 166 h 729" name="T95"/>
                  <a:gd fmla="*/ 4 w 788" name="T96"/>
                  <a:gd fmla="*/ 136 h 729" name="T97"/>
                  <a:gd fmla="*/ 11 w 788" name="T98"/>
                  <a:gd fmla="*/ 108 h 729" name="T99"/>
                  <a:gd fmla="*/ 25 w 788" name="T100"/>
                  <a:gd fmla="*/ 82 h 729" name="T101"/>
                  <a:gd fmla="*/ 43 w 788" name="T102"/>
                  <a:gd fmla="*/ 59 h 729" name="T103"/>
                  <a:gd fmla="*/ 65 w 788" name="T104"/>
                  <a:gd fmla="*/ 39 h 729" name="T105"/>
                  <a:gd fmla="*/ 90 w 788" name="T106"/>
                  <a:gd fmla="*/ 23 h 729" name="T107"/>
                  <a:gd fmla="*/ 117 w 788" name="T108"/>
                  <a:gd fmla="*/ 11 h 729" name="T109"/>
                  <a:gd fmla="*/ 148 w 788" name="T110"/>
                  <a:gd fmla="*/ 3 h 729" name="T111"/>
                  <a:gd fmla="*/ 179 w 788" name="T112"/>
                  <a:gd fmla="*/ 0 h 729"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729" w="788">
                    <a:moveTo>
                      <a:pt x="179" y="0"/>
                    </a:moveTo>
                    <a:lnTo>
                      <a:pt x="609" y="0"/>
                    </a:lnTo>
                    <a:lnTo>
                      <a:pt x="642" y="3"/>
                    </a:lnTo>
                    <a:lnTo>
                      <a:pt x="673" y="11"/>
                    </a:lnTo>
                    <a:lnTo>
                      <a:pt x="700" y="23"/>
                    </a:lnTo>
                    <a:lnTo>
                      <a:pt x="725" y="39"/>
                    </a:lnTo>
                    <a:lnTo>
                      <a:pt x="747" y="59"/>
                    </a:lnTo>
                    <a:lnTo>
                      <a:pt x="764" y="82"/>
                    </a:lnTo>
                    <a:lnTo>
                      <a:pt x="777" y="108"/>
                    </a:lnTo>
                    <a:lnTo>
                      <a:pt x="786" y="136"/>
                    </a:lnTo>
                    <a:lnTo>
                      <a:pt x="788" y="166"/>
                    </a:lnTo>
                    <a:lnTo>
                      <a:pt x="739" y="563"/>
                    </a:lnTo>
                    <a:lnTo>
                      <a:pt x="733" y="594"/>
                    </a:lnTo>
                    <a:lnTo>
                      <a:pt x="722" y="623"/>
                    </a:lnTo>
                    <a:lnTo>
                      <a:pt x="709" y="649"/>
                    </a:lnTo>
                    <a:lnTo>
                      <a:pt x="691" y="672"/>
                    </a:lnTo>
                    <a:lnTo>
                      <a:pt x="670" y="691"/>
                    </a:lnTo>
                    <a:lnTo>
                      <a:pt x="647" y="708"/>
                    </a:lnTo>
                    <a:lnTo>
                      <a:pt x="620" y="719"/>
                    </a:lnTo>
                    <a:lnTo>
                      <a:pt x="592" y="726"/>
                    </a:lnTo>
                    <a:lnTo>
                      <a:pt x="560" y="729"/>
                    </a:lnTo>
                    <a:lnTo>
                      <a:pt x="544" y="729"/>
                    </a:lnTo>
                    <a:lnTo>
                      <a:pt x="530" y="726"/>
                    </a:lnTo>
                    <a:lnTo>
                      <a:pt x="517" y="723"/>
                    </a:lnTo>
                    <a:lnTo>
                      <a:pt x="503" y="719"/>
                    </a:lnTo>
                    <a:lnTo>
                      <a:pt x="489" y="715"/>
                    </a:lnTo>
                    <a:lnTo>
                      <a:pt x="474" y="712"/>
                    </a:lnTo>
                    <a:lnTo>
                      <a:pt x="454" y="709"/>
                    </a:lnTo>
                    <a:lnTo>
                      <a:pt x="432" y="707"/>
                    </a:lnTo>
                    <a:lnTo>
                      <a:pt x="405" y="706"/>
                    </a:lnTo>
                    <a:lnTo>
                      <a:pt x="377" y="707"/>
                    </a:lnTo>
                    <a:lnTo>
                      <a:pt x="354" y="709"/>
                    </a:lnTo>
                    <a:lnTo>
                      <a:pt x="333" y="713"/>
                    </a:lnTo>
                    <a:lnTo>
                      <a:pt x="315" y="718"/>
                    </a:lnTo>
                    <a:lnTo>
                      <a:pt x="297" y="722"/>
                    </a:lnTo>
                    <a:lnTo>
                      <a:pt x="277" y="725"/>
                    </a:lnTo>
                    <a:lnTo>
                      <a:pt x="256" y="727"/>
                    </a:lnTo>
                    <a:lnTo>
                      <a:pt x="229" y="729"/>
                    </a:lnTo>
                    <a:lnTo>
                      <a:pt x="198" y="726"/>
                    </a:lnTo>
                    <a:lnTo>
                      <a:pt x="168" y="721"/>
                    </a:lnTo>
                    <a:lnTo>
                      <a:pt x="142" y="710"/>
                    </a:lnTo>
                    <a:lnTo>
                      <a:pt x="118" y="696"/>
                    </a:lnTo>
                    <a:lnTo>
                      <a:pt x="97" y="677"/>
                    </a:lnTo>
                    <a:lnTo>
                      <a:pt x="80" y="654"/>
                    </a:lnTo>
                    <a:lnTo>
                      <a:pt x="67" y="627"/>
                    </a:lnTo>
                    <a:lnTo>
                      <a:pt x="56" y="598"/>
                    </a:lnTo>
                    <a:lnTo>
                      <a:pt x="50" y="563"/>
                    </a:lnTo>
                    <a:lnTo>
                      <a:pt x="0" y="166"/>
                    </a:lnTo>
                    <a:lnTo>
                      <a:pt x="4" y="136"/>
                    </a:lnTo>
                    <a:lnTo>
                      <a:pt x="11" y="108"/>
                    </a:lnTo>
                    <a:lnTo>
                      <a:pt x="25" y="82"/>
                    </a:lnTo>
                    <a:lnTo>
                      <a:pt x="43" y="59"/>
                    </a:lnTo>
                    <a:lnTo>
                      <a:pt x="65" y="39"/>
                    </a:lnTo>
                    <a:lnTo>
                      <a:pt x="90" y="23"/>
                    </a:lnTo>
                    <a:lnTo>
                      <a:pt x="117" y="11"/>
                    </a:lnTo>
                    <a:lnTo>
                      <a:pt x="148" y="3"/>
                    </a:lnTo>
                    <a:lnTo>
                      <a:pt x="179" y="0"/>
                    </a:lnTo>
                    <a:close/>
                  </a:path>
                </a:pathLst>
              </a:custGeom>
              <a:grpFill/>
              <a:ln w="0">
                <a:noFill/>
                <a:prstDash val="solid"/>
                <a:round/>
              </a:ln>
            </p:spPr>
            <p:txBody>
              <a:bodyPr anchor="t" anchorCtr="0" bIns="45720" compatLnSpc="1" lIns="91440" numCol="1" rIns="91440" tIns="45720" vert="horz" wrap="none">
                <a:prstTxWarp prst="textNoShape">
                  <a:avLst/>
                </a:prstTxWarp>
              </a:bodyPr>
              <a:lstStyle/>
              <a:p>
                <a:pPr defTabSz="914297" eaLnBrk="1" fontAlgn="auto" hangingPunct="1" indent="0" latinLnBrk="0" lvl="0" marL="0" marR="0">
                  <a:lnSpc>
                    <a:spcPct val="100000"/>
                  </a:lnSpc>
                  <a:spcBef>
                    <a:spcPct val="0"/>
                  </a:spcBef>
                  <a:spcAft>
                    <a:spcPct val="0"/>
                  </a:spcAft>
                  <a:buClrTx/>
                  <a:buSzTx/>
                  <a:buFontTx/>
                  <a:buNone/>
                  <a:defRPr/>
                </a:pPr>
                <a:endParaRPr b="0" baseline="0" cap="none" i="0" kern="0" kumimoji="0" lang="bg-BG" noProof="0" normalizeH="0" spc="0" strike="noStrike" sz="1600" u="none">
                  <a:ln>
                    <a:noFill/>
                  </a:ln>
                  <a:solidFill>
                    <a:srgbClr val="EFF0F4"/>
                  </a:solidFill>
                  <a:effectLst/>
                  <a:uLnTx/>
                  <a:uFillTx/>
                  <a:latin typeface="+mn-ea"/>
                </a:endParaRPr>
              </a:p>
            </p:txBody>
          </p:sp>
          <p:sp>
            <p:nvSpPr>
              <p:cNvPr id="33" name="Freeform 7">
                <a:extLst>
                  <a:ext uri="{FF2B5EF4-FFF2-40B4-BE49-F238E27FC236}">
                    <a16:creationId xmlns:a16="http://schemas.microsoft.com/office/drawing/2014/main" id="{166F2921-101D-494F-AAF1-F5753A564111}"/>
                  </a:ext>
                </a:extLst>
              </p:cNvPr>
              <p:cNvSpPr/>
              <p:nvPr/>
            </p:nvSpPr>
            <p:spPr bwMode="auto">
              <a:xfrm>
                <a:off x="4313238" y="2889250"/>
                <a:ext cx="1401763" cy="930275"/>
              </a:xfrm>
              <a:custGeom>
                <a:gdLst>
                  <a:gd fmla="*/ 863 w 883" name="T0"/>
                  <a:gd fmla="*/ 0 h 586" name="T1"/>
                  <a:gd fmla="*/ 883 w 883" name="T2"/>
                  <a:gd fmla="*/ 119 h 586" name="T3"/>
                  <a:gd fmla="*/ 0 w 883" name="T4"/>
                  <a:gd fmla="*/ 586 h 586" name="T5"/>
                  <a:gd fmla="*/ 24 w 883" name="T6"/>
                  <a:gd fmla="*/ 444 h 586" name="T7"/>
                  <a:gd fmla="*/ 863 w 883" name="T8"/>
                  <a:gd fmla="*/ 0 h 586" name="T9"/>
                </a:gdLst>
                <a:cxnLst>
                  <a:cxn ang="0">
                    <a:pos x="T0" y="T1"/>
                  </a:cxn>
                  <a:cxn ang="0">
                    <a:pos x="T2" y="T3"/>
                  </a:cxn>
                  <a:cxn ang="0">
                    <a:pos x="T4" y="T5"/>
                  </a:cxn>
                  <a:cxn ang="0">
                    <a:pos x="T6" y="T7"/>
                  </a:cxn>
                  <a:cxn ang="0">
                    <a:pos x="T8" y="T9"/>
                  </a:cxn>
                </a:cxnLst>
                <a:rect b="b" l="0" r="r" t="0"/>
                <a:pathLst>
                  <a:path h="586" w="883">
                    <a:moveTo>
                      <a:pt x="863" y="0"/>
                    </a:moveTo>
                    <a:lnTo>
                      <a:pt x="883" y="119"/>
                    </a:lnTo>
                    <a:lnTo>
                      <a:pt x="0" y="586"/>
                    </a:lnTo>
                    <a:lnTo>
                      <a:pt x="24" y="444"/>
                    </a:lnTo>
                    <a:lnTo>
                      <a:pt x="863" y="0"/>
                    </a:lnTo>
                    <a:close/>
                  </a:path>
                </a:pathLst>
              </a:custGeom>
              <a:grpFill/>
              <a:ln w="0">
                <a:noFill/>
                <a:prstDash val="solid"/>
                <a:round/>
              </a:ln>
            </p:spPr>
            <p:txBody>
              <a:bodyPr anchor="t" anchorCtr="0" bIns="45720" compatLnSpc="1" lIns="91440" numCol="1" rIns="91440" tIns="45720" vert="horz" wrap="none">
                <a:prstTxWarp prst="textNoShape">
                  <a:avLst/>
                </a:prstTxWarp>
              </a:bodyPr>
              <a:lstStyle/>
              <a:p>
                <a:pPr defTabSz="914297" eaLnBrk="1" fontAlgn="auto" hangingPunct="1" indent="0" latinLnBrk="0" lvl="0" marL="0" marR="0">
                  <a:lnSpc>
                    <a:spcPct val="100000"/>
                  </a:lnSpc>
                  <a:spcBef>
                    <a:spcPct val="0"/>
                  </a:spcBef>
                  <a:spcAft>
                    <a:spcPct val="0"/>
                  </a:spcAft>
                  <a:buClrTx/>
                  <a:buSzTx/>
                  <a:buFontTx/>
                  <a:buNone/>
                  <a:defRPr/>
                </a:pPr>
                <a:endParaRPr b="0" baseline="0" cap="none" i="0" kern="0" kumimoji="0" lang="bg-BG" noProof="0" normalizeH="0" spc="0" strike="noStrike" sz="1600" u="none">
                  <a:ln>
                    <a:noFill/>
                  </a:ln>
                  <a:solidFill>
                    <a:srgbClr val="EFF0F4"/>
                  </a:solidFill>
                  <a:effectLst/>
                  <a:uLnTx/>
                  <a:uFillTx/>
                  <a:latin typeface="+mn-ea"/>
                </a:endParaRPr>
              </a:p>
            </p:txBody>
          </p:sp>
          <p:sp>
            <p:nvSpPr>
              <p:cNvPr id="34" name="Freeform 8">
                <a:extLst>
                  <a:ext uri="{FF2B5EF4-FFF2-40B4-BE49-F238E27FC236}">
                    <a16:creationId xmlns:a16="http://schemas.microsoft.com/office/drawing/2014/main" id="{618BC272-7566-4A95-89C2-E0E6B0B48E03}"/>
                  </a:ext>
                </a:extLst>
              </p:cNvPr>
              <p:cNvSpPr/>
              <p:nvPr/>
            </p:nvSpPr>
            <p:spPr bwMode="auto">
              <a:xfrm>
                <a:off x="4371976" y="2095500"/>
                <a:ext cx="1296988" cy="1377950"/>
              </a:xfrm>
              <a:custGeom>
                <a:gdLst>
                  <a:gd fmla="*/ 743 w 817" name="T0"/>
                  <a:gd fmla="*/ 0 h 868" name="T1"/>
                  <a:gd fmla="*/ 817 w 817" name="T2"/>
                  <a:gd fmla="*/ 437 h 868" name="T3"/>
                  <a:gd fmla="*/ 0 w 817" name="T4"/>
                  <a:gd fmla="*/ 868 h 868" name="T5"/>
                  <a:gd fmla="*/ 86 w 817" name="T6"/>
                  <a:gd fmla="*/ 346 h 868" name="T7"/>
                  <a:gd fmla="*/ 743 w 817" name="T8"/>
                  <a:gd fmla="*/ 0 h 868" name="T9"/>
                </a:gdLst>
                <a:cxnLst>
                  <a:cxn ang="0">
                    <a:pos x="T0" y="T1"/>
                  </a:cxn>
                  <a:cxn ang="0">
                    <a:pos x="T2" y="T3"/>
                  </a:cxn>
                  <a:cxn ang="0">
                    <a:pos x="T4" y="T5"/>
                  </a:cxn>
                  <a:cxn ang="0">
                    <a:pos x="T6" y="T7"/>
                  </a:cxn>
                  <a:cxn ang="0">
                    <a:pos x="T8" y="T9"/>
                  </a:cxn>
                </a:cxnLst>
                <a:rect b="b" l="0" r="r" t="0"/>
                <a:pathLst>
                  <a:path h="866" w="817">
                    <a:moveTo>
                      <a:pt x="743" y="0"/>
                    </a:moveTo>
                    <a:lnTo>
                      <a:pt x="817" y="437"/>
                    </a:lnTo>
                    <a:lnTo>
                      <a:pt x="0" y="868"/>
                    </a:lnTo>
                    <a:lnTo>
                      <a:pt x="86" y="346"/>
                    </a:lnTo>
                    <a:lnTo>
                      <a:pt x="743" y="0"/>
                    </a:lnTo>
                    <a:close/>
                  </a:path>
                </a:pathLst>
              </a:custGeom>
              <a:grpFill/>
              <a:ln w="0">
                <a:noFill/>
                <a:prstDash val="solid"/>
                <a:round/>
              </a:ln>
            </p:spPr>
            <p:txBody>
              <a:bodyPr anchor="t" anchorCtr="0" bIns="45720" compatLnSpc="1" lIns="91440" numCol="1" rIns="91440" tIns="45720" vert="horz" wrap="none">
                <a:prstTxWarp prst="textNoShape">
                  <a:avLst/>
                </a:prstTxWarp>
              </a:bodyPr>
              <a:lstStyle/>
              <a:p>
                <a:pPr defTabSz="914297" eaLnBrk="1" fontAlgn="auto" hangingPunct="1" indent="0" latinLnBrk="0" lvl="0" marL="0" marR="0">
                  <a:lnSpc>
                    <a:spcPct val="100000"/>
                  </a:lnSpc>
                  <a:spcBef>
                    <a:spcPct val="0"/>
                  </a:spcBef>
                  <a:spcAft>
                    <a:spcPct val="0"/>
                  </a:spcAft>
                  <a:buClrTx/>
                  <a:buSzTx/>
                  <a:buFontTx/>
                  <a:buNone/>
                  <a:defRPr/>
                </a:pPr>
                <a:endParaRPr b="0" baseline="0" cap="none" i="0" kern="0" kumimoji="0" lang="bg-BG" noProof="0" normalizeH="0" spc="0" strike="noStrike" sz="1600" u="none">
                  <a:ln>
                    <a:noFill/>
                  </a:ln>
                  <a:solidFill>
                    <a:srgbClr val="EFF0F4"/>
                  </a:solidFill>
                  <a:effectLst/>
                  <a:uLnTx/>
                  <a:uFillTx/>
                  <a:latin typeface="+mn-ea"/>
                </a:endParaRPr>
              </a:p>
            </p:txBody>
          </p:sp>
          <p:sp>
            <p:nvSpPr>
              <p:cNvPr id="35" name="Freeform 9">
                <a:extLst>
                  <a:ext uri="{FF2B5EF4-FFF2-40B4-BE49-F238E27FC236}">
                    <a16:creationId xmlns:a16="http://schemas.microsoft.com/office/drawing/2014/main" id="{DFE3D201-315B-4881-BDA2-F6C0070FE68C}"/>
                  </a:ext>
                </a:extLst>
              </p:cNvPr>
              <p:cNvSpPr/>
              <p:nvPr/>
            </p:nvSpPr>
            <p:spPr bwMode="auto">
              <a:xfrm>
                <a:off x="4529138" y="1824038"/>
                <a:ext cx="1006475" cy="700088"/>
              </a:xfrm>
              <a:custGeom>
                <a:gdLst>
                  <a:gd fmla="*/ 616 w 634" name="T0"/>
                  <a:gd fmla="*/ 0 h 441" name="T1"/>
                  <a:gd fmla="*/ 634 w 634" name="T2"/>
                  <a:gd fmla="*/ 106 h 441" name="T3"/>
                  <a:gd fmla="*/ 0 w 634" name="T4"/>
                  <a:gd fmla="*/ 441 h 441" name="T5"/>
                  <a:gd fmla="*/ 21 w 634" name="T6"/>
                  <a:gd fmla="*/ 314 h 441" name="T7"/>
                  <a:gd fmla="*/ 616 w 634" name="T8"/>
                  <a:gd fmla="*/ 0 h 441" name="T9"/>
                </a:gdLst>
                <a:cxnLst>
                  <a:cxn ang="0">
                    <a:pos x="T0" y="T1"/>
                  </a:cxn>
                  <a:cxn ang="0">
                    <a:pos x="T2" y="T3"/>
                  </a:cxn>
                  <a:cxn ang="0">
                    <a:pos x="T4" y="T5"/>
                  </a:cxn>
                  <a:cxn ang="0">
                    <a:pos x="T6" y="T7"/>
                  </a:cxn>
                  <a:cxn ang="0">
                    <a:pos x="T8" y="T9"/>
                  </a:cxn>
                </a:cxnLst>
                <a:rect b="b" l="0" r="r" t="0"/>
                <a:pathLst>
                  <a:path h="441" w="634">
                    <a:moveTo>
                      <a:pt x="616" y="0"/>
                    </a:moveTo>
                    <a:lnTo>
                      <a:pt x="634" y="106"/>
                    </a:lnTo>
                    <a:lnTo>
                      <a:pt x="0" y="441"/>
                    </a:lnTo>
                    <a:lnTo>
                      <a:pt x="21" y="314"/>
                    </a:lnTo>
                    <a:lnTo>
                      <a:pt x="616" y="0"/>
                    </a:lnTo>
                    <a:close/>
                  </a:path>
                </a:pathLst>
              </a:custGeom>
              <a:grpFill/>
              <a:ln w="0">
                <a:noFill/>
                <a:prstDash val="solid"/>
                <a:round/>
              </a:ln>
            </p:spPr>
            <p:txBody>
              <a:bodyPr anchor="t" anchorCtr="0" bIns="45720" compatLnSpc="1" lIns="91440" numCol="1" rIns="91440" tIns="45720" vert="horz" wrap="none">
                <a:prstTxWarp prst="textNoShape">
                  <a:avLst/>
                </a:prstTxWarp>
              </a:bodyPr>
              <a:lstStyle/>
              <a:p>
                <a:pPr defTabSz="914297" eaLnBrk="1" fontAlgn="auto" hangingPunct="1" indent="0" latinLnBrk="0" lvl="0" marL="0" marR="0">
                  <a:lnSpc>
                    <a:spcPct val="100000"/>
                  </a:lnSpc>
                  <a:spcBef>
                    <a:spcPct val="0"/>
                  </a:spcBef>
                  <a:spcAft>
                    <a:spcPct val="0"/>
                  </a:spcAft>
                  <a:buClrTx/>
                  <a:buSzTx/>
                  <a:buFontTx/>
                  <a:buNone/>
                  <a:defRPr/>
                </a:pPr>
                <a:endParaRPr b="0" baseline="0" cap="none" i="0" kern="0" kumimoji="0" lang="bg-BG" noProof="0" normalizeH="0" spc="0" strike="noStrike" sz="1600" u="none">
                  <a:ln>
                    <a:noFill/>
                  </a:ln>
                  <a:solidFill>
                    <a:srgbClr val="EFF0F4"/>
                  </a:solidFill>
                  <a:effectLst/>
                  <a:uLnTx/>
                  <a:uFillTx/>
                  <a:latin typeface="+mn-ea"/>
                </a:endParaRPr>
              </a:p>
            </p:txBody>
          </p:sp>
          <p:sp>
            <p:nvSpPr>
              <p:cNvPr id="36" name="Freeform 10">
                <a:extLst>
                  <a:ext uri="{FF2B5EF4-FFF2-40B4-BE49-F238E27FC236}">
                    <a16:creationId xmlns:a16="http://schemas.microsoft.com/office/drawing/2014/main" id="{6280C060-F20D-48B1-A84D-3439ABAE35E6}"/>
                  </a:ext>
                </a:extLst>
              </p:cNvPr>
              <p:cNvSpPr/>
              <p:nvPr/>
            </p:nvSpPr>
            <p:spPr bwMode="auto">
              <a:xfrm>
                <a:off x="4178301" y="3281363"/>
                <a:ext cx="1711325" cy="1641475"/>
              </a:xfrm>
              <a:custGeom>
                <a:gdLst>
                  <a:gd fmla="*/ 990 w 1078" name="T0"/>
                  <a:gd fmla="*/ 0 h 1034" name="T1"/>
                  <a:gd fmla="*/ 1078 w 1078" name="T2"/>
                  <a:gd fmla="*/ 530 h 1034" name="T3"/>
                  <a:gd fmla="*/ 125 w 1078" name="T4"/>
                  <a:gd fmla="*/ 1034 h 1034" name="T5"/>
                  <a:gd fmla="*/ 29 w 1078" name="T6"/>
                  <a:gd fmla="*/ 920 h 1034" name="T7"/>
                  <a:gd fmla="*/ 16 w 1078" name="T8"/>
                  <a:gd fmla="*/ 902 h 1034" name="T9"/>
                  <a:gd fmla="*/ 8 w 1078" name="T10"/>
                  <a:gd fmla="*/ 881 h 1034" name="T11"/>
                  <a:gd fmla="*/ 2 w 1078" name="T12"/>
                  <a:gd fmla="*/ 858 h 1034" name="T13"/>
                  <a:gd fmla="*/ 0 w 1078" name="T14"/>
                  <a:gd fmla="*/ 834 h 1034" name="T15"/>
                  <a:gd fmla="*/ 1 w 1078" name="T16"/>
                  <a:gd fmla="*/ 809 h 1034" name="T17"/>
                  <a:gd fmla="*/ 3 w 1078" name="T18"/>
                  <a:gd fmla="*/ 785 h 1034" name="T19"/>
                  <a:gd fmla="*/ 8 w 1078" name="T20"/>
                  <a:gd fmla="*/ 761 h 1034" name="T21"/>
                  <a:gd fmla="*/ 12 w 1078" name="T22"/>
                  <a:gd fmla="*/ 738 h 1034" name="T23"/>
                  <a:gd fmla="*/ 17 w 1078" name="T24"/>
                  <a:gd fmla="*/ 717 h 1034" name="T25"/>
                  <a:gd fmla="*/ 23 w 1078" name="T26"/>
                  <a:gd fmla="*/ 699 h 1034" name="T27"/>
                  <a:gd fmla="*/ 27 w 1078" name="T28"/>
                  <a:gd fmla="*/ 684 h 1034" name="T29"/>
                  <a:gd fmla="*/ 29 w 1078" name="T30"/>
                  <a:gd fmla="*/ 673 h 1034" name="T31"/>
                  <a:gd fmla="*/ 60 w 1078" name="T32"/>
                  <a:gd fmla="*/ 492 h 1034" name="T33"/>
                  <a:gd fmla="*/ 990 w 1078" name="T34"/>
                  <a:gd fmla="*/ 0 h 1034"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1034" w="1078">
                    <a:moveTo>
                      <a:pt x="990" y="0"/>
                    </a:moveTo>
                    <a:lnTo>
                      <a:pt x="1078" y="530"/>
                    </a:lnTo>
                    <a:lnTo>
                      <a:pt x="125" y="1034"/>
                    </a:lnTo>
                    <a:lnTo>
                      <a:pt x="29" y="920"/>
                    </a:lnTo>
                    <a:lnTo>
                      <a:pt x="16" y="902"/>
                    </a:lnTo>
                    <a:lnTo>
                      <a:pt x="8" y="881"/>
                    </a:lnTo>
                    <a:lnTo>
                      <a:pt x="2" y="858"/>
                    </a:lnTo>
                    <a:lnTo>
                      <a:pt x="0" y="834"/>
                    </a:lnTo>
                    <a:lnTo>
                      <a:pt x="1" y="809"/>
                    </a:lnTo>
                    <a:lnTo>
                      <a:pt x="3" y="785"/>
                    </a:lnTo>
                    <a:lnTo>
                      <a:pt x="8" y="761"/>
                    </a:lnTo>
                    <a:lnTo>
                      <a:pt x="12" y="738"/>
                    </a:lnTo>
                    <a:lnTo>
                      <a:pt x="17" y="717"/>
                    </a:lnTo>
                    <a:lnTo>
                      <a:pt x="23" y="699"/>
                    </a:lnTo>
                    <a:lnTo>
                      <a:pt x="27" y="684"/>
                    </a:lnTo>
                    <a:lnTo>
                      <a:pt x="29" y="673"/>
                    </a:lnTo>
                    <a:lnTo>
                      <a:pt x="60" y="492"/>
                    </a:lnTo>
                    <a:lnTo>
                      <a:pt x="990" y="0"/>
                    </a:lnTo>
                    <a:close/>
                  </a:path>
                </a:pathLst>
              </a:custGeom>
              <a:grpFill/>
              <a:ln w="0">
                <a:noFill/>
                <a:prstDash val="solid"/>
                <a:round/>
              </a:ln>
            </p:spPr>
            <p:txBody>
              <a:bodyPr anchor="t" anchorCtr="0" bIns="45720" compatLnSpc="1" lIns="91440" numCol="1" rIns="91440" tIns="45720" vert="horz" wrap="none">
                <a:prstTxWarp prst="textNoShape">
                  <a:avLst/>
                </a:prstTxWarp>
              </a:bodyPr>
              <a:lstStyle/>
              <a:p>
                <a:pPr defTabSz="914297" eaLnBrk="1" fontAlgn="auto" hangingPunct="1" indent="0" latinLnBrk="0" lvl="0" marL="0" marR="0">
                  <a:lnSpc>
                    <a:spcPct val="100000"/>
                  </a:lnSpc>
                  <a:spcBef>
                    <a:spcPct val="0"/>
                  </a:spcBef>
                  <a:spcAft>
                    <a:spcPct val="0"/>
                  </a:spcAft>
                  <a:buClrTx/>
                  <a:buSzTx/>
                  <a:buFontTx/>
                  <a:buNone/>
                  <a:defRPr/>
                </a:pPr>
                <a:endParaRPr b="0" baseline="0" cap="none" i="0" kern="0" kumimoji="0" lang="bg-BG" noProof="0" normalizeH="0" spc="0" strike="noStrike" sz="1600" u="none">
                  <a:ln>
                    <a:noFill/>
                  </a:ln>
                  <a:solidFill>
                    <a:srgbClr val="EFF0F4"/>
                  </a:solidFill>
                  <a:effectLst/>
                  <a:uLnTx/>
                  <a:uFillTx/>
                  <a:latin typeface="+mn-ea"/>
                </a:endParaRPr>
              </a:p>
            </p:txBody>
          </p:sp>
          <p:sp>
            <p:nvSpPr>
              <p:cNvPr id="37" name="Freeform 11">
                <a:extLst>
                  <a:ext uri="{FF2B5EF4-FFF2-40B4-BE49-F238E27FC236}">
                    <a16:creationId xmlns:a16="http://schemas.microsoft.com/office/drawing/2014/main" id="{7B11AB09-2D76-4F3B-A789-C5501DCFBCA4}"/>
                  </a:ext>
                </a:extLst>
              </p:cNvPr>
              <p:cNvSpPr/>
              <p:nvPr/>
            </p:nvSpPr>
            <p:spPr bwMode="auto">
              <a:xfrm>
                <a:off x="4678363" y="4594225"/>
                <a:ext cx="1296988" cy="1108075"/>
              </a:xfrm>
              <a:custGeom>
                <a:gdLst>
                  <a:gd fmla="*/ 817 w 817" name="T0"/>
                  <a:gd fmla="*/ 0 h 698" name="T1"/>
                  <a:gd fmla="*/ 816 w 817" name="T2"/>
                  <a:gd fmla="*/ 21 h 698" name="T3"/>
                  <a:gd fmla="*/ 813 w 817" name="T4"/>
                  <a:gd fmla="*/ 41 h 698" name="T5"/>
                  <a:gd fmla="*/ 808 w 817" name="T6"/>
                  <a:gd fmla="*/ 59 h 698" name="T7"/>
                  <a:gd fmla="*/ 799 w 817" name="T8"/>
                  <a:gd fmla="*/ 77 h 698" name="T9"/>
                  <a:gd fmla="*/ 787 w 817" name="T10"/>
                  <a:gd fmla="*/ 93 h 698" name="T11"/>
                  <a:gd fmla="*/ 320 w 817" name="T12"/>
                  <a:gd fmla="*/ 647 h 698" name="T13"/>
                  <a:gd fmla="*/ 303 w 817" name="T14"/>
                  <a:gd fmla="*/ 666 h 698" name="T15"/>
                  <a:gd fmla="*/ 287 w 817" name="T16"/>
                  <a:gd fmla="*/ 680 h 698" name="T17"/>
                  <a:gd fmla="*/ 274 w 817" name="T18"/>
                  <a:gd fmla="*/ 691 h 698" name="T19"/>
                  <a:gd fmla="*/ 262 w 817" name="T20"/>
                  <a:gd fmla="*/ 697 h 698" name="T21"/>
                  <a:gd fmla="*/ 251 w 817" name="T22"/>
                  <a:gd fmla="*/ 698 h 698" name="T23"/>
                  <a:gd fmla="*/ 239 w 817" name="T24"/>
                  <a:gd fmla="*/ 697 h 698" name="T25"/>
                  <a:gd fmla="*/ 227 w 817" name="T26"/>
                  <a:gd fmla="*/ 691 h 698" name="T27"/>
                  <a:gd fmla="*/ 214 w 817" name="T28"/>
                  <a:gd fmla="*/ 680 h 698" name="T29"/>
                  <a:gd fmla="*/ 199 w 817" name="T30"/>
                  <a:gd fmla="*/ 666 h 698" name="T31"/>
                  <a:gd fmla="*/ 182 w 817" name="T32"/>
                  <a:gd fmla="*/ 647 h 698" name="T33"/>
                  <a:gd fmla="*/ 0 w 817" name="T34"/>
                  <a:gd fmla="*/ 431 h 698" name="T35"/>
                  <a:gd fmla="*/ 817 w 817" name="T36"/>
                  <a:gd fmla="*/ 0 h 698"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698" w="817">
                    <a:moveTo>
                      <a:pt x="817" y="0"/>
                    </a:moveTo>
                    <a:lnTo>
                      <a:pt x="816" y="21"/>
                    </a:lnTo>
                    <a:lnTo>
                      <a:pt x="813" y="41"/>
                    </a:lnTo>
                    <a:lnTo>
                      <a:pt x="808" y="59"/>
                    </a:lnTo>
                    <a:lnTo>
                      <a:pt x="799" y="77"/>
                    </a:lnTo>
                    <a:lnTo>
                      <a:pt x="787" y="93"/>
                    </a:lnTo>
                    <a:lnTo>
                      <a:pt x="320" y="647"/>
                    </a:lnTo>
                    <a:lnTo>
                      <a:pt x="303" y="666"/>
                    </a:lnTo>
                    <a:lnTo>
                      <a:pt x="287" y="680"/>
                    </a:lnTo>
                    <a:lnTo>
                      <a:pt x="274" y="691"/>
                    </a:lnTo>
                    <a:lnTo>
                      <a:pt x="262" y="697"/>
                    </a:lnTo>
                    <a:lnTo>
                      <a:pt x="251" y="698"/>
                    </a:lnTo>
                    <a:lnTo>
                      <a:pt x="239" y="697"/>
                    </a:lnTo>
                    <a:lnTo>
                      <a:pt x="227" y="691"/>
                    </a:lnTo>
                    <a:lnTo>
                      <a:pt x="214" y="680"/>
                    </a:lnTo>
                    <a:lnTo>
                      <a:pt x="199" y="666"/>
                    </a:lnTo>
                    <a:lnTo>
                      <a:pt x="182" y="647"/>
                    </a:lnTo>
                    <a:lnTo>
                      <a:pt x="0" y="431"/>
                    </a:lnTo>
                    <a:lnTo>
                      <a:pt x="817" y="0"/>
                    </a:lnTo>
                    <a:close/>
                  </a:path>
                </a:pathLst>
              </a:custGeom>
              <a:grpFill/>
              <a:ln w="0">
                <a:noFill/>
                <a:prstDash val="solid"/>
                <a:round/>
              </a:ln>
            </p:spPr>
            <p:txBody>
              <a:bodyPr anchor="t" anchorCtr="0" bIns="45720" compatLnSpc="1" lIns="91440" numCol="1" rIns="91440" tIns="45720" vert="horz" wrap="none">
                <a:prstTxWarp prst="textNoShape">
                  <a:avLst/>
                </a:prstTxWarp>
              </a:bodyPr>
              <a:lstStyle/>
              <a:p>
                <a:pPr defTabSz="914297" eaLnBrk="1" fontAlgn="auto" hangingPunct="1" indent="0" latinLnBrk="0" lvl="0" marL="0" marR="0">
                  <a:lnSpc>
                    <a:spcPct val="100000"/>
                  </a:lnSpc>
                  <a:spcBef>
                    <a:spcPct val="0"/>
                  </a:spcBef>
                  <a:spcAft>
                    <a:spcPct val="0"/>
                  </a:spcAft>
                  <a:buClrTx/>
                  <a:buSzTx/>
                  <a:buFontTx/>
                  <a:buNone/>
                  <a:defRPr/>
                </a:pPr>
                <a:endParaRPr b="0" baseline="0" cap="none" i="0" kern="0" kumimoji="0" lang="bg-BG" noProof="0" normalizeH="0" spc="0" strike="noStrike" sz="1600" u="none">
                  <a:ln>
                    <a:noFill/>
                  </a:ln>
                  <a:solidFill>
                    <a:srgbClr val="EFF0F4"/>
                  </a:solidFill>
                  <a:effectLst/>
                  <a:uLnTx/>
                  <a:uFillTx/>
                  <a:latin typeface="+mn-ea"/>
                </a:endParaRPr>
              </a:p>
            </p:txBody>
          </p:sp>
          <p:sp>
            <p:nvSpPr>
              <p:cNvPr id="38" name="Freeform 12">
                <a:extLst>
                  <a:ext uri="{FF2B5EF4-FFF2-40B4-BE49-F238E27FC236}">
                    <a16:creationId xmlns:a16="http://schemas.microsoft.com/office/drawing/2014/main" id="{8B2B12A7-771C-4C89-9726-0AF591C26BC5}"/>
                  </a:ext>
                </a:extLst>
              </p:cNvPr>
              <p:cNvSpPr/>
              <p:nvPr/>
            </p:nvSpPr>
            <p:spPr bwMode="auto">
              <a:xfrm>
                <a:off x="4603751" y="1225550"/>
                <a:ext cx="868363" cy="854075"/>
              </a:xfrm>
              <a:custGeom>
                <a:gdLst>
                  <a:gd fmla="*/ 280 w 547" name="T0"/>
                  <a:gd fmla="*/ 0 h 538" name="T1"/>
                  <a:gd fmla="*/ 316 w 547" name="T2"/>
                  <a:gd fmla="*/ 0 h 538" name="T3"/>
                  <a:gd fmla="*/ 353 w 547" name="T4"/>
                  <a:gd fmla="*/ 2 h 538" name="T5"/>
                  <a:gd fmla="*/ 388 w 547" name="T6"/>
                  <a:gd fmla="*/ 6 h 538" name="T7"/>
                  <a:gd fmla="*/ 421 w 547" name="T8"/>
                  <a:gd fmla="*/ 11 h 538" name="T9"/>
                  <a:gd fmla="*/ 451 w 547" name="T10"/>
                  <a:gd fmla="*/ 19 h 538" name="T11"/>
                  <a:gd fmla="*/ 477 w 547" name="T12"/>
                  <a:gd fmla="*/ 27 h 538" name="T13"/>
                  <a:gd fmla="*/ 498 w 547" name="T14"/>
                  <a:gd fmla="*/ 38 h 538" name="T15"/>
                  <a:gd fmla="*/ 514 w 547" name="T16"/>
                  <a:gd fmla="*/ 51 h 538" name="T17"/>
                  <a:gd fmla="*/ 547 w 547" name="T18"/>
                  <a:gd fmla="*/ 249 h 538" name="T19"/>
                  <a:gd fmla="*/ 0 w 547" name="T20"/>
                  <a:gd fmla="*/ 538 h 538" name="T21"/>
                  <a:gd fmla="*/ 81 w 547" name="T22"/>
                  <a:gd fmla="*/ 51 h 538" name="T23"/>
                  <a:gd fmla="*/ 98 w 547" name="T24"/>
                  <a:gd fmla="*/ 38 h 538" name="T25"/>
                  <a:gd fmla="*/ 118 w 547" name="T26"/>
                  <a:gd fmla="*/ 27 h 538" name="T27"/>
                  <a:gd fmla="*/ 144 w 547" name="T28"/>
                  <a:gd fmla="*/ 19 h 538" name="T29"/>
                  <a:gd fmla="*/ 175 w 547" name="T30"/>
                  <a:gd fmla="*/ 11 h 538" name="T31"/>
                  <a:gd fmla="*/ 208 w 547" name="T32"/>
                  <a:gd fmla="*/ 6 h 538" name="T33"/>
                  <a:gd fmla="*/ 243 w 547" name="T34"/>
                  <a:gd fmla="*/ 2 h 538" name="T35"/>
                  <a:gd fmla="*/ 280 w 547" name="T36"/>
                  <a:gd fmla="*/ 0 h 538"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538" w="547">
                    <a:moveTo>
                      <a:pt x="280" y="0"/>
                    </a:moveTo>
                    <a:lnTo>
                      <a:pt x="316" y="0"/>
                    </a:lnTo>
                    <a:lnTo>
                      <a:pt x="353" y="2"/>
                    </a:lnTo>
                    <a:lnTo>
                      <a:pt x="388" y="6"/>
                    </a:lnTo>
                    <a:lnTo>
                      <a:pt x="421" y="11"/>
                    </a:lnTo>
                    <a:lnTo>
                      <a:pt x="451" y="19"/>
                    </a:lnTo>
                    <a:lnTo>
                      <a:pt x="477" y="27"/>
                    </a:lnTo>
                    <a:lnTo>
                      <a:pt x="498" y="38"/>
                    </a:lnTo>
                    <a:lnTo>
                      <a:pt x="514" y="51"/>
                    </a:lnTo>
                    <a:lnTo>
                      <a:pt x="547" y="249"/>
                    </a:lnTo>
                    <a:lnTo>
                      <a:pt x="0" y="538"/>
                    </a:lnTo>
                    <a:lnTo>
                      <a:pt x="81" y="51"/>
                    </a:lnTo>
                    <a:lnTo>
                      <a:pt x="98" y="38"/>
                    </a:lnTo>
                    <a:lnTo>
                      <a:pt x="118" y="27"/>
                    </a:lnTo>
                    <a:lnTo>
                      <a:pt x="144" y="19"/>
                    </a:lnTo>
                    <a:lnTo>
                      <a:pt x="175" y="11"/>
                    </a:lnTo>
                    <a:lnTo>
                      <a:pt x="208" y="6"/>
                    </a:lnTo>
                    <a:lnTo>
                      <a:pt x="243" y="2"/>
                    </a:lnTo>
                    <a:lnTo>
                      <a:pt x="280" y="0"/>
                    </a:lnTo>
                    <a:close/>
                  </a:path>
                </a:pathLst>
              </a:custGeom>
              <a:grpFill/>
              <a:ln w="0">
                <a:noFill/>
                <a:prstDash val="solid"/>
                <a:round/>
              </a:ln>
            </p:spPr>
            <p:txBody>
              <a:bodyPr anchor="t" anchorCtr="0" bIns="45720" compatLnSpc="1" lIns="91440" numCol="1" rIns="91440" tIns="45720" vert="horz" wrap="none">
                <a:prstTxWarp prst="textNoShape">
                  <a:avLst/>
                </a:prstTxWarp>
              </a:bodyPr>
              <a:lstStyle/>
              <a:p>
                <a:pPr defTabSz="914297" eaLnBrk="1" fontAlgn="auto" hangingPunct="1" indent="0" latinLnBrk="0" lvl="0" marL="0" marR="0">
                  <a:lnSpc>
                    <a:spcPct val="100000"/>
                  </a:lnSpc>
                  <a:spcBef>
                    <a:spcPct val="0"/>
                  </a:spcBef>
                  <a:spcAft>
                    <a:spcPct val="0"/>
                  </a:spcAft>
                  <a:buClrTx/>
                  <a:buSzTx/>
                  <a:buFontTx/>
                  <a:buNone/>
                  <a:defRPr/>
                </a:pPr>
                <a:endParaRPr b="0" baseline="0" cap="none" i="0" kern="0" kumimoji="0" lang="bg-BG" noProof="0" normalizeH="0" spc="0" strike="noStrike" sz="1600" u="none">
                  <a:ln>
                    <a:noFill/>
                  </a:ln>
                  <a:solidFill>
                    <a:srgbClr val="EFF0F4"/>
                  </a:solidFill>
                  <a:effectLst/>
                  <a:uLnTx/>
                  <a:uFillTx/>
                  <a:latin typeface="+mn-ea"/>
                </a:endParaRPr>
              </a:p>
            </p:txBody>
          </p:sp>
          <p:sp>
            <p:nvSpPr>
              <p:cNvPr id="39" name="Freeform 13">
                <a:extLst>
                  <a:ext uri="{FF2B5EF4-FFF2-40B4-BE49-F238E27FC236}">
                    <a16:creationId xmlns:a16="http://schemas.microsoft.com/office/drawing/2014/main" id="{3A11CA5E-6055-4705-B65D-5AD070050571}"/>
                  </a:ext>
                </a:extLst>
              </p:cNvPr>
              <p:cNvSpPr/>
              <p:nvPr/>
            </p:nvSpPr>
            <p:spPr bwMode="auto">
              <a:xfrm>
                <a:off x="4505326" y="4325938"/>
                <a:ext cx="1455738" cy="876300"/>
              </a:xfrm>
              <a:custGeom>
                <a:gdLst>
                  <a:gd fmla="*/ 894 w 917" name="T0"/>
                  <a:gd fmla="*/ 0 h 552" name="T1"/>
                  <a:gd fmla="*/ 896 w 917" name="T2"/>
                  <a:gd fmla="*/ 15 h 552" name="T3"/>
                  <a:gd fmla="*/ 900 w 917" name="T4"/>
                  <a:gd fmla="*/ 32 h 552" name="T5"/>
                  <a:gd fmla="*/ 904 w 917" name="T6"/>
                  <a:gd fmla="*/ 53 h 552" name="T7"/>
                  <a:gd fmla="*/ 910 w 917" name="T8"/>
                  <a:gd fmla="*/ 77 h 552" name="T9"/>
                  <a:gd fmla="*/ 917 w 917" name="T10"/>
                  <a:gd fmla="*/ 104 h 552" name="T11"/>
                  <a:gd fmla="*/ 68 w 917" name="T12"/>
                  <a:gd fmla="*/ 552 h 552" name="T13"/>
                  <a:gd fmla="*/ 0 w 917" name="T14"/>
                  <a:gd fmla="*/ 473 h 552" name="T15"/>
                  <a:gd fmla="*/ 894 w 917" name="T16"/>
                  <a:gd fmla="*/ 0 h 55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52" w="917">
                    <a:moveTo>
                      <a:pt x="894" y="0"/>
                    </a:moveTo>
                    <a:lnTo>
                      <a:pt x="896" y="15"/>
                    </a:lnTo>
                    <a:lnTo>
                      <a:pt x="900" y="32"/>
                    </a:lnTo>
                    <a:lnTo>
                      <a:pt x="904" y="53"/>
                    </a:lnTo>
                    <a:lnTo>
                      <a:pt x="910" y="77"/>
                    </a:lnTo>
                    <a:lnTo>
                      <a:pt x="917" y="104"/>
                    </a:lnTo>
                    <a:lnTo>
                      <a:pt x="68" y="552"/>
                    </a:lnTo>
                    <a:lnTo>
                      <a:pt x="0" y="473"/>
                    </a:lnTo>
                    <a:lnTo>
                      <a:pt x="894" y="0"/>
                    </a:lnTo>
                    <a:close/>
                  </a:path>
                </a:pathLst>
              </a:custGeom>
              <a:grpFill/>
              <a:ln w="0">
                <a:noFill/>
                <a:prstDash val="solid"/>
                <a:round/>
              </a:ln>
            </p:spPr>
            <p:txBody>
              <a:bodyPr anchor="t" anchorCtr="0" bIns="45720" compatLnSpc="1" lIns="91440" numCol="1" rIns="91440" tIns="45720" vert="horz" wrap="none">
                <a:prstTxWarp prst="textNoShape">
                  <a:avLst/>
                </a:prstTxWarp>
              </a:bodyPr>
              <a:lstStyle/>
              <a:p>
                <a:pPr defTabSz="914297" eaLnBrk="1" fontAlgn="auto" hangingPunct="1" indent="0" latinLnBrk="0" lvl="0" marL="0" marR="0">
                  <a:lnSpc>
                    <a:spcPct val="100000"/>
                  </a:lnSpc>
                  <a:spcBef>
                    <a:spcPct val="0"/>
                  </a:spcBef>
                  <a:spcAft>
                    <a:spcPct val="0"/>
                  </a:spcAft>
                  <a:buClrTx/>
                  <a:buSzTx/>
                  <a:buFontTx/>
                  <a:buNone/>
                  <a:defRPr/>
                </a:pPr>
                <a:endParaRPr b="0" baseline="0" cap="none" i="0" kern="0" kumimoji="0" lang="bg-BG" noProof="0" normalizeH="0" spc="0" strike="noStrike" sz="1600" u="none">
                  <a:ln>
                    <a:noFill/>
                  </a:ln>
                  <a:solidFill>
                    <a:srgbClr val="EFF0F4"/>
                  </a:solidFill>
                  <a:effectLst/>
                  <a:uLnTx/>
                  <a:uFillTx/>
                  <a:latin typeface="+mn-ea"/>
                </a:endParaRPr>
              </a:p>
            </p:txBody>
          </p:sp>
        </p:grpSp>
      </p:grpSp>
      <p:grpSp>
        <p:nvGrpSpPr>
          <p:cNvPr id="52" name="组合 51">
            <a:extLst>
              <a:ext uri="{FF2B5EF4-FFF2-40B4-BE49-F238E27FC236}">
                <a16:creationId xmlns:a16="http://schemas.microsoft.com/office/drawing/2014/main" id="{5809FB20-F03C-4CC4-90BF-A80BF53EB7AA}"/>
              </a:ext>
            </a:extLst>
          </p:cNvPr>
          <p:cNvGrpSpPr/>
          <p:nvPr/>
        </p:nvGrpSpPr>
        <p:grpSpPr>
          <a:xfrm>
            <a:off x="1770103" y="4954646"/>
            <a:ext cx="1991510" cy="1175834"/>
            <a:chOff x="2820457" y="4454873"/>
            <a:chExt cx="1990485" cy="1175834"/>
          </a:xfrm>
        </p:grpSpPr>
        <p:sp>
          <p:nvSpPr>
            <p:cNvPr id="53" name="Rectangle 23">
              <a:extLst>
                <a:ext uri="{FF2B5EF4-FFF2-40B4-BE49-F238E27FC236}">
                  <a16:creationId xmlns:a16="http://schemas.microsoft.com/office/drawing/2014/main" id="{62A47150-ED66-4E54-AD96-270A694C1B1D}"/>
                </a:ext>
              </a:extLst>
            </p:cNvPr>
            <p:cNvSpPr/>
            <p:nvPr/>
          </p:nvSpPr>
          <p:spPr>
            <a:xfrm>
              <a:off x="2820457" y="4873064"/>
              <a:ext cx="1990485" cy="777240"/>
            </a:xfrm>
            <a:prstGeom prst="rect">
              <a:avLst/>
            </a:prstGeom>
          </p:spPr>
          <p:txBody>
            <a:bodyPr wrap="square">
              <a:spAutoFit/>
            </a:bodyPr>
            <a:lstStyle/>
            <a:p>
              <a:pPr algn="ctr">
                <a:lnSpc>
                  <a:spcPct val="150000"/>
                </a:lnSpc>
                <a:defRPr/>
              </a:pPr>
              <a:r>
                <a:rPr altLang="en-US" lang="zh-CN" noProof="1" sz="1000">
                  <a:solidFill>
                    <a:schemeClr val="tx1">
                      <a:lumMod val="50000"/>
                      <a:lumOff val="50000"/>
                    </a:schemeClr>
                  </a:solidFill>
                  <a:latin typeface="+mn-ea"/>
                  <a:cs charset="0" panose="020b0606030504020204" pitchFamily="34" typeface="Open Sans"/>
                </a:rPr>
                <a:t>请替换文字内容，修改文字内容，也可以直接复制你的内容到此。请替换文字内容</a:t>
              </a:r>
            </a:p>
          </p:txBody>
        </p:sp>
        <p:sp>
          <p:nvSpPr>
            <p:cNvPr id="54" name="文本框 53">
              <a:extLst>
                <a:ext uri="{FF2B5EF4-FFF2-40B4-BE49-F238E27FC236}">
                  <a16:creationId xmlns:a16="http://schemas.microsoft.com/office/drawing/2014/main" id="{2CE689DD-1605-4F3F-A5F9-88398A5CB181}"/>
                </a:ext>
              </a:extLst>
            </p:cNvPr>
            <p:cNvSpPr txBox="1"/>
            <p:nvPr/>
          </p:nvSpPr>
          <p:spPr>
            <a:xfrm>
              <a:off x="2866965" y="4454873"/>
              <a:ext cx="1897471" cy="502920"/>
            </a:xfrm>
            <a:prstGeom prst="rect">
              <a:avLst/>
            </a:prstGeom>
            <a:noFill/>
          </p:spPr>
          <p:txBody>
            <a:bodyPr rtlCol="0" wrap="square">
              <a:spAutoFit/>
            </a:bodyPr>
            <a:lstStyle/>
            <a:p>
              <a:pPr algn="ctr">
                <a:lnSpc>
                  <a:spcPct val="150000"/>
                </a:lnSpc>
              </a:pPr>
              <a:r>
                <a:rPr altLang="en-US" lang="zh-CN">
                  <a:solidFill>
                    <a:schemeClr val="tx1">
                      <a:lumMod val="85000"/>
                      <a:lumOff val="15000"/>
                    </a:schemeClr>
                  </a:solidFill>
                  <a:latin typeface="+mn-ea"/>
                </a:rPr>
                <a:t>输入题目</a:t>
              </a:r>
            </a:p>
          </p:txBody>
        </p:sp>
      </p:grpSp>
      <p:grpSp>
        <p:nvGrpSpPr>
          <p:cNvPr id="55" name="组合 54">
            <a:extLst>
              <a:ext uri="{FF2B5EF4-FFF2-40B4-BE49-F238E27FC236}">
                <a16:creationId xmlns:a16="http://schemas.microsoft.com/office/drawing/2014/main" id="{563A51CA-B3D2-45AE-82B3-CA3F8DB5D697}"/>
              </a:ext>
            </a:extLst>
          </p:cNvPr>
          <p:cNvGrpSpPr/>
          <p:nvPr/>
        </p:nvGrpSpPr>
        <p:grpSpPr>
          <a:xfrm>
            <a:off x="3492602" y="1208170"/>
            <a:ext cx="1991510" cy="1175834"/>
            <a:chOff x="2820457" y="4454873"/>
            <a:chExt cx="1990485" cy="1175834"/>
          </a:xfrm>
        </p:grpSpPr>
        <p:sp>
          <p:nvSpPr>
            <p:cNvPr id="56" name="Rectangle 23">
              <a:extLst>
                <a:ext uri="{FF2B5EF4-FFF2-40B4-BE49-F238E27FC236}">
                  <a16:creationId xmlns:a16="http://schemas.microsoft.com/office/drawing/2014/main" id="{ECBB533E-FDE8-4706-953F-1FA29588EEBE}"/>
                </a:ext>
              </a:extLst>
            </p:cNvPr>
            <p:cNvSpPr/>
            <p:nvPr/>
          </p:nvSpPr>
          <p:spPr>
            <a:xfrm>
              <a:off x="2820457" y="4873064"/>
              <a:ext cx="1990485" cy="777240"/>
            </a:xfrm>
            <a:prstGeom prst="rect">
              <a:avLst/>
            </a:prstGeom>
          </p:spPr>
          <p:txBody>
            <a:bodyPr wrap="square">
              <a:spAutoFit/>
            </a:bodyPr>
            <a:lstStyle/>
            <a:p>
              <a:pPr algn="ctr">
                <a:lnSpc>
                  <a:spcPct val="150000"/>
                </a:lnSpc>
                <a:defRPr/>
              </a:pPr>
              <a:r>
                <a:rPr altLang="en-US" lang="zh-CN" noProof="1" sz="1000">
                  <a:solidFill>
                    <a:schemeClr val="tx1">
                      <a:lumMod val="50000"/>
                      <a:lumOff val="50000"/>
                    </a:schemeClr>
                  </a:solidFill>
                  <a:latin typeface="+mn-ea"/>
                  <a:cs charset="0" panose="020b0606030504020204" pitchFamily="34" typeface="Open Sans"/>
                </a:rPr>
                <a:t>请替换文字内容，修改文字内容，也可以直接复制你的内容到此。请替换文字内容</a:t>
              </a:r>
            </a:p>
          </p:txBody>
        </p:sp>
        <p:sp>
          <p:nvSpPr>
            <p:cNvPr id="57" name="文本框 56">
              <a:extLst>
                <a:ext uri="{FF2B5EF4-FFF2-40B4-BE49-F238E27FC236}">
                  <a16:creationId xmlns:a16="http://schemas.microsoft.com/office/drawing/2014/main" id="{F555EFF1-A3E8-40CB-A7B3-84504581916E}"/>
                </a:ext>
              </a:extLst>
            </p:cNvPr>
            <p:cNvSpPr txBox="1"/>
            <p:nvPr/>
          </p:nvSpPr>
          <p:spPr>
            <a:xfrm>
              <a:off x="2866966" y="4454873"/>
              <a:ext cx="1897471" cy="502920"/>
            </a:xfrm>
            <a:prstGeom prst="rect">
              <a:avLst/>
            </a:prstGeom>
            <a:noFill/>
          </p:spPr>
          <p:txBody>
            <a:bodyPr rtlCol="0" wrap="square">
              <a:spAutoFit/>
            </a:bodyPr>
            <a:lstStyle/>
            <a:p>
              <a:pPr algn="ctr">
                <a:lnSpc>
                  <a:spcPct val="150000"/>
                </a:lnSpc>
              </a:pPr>
              <a:r>
                <a:rPr altLang="en-US" lang="zh-CN">
                  <a:solidFill>
                    <a:schemeClr val="tx1">
                      <a:lumMod val="85000"/>
                      <a:lumOff val="15000"/>
                    </a:schemeClr>
                  </a:solidFill>
                  <a:latin typeface="+mn-ea"/>
                </a:rPr>
                <a:t>输入题目</a:t>
              </a:r>
            </a:p>
          </p:txBody>
        </p:sp>
      </p:grpSp>
      <p:grpSp>
        <p:nvGrpSpPr>
          <p:cNvPr id="58" name="组合 57">
            <a:extLst>
              <a:ext uri="{FF2B5EF4-FFF2-40B4-BE49-F238E27FC236}">
                <a16:creationId xmlns:a16="http://schemas.microsoft.com/office/drawing/2014/main" id="{88D35F0A-043A-4259-ACC0-979FE4B483E0}"/>
              </a:ext>
            </a:extLst>
          </p:cNvPr>
          <p:cNvGrpSpPr/>
          <p:nvPr/>
        </p:nvGrpSpPr>
        <p:grpSpPr>
          <a:xfrm>
            <a:off x="5264352" y="4954646"/>
            <a:ext cx="1991510" cy="1175834"/>
            <a:chOff x="2820457" y="4454873"/>
            <a:chExt cx="1990485" cy="1175834"/>
          </a:xfrm>
        </p:grpSpPr>
        <p:sp>
          <p:nvSpPr>
            <p:cNvPr id="59" name="Rectangle 23">
              <a:extLst>
                <a:ext uri="{FF2B5EF4-FFF2-40B4-BE49-F238E27FC236}">
                  <a16:creationId xmlns:a16="http://schemas.microsoft.com/office/drawing/2014/main" id="{CC51A79F-FC25-4AEF-A4EF-75D53C09987C}"/>
                </a:ext>
              </a:extLst>
            </p:cNvPr>
            <p:cNvSpPr/>
            <p:nvPr/>
          </p:nvSpPr>
          <p:spPr>
            <a:xfrm>
              <a:off x="2820457" y="4873064"/>
              <a:ext cx="1990485" cy="777240"/>
            </a:xfrm>
            <a:prstGeom prst="rect">
              <a:avLst/>
            </a:prstGeom>
          </p:spPr>
          <p:txBody>
            <a:bodyPr wrap="square">
              <a:spAutoFit/>
            </a:bodyPr>
            <a:lstStyle/>
            <a:p>
              <a:pPr algn="ctr">
                <a:lnSpc>
                  <a:spcPct val="150000"/>
                </a:lnSpc>
                <a:defRPr/>
              </a:pPr>
              <a:r>
                <a:rPr altLang="en-US" lang="zh-CN" noProof="1" sz="1000">
                  <a:solidFill>
                    <a:schemeClr val="tx1">
                      <a:lumMod val="50000"/>
                      <a:lumOff val="50000"/>
                    </a:schemeClr>
                  </a:solidFill>
                  <a:latin typeface="+mn-ea"/>
                  <a:cs charset="0" panose="020b0606030504020204" pitchFamily="34" typeface="Open Sans"/>
                </a:rPr>
                <a:t>请替换文字内容，修改文字内容，也可以直接复制你的内容到此。请替换文字内容</a:t>
              </a:r>
            </a:p>
          </p:txBody>
        </p:sp>
        <p:sp>
          <p:nvSpPr>
            <p:cNvPr id="60" name="文本框 59">
              <a:extLst>
                <a:ext uri="{FF2B5EF4-FFF2-40B4-BE49-F238E27FC236}">
                  <a16:creationId xmlns:a16="http://schemas.microsoft.com/office/drawing/2014/main" id="{2B8C7E7C-8EBB-4BE0-8847-ABDA3EBBC391}"/>
                </a:ext>
              </a:extLst>
            </p:cNvPr>
            <p:cNvSpPr txBox="1"/>
            <p:nvPr/>
          </p:nvSpPr>
          <p:spPr>
            <a:xfrm>
              <a:off x="2866966" y="4454873"/>
              <a:ext cx="1897471" cy="502920"/>
            </a:xfrm>
            <a:prstGeom prst="rect">
              <a:avLst/>
            </a:prstGeom>
            <a:noFill/>
          </p:spPr>
          <p:txBody>
            <a:bodyPr rtlCol="0" wrap="square">
              <a:spAutoFit/>
            </a:bodyPr>
            <a:lstStyle/>
            <a:p>
              <a:pPr algn="ctr">
                <a:lnSpc>
                  <a:spcPct val="150000"/>
                </a:lnSpc>
              </a:pPr>
              <a:r>
                <a:rPr altLang="en-US" lang="zh-CN">
                  <a:solidFill>
                    <a:schemeClr val="tx1">
                      <a:lumMod val="85000"/>
                      <a:lumOff val="15000"/>
                    </a:schemeClr>
                  </a:solidFill>
                  <a:latin typeface="+mn-ea"/>
                </a:rPr>
                <a:t>输入题目</a:t>
              </a:r>
            </a:p>
          </p:txBody>
        </p:sp>
      </p:grpSp>
      <p:grpSp>
        <p:nvGrpSpPr>
          <p:cNvPr id="61" name="组合 60">
            <a:extLst>
              <a:ext uri="{FF2B5EF4-FFF2-40B4-BE49-F238E27FC236}">
                <a16:creationId xmlns:a16="http://schemas.microsoft.com/office/drawing/2014/main" id="{383CCA01-EEB7-48DF-9582-410B2D694730}"/>
              </a:ext>
            </a:extLst>
          </p:cNvPr>
          <p:cNvGrpSpPr/>
          <p:nvPr/>
        </p:nvGrpSpPr>
        <p:grpSpPr>
          <a:xfrm>
            <a:off x="6958187" y="1208170"/>
            <a:ext cx="1991510" cy="1175834"/>
            <a:chOff x="2820457" y="4454873"/>
            <a:chExt cx="1990485" cy="1175834"/>
          </a:xfrm>
        </p:grpSpPr>
        <p:sp>
          <p:nvSpPr>
            <p:cNvPr id="62" name="Rectangle 23">
              <a:extLst>
                <a:ext uri="{FF2B5EF4-FFF2-40B4-BE49-F238E27FC236}">
                  <a16:creationId xmlns:a16="http://schemas.microsoft.com/office/drawing/2014/main" id="{AD90443F-E770-479C-A3FB-D7072EB7BB4D}"/>
                </a:ext>
              </a:extLst>
            </p:cNvPr>
            <p:cNvSpPr/>
            <p:nvPr/>
          </p:nvSpPr>
          <p:spPr>
            <a:xfrm>
              <a:off x="2820458" y="4873064"/>
              <a:ext cx="1990485" cy="777240"/>
            </a:xfrm>
            <a:prstGeom prst="rect">
              <a:avLst/>
            </a:prstGeom>
          </p:spPr>
          <p:txBody>
            <a:bodyPr wrap="square">
              <a:spAutoFit/>
            </a:bodyPr>
            <a:lstStyle/>
            <a:p>
              <a:pPr algn="ctr">
                <a:lnSpc>
                  <a:spcPct val="150000"/>
                </a:lnSpc>
                <a:defRPr/>
              </a:pPr>
              <a:r>
                <a:rPr altLang="en-US" lang="zh-CN" noProof="1" sz="1000">
                  <a:solidFill>
                    <a:schemeClr val="tx1">
                      <a:lumMod val="50000"/>
                      <a:lumOff val="50000"/>
                    </a:schemeClr>
                  </a:solidFill>
                  <a:latin typeface="+mn-ea"/>
                  <a:cs charset="0" panose="020b0606030504020204" pitchFamily="34" typeface="Open Sans"/>
                </a:rPr>
                <a:t>请替换文字内容，修改文字内容，也可以直接复制你的内容到此。请替换文字内容</a:t>
              </a:r>
            </a:p>
          </p:txBody>
        </p:sp>
        <p:sp>
          <p:nvSpPr>
            <p:cNvPr id="63" name="文本框 62">
              <a:extLst>
                <a:ext uri="{FF2B5EF4-FFF2-40B4-BE49-F238E27FC236}">
                  <a16:creationId xmlns:a16="http://schemas.microsoft.com/office/drawing/2014/main" id="{AAA36520-1148-49D0-9667-9A9A9D3797CF}"/>
                </a:ext>
              </a:extLst>
            </p:cNvPr>
            <p:cNvSpPr txBox="1"/>
            <p:nvPr/>
          </p:nvSpPr>
          <p:spPr>
            <a:xfrm>
              <a:off x="2866964" y="4454873"/>
              <a:ext cx="1897471" cy="502920"/>
            </a:xfrm>
            <a:prstGeom prst="rect">
              <a:avLst/>
            </a:prstGeom>
            <a:noFill/>
          </p:spPr>
          <p:txBody>
            <a:bodyPr rtlCol="0" wrap="square">
              <a:spAutoFit/>
            </a:bodyPr>
            <a:lstStyle/>
            <a:p>
              <a:pPr algn="ctr">
                <a:lnSpc>
                  <a:spcPct val="150000"/>
                </a:lnSpc>
              </a:pPr>
              <a:r>
                <a:rPr altLang="en-US" lang="zh-CN">
                  <a:solidFill>
                    <a:schemeClr val="tx1">
                      <a:lumMod val="85000"/>
                      <a:lumOff val="15000"/>
                    </a:schemeClr>
                  </a:solidFill>
                  <a:latin typeface="+mn-ea"/>
                </a:rPr>
                <a:t>输入题目</a:t>
              </a:r>
            </a:p>
          </p:txBody>
        </p:sp>
      </p:grpSp>
      <p:grpSp>
        <p:nvGrpSpPr>
          <p:cNvPr id="64" name="组合 63">
            <a:extLst>
              <a:ext uri="{FF2B5EF4-FFF2-40B4-BE49-F238E27FC236}">
                <a16:creationId xmlns:a16="http://schemas.microsoft.com/office/drawing/2014/main" id="{1C3D11F2-A2C1-4379-957F-B83FB617484C}"/>
              </a:ext>
            </a:extLst>
          </p:cNvPr>
          <p:cNvGrpSpPr/>
          <p:nvPr/>
        </p:nvGrpSpPr>
        <p:grpSpPr>
          <a:xfrm>
            <a:off x="8758600" y="4954646"/>
            <a:ext cx="1991510" cy="1175834"/>
            <a:chOff x="2820457" y="4454873"/>
            <a:chExt cx="1990485" cy="1175834"/>
          </a:xfrm>
        </p:grpSpPr>
        <p:sp>
          <p:nvSpPr>
            <p:cNvPr id="65" name="Rectangle 23">
              <a:extLst>
                <a:ext uri="{FF2B5EF4-FFF2-40B4-BE49-F238E27FC236}">
                  <a16:creationId xmlns:a16="http://schemas.microsoft.com/office/drawing/2014/main" id="{46DC7AD8-1136-4E71-8B88-22039F56C5DA}"/>
                </a:ext>
              </a:extLst>
            </p:cNvPr>
            <p:cNvSpPr/>
            <p:nvPr/>
          </p:nvSpPr>
          <p:spPr>
            <a:xfrm>
              <a:off x="2820458" y="4873064"/>
              <a:ext cx="1990485" cy="777240"/>
            </a:xfrm>
            <a:prstGeom prst="rect">
              <a:avLst/>
            </a:prstGeom>
          </p:spPr>
          <p:txBody>
            <a:bodyPr wrap="square">
              <a:spAutoFit/>
            </a:bodyPr>
            <a:lstStyle/>
            <a:p>
              <a:pPr algn="ctr">
                <a:lnSpc>
                  <a:spcPct val="150000"/>
                </a:lnSpc>
                <a:defRPr/>
              </a:pPr>
              <a:r>
                <a:rPr altLang="en-US" lang="zh-CN" noProof="1" sz="1000">
                  <a:solidFill>
                    <a:schemeClr val="tx1">
                      <a:lumMod val="50000"/>
                      <a:lumOff val="50000"/>
                    </a:schemeClr>
                  </a:solidFill>
                  <a:latin typeface="+mn-ea"/>
                  <a:cs charset="0" panose="020b0606030504020204" pitchFamily="34" typeface="Open Sans"/>
                </a:rPr>
                <a:t>请替换文字内容，修改文字内容，也可以直接复制你的内容到此。请替换文字内容</a:t>
              </a:r>
            </a:p>
          </p:txBody>
        </p:sp>
        <p:sp>
          <p:nvSpPr>
            <p:cNvPr id="66" name="文本框 65">
              <a:extLst>
                <a:ext uri="{FF2B5EF4-FFF2-40B4-BE49-F238E27FC236}">
                  <a16:creationId xmlns:a16="http://schemas.microsoft.com/office/drawing/2014/main" id="{336E44C5-0BAF-4841-A08F-BFB771DD778D}"/>
                </a:ext>
              </a:extLst>
            </p:cNvPr>
            <p:cNvSpPr txBox="1"/>
            <p:nvPr/>
          </p:nvSpPr>
          <p:spPr>
            <a:xfrm>
              <a:off x="2866964" y="4454873"/>
              <a:ext cx="1897471" cy="502920"/>
            </a:xfrm>
            <a:prstGeom prst="rect">
              <a:avLst/>
            </a:prstGeom>
            <a:noFill/>
          </p:spPr>
          <p:txBody>
            <a:bodyPr rtlCol="0" wrap="square">
              <a:spAutoFit/>
            </a:bodyPr>
            <a:lstStyle/>
            <a:p>
              <a:pPr algn="ctr">
                <a:lnSpc>
                  <a:spcPct val="150000"/>
                </a:lnSpc>
              </a:pPr>
              <a:r>
                <a:rPr altLang="en-US" lang="zh-CN">
                  <a:solidFill>
                    <a:schemeClr val="tx1">
                      <a:lumMod val="85000"/>
                      <a:lumOff val="15000"/>
                    </a:schemeClr>
                  </a:solidFill>
                  <a:latin typeface="+mn-ea"/>
                </a:rPr>
                <a:t>输入题目</a:t>
              </a:r>
            </a:p>
          </p:txBody>
        </p:sp>
      </p:grpSp>
    </p:spTree>
    <p:extLst>
      <p:ext uri="{BB962C8B-B14F-4D97-AF65-F5344CB8AC3E}">
        <p14:creationId val="4271729537"/>
      </p:ext>
    </p:extLst>
  </p:cSld>
  <p:clrMapOvr>
    <a:masterClrMapping/>
  </p:clrMapOvr>
  <mc:AlternateContent>
    <mc:Choice Requires="p14">
      <p:transition p14:dur="1300" spd="slow">
        <p14:pan/>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3" presetSubtype="528">
                                  <p:stCondLst>
                                    <p:cond delay="0"/>
                                  </p:stCondLst>
                                  <p:iterate type="lt">
                                    <p:tmPct val="5000"/>
                                  </p:iterate>
                                  <p:childTnLst>
                                    <p:set>
                                      <p:cBhvr>
                                        <p:cTn dur="1" fill="hold" id="6">
                                          <p:stCondLst>
                                            <p:cond delay="0"/>
                                          </p:stCondLst>
                                        </p:cTn>
                                        <p:tgtEl>
                                          <p:spTgt spid="7"/>
                                        </p:tgtEl>
                                        <p:attrNameLst>
                                          <p:attrName>style.visibility</p:attrName>
                                        </p:attrNameLst>
                                      </p:cBhvr>
                                      <p:to>
                                        <p:strVal val="visible"/>
                                      </p:to>
                                    </p:set>
                                    <p:anim calcmode="lin" to="" valueType="num">
                                      <p:cBhvr>
                                        <p:cTn dur="1000" fill="hold" id="7">
                                          <p:stCondLst>
                                            <p:cond delay="0"/>
                                          </p:stCondLst>
                                        </p:cTn>
                                        <p:tgtEl>
                                          <p:spTgt spid="7"/>
                                        </p:tgtEl>
                                        <p:attrNameLst>
                                          <p:attrName>ppt_x</p:attrName>
                                        </p:attrNameLst>
                                      </p:cBhvr>
                                      <p:tavLst>
                                        <p:tav fmla="#ppt_x+(8/9)*(#ppt_x-(#ppt_x-#ppt_w/2))*((1.5-1.5*$)^2-(1.5-1.5*$)^3)" tm="0">
                                          <p:val>
                                            <p:strVal val="0"/>
                                          </p:val>
                                        </p:tav>
                                        <p:tav tm="100000">
                                          <p:val>
                                            <p:strVal val="1"/>
                                          </p:val>
                                        </p:tav>
                                      </p:tavLst>
                                    </p:anim>
                                    <p:anim calcmode="lin" to="" valueType="num">
                                      <p:cBhvr>
                                        <p:cTn dur="1000" fill="hold" id="8">
                                          <p:stCondLst>
                                            <p:cond delay="0"/>
                                          </p:stCondLst>
                                        </p:cTn>
                                        <p:tgtEl>
                                          <p:spTgt spid="7"/>
                                        </p:tgtEl>
                                        <p:attrNameLst>
                                          <p:attrName>ppt_y</p:attrName>
                                        </p:attrNameLst>
                                      </p:cBhvr>
                                      <p:tavLst>
                                        <p:tav fmla="#ppt_y+(8/9)*(#ppt_y-(#ppt_y+#ppt_h/2))*((1.5-1.5*$)^2-(1.5-1.5*$)^3)" tm="0">
                                          <p:val>
                                            <p:strVal val="0"/>
                                          </p:val>
                                        </p:tav>
                                        <p:tav tm="100000">
                                          <p:val>
                                            <p:strVal val="1"/>
                                          </p:val>
                                        </p:tav>
                                      </p:tavLst>
                                    </p:anim>
                                    <p:anim calcmode="lin" to="" valueType="num">
                                      <p:cBhvr>
                                        <p:cTn dur="1000" fill="hold" id="9">
                                          <p:stCondLst>
                                            <p:cond delay="0"/>
                                          </p:stCondLst>
                                        </p:cTn>
                                        <p:tgtEl>
                                          <p:spTgt spid="7"/>
                                        </p:tgtEl>
                                        <p:attrNameLst>
                                          <p:attrName>ppt_w</p:attrName>
                                        </p:attrNameLst>
                                      </p:cBhvr>
                                      <p:tavLst>
                                        <p:tav fmla="#ppt_w+(8/9)*(#ppt_w-0)*((1.5-1.5*$)^2-(1.5-1.5*$)^3)" tm="0">
                                          <p:val>
                                            <p:strVal val="0"/>
                                          </p:val>
                                        </p:tav>
                                        <p:tav tm="100000">
                                          <p:val>
                                            <p:strVal val="1"/>
                                          </p:val>
                                        </p:tav>
                                      </p:tavLst>
                                    </p:anim>
                                    <p:anim calcmode="lin" to="" valueType="num">
                                      <p:cBhvr>
                                        <p:cTn dur="1000" fill="hold" id="10">
                                          <p:stCondLst>
                                            <p:cond delay="0"/>
                                          </p:stCondLst>
                                        </p:cTn>
                                        <p:tgtEl>
                                          <p:spTgt spid="7"/>
                                        </p:tgtEl>
                                        <p:attrNameLst>
                                          <p:attrName>ppt_h</p:attrName>
                                        </p:attrNameLst>
                                      </p:cBhvr>
                                      <p:tavLst>
                                        <p:tav fmla="#ppt_h+(8/9)*(#ppt_h-0)*((1.5-1.5*$)^2-(1.5-1.5*$)^3)" tm="0">
                                          <p:val>
                                            <p:strVal val="0"/>
                                          </p:val>
                                        </p:tav>
                                        <p:tav tm="100000">
                                          <p:val>
                                            <p:strVal val="1"/>
                                          </p:val>
                                        </p:tav>
                                      </p:tavLst>
                                    </p:anim>
                                  </p:childTnLst>
                                </p:cTn>
                              </p:par>
                              <p:par>
                                <p:cTn fill="hold" grpId="0" id="11" nodeType="withEffect" presetClass="entr" presetID="21" presetSubtype="1">
                                  <p:stCondLst>
                                    <p:cond delay="750"/>
                                  </p:stCondLst>
                                  <p:childTnLst>
                                    <p:set>
                                      <p:cBhvr>
                                        <p:cTn dur="1" fill="hold" id="12">
                                          <p:stCondLst>
                                            <p:cond delay="0"/>
                                          </p:stCondLst>
                                        </p:cTn>
                                        <p:tgtEl>
                                          <p:spTgt spid="16"/>
                                        </p:tgtEl>
                                        <p:attrNameLst>
                                          <p:attrName>style.visibility</p:attrName>
                                        </p:attrNameLst>
                                      </p:cBhvr>
                                      <p:to>
                                        <p:strVal val="visible"/>
                                      </p:to>
                                    </p:set>
                                    <p:animEffect filter="wheel(1)" transition="in">
                                      <p:cBhvr>
                                        <p:cTn dur="1250" id="13"/>
                                        <p:tgtEl>
                                          <p:spTgt spid="16"/>
                                        </p:tgtEl>
                                      </p:cBhvr>
                                    </p:animEffect>
                                  </p:childTnLst>
                                </p:cTn>
                              </p:par>
                              <p:par>
                                <p:cTn fill="hold" grpId="1" id="14" nodeType="withEffect" presetClass="emph" presetID="8" presetSubtype="0">
                                  <p:stCondLst>
                                    <p:cond delay="750"/>
                                  </p:stCondLst>
                                  <p:childTnLst>
                                    <p:animRot by="10800000">
                                      <p:cBhvr>
                                        <p:cTn dur="10" fill="hold" id="15"/>
                                        <p:tgtEl>
                                          <p:spTgt spid="16"/>
                                        </p:tgtEl>
                                        <p:attrNameLst>
                                          <p:attrName>r</p:attrName>
                                        </p:attrNameLst>
                                      </p:cBhvr>
                                    </p:animRot>
                                  </p:childTnLst>
                                </p:cTn>
                              </p:par>
                              <p:par>
                                <p:cTn fill="hold" grpId="0" id="16" nodeType="withEffect" presetClass="entr" presetID="21" presetSubtype="1">
                                  <p:stCondLst>
                                    <p:cond delay="750"/>
                                  </p:stCondLst>
                                  <p:childTnLst>
                                    <p:set>
                                      <p:cBhvr>
                                        <p:cTn dur="1" fill="hold" id="17">
                                          <p:stCondLst>
                                            <p:cond delay="0"/>
                                          </p:stCondLst>
                                        </p:cTn>
                                        <p:tgtEl>
                                          <p:spTgt spid="15"/>
                                        </p:tgtEl>
                                        <p:attrNameLst>
                                          <p:attrName>style.visibility</p:attrName>
                                        </p:attrNameLst>
                                      </p:cBhvr>
                                      <p:to>
                                        <p:strVal val="visible"/>
                                      </p:to>
                                    </p:set>
                                    <p:animEffect filter="wheel(1)" transition="in">
                                      <p:cBhvr>
                                        <p:cTn dur="1250" id="18"/>
                                        <p:tgtEl>
                                          <p:spTgt spid="15"/>
                                        </p:tgtEl>
                                      </p:cBhvr>
                                    </p:animEffect>
                                  </p:childTnLst>
                                </p:cTn>
                              </p:par>
                              <p:par>
                                <p:cTn fill="hold" grpId="0" id="19" nodeType="withEffect" presetClass="entr" presetID="21" presetSubtype="1">
                                  <p:stCondLst>
                                    <p:cond delay="750"/>
                                  </p:stCondLst>
                                  <p:childTnLst>
                                    <p:set>
                                      <p:cBhvr>
                                        <p:cTn dur="1" fill="hold" id="20">
                                          <p:stCondLst>
                                            <p:cond delay="0"/>
                                          </p:stCondLst>
                                        </p:cTn>
                                        <p:tgtEl>
                                          <p:spTgt spid="14"/>
                                        </p:tgtEl>
                                        <p:attrNameLst>
                                          <p:attrName>style.visibility</p:attrName>
                                        </p:attrNameLst>
                                      </p:cBhvr>
                                      <p:to>
                                        <p:strVal val="visible"/>
                                      </p:to>
                                    </p:set>
                                    <p:animEffect filter="wheel(1)" transition="in">
                                      <p:cBhvr>
                                        <p:cTn dur="1250" id="21"/>
                                        <p:tgtEl>
                                          <p:spTgt spid="14"/>
                                        </p:tgtEl>
                                      </p:cBhvr>
                                    </p:animEffect>
                                  </p:childTnLst>
                                </p:cTn>
                              </p:par>
                              <p:par>
                                <p:cTn fill="hold" grpId="1" id="22" nodeType="withEffect" presetClass="emph" presetID="8" presetSubtype="0">
                                  <p:stCondLst>
                                    <p:cond delay="750"/>
                                  </p:stCondLst>
                                  <p:childTnLst>
                                    <p:animRot by="10800000">
                                      <p:cBhvr>
                                        <p:cTn dur="10" fill="hold" id="23"/>
                                        <p:tgtEl>
                                          <p:spTgt spid="14"/>
                                        </p:tgtEl>
                                        <p:attrNameLst>
                                          <p:attrName>r</p:attrName>
                                        </p:attrNameLst>
                                      </p:cBhvr>
                                    </p:animRot>
                                  </p:childTnLst>
                                </p:cTn>
                              </p:par>
                              <p:par>
                                <p:cTn fill="hold" grpId="0" id="24" nodeType="withEffect" presetClass="entr" presetID="21" presetSubtype="1">
                                  <p:stCondLst>
                                    <p:cond delay="750"/>
                                  </p:stCondLst>
                                  <p:childTnLst>
                                    <p:set>
                                      <p:cBhvr>
                                        <p:cTn dur="1" fill="hold" id="25">
                                          <p:stCondLst>
                                            <p:cond delay="0"/>
                                          </p:stCondLst>
                                        </p:cTn>
                                        <p:tgtEl>
                                          <p:spTgt spid="13"/>
                                        </p:tgtEl>
                                        <p:attrNameLst>
                                          <p:attrName>style.visibility</p:attrName>
                                        </p:attrNameLst>
                                      </p:cBhvr>
                                      <p:to>
                                        <p:strVal val="visible"/>
                                      </p:to>
                                    </p:set>
                                    <p:animEffect filter="wheel(1)" transition="in">
                                      <p:cBhvr>
                                        <p:cTn dur="1250" id="26"/>
                                        <p:tgtEl>
                                          <p:spTgt spid="13"/>
                                        </p:tgtEl>
                                      </p:cBhvr>
                                    </p:animEffect>
                                  </p:childTnLst>
                                </p:cTn>
                              </p:par>
                              <p:par>
                                <p:cTn fill="hold" grpId="0" id="27" nodeType="withEffect" presetClass="entr" presetID="14" presetSubtype="10">
                                  <p:stCondLst>
                                    <p:cond delay="750"/>
                                  </p:stCondLst>
                                  <p:childTnLst>
                                    <p:set>
                                      <p:cBhvr>
                                        <p:cTn dur="1" fill="hold" id="28">
                                          <p:stCondLst>
                                            <p:cond delay="0"/>
                                          </p:stCondLst>
                                        </p:cTn>
                                        <p:tgtEl>
                                          <p:spTgt spid="17"/>
                                        </p:tgtEl>
                                        <p:attrNameLst>
                                          <p:attrName>style.visibility</p:attrName>
                                        </p:attrNameLst>
                                      </p:cBhvr>
                                      <p:to>
                                        <p:strVal val="visible"/>
                                      </p:to>
                                    </p:set>
                                    <p:animEffect filter="randombar(horizontal)" transition="in">
                                      <p:cBhvr>
                                        <p:cTn dur="500" id="29"/>
                                        <p:tgtEl>
                                          <p:spTgt spid="17"/>
                                        </p:tgtEl>
                                      </p:cBhvr>
                                    </p:animEffect>
                                  </p:childTnLst>
                                </p:cTn>
                              </p:par>
                            </p:childTnLst>
                          </p:cTn>
                        </p:par>
                        <p:par>
                          <p:cTn fill="hold" id="30" nodeType="afterGroup">
                            <p:stCondLst>
                              <p:cond delay="2000"/>
                            </p:stCondLst>
                            <p:childTnLst>
                              <p:par>
                                <p:cTn fill="hold" id="31" nodeType="afterEffect" presetClass="entr" presetID="22" presetSubtype="8">
                                  <p:stCondLst>
                                    <p:cond delay="0"/>
                                  </p:stCondLst>
                                  <p:childTnLst>
                                    <p:set>
                                      <p:cBhvr>
                                        <p:cTn dur="1" fill="hold" id="32">
                                          <p:stCondLst>
                                            <p:cond delay="0"/>
                                          </p:stCondLst>
                                        </p:cTn>
                                        <p:tgtEl>
                                          <p:spTgt spid="8"/>
                                        </p:tgtEl>
                                        <p:attrNameLst>
                                          <p:attrName>style.visibility</p:attrName>
                                        </p:attrNameLst>
                                      </p:cBhvr>
                                      <p:to>
                                        <p:strVal val="visible"/>
                                      </p:to>
                                    </p:set>
                                    <p:animEffect filter="wipe(left)" transition="in">
                                      <p:cBhvr>
                                        <p:cTn dur="500" id="33"/>
                                        <p:tgtEl>
                                          <p:spTgt spid="8"/>
                                        </p:tgtEl>
                                      </p:cBhvr>
                                    </p:animEffect>
                                  </p:childTnLst>
                                </p:cTn>
                              </p:par>
                            </p:childTnLst>
                          </p:cTn>
                        </p:par>
                        <p:par>
                          <p:cTn fill="hold" id="34" nodeType="afterGroup">
                            <p:stCondLst>
                              <p:cond delay="2500"/>
                            </p:stCondLst>
                            <p:childTnLst>
                              <p:par>
                                <p:cTn fill="hold" id="35" nodeType="afterEffect" presetClass="entr" presetID="55" presetSubtype="0">
                                  <p:stCondLst>
                                    <p:cond delay="0"/>
                                  </p:stCondLst>
                                  <p:childTnLst>
                                    <p:set>
                                      <p:cBhvr>
                                        <p:cTn dur="1" fill="hold" id="36">
                                          <p:stCondLst>
                                            <p:cond delay="0"/>
                                          </p:stCondLst>
                                        </p:cTn>
                                        <p:tgtEl>
                                          <p:spTgt spid="52"/>
                                        </p:tgtEl>
                                        <p:attrNameLst>
                                          <p:attrName>style.visibility</p:attrName>
                                        </p:attrNameLst>
                                      </p:cBhvr>
                                      <p:to>
                                        <p:strVal val="visible"/>
                                      </p:to>
                                    </p:set>
                                    <p:anim calcmode="lin" valueType="num">
                                      <p:cBhvr>
                                        <p:cTn dur="1000" fill="hold" id="37"/>
                                        <p:tgtEl>
                                          <p:spTgt spid="52"/>
                                        </p:tgtEl>
                                        <p:attrNameLst>
                                          <p:attrName>ppt_w</p:attrName>
                                        </p:attrNameLst>
                                      </p:cBhvr>
                                      <p:tavLst>
                                        <p:tav tm="0">
                                          <p:val>
                                            <p:strVal val="#ppt_w*0.70"/>
                                          </p:val>
                                        </p:tav>
                                        <p:tav tm="100000">
                                          <p:val>
                                            <p:strVal val="#ppt_w"/>
                                          </p:val>
                                        </p:tav>
                                      </p:tavLst>
                                    </p:anim>
                                    <p:anim calcmode="lin" valueType="num">
                                      <p:cBhvr>
                                        <p:cTn dur="1000" fill="hold" id="38"/>
                                        <p:tgtEl>
                                          <p:spTgt spid="52"/>
                                        </p:tgtEl>
                                        <p:attrNameLst>
                                          <p:attrName>ppt_h</p:attrName>
                                        </p:attrNameLst>
                                      </p:cBhvr>
                                      <p:tavLst>
                                        <p:tav tm="0">
                                          <p:val>
                                            <p:strVal val="#ppt_h"/>
                                          </p:val>
                                        </p:tav>
                                        <p:tav tm="100000">
                                          <p:val>
                                            <p:strVal val="#ppt_h"/>
                                          </p:val>
                                        </p:tav>
                                      </p:tavLst>
                                    </p:anim>
                                    <p:animEffect filter="fade" transition="in">
                                      <p:cBhvr>
                                        <p:cTn dur="1000" id="39"/>
                                        <p:tgtEl>
                                          <p:spTgt spid="52"/>
                                        </p:tgtEl>
                                      </p:cBhvr>
                                    </p:animEffect>
                                  </p:childTnLst>
                                </p:cTn>
                              </p:par>
                            </p:childTnLst>
                          </p:cTn>
                        </p:par>
                        <p:par>
                          <p:cTn fill="hold" id="40" nodeType="afterGroup">
                            <p:stCondLst>
                              <p:cond delay="3500"/>
                            </p:stCondLst>
                            <p:childTnLst>
                              <p:par>
                                <p:cTn fill="hold" id="41" nodeType="afterEffect" presetClass="entr" presetID="55" presetSubtype="0">
                                  <p:stCondLst>
                                    <p:cond delay="0"/>
                                  </p:stCondLst>
                                  <p:childTnLst>
                                    <p:set>
                                      <p:cBhvr>
                                        <p:cTn dur="1" fill="hold" id="42">
                                          <p:stCondLst>
                                            <p:cond delay="0"/>
                                          </p:stCondLst>
                                        </p:cTn>
                                        <p:tgtEl>
                                          <p:spTgt spid="55"/>
                                        </p:tgtEl>
                                        <p:attrNameLst>
                                          <p:attrName>style.visibility</p:attrName>
                                        </p:attrNameLst>
                                      </p:cBhvr>
                                      <p:to>
                                        <p:strVal val="visible"/>
                                      </p:to>
                                    </p:set>
                                    <p:anim calcmode="lin" valueType="num">
                                      <p:cBhvr>
                                        <p:cTn dur="1000" fill="hold" id="43"/>
                                        <p:tgtEl>
                                          <p:spTgt spid="55"/>
                                        </p:tgtEl>
                                        <p:attrNameLst>
                                          <p:attrName>ppt_w</p:attrName>
                                        </p:attrNameLst>
                                      </p:cBhvr>
                                      <p:tavLst>
                                        <p:tav tm="0">
                                          <p:val>
                                            <p:strVal val="#ppt_w*0.70"/>
                                          </p:val>
                                        </p:tav>
                                        <p:tav tm="100000">
                                          <p:val>
                                            <p:strVal val="#ppt_w"/>
                                          </p:val>
                                        </p:tav>
                                      </p:tavLst>
                                    </p:anim>
                                    <p:anim calcmode="lin" valueType="num">
                                      <p:cBhvr>
                                        <p:cTn dur="1000" fill="hold" id="44"/>
                                        <p:tgtEl>
                                          <p:spTgt spid="55"/>
                                        </p:tgtEl>
                                        <p:attrNameLst>
                                          <p:attrName>ppt_h</p:attrName>
                                        </p:attrNameLst>
                                      </p:cBhvr>
                                      <p:tavLst>
                                        <p:tav tm="0">
                                          <p:val>
                                            <p:strVal val="#ppt_h"/>
                                          </p:val>
                                        </p:tav>
                                        <p:tav tm="100000">
                                          <p:val>
                                            <p:strVal val="#ppt_h"/>
                                          </p:val>
                                        </p:tav>
                                      </p:tavLst>
                                    </p:anim>
                                    <p:animEffect filter="fade" transition="in">
                                      <p:cBhvr>
                                        <p:cTn dur="1000" id="45"/>
                                        <p:tgtEl>
                                          <p:spTgt spid="55"/>
                                        </p:tgtEl>
                                      </p:cBhvr>
                                    </p:animEffect>
                                  </p:childTnLst>
                                </p:cTn>
                              </p:par>
                            </p:childTnLst>
                          </p:cTn>
                        </p:par>
                        <p:par>
                          <p:cTn fill="hold" id="46" nodeType="afterGroup">
                            <p:stCondLst>
                              <p:cond delay="4500"/>
                            </p:stCondLst>
                            <p:childTnLst>
                              <p:par>
                                <p:cTn fill="hold" id="47" nodeType="afterEffect" presetClass="entr" presetID="55" presetSubtype="0">
                                  <p:stCondLst>
                                    <p:cond delay="0"/>
                                  </p:stCondLst>
                                  <p:childTnLst>
                                    <p:set>
                                      <p:cBhvr>
                                        <p:cTn dur="1" fill="hold" id="48">
                                          <p:stCondLst>
                                            <p:cond delay="0"/>
                                          </p:stCondLst>
                                        </p:cTn>
                                        <p:tgtEl>
                                          <p:spTgt spid="58"/>
                                        </p:tgtEl>
                                        <p:attrNameLst>
                                          <p:attrName>style.visibility</p:attrName>
                                        </p:attrNameLst>
                                      </p:cBhvr>
                                      <p:to>
                                        <p:strVal val="visible"/>
                                      </p:to>
                                    </p:set>
                                    <p:anim calcmode="lin" valueType="num">
                                      <p:cBhvr>
                                        <p:cTn dur="1000" fill="hold" id="49"/>
                                        <p:tgtEl>
                                          <p:spTgt spid="58"/>
                                        </p:tgtEl>
                                        <p:attrNameLst>
                                          <p:attrName>ppt_w</p:attrName>
                                        </p:attrNameLst>
                                      </p:cBhvr>
                                      <p:tavLst>
                                        <p:tav tm="0">
                                          <p:val>
                                            <p:strVal val="#ppt_w*0.70"/>
                                          </p:val>
                                        </p:tav>
                                        <p:tav tm="100000">
                                          <p:val>
                                            <p:strVal val="#ppt_w"/>
                                          </p:val>
                                        </p:tav>
                                      </p:tavLst>
                                    </p:anim>
                                    <p:anim calcmode="lin" valueType="num">
                                      <p:cBhvr>
                                        <p:cTn dur="1000" fill="hold" id="50"/>
                                        <p:tgtEl>
                                          <p:spTgt spid="58"/>
                                        </p:tgtEl>
                                        <p:attrNameLst>
                                          <p:attrName>ppt_h</p:attrName>
                                        </p:attrNameLst>
                                      </p:cBhvr>
                                      <p:tavLst>
                                        <p:tav tm="0">
                                          <p:val>
                                            <p:strVal val="#ppt_h"/>
                                          </p:val>
                                        </p:tav>
                                        <p:tav tm="100000">
                                          <p:val>
                                            <p:strVal val="#ppt_h"/>
                                          </p:val>
                                        </p:tav>
                                      </p:tavLst>
                                    </p:anim>
                                    <p:animEffect filter="fade" transition="in">
                                      <p:cBhvr>
                                        <p:cTn dur="1000" id="51"/>
                                        <p:tgtEl>
                                          <p:spTgt spid="58"/>
                                        </p:tgtEl>
                                      </p:cBhvr>
                                    </p:animEffect>
                                  </p:childTnLst>
                                </p:cTn>
                              </p:par>
                            </p:childTnLst>
                          </p:cTn>
                        </p:par>
                        <p:par>
                          <p:cTn fill="hold" id="52" nodeType="afterGroup">
                            <p:stCondLst>
                              <p:cond delay="5500"/>
                            </p:stCondLst>
                            <p:childTnLst>
                              <p:par>
                                <p:cTn fill="hold" id="53" nodeType="afterEffect" presetClass="entr" presetID="55" presetSubtype="0">
                                  <p:stCondLst>
                                    <p:cond delay="0"/>
                                  </p:stCondLst>
                                  <p:childTnLst>
                                    <p:set>
                                      <p:cBhvr>
                                        <p:cTn dur="1" fill="hold" id="54">
                                          <p:stCondLst>
                                            <p:cond delay="0"/>
                                          </p:stCondLst>
                                        </p:cTn>
                                        <p:tgtEl>
                                          <p:spTgt spid="61"/>
                                        </p:tgtEl>
                                        <p:attrNameLst>
                                          <p:attrName>style.visibility</p:attrName>
                                        </p:attrNameLst>
                                      </p:cBhvr>
                                      <p:to>
                                        <p:strVal val="visible"/>
                                      </p:to>
                                    </p:set>
                                    <p:anim calcmode="lin" valueType="num">
                                      <p:cBhvr>
                                        <p:cTn dur="1000" fill="hold" id="55"/>
                                        <p:tgtEl>
                                          <p:spTgt spid="61"/>
                                        </p:tgtEl>
                                        <p:attrNameLst>
                                          <p:attrName>ppt_w</p:attrName>
                                        </p:attrNameLst>
                                      </p:cBhvr>
                                      <p:tavLst>
                                        <p:tav tm="0">
                                          <p:val>
                                            <p:strVal val="#ppt_w*0.70"/>
                                          </p:val>
                                        </p:tav>
                                        <p:tav tm="100000">
                                          <p:val>
                                            <p:strVal val="#ppt_w"/>
                                          </p:val>
                                        </p:tav>
                                      </p:tavLst>
                                    </p:anim>
                                    <p:anim calcmode="lin" valueType="num">
                                      <p:cBhvr>
                                        <p:cTn dur="1000" fill="hold" id="56"/>
                                        <p:tgtEl>
                                          <p:spTgt spid="61"/>
                                        </p:tgtEl>
                                        <p:attrNameLst>
                                          <p:attrName>ppt_h</p:attrName>
                                        </p:attrNameLst>
                                      </p:cBhvr>
                                      <p:tavLst>
                                        <p:tav tm="0">
                                          <p:val>
                                            <p:strVal val="#ppt_h"/>
                                          </p:val>
                                        </p:tav>
                                        <p:tav tm="100000">
                                          <p:val>
                                            <p:strVal val="#ppt_h"/>
                                          </p:val>
                                        </p:tav>
                                      </p:tavLst>
                                    </p:anim>
                                    <p:animEffect filter="fade" transition="in">
                                      <p:cBhvr>
                                        <p:cTn dur="1000" id="57"/>
                                        <p:tgtEl>
                                          <p:spTgt spid="61"/>
                                        </p:tgtEl>
                                      </p:cBhvr>
                                    </p:animEffect>
                                  </p:childTnLst>
                                </p:cTn>
                              </p:par>
                            </p:childTnLst>
                          </p:cTn>
                        </p:par>
                        <p:par>
                          <p:cTn fill="hold" id="58" nodeType="afterGroup">
                            <p:stCondLst>
                              <p:cond delay="6500"/>
                            </p:stCondLst>
                            <p:childTnLst>
                              <p:par>
                                <p:cTn fill="hold" id="59" nodeType="afterEffect" presetClass="entr" presetID="55" presetSubtype="0">
                                  <p:stCondLst>
                                    <p:cond delay="0"/>
                                  </p:stCondLst>
                                  <p:childTnLst>
                                    <p:set>
                                      <p:cBhvr>
                                        <p:cTn dur="1" fill="hold" id="60">
                                          <p:stCondLst>
                                            <p:cond delay="0"/>
                                          </p:stCondLst>
                                        </p:cTn>
                                        <p:tgtEl>
                                          <p:spTgt spid="64"/>
                                        </p:tgtEl>
                                        <p:attrNameLst>
                                          <p:attrName>style.visibility</p:attrName>
                                        </p:attrNameLst>
                                      </p:cBhvr>
                                      <p:to>
                                        <p:strVal val="visible"/>
                                      </p:to>
                                    </p:set>
                                    <p:anim calcmode="lin" valueType="num">
                                      <p:cBhvr>
                                        <p:cTn dur="1000" fill="hold" id="61"/>
                                        <p:tgtEl>
                                          <p:spTgt spid="64"/>
                                        </p:tgtEl>
                                        <p:attrNameLst>
                                          <p:attrName>ppt_w</p:attrName>
                                        </p:attrNameLst>
                                      </p:cBhvr>
                                      <p:tavLst>
                                        <p:tav tm="0">
                                          <p:val>
                                            <p:strVal val="#ppt_w*0.70"/>
                                          </p:val>
                                        </p:tav>
                                        <p:tav tm="100000">
                                          <p:val>
                                            <p:strVal val="#ppt_w"/>
                                          </p:val>
                                        </p:tav>
                                      </p:tavLst>
                                    </p:anim>
                                    <p:anim calcmode="lin" valueType="num">
                                      <p:cBhvr>
                                        <p:cTn dur="1000" fill="hold" id="62"/>
                                        <p:tgtEl>
                                          <p:spTgt spid="64"/>
                                        </p:tgtEl>
                                        <p:attrNameLst>
                                          <p:attrName>ppt_h</p:attrName>
                                        </p:attrNameLst>
                                      </p:cBhvr>
                                      <p:tavLst>
                                        <p:tav tm="0">
                                          <p:val>
                                            <p:strVal val="#ppt_h"/>
                                          </p:val>
                                        </p:tav>
                                        <p:tav tm="100000">
                                          <p:val>
                                            <p:strVal val="#ppt_h"/>
                                          </p:val>
                                        </p:tav>
                                      </p:tavLst>
                                    </p:anim>
                                    <p:animEffect filter="fade" transition="in">
                                      <p:cBhvr>
                                        <p:cTn dur="1000" id="63"/>
                                        <p:tgtEl>
                                          <p:spTgt spid="6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13"/>
      <p:bldP grpId="0" spid="14"/>
      <p:bldP grpId="1" spid="14"/>
      <p:bldP grpId="0" spid="15"/>
      <p:bldP grpId="0" spid="16"/>
      <p:bldP grpId="1" spid="16"/>
      <p:bldP grpId="0" spid="17"/>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 3">
            <a:extLst>
              <a:ext uri="{FF2B5EF4-FFF2-40B4-BE49-F238E27FC236}">
                <a16:creationId xmlns:a16="http://schemas.microsoft.com/office/drawing/2014/main" id="{F330969F-E3AC-40B3-BCED-AA4DFE28B013}"/>
              </a:ext>
            </a:extLst>
          </p:cNvPr>
          <p:cNvPicPr>
            <a:picLocks noChangeAspect="1"/>
          </p:cNvPicPr>
          <p:nvPr/>
        </p:nvPicPr>
        <p:blipFill>
          <a:blip r:embed="rId2">
            <a:extLst>
              <a:ext uri="{BEBA8EAE-BF5A-486C-A8C5-ECC9F3942E4B}">
                <a14:imgProps>
                  <a14:imgLayer xmlns:d3p1="http://schemas.openxmlformats.org/officeDocument/2006/relationships" d3p1:embed="">
                    <a14:imgEffect>
                      <a14:colorTemperature colorTemp="1500"/>
                    </a14:imgEffect>
                    <a14:imgEffect>
                      <a14:saturation sat="0"/>
                    </a14:imgEffect>
                    <a14:imgEffect>
                      <a14:brightnessContrast bright="100000" contrast="100000"/>
                    </a14:imgEffect>
                  </a14:imgLayer>
                </a14:imgProps>
              </a:ext>
              <a:ext uri="{28A0092B-C50C-407E-A947-70E740481C1C}">
                <a14:useLocalDpi val="0"/>
              </a:ext>
            </a:extLst>
          </a:blip>
          <a:stretch>
            <a:fillRect/>
          </a:stretch>
        </p:blipFill>
        <p:spPr>
          <a:xfrm>
            <a:off x="10820715" y="153301"/>
            <a:ext cx="1145566" cy="457568"/>
          </a:xfrm>
          <a:prstGeom prst="rect">
            <a:avLst/>
          </a:prstGeom>
        </p:spPr>
      </p:pic>
      <p:sp>
        <p:nvSpPr>
          <p:cNvPr id="5" name="文本框 4">
            <a:extLst>
              <a:ext uri="{FF2B5EF4-FFF2-40B4-BE49-F238E27FC236}">
                <a16:creationId xmlns:a16="http://schemas.microsoft.com/office/drawing/2014/main" id="{D5DD2355-8B45-4591-A425-06CDDA82036F}"/>
              </a:ext>
            </a:extLst>
          </p:cNvPr>
          <p:cNvSpPr txBox="1"/>
          <p:nvPr/>
        </p:nvSpPr>
        <p:spPr>
          <a:xfrm>
            <a:off x="1113251" y="2182076"/>
            <a:ext cx="1211938" cy="1310640"/>
          </a:xfrm>
          <a:prstGeom prst="rect">
            <a:avLst/>
          </a:prstGeom>
          <a:noFill/>
        </p:spPr>
        <p:txBody>
          <a:bodyPr rtlCol="0" wrap="square">
            <a:spAutoFit/>
          </a:bodyPr>
          <a:lstStyle/>
          <a:p>
            <a:r>
              <a:rPr altLang="en-US" lang="zh-CN" sz="8000">
                <a:gradFill flip="none" rotWithShape="1">
                  <a:gsLst>
                    <a:gs pos="0">
                      <a:schemeClr val="bg1"/>
                    </a:gs>
                    <a:gs pos="100000">
                      <a:schemeClr val="bg1">
                        <a:shade val="100000"/>
                        <a:satMod val="115000"/>
                        <a:alpha val="0"/>
                      </a:schemeClr>
                    </a:gs>
                  </a:gsLst>
                  <a:lin ang="0" scaled="1"/>
                </a:gradFill>
                <a:latin charset="0" panose="020b0502040204020203" pitchFamily="34" typeface="Bahnschrift Light"/>
                <a:ea charset="-122" panose="02010600010101010101" pitchFamily="2" typeface="Aa润行体 (非商业使用)"/>
              </a:rPr>
              <a:t>目</a:t>
            </a:r>
          </a:p>
        </p:txBody>
      </p:sp>
      <p:sp>
        <p:nvSpPr>
          <p:cNvPr id="6" name="文本框 5">
            <a:extLst>
              <a:ext uri="{FF2B5EF4-FFF2-40B4-BE49-F238E27FC236}">
                <a16:creationId xmlns:a16="http://schemas.microsoft.com/office/drawing/2014/main" id="{ACD3E8BF-0EBF-40C6-A31C-11B9CF6E80FC}"/>
              </a:ext>
            </a:extLst>
          </p:cNvPr>
          <p:cNvSpPr txBox="1"/>
          <p:nvPr/>
        </p:nvSpPr>
        <p:spPr>
          <a:xfrm>
            <a:off x="1719220" y="3314192"/>
            <a:ext cx="1211938" cy="1432560"/>
          </a:xfrm>
          <a:prstGeom prst="rect">
            <a:avLst/>
          </a:prstGeom>
          <a:noFill/>
        </p:spPr>
        <p:txBody>
          <a:bodyPr rtlCol="0" wrap="square">
            <a:spAutoFit/>
          </a:bodyPr>
          <a:lstStyle/>
          <a:p>
            <a:r>
              <a:rPr altLang="en-US" lang="zh-CN" sz="8800">
                <a:gradFill flip="none" rotWithShape="1">
                  <a:gsLst>
                    <a:gs pos="0">
                      <a:schemeClr val="bg1"/>
                    </a:gs>
                    <a:gs pos="100000">
                      <a:schemeClr val="bg1">
                        <a:shade val="100000"/>
                        <a:satMod val="115000"/>
                        <a:alpha val="0"/>
                      </a:schemeClr>
                    </a:gs>
                  </a:gsLst>
                  <a:lin ang="0" scaled="1"/>
                </a:gradFill>
                <a:latin charset="0" panose="020b0502040204020203" pitchFamily="34" typeface="Bahnschrift Light"/>
                <a:ea charset="-122" panose="02010600010101010101" pitchFamily="2" typeface="Aa润行体 (非商业使用)"/>
              </a:rPr>
              <a:t>录</a:t>
            </a:r>
          </a:p>
        </p:txBody>
      </p:sp>
      <p:sp>
        <p:nvSpPr>
          <p:cNvPr descr="e7d195523061f1c0d3ba7f298e59d031c9c3f97027ed136f882110EF8F17BAD1F2C348D17C7856EF46CB4678CC9E44EE1ABA681E3133328A7B4D22AAF822B2429426B2355AA8CC4431B8568D2CF3B73AE9F4AE98D5A0D6A5566EF967553E96D781C502472DAB692B5E92B1CB5B32F40BF8CF6181A24AB2F2CD3A9A53F0FE7F0D4E247476572CCFAC" id="7" name="文本框 6">
            <a:extLst>
              <a:ext uri="{FF2B5EF4-FFF2-40B4-BE49-F238E27FC236}">
                <a16:creationId xmlns:a16="http://schemas.microsoft.com/office/drawing/2014/main" id="{120158B7-7485-4EDB-9B09-4652CB49D2C6}"/>
              </a:ext>
            </a:extLst>
          </p:cNvPr>
          <p:cNvSpPr txBox="1"/>
          <p:nvPr/>
        </p:nvSpPr>
        <p:spPr>
          <a:xfrm rot="2588405">
            <a:off x="3322231" y="4145060"/>
            <a:ext cx="2617014" cy="396240"/>
          </a:xfrm>
          <a:prstGeom prst="rect">
            <a:avLst/>
          </a:prstGeom>
        </p:spPr>
        <p:txBody>
          <a:bodyPr rtlCol="0" wrap="square">
            <a:spAutoFit/>
          </a:bodyPr>
          <a:lstStyle>
            <a:defPPr>
              <a:defRPr lang="zh-CN"/>
            </a:defPPr>
            <a:lvl1pPr algn="dist">
              <a:defRPr sz="3600">
                <a:gradFill flip="none" rotWithShape="1">
                  <a:gsLst>
                    <a:gs pos="100000">
                      <a:schemeClr val="accent1"/>
                    </a:gs>
                    <a:gs pos="0">
                      <a:schemeClr val="accent2"/>
                    </a:gs>
                  </a:gsLst>
                  <a:lin ang="10800000" scaled="1"/>
                </a:gradFill>
                <a:latin charset="0" panose="00000a00000000000000" pitchFamily="2" typeface="Arca Majora 2 Heavy"/>
              </a:defRPr>
            </a:lvl1pPr>
          </a:lstStyle>
          <a:p>
            <a:r>
              <a:rPr altLang="zh-CN" i="1" lang="en-US" sz="2000">
                <a:gradFill flip="none" rotWithShape="1">
                  <a:gsLst>
                    <a:gs pos="0">
                      <a:schemeClr val="bg1">
                        <a:alpha val="73000"/>
                      </a:schemeClr>
                    </a:gs>
                    <a:gs pos="83000">
                      <a:schemeClr val="bg1">
                        <a:alpha val="0"/>
                      </a:schemeClr>
                    </a:gs>
                  </a:gsLst>
                  <a:lin ang="5400000" scaled="1"/>
                </a:gradFill>
                <a:latin typeface="+mn-lt"/>
              </a:rPr>
              <a:t>Contents</a:t>
            </a:r>
          </a:p>
        </p:txBody>
      </p:sp>
      <p:sp>
        <p:nvSpPr>
          <p:cNvPr id="8" name="MH_SubTitle_1">
            <a:extLst>
              <a:ext uri="{FF2B5EF4-FFF2-40B4-BE49-F238E27FC236}">
                <a16:creationId xmlns:a16="http://schemas.microsoft.com/office/drawing/2014/main" id="{DDBFF268-DBBA-46C7-9077-1DF48B2E4655}"/>
              </a:ext>
            </a:extLst>
          </p:cNvPr>
          <p:cNvSpPr txBox="1"/>
          <p:nvPr>
            <p:custDataLst>
              <p:tags r:id="rId3"/>
            </p:custDataLst>
          </p:nvPr>
        </p:nvSpPr>
        <p:spPr>
          <a:xfrm>
            <a:off x="7228892" y="2003718"/>
            <a:ext cx="2181164" cy="365760"/>
          </a:xfrm>
          <a:prstGeom prst="rect">
            <a:avLst/>
          </a:prstGeom>
          <a:noFill/>
        </p:spPr>
        <p:txBody>
          <a:bodyPr anchor="ctr" bIns="0" lIns="0" rIns="0" tIns="0" wrap="square">
            <a:spAutoFit/>
          </a:bodyPr>
          <a:lstStyle/>
          <a:p>
            <a:r>
              <a:rPr altLang="en-US" lang="zh-CN" sz="2400">
                <a:latin typeface="+mn-ea"/>
                <a:sym charset="0" panose="020b0604020202020204" pitchFamily="34" typeface="Arial"/>
              </a:rPr>
              <a:t>年度主要工作</a:t>
            </a:r>
          </a:p>
        </p:txBody>
      </p:sp>
      <p:grpSp>
        <p:nvGrpSpPr>
          <p:cNvPr id="9" name="组合 2">
            <a:extLst>
              <a:ext uri="{FF2B5EF4-FFF2-40B4-BE49-F238E27FC236}">
                <a16:creationId xmlns:a16="http://schemas.microsoft.com/office/drawing/2014/main" id="{62787CDC-D4F2-4FCD-A173-9E2E7DD34EB4}"/>
              </a:ext>
            </a:extLst>
          </p:cNvPr>
          <p:cNvGrpSpPr/>
          <p:nvPr/>
        </p:nvGrpSpPr>
        <p:grpSpPr>
          <a:xfrm>
            <a:off x="6194230" y="1826246"/>
            <a:ext cx="802575" cy="571803"/>
            <a:chOff x="6127160" y="1978756"/>
            <a:chExt cx="1128426" cy="803806"/>
          </a:xfrm>
          <a:effectLst>
            <a:outerShdw algn="tl" blurRad="254000" dir="2700000" dist="127000" rotWithShape="0">
              <a:srgbClr val="2A54CB">
                <a:alpha val="40000"/>
              </a:srgbClr>
            </a:outerShdw>
          </a:effectLst>
        </p:grpSpPr>
        <p:cxnSp>
          <p:nvCxnSpPr>
            <p:cNvPr id="10" name="MH_Other_1">
              <a:extLst>
                <a:ext uri="{FF2B5EF4-FFF2-40B4-BE49-F238E27FC236}">
                  <a16:creationId xmlns:a16="http://schemas.microsoft.com/office/drawing/2014/main" id="{2BCCC56B-E487-4417-94DD-059BEDB83DF2}"/>
                </a:ext>
              </a:extLst>
            </p:cNvPr>
            <p:cNvCxnSpPr/>
            <p:nvPr>
              <p:custDataLst>
                <p:tags r:id="rId4"/>
              </p:custDataLst>
            </p:nvPr>
          </p:nvCxnSpPr>
          <p:spPr>
            <a:xfrm flipH="1">
              <a:off x="6525624" y="2096130"/>
              <a:ext cx="729962" cy="686432"/>
            </a:xfrm>
            <a:prstGeom prst="line">
              <a:avLst/>
            </a:prstGeom>
            <a:ln w="12700">
              <a:solidFill>
                <a:srgbClr val="317ABB"/>
              </a:solidFill>
            </a:ln>
          </p:spPr>
          <p:style>
            <a:lnRef idx="1">
              <a:schemeClr val="accent1"/>
            </a:lnRef>
            <a:fillRef idx="0">
              <a:schemeClr val="accent1"/>
            </a:fillRef>
            <a:effectRef idx="0">
              <a:schemeClr val="accent1"/>
            </a:effectRef>
            <a:fontRef idx="minor">
              <a:schemeClr val="tx1"/>
            </a:fontRef>
          </p:style>
        </p:cxnSp>
        <p:sp>
          <p:nvSpPr>
            <p:cNvPr id="11" name="MH_Other_2">
              <a:extLst>
                <a:ext uri="{FF2B5EF4-FFF2-40B4-BE49-F238E27FC236}">
                  <a16:creationId xmlns:a16="http://schemas.microsoft.com/office/drawing/2014/main" id="{BC12A0B1-CCAE-4A96-8BC3-E45D6E5F9F56}"/>
                </a:ext>
              </a:extLst>
            </p:cNvPr>
            <p:cNvSpPr/>
            <p:nvPr>
              <p:custDataLst>
                <p:tags r:id="rId5"/>
              </p:custDataLst>
            </p:nvPr>
          </p:nvSpPr>
          <p:spPr>
            <a:xfrm>
              <a:off x="6145577" y="2497943"/>
              <a:ext cx="532403" cy="242763"/>
            </a:xfrm>
            <a:custGeom>
              <a:gdLst>
                <a:gd fmla="*/ 0 w 928918" name="connsiteX0"/>
                <a:gd fmla="*/ 0 h 459023" name="connsiteY0"/>
                <a:gd fmla="*/ 928918 w 928918" name="connsiteX1"/>
                <a:gd fmla="*/ 0 h 459023" name="connsiteY1"/>
                <a:gd fmla="*/ 464459 w 928918" name="connsiteX2"/>
                <a:gd fmla="*/ 459023 h 459023" name="connsiteY2"/>
              </a:gdLst>
              <a:cxnLst>
                <a:cxn ang="0">
                  <a:pos x="connsiteX0" y="connsiteY0"/>
                </a:cxn>
                <a:cxn ang="0">
                  <a:pos x="connsiteX1" y="connsiteY1"/>
                </a:cxn>
                <a:cxn ang="0">
                  <a:pos x="connsiteX2" y="connsiteY2"/>
                </a:cxn>
              </a:cxnLst>
              <a:rect b="b" l="l" r="r" t="t"/>
              <a:pathLst>
                <a:path h="459023" w="928918">
                  <a:moveTo>
                    <a:pt x="0" y="0"/>
                  </a:moveTo>
                  <a:lnTo>
                    <a:pt x="928918" y="0"/>
                  </a:lnTo>
                  <a:lnTo>
                    <a:pt x="464459" y="459023"/>
                  </a:lnTo>
                  <a:close/>
                </a:path>
              </a:pathLst>
            </a:custGeom>
            <a:solidFill>
              <a:srgbClr val="317AB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75933" lIns="0" rIns="0" tIns="0">
              <a:normAutofit/>
            </a:bodyPr>
            <a:lstStyle/>
            <a:p>
              <a:pPr algn="ctr">
                <a:defRPr/>
              </a:pPr>
              <a:endParaRPr altLang="en-US" lang="zh-CN" sz="800">
                <a:solidFill>
                  <a:schemeClr val="tx1"/>
                </a:solidFill>
                <a:latin typeface="+mn-ea"/>
                <a:sym charset="0" panose="020b0604020202020204" pitchFamily="34" typeface="Arial"/>
              </a:endParaRPr>
            </a:p>
          </p:txBody>
        </p:sp>
        <p:sp>
          <p:nvSpPr>
            <p:cNvPr id="12" name="MH_Other_3">
              <a:extLst>
                <a:ext uri="{FF2B5EF4-FFF2-40B4-BE49-F238E27FC236}">
                  <a16:creationId xmlns:a16="http://schemas.microsoft.com/office/drawing/2014/main" id="{9E7FF48B-39AC-45E0-A138-E7310E0625A5}"/>
                </a:ext>
              </a:extLst>
            </p:cNvPr>
            <p:cNvSpPr txBox="1">
              <a:spLocks noChangeArrowheads="1"/>
            </p:cNvSpPr>
            <p:nvPr>
              <p:custDataLst>
                <p:tags r:id="rId6"/>
              </p:custDataLst>
            </p:nvPr>
          </p:nvSpPr>
          <p:spPr bwMode="auto">
            <a:xfrm>
              <a:off x="6127161" y="1983777"/>
              <a:ext cx="565888" cy="51416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b" bIns="0" lIns="0" rIns="0" tIns="0">
              <a:spAutoFit/>
            </a:bodyPr>
            <a:lstStyle>
              <a:lvl1pPr>
                <a:defRPr>
                  <a:solidFill>
                    <a:schemeClr val="tx1"/>
                  </a:solidFill>
                  <a:latin charset="-122" panose="02010600030101010101" pitchFamily="2" typeface="等线"/>
                  <a:ea charset="-122" panose="02010600030101010101" pitchFamily="2" typeface="等线"/>
                </a:defRPr>
              </a:lvl1pPr>
              <a:lvl2pPr indent="-285750" marL="742950">
                <a:defRPr>
                  <a:solidFill>
                    <a:schemeClr val="tx1"/>
                  </a:solidFill>
                  <a:latin charset="-122" panose="02010600030101010101" pitchFamily="2" typeface="等线"/>
                  <a:ea charset="-122" panose="02010600030101010101" pitchFamily="2" typeface="等线"/>
                </a:defRPr>
              </a:lvl2pPr>
              <a:lvl3pPr indent="-228600" marL="1143000">
                <a:defRPr>
                  <a:solidFill>
                    <a:schemeClr val="tx1"/>
                  </a:solidFill>
                  <a:latin charset="-122" panose="02010600030101010101" pitchFamily="2" typeface="等线"/>
                  <a:ea charset="-122" panose="02010600030101010101" pitchFamily="2" typeface="等线"/>
                </a:defRPr>
              </a:lvl3pPr>
              <a:lvl4pPr indent="-228600" marL="1600200">
                <a:defRPr>
                  <a:solidFill>
                    <a:schemeClr val="tx1"/>
                  </a:solidFill>
                  <a:latin charset="-122" panose="02010600030101010101" pitchFamily="2" typeface="等线"/>
                  <a:ea charset="-122" panose="02010600030101010101" pitchFamily="2" typeface="等线"/>
                </a:defRPr>
              </a:lvl4pPr>
              <a:lvl5pPr indent="-228600" marL="2057400">
                <a:defRPr>
                  <a:solidFill>
                    <a:schemeClr val="tx1"/>
                  </a:solidFill>
                  <a:latin charset="-122" panose="02010600030101010101" pitchFamily="2" typeface="等线"/>
                  <a:ea charset="-122" panose="02010600030101010101" pitchFamily="2" typeface="等线"/>
                </a:defRPr>
              </a:lvl5pPr>
              <a:lvl6pPr fontAlgn="base" indent="-228600" marL="2514600">
                <a:spcBef>
                  <a:spcPct val="0"/>
                </a:spcBef>
                <a:spcAft>
                  <a:spcPct val="0"/>
                </a:spcAft>
                <a:defRPr>
                  <a:solidFill>
                    <a:schemeClr val="tx1"/>
                  </a:solidFill>
                  <a:latin charset="-122" panose="02010600030101010101" pitchFamily="2" typeface="等线"/>
                  <a:ea charset="-122" panose="02010600030101010101" pitchFamily="2" typeface="等线"/>
                </a:defRPr>
              </a:lvl6pPr>
              <a:lvl7pPr fontAlgn="base" indent="-228600" marL="2971800">
                <a:spcBef>
                  <a:spcPct val="0"/>
                </a:spcBef>
                <a:spcAft>
                  <a:spcPct val="0"/>
                </a:spcAft>
                <a:defRPr>
                  <a:solidFill>
                    <a:schemeClr val="tx1"/>
                  </a:solidFill>
                  <a:latin charset="-122" panose="02010600030101010101" pitchFamily="2" typeface="等线"/>
                  <a:ea charset="-122" panose="02010600030101010101" pitchFamily="2" typeface="等线"/>
                </a:defRPr>
              </a:lvl7pPr>
              <a:lvl8pPr fontAlgn="base" indent="-228600" marL="3429000">
                <a:spcBef>
                  <a:spcPct val="0"/>
                </a:spcBef>
                <a:spcAft>
                  <a:spcPct val="0"/>
                </a:spcAft>
                <a:defRPr>
                  <a:solidFill>
                    <a:schemeClr val="tx1"/>
                  </a:solidFill>
                  <a:latin charset="-122" panose="02010600030101010101" pitchFamily="2" typeface="等线"/>
                  <a:ea charset="-122" panose="02010600030101010101" pitchFamily="2" typeface="等线"/>
                </a:defRPr>
              </a:lvl8pPr>
              <a:lvl9pPr fontAlgn="base" indent="-228600" marL="3886200">
                <a:spcBef>
                  <a:spcPct val="0"/>
                </a:spcBef>
                <a:spcAft>
                  <a:spcPct val="0"/>
                </a:spcAft>
                <a:defRPr>
                  <a:solidFill>
                    <a:schemeClr val="tx1"/>
                  </a:solidFill>
                  <a:latin charset="-122" panose="02010600030101010101" pitchFamily="2" typeface="等线"/>
                  <a:ea charset="-122" panose="02010600030101010101" pitchFamily="2" typeface="等线"/>
                </a:defRPr>
              </a:lvl9pPr>
            </a:lstStyle>
            <a:p>
              <a:pPr algn="ctr">
                <a:defRPr/>
              </a:pPr>
              <a:r>
                <a:rPr altLang="zh-CN" lang="da-DK" sz="2400">
                  <a:latin typeface="+mn-ea"/>
                  <a:ea typeface="+mn-ea"/>
                  <a:sym charset="0" panose="020b0604020202020204" pitchFamily="34" typeface="Arial"/>
                </a:rPr>
                <a:t>01</a:t>
              </a:r>
            </a:p>
          </p:txBody>
        </p:sp>
      </p:grpSp>
      <p:sp>
        <p:nvSpPr>
          <p:cNvPr id="13" name="MH_SubTitle_2">
            <a:extLst>
              <a:ext uri="{FF2B5EF4-FFF2-40B4-BE49-F238E27FC236}">
                <a16:creationId xmlns:a16="http://schemas.microsoft.com/office/drawing/2014/main" id="{9C01ED8A-2015-4BD7-A0D8-5EDF6B6227B5}"/>
              </a:ext>
            </a:extLst>
          </p:cNvPr>
          <p:cNvSpPr txBox="1"/>
          <p:nvPr>
            <p:custDataLst>
              <p:tags r:id="rId7"/>
            </p:custDataLst>
          </p:nvPr>
        </p:nvSpPr>
        <p:spPr>
          <a:xfrm>
            <a:off x="7228892" y="2747293"/>
            <a:ext cx="2181164" cy="365760"/>
          </a:xfrm>
          <a:prstGeom prst="rect">
            <a:avLst/>
          </a:prstGeom>
          <a:noFill/>
        </p:spPr>
        <p:txBody>
          <a:bodyPr anchor="ctr" bIns="0" lIns="0" rIns="0" tIns="0" wrap="square">
            <a:spAutoFit/>
          </a:bodyPr>
          <a:lstStyle/>
          <a:p>
            <a:r>
              <a:rPr altLang="en-US" lang="zh-CN" sz="2400">
                <a:latin typeface="+mn-ea"/>
                <a:sym charset="0" panose="020b0604020202020204" pitchFamily="34" typeface="Arial"/>
              </a:rPr>
              <a:t>亮点业绩展示</a:t>
            </a:r>
          </a:p>
        </p:txBody>
      </p:sp>
      <p:grpSp>
        <p:nvGrpSpPr>
          <p:cNvPr id="14" name="组合 6">
            <a:extLst>
              <a:ext uri="{FF2B5EF4-FFF2-40B4-BE49-F238E27FC236}">
                <a16:creationId xmlns:a16="http://schemas.microsoft.com/office/drawing/2014/main" id="{044AD9F2-167D-488A-B7F4-8D9803448257}"/>
              </a:ext>
            </a:extLst>
          </p:cNvPr>
          <p:cNvGrpSpPr/>
          <p:nvPr/>
        </p:nvGrpSpPr>
        <p:grpSpPr>
          <a:xfrm>
            <a:off x="6194230" y="2570219"/>
            <a:ext cx="802575" cy="571803"/>
            <a:chOff x="6127160" y="3025147"/>
            <a:chExt cx="1128426" cy="803806"/>
          </a:xfrm>
          <a:effectLst>
            <a:outerShdw algn="tl" blurRad="254000" dir="2700000" dist="127000" rotWithShape="0">
              <a:srgbClr val="2A54CB">
                <a:alpha val="40000"/>
              </a:srgbClr>
            </a:outerShdw>
          </a:effectLst>
        </p:grpSpPr>
        <p:cxnSp>
          <p:nvCxnSpPr>
            <p:cNvPr id="15" name="MH_Other_4">
              <a:extLst>
                <a:ext uri="{FF2B5EF4-FFF2-40B4-BE49-F238E27FC236}">
                  <a16:creationId xmlns:a16="http://schemas.microsoft.com/office/drawing/2014/main" id="{030D4CB8-DF6C-4685-A997-321936DB2F31}"/>
                </a:ext>
              </a:extLst>
            </p:cNvPr>
            <p:cNvCxnSpPr/>
            <p:nvPr>
              <p:custDataLst>
                <p:tags r:id="rId8"/>
              </p:custDataLst>
            </p:nvPr>
          </p:nvCxnSpPr>
          <p:spPr>
            <a:xfrm flipH="1">
              <a:off x="6525624" y="3142521"/>
              <a:ext cx="729962" cy="686432"/>
            </a:xfrm>
            <a:prstGeom prst="line">
              <a:avLst/>
            </a:prstGeom>
            <a:ln w="12700">
              <a:solidFill>
                <a:srgbClr val="317ABB"/>
              </a:solidFill>
            </a:ln>
          </p:spPr>
          <p:style>
            <a:lnRef idx="1">
              <a:schemeClr val="accent1"/>
            </a:lnRef>
            <a:fillRef idx="0">
              <a:schemeClr val="accent1"/>
            </a:fillRef>
            <a:effectRef idx="0">
              <a:schemeClr val="accent1"/>
            </a:effectRef>
            <a:fontRef idx="minor">
              <a:schemeClr val="tx1"/>
            </a:fontRef>
          </p:style>
        </p:cxnSp>
        <p:sp>
          <p:nvSpPr>
            <p:cNvPr id="16" name="MH_Other_5">
              <a:extLst>
                <a:ext uri="{FF2B5EF4-FFF2-40B4-BE49-F238E27FC236}">
                  <a16:creationId xmlns:a16="http://schemas.microsoft.com/office/drawing/2014/main" id="{2477518A-2EC8-4C73-8E4F-12B437DD0886}"/>
                </a:ext>
              </a:extLst>
            </p:cNvPr>
            <p:cNvSpPr/>
            <p:nvPr>
              <p:custDataLst>
                <p:tags r:id="rId9"/>
              </p:custDataLst>
            </p:nvPr>
          </p:nvSpPr>
          <p:spPr>
            <a:xfrm>
              <a:off x="6145577" y="3544334"/>
              <a:ext cx="532403" cy="241088"/>
            </a:xfrm>
            <a:custGeom>
              <a:gdLst>
                <a:gd fmla="*/ 0 w 928918" name="connsiteX0"/>
                <a:gd fmla="*/ 0 h 459023" name="connsiteY0"/>
                <a:gd fmla="*/ 928918 w 928918" name="connsiteX1"/>
                <a:gd fmla="*/ 0 h 459023" name="connsiteY1"/>
                <a:gd fmla="*/ 464459 w 928918" name="connsiteX2"/>
                <a:gd fmla="*/ 459023 h 459023" name="connsiteY2"/>
              </a:gdLst>
              <a:cxnLst>
                <a:cxn ang="0">
                  <a:pos x="connsiteX0" y="connsiteY0"/>
                </a:cxn>
                <a:cxn ang="0">
                  <a:pos x="connsiteX1" y="connsiteY1"/>
                </a:cxn>
                <a:cxn ang="0">
                  <a:pos x="connsiteX2" y="connsiteY2"/>
                </a:cxn>
              </a:cxnLst>
              <a:rect b="b" l="l" r="r" t="t"/>
              <a:pathLst>
                <a:path h="459023" w="928918">
                  <a:moveTo>
                    <a:pt x="0" y="0"/>
                  </a:moveTo>
                  <a:lnTo>
                    <a:pt x="928918" y="0"/>
                  </a:lnTo>
                  <a:lnTo>
                    <a:pt x="464459" y="459023"/>
                  </a:lnTo>
                  <a:close/>
                </a:path>
              </a:pathLst>
            </a:custGeom>
            <a:solidFill>
              <a:srgbClr val="317AB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75933" lIns="0" rIns="0" tIns="0">
              <a:normAutofit/>
            </a:bodyPr>
            <a:lstStyle/>
            <a:p>
              <a:pPr algn="ctr">
                <a:defRPr/>
              </a:pPr>
              <a:endParaRPr altLang="en-US" lang="zh-CN" sz="800">
                <a:solidFill>
                  <a:schemeClr val="tx1"/>
                </a:solidFill>
                <a:latin typeface="+mn-ea"/>
                <a:sym charset="0" panose="020b0604020202020204" pitchFamily="34" typeface="Arial"/>
              </a:endParaRPr>
            </a:p>
          </p:txBody>
        </p:sp>
        <p:sp>
          <p:nvSpPr>
            <p:cNvPr id="17" name="MH_Other_6">
              <a:extLst>
                <a:ext uri="{FF2B5EF4-FFF2-40B4-BE49-F238E27FC236}">
                  <a16:creationId xmlns:a16="http://schemas.microsoft.com/office/drawing/2014/main" id="{E395DCC8-5315-4DD3-AC1C-3C2DB92E0F07}"/>
                </a:ext>
              </a:extLst>
            </p:cNvPr>
            <p:cNvSpPr txBox="1">
              <a:spLocks noChangeArrowheads="1"/>
            </p:cNvSpPr>
            <p:nvPr>
              <p:custDataLst>
                <p:tags r:id="rId10"/>
              </p:custDataLst>
            </p:nvPr>
          </p:nvSpPr>
          <p:spPr bwMode="auto">
            <a:xfrm>
              <a:off x="6127161" y="3030169"/>
              <a:ext cx="565888" cy="51416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b" bIns="0" lIns="0" rIns="0" tIns="0">
              <a:spAutoFit/>
            </a:bodyPr>
            <a:lstStyle>
              <a:lvl1pPr>
                <a:defRPr>
                  <a:solidFill>
                    <a:schemeClr val="tx1"/>
                  </a:solidFill>
                  <a:latin charset="-122" panose="02010600030101010101" pitchFamily="2" typeface="等线"/>
                  <a:ea charset="-122" panose="02010600030101010101" pitchFamily="2" typeface="等线"/>
                </a:defRPr>
              </a:lvl1pPr>
              <a:lvl2pPr indent="-285750" marL="742950">
                <a:defRPr>
                  <a:solidFill>
                    <a:schemeClr val="tx1"/>
                  </a:solidFill>
                  <a:latin charset="-122" panose="02010600030101010101" pitchFamily="2" typeface="等线"/>
                  <a:ea charset="-122" panose="02010600030101010101" pitchFamily="2" typeface="等线"/>
                </a:defRPr>
              </a:lvl2pPr>
              <a:lvl3pPr indent="-228600" marL="1143000">
                <a:defRPr>
                  <a:solidFill>
                    <a:schemeClr val="tx1"/>
                  </a:solidFill>
                  <a:latin charset="-122" panose="02010600030101010101" pitchFamily="2" typeface="等线"/>
                  <a:ea charset="-122" panose="02010600030101010101" pitchFamily="2" typeface="等线"/>
                </a:defRPr>
              </a:lvl3pPr>
              <a:lvl4pPr indent="-228600" marL="1600200">
                <a:defRPr>
                  <a:solidFill>
                    <a:schemeClr val="tx1"/>
                  </a:solidFill>
                  <a:latin charset="-122" panose="02010600030101010101" pitchFamily="2" typeface="等线"/>
                  <a:ea charset="-122" panose="02010600030101010101" pitchFamily="2" typeface="等线"/>
                </a:defRPr>
              </a:lvl4pPr>
              <a:lvl5pPr indent="-228600" marL="2057400">
                <a:defRPr>
                  <a:solidFill>
                    <a:schemeClr val="tx1"/>
                  </a:solidFill>
                  <a:latin charset="-122" panose="02010600030101010101" pitchFamily="2" typeface="等线"/>
                  <a:ea charset="-122" panose="02010600030101010101" pitchFamily="2" typeface="等线"/>
                </a:defRPr>
              </a:lvl5pPr>
              <a:lvl6pPr fontAlgn="base" indent="-228600" marL="2514600">
                <a:spcBef>
                  <a:spcPct val="0"/>
                </a:spcBef>
                <a:spcAft>
                  <a:spcPct val="0"/>
                </a:spcAft>
                <a:defRPr>
                  <a:solidFill>
                    <a:schemeClr val="tx1"/>
                  </a:solidFill>
                  <a:latin charset="-122" panose="02010600030101010101" pitchFamily="2" typeface="等线"/>
                  <a:ea charset="-122" panose="02010600030101010101" pitchFamily="2" typeface="等线"/>
                </a:defRPr>
              </a:lvl6pPr>
              <a:lvl7pPr fontAlgn="base" indent="-228600" marL="2971800">
                <a:spcBef>
                  <a:spcPct val="0"/>
                </a:spcBef>
                <a:spcAft>
                  <a:spcPct val="0"/>
                </a:spcAft>
                <a:defRPr>
                  <a:solidFill>
                    <a:schemeClr val="tx1"/>
                  </a:solidFill>
                  <a:latin charset="-122" panose="02010600030101010101" pitchFamily="2" typeface="等线"/>
                  <a:ea charset="-122" panose="02010600030101010101" pitchFamily="2" typeface="等线"/>
                </a:defRPr>
              </a:lvl7pPr>
              <a:lvl8pPr fontAlgn="base" indent="-228600" marL="3429000">
                <a:spcBef>
                  <a:spcPct val="0"/>
                </a:spcBef>
                <a:spcAft>
                  <a:spcPct val="0"/>
                </a:spcAft>
                <a:defRPr>
                  <a:solidFill>
                    <a:schemeClr val="tx1"/>
                  </a:solidFill>
                  <a:latin charset="-122" panose="02010600030101010101" pitchFamily="2" typeface="等线"/>
                  <a:ea charset="-122" panose="02010600030101010101" pitchFamily="2" typeface="等线"/>
                </a:defRPr>
              </a:lvl8pPr>
              <a:lvl9pPr fontAlgn="base" indent="-228600" marL="3886200">
                <a:spcBef>
                  <a:spcPct val="0"/>
                </a:spcBef>
                <a:spcAft>
                  <a:spcPct val="0"/>
                </a:spcAft>
                <a:defRPr>
                  <a:solidFill>
                    <a:schemeClr val="tx1"/>
                  </a:solidFill>
                  <a:latin charset="-122" panose="02010600030101010101" pitchFamily="2" typeface="等线"/>
                  <a:ea charset="-122" panose="02010600030101010101" pitchFamily="2" typeface="等线"/>
                </a:defRPr>
              </a:lvl9pPr>
            </a:lstStyle>
            <a:p>
              <a:pPr algn="ctr">
                <a:defRPr/>
              </a:pPr>
              <a:r>
                <a:rPr altLang="zh-CN" lang="en-US" sz="2400">
                  <a:latin typeface="+mn-ea"/>
                  <a:ea typeface="+mn-ea"/>
                  <a:sym charset="0" panose="020b0604020202020204" pitchFamily="34" typeface="Arial"/>
                </a:rPr>
                <a:t>02</a:t>
              </a:r>
            </a:p>
          </p:txBody>
        </p:sp>
      </p:grpSp>
      <p:sp>
        <p:nvSpPr>
          <p:cNvPr id="18" name="MH_SubTitle_3">
            <a:extLst>
              <a:ext uri="{FF2B5EF4-FFF2-40B4-BE49-F238E27FC236}">
                <a16:creationId xmlns:a16="http://schemas.microsoft.com/office/drawing/2014/main" id="{94FE29AB-353E-4ADC-8987-ED118A7C1620}"/>
              </a:ext>
            </a:extLst>
          </p:cNvPr>
          <p:cNvSpPr txBox="1"/>
          <p:nvPr>
            <p:custDataLst>
              <p:tags r:id="rId11"/>
            </p:custDataLst>
          </p:nvPr>
        </p:nvSpPr>
        <p:spPr>
          <a:xfrm>
            <a:off x="7228892" y="3490869"/>
            <a:ext cx="2181164" cy="365760"/>
          </a:xfrm>
          <a:prstGeom prst="rect">
            <a:avLst/>
          </a:prstGeom>
          <a:noFill/>
        </p:spPr>
        <p:txBody>
          <a:bodyPr anchor="ctr" bIns="0" lIns="0" rIns="0" tIns="0" wrap="square">
            <a:spAutoFit/>
          </a:bodyPr>
          <a:lstStyle/>
          <a:p>
            <a:r>
              <a:rPr altLang="en-US" lang="zh-CN" sz="2400">
                <a:latin typeface="+mn-ea"/>
                <a:sym charset="0" panose="020b0604020202020204" pitchFamily="34" typeface="Arial"/>
              </a:rPr>
              <a:t>存在问题分析</a:t>
            </a:r>
          </a:p>
        </p:txBody>
      </p:sp>
      <p:grpSp>
        <p:nvGrpSpPr>
          <p:cNvPr id="19" name="组合 7">
            <a:extLst>
              <a:ext uri="{FF2B5EF4-FFF2-40B4-BE49-F238E27FC236}">
                <a16:creationId xmlns:a16="http://schemas.microsoft.com/office/drawing/2014/main" id="{4F528647-FD1D-4FDA-9F1D-B4BBE6C345E3}"/>
              </a:ext>
            </a:extLst>
          </p:cNvPr>
          <p:cNvGrpSpPr/>
          <p:nvPr/>
        </p:nvGrpSpPr>
        <p:grpSpPr>
          <a:xfrm>
            <a:off x="6194230" y="3314191"/>
            <a:ext cx="802575" cy="571803"/>
            <a:chOff x="6127160" y="4069863"/>
            <a:chExt cx="1128426" cy="803806"/>
          </a:xfrm>
          <a:effectLst>
            <a:outerShdw algn="tl" blurRad="254000" dir="2700000" dist="127000" rotWithShape="0">
              <a:srgbClr val="2A54CB">
                <a:alpha val="40000"/>
              </a:srgbClr>
            </a:outerShdw>
          </a:effectLst>
        </p:grpSpPr>
        <p:cxnSp>
          <p:nvCxnSpPr>
            <p:cNvPr id="20" name="MH_Other_7">
              <a:extLst>
                <a:ext uri="{FF2B5EF4-FFF2-40B4-BE49-F238E27FC236}">
                  <a16:creationId xmlns:a16="http://schemas.microsoft.com/office/drawing/2014/main" id="{E69D7050-C2DB-468C-B9E4-7EB510FBBB5B}"/>
                </a:ext>
              </a:extLst>
            </p:cNvPr>
            <p:cNvCxnSpPr/>
            <p:nvPr>
              <p:custDataLst>
                <p:tags r:id="rId12"/>
              </p:custDataLst>
            </p:nvPr>
          </p:nvCxnSpPr>
          <p:spPr>
            <a:xfrm flipH="1">
              <a:off x="6525624" y="4187237"/>
              <a:ext cx="729962" cy="686432"/>
            </a:xfrm>
            <a:prstGeom prst="line">
              <a:avLst/>
            </a:prstGeom>
            <a:ln w="12700">
              <a:solidFill>
                <a:srgbClr val="317ABB"/>
              </a:solidFill>
            </a:ln>
          </p:spPr>
          <p:style>
            <a:lnRef idx="1">
              <a:schemeClr val="accent1"/>
            </a:lnRef>
            <a:fillRef idx="0">
              <a:schemeClr val="accent1"/>
            </a:fillRef>
            <a:effectRef idx="0">
              <a:schemeClr val="accent1"/>
            </a:effectRef>
            <a:fontRef idx="minor">
              <a:schemeClr val="tx1"/>
            </a:fontRef>
          </p:style>
        </p:cxnSp>
        <p:sp>
          <p:nvSpPr>
            <p:cNvPr id="21" name="MH_Other_8">
              <a:extLst>
                <a:ext uri="{FF2B5EF4-FFF2-40B4-BE49-F238E27FC236}">
                  <a16:creationId xmlns:a16="http://schemas.microsoft.com/office/drawing/2014/main" id="{7793EB74-2032-4FEE-99BC-428244A22630}"/>
                </a:ext>
              </a:extLst>
            </p:cNvPr>
            <p:cNvSpPr/>
            <p:nvPr>
              <p:custDataLst>
                <p:tags r:id="rId13"/>
              </p:custDataLst>
            </p:nvPr>
          </p:nvSpPr>
          <p:spPr>
            <a:xfrm>
              <a:off x="6145577" y="4589050"/>
              <a:ext cx="532403" cy="241088"/>
            </a:xfrm>
            <a:custGeom>
              <a:gdLst>
                <a:gd fmla="*/ 0 w 928918" name="connsiteX0"/>
                <a:gd fmla="*/ 0 h 459023" name="connsiteY0"/>
                <a:gd fmla="*/ 928918 w 928918" name="connsiteX1"/>
                <a:gd fmla="*/ 0 h 459023" name="connsiteY1"/>
                <a:gd fmla="*/ 464459 w 928918" name="connsiteX2"/>
                <a:gd fmla="*/ 459023 h 459023" name="connsiteY2"/>
              </a:gdLst>
              <a:cxnLst>
                <a:cxn ang="0">
                  <a:pos x="connsiteX0" y="connsiteY0"/>
                </a:cxn>
                <a:cxn ang="0">
                  <a:pos x="connsiteX1" y="connsiteY1"/>
                </a:cxn>
                <a:cxn ang="0">
                  <a:pos x="connsiteX2" y="connsiteY2"/>
                </a:cxn>
              </a:cxnLst>
              <a:rect b="b" l="l" r="r" t="t"/>
              <a:pathLst>
                <a:path h="459023" w="928918">
                  <a:moveTo>
                    <a:pt x="0" y="0"/>
                  </a:moveTo>
                  <a:lnTo>
                    <a:pt x="928918" y="0"/>
                  </a:lnTo>
                  <a:lnTo>
                    <a:pt x="464459" y="459023"/>
                  </a:lnTo>
                  <a:close/>
                </a:path>
              </a:pathLst>
            </a:custGeom>
            <a:solidFill>
              <a:srgbClr val="317AB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75933" lIns="0" rIns="0" tIns="0">
              <a:normAutofit/>
            </a:bodyPr>
            <a:lstStyle/>
            <a:p>
              <a:pPr algn="ctr">
                <a:defRPr/>
              </a:pPr>
              <a:endParaRPr altLang="en-US" lang="zh-CN" sz="800">
                <a:solidFill>
                  <a:schemeClr val="tx1"/>
                </a:solidFill>
                <a:latin typeface="+mn-ea"/>
                <a:sym charset="0" panose="020b0604020202020204" pitchFamily="34" typeface="Arial"/>
              </a:endParaRPr>
            </a:p>
          </p:txBody>
        </p:sp>
        <p:sp>
          <p:nvSpPr>
            <p:cNvPr id="22" name="MH_Other_9">
              <a:extLst>
                <a:ext uri="{FF2B5EF4-FFF2-40B4-BE49-F238E27FC236}">
                  <a16:creationId xmlns:a16="http://schemas.microsoft.com/office/drawing/2014/main" id="{CE6CD894-8B24-4C73-B3EA-C4FBC2F8D316}"/>
                </a:ext>
              </a:extLst>
            </p:cNvPr>
            <p:cNvSpPr txBox="1">
              <a:spLocks noChangeArrowheads="1"/>
            </p:cNvSpPr>
            <p:nvPr>
              <p:custDataLst>
                <p:tags r:id="rId14"/>
              </p:custDataLst>
            </p:nvPr>
          </p:nvSpPr>
          <p:spPr bwMode="auto">
            <a:xfrm>
              <a:off x="6127161" y="4074885"/>
              <a:ext cx="565888" cy="51416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b" bIns="0" lIns="0" rIns="0" tIns="0">
              <a:spAutoFit/>
            </a:bodyPr>
            <a:lstStyle>
              <a:lvl1pPr>
                <a:defRPr>
                  <a:solidFill>
                    <a:schemeClr val="tx1"/>
                  </a:solidFill>
                  <a:latin charset="-122" panose="02010600030101010101" pitchFamily="2" typeface="等线"/>
                  <a:ea charset="-122" panose="02010600030101010101" pitchFamily="2" typeface="等线"/>
                </a:defRPr>
              </a:lvl1pPr>
              <a:lvl2pPr indent="-285750" marL="742950">
                <a:defRPr>
                  <a:solidFill>
                    <a:schemeClr val="tx1"/>
                  </a:solidFill>
                  <a:latin charset="-122" panose="02010600030101010101" pitchFamily="2" typeface="等线"/>
                  <a:ea charset="-122" panose="02010600030101010101" pitchFamily="2" typeface="等线"/>
                </a:defRPr>
              </a:lvl2pPr>
              <a:lvl3pPr indent="-228600" marL="1143000">
                <a:defRPr>
                  <a:solidFill>
                    <a:schemeClr val="tx1"/>
                  </a:solidFill>
                  <a:latin charset="-122" panose="02010600030101010101" pitchFamily="2" typeface="等线"/>
                  <a:ea charset="-122" panose="02010600030101010101" pitchFamily="2" typeface="等线"/>
                </a:defRPr>
              </a:lvl3pPr>
              <a:lvl4pPr indent="-228600" marL="1600200">
                <a:defRPr>
                  <a:solidFill>
                    <a:schemeClr val="tx1"/>
                  </a:solidFill>
                  <a:latin charset="-122" panose="02010600030101010101" pitchFamily="2" typeface="等线"/>
                  <a:ea charset="-122" panose="02010600030101010101" pitchFamily="2" typeface="等线"/>
                </a:defRPr>
              </a:lvl4pPr>
              <a:lvl5pPr indent="-228600" marL="2057400">
                <a:defRPr>
                  <a:solidFill>
                    <a:schemeClr val="tx1"/>
                  </a:solidFill>
                  <a:latin charset="-122" panose="02010600030101010101" pitchFamily="2" typeface="等线"/>
                  <a:ea charset="-122" panose="02010600030101010101" pitchFamily="2" typeface="等线"/>
                </a:defRPr>
              </a:lvl5pPr>
              <a:lvl6pPr fontAlgn="base" indent="-228600" marL="2514600">
                <a:spcBef>
                  <a:spcPct val="0"/>
                </a:spcBef>
                <a:spcAft>
                  <a:spcPct val="0"/>
                </a:spcAft>
                <a:defRPr>
                  <a:solidFill>
                    <a:schemeClr val="tx1"/>
                  </a:solidFill>
                  <a:latin charset="-122" panose="02010600030101010101" pitchFamily="2" typeface="等线"/>
                  <a:ea charset="-122" panose="02010600030101010101" pitchFamily="2" typeface="等线"/>
                </a:defRPr>
              </a:lvl6pPr>
              <a:lvl7pPr fontAlgn="base" indent="-228600" marL="2971800">
                <a:spcBef>
                  <a:spcPct val="0"/>
                </a:spcBef>
                <a:spcAft>
                  <a:spcPct val="0"/>
                </a:spcAft>
                <a:defRPr>
                  <a:solidFill>
                    <a:schemeClr val="tx1"/>
                  </a:solidFill>
                  <a:latin charset="-122" panose="02010600030101010101" pitchFamily="2" typeface="等线"/>
                  <a:ea charset="-122" panose="02010600030101010101" pitchFamily="2" typeface="等线"/>
                </a:defRPr>
              </a:lvl7pPr>
              <a:lvl8pPr fontAlgn="base" indent="-228600" marL="3429000">
                <a:spcBef>
                  <a:spcPct val="0"/>
                </a:spcBef>
                <a:spcAft>
                  <a:spcPct val="0"/>
                </a:spcAft>
                <a:defRPr>
                  <a:solidFill>
                    <a:schemeClr val="tx1"/>
                  </a:solidFill>
                  <a:latin charset="-122" panose="02010600030101010101" pitchFamily="2" typeface="等线"/>
                  <a:ea charset="-122" panose="02010600030101010101" pitchFamily="2" typeface="等线"/>
                </a:defRPr>
              </a:lvl8pPr>
              <a:lvl9pPr fontAlgn="base" indent="-228600" marL="3886200">
                <a:spcBef>
                  <a:spcPct val="0"/>
                </a:spcBef>
                <a:spcAft>
                  <a:spcPct val="0"/>
                </a:spcAft>
                <a:defRPr>
                  <a:solidFill>
                    <a:schemeClr val="tx1"/>
                  </a:solidFill>
                  <a:latin charset="-122" panose="02010600030101010101" pitchFamily="2" typeface="等线"/>
                  <a:ea charset="-122" panose="02010600030101010101" pitchFamily="2" typeface="等线"/>
                </a:defRPr>
              </a:lvl9pPr>
            </a:lstStyle>
            <a:p>
              <a:pPr algn="ctr">
                <a:defRPr/>
              </a:pPr>
              <a:r>
                <a:rPr altLang="zh-CN" lang="en-US" sz="2400">
                  <a:latin typeface="+mn-ea"/>
                  <a:ea typeface="+mn-ea"/>
                  <a:sym charset="0" panose="020b0604020202020204" pitchFamily="34" typeface="Arial"/>
                </a:rPr>
                <a:t>03</a:t>
              </a:r>
            </a:p>
          </p:txBody>
        </p:sp>
      </p:grpSp>
      <p:sp>
        <p:nvSpPr>
          <p:cNvPr id="23" name="MH_SubTitle_4">
            <a:extLst>
              <a:ext uri="{FF2B5EF4-FFF2-40B4-BE49-F238E27FC236}">
                <a16:creationId xmlns:a16="http://schemas.microsoft.com/office/drawing/2014/main" id="{B5CA7D73-24C8-4297-A2F5-D1FFDA54F51E}"/>
              </a:ext>
            </a:extLst>
          </p:cNvPr>
          <p:cNvSpPr txBox="1"/>
          <p:nvPr>
            <p:custDataLst>
              <p:tags r:id="rId15"/>
            </p:custDataLst>
          </p:nvPr>
        </p:nvSpPr>
        <p:spPr>
          <a:xfrm>
            <a:off x="7228892" y="4234450"/>
            <a:ext cx="2181164" cy="365760"/>
          </a:xfrm>
          <a:prstGeom prst="rect">
            <a:avLst/>
          </a:prstGeom>
          <a:noFill/>
        </p:spPr>
        <p:txBody>
          <a:bodyPr anchor="ctr" bIns="0" lIns="0" rIns="0" tIns="0" wrap="square">
            <a:spAutoFit/>
          </a:bodyPr>
          <a:lstStyle/>
          <a:p>
            <a:r>
              <a:rPr altLang="en-US" lang="zh-CN" sz="2400">
                <a:latin typeface="+mn-ea"/>
                <a:sym charset="0" panose="020b0604020202020204" pitchFamily="34" typeface="Arial"/>
              </a:rPr>
              <a:t>未来发展规划</a:t>
            </a:r>
          </a:p>
        </p:txBody>
      </p:sp>
      <p:grpSp>
        <p:nvGrpSpPr>
          <p:cNvPr id="24" name="组合 9">
            <a:extLst>
              <a:ext uri="{FF2B5EF4-FFF2-40B4-BE49-F238E27FC236}">
                <a16:creationId xmlns:a16="http://schemas.microsoft.com/office/drawing/2014/main" id="{1573867C-2A1C-4E64-8EBA-19D32C14BF37}"/>
              </a:ext>
            </a:extLst>
          </p:cNvPr>
          <p:cNvGrpSpPr/>
          <p:nvPr/>
        </p:nvGrpSpPr>
        <p:grpSpPr>
          <a:xfrm>
            <a:off x="6194230" y="4058173"/>
            <a:ext cx="802575" cy="570612"/>
            <a:chOff x="6127160" y="5116254"/>
            <a:chExt cx="1128426" cy="802130"/>
          </a:xfrm>
          <a:effectLst>
            <a:outerShdw algn="tl" blurRad="254000" dir="2700000" dist="127000" rotWithShape="0">
              <a:srgbClr val="2A54CB">
                <a:alpha val="40000"/>
              </a:srgbClr>
            </a:outerShdw>
          </a:effectLst>
        </p:grpSpPr>
        <p:cxnSp>
          <p:nvCxnSpPr>
            <p:cNvPr id="25" name="MH_Other_10">
              <a:extLst>
                <a:ext uri="{FF2B5EF4-FFF2-40B4-BE49-F238E27FC236}">
                  <a16:creationId xmlns:a16="http://schemas.microsoft.com/office/drawing/2014/main" id="{5C887D5A-C400-4579-BF6D-E13FE746F781}"/>
                </a:ext>
              </a:extLst>
            </p:cNvPr>
            <p:cNvCxnSpPr/>
            <p:nvPr>
              <p:custDataLst>
                <p:tags r:id="rId16"/>
              </p:custDataLst>
            </p:nvPr>
          </p:nvCxnSpPr>
          <p:spPr>
            <a:xfrm flipH="1">
              <a:off x="6525624" y="5233626"/>
              <a:ext cx="729962" cy="684758"/>
            </a:xfrm>
            <a:prstGeom prst="line">
              <a:avLst/>
            </a:prstGeom>
            <a:ln w="12700">
              <a:solidFill>
                <a:srgbClr val="317ABB"/>
              </a:solidFill>
            </a:ln>
          </p:spPr>
          <p:style>
            <a:lnRef idx="1">
              <a:schemeClr val="accent1"/>
            </a:lnRef>
            <a:fillRef idx="0">
              <a:schemeClr val="accent1"/>
            </a:fillRef>
            <a:effectRef idx="0">
              <a:schemeClr val="accent1"/>
            </a:effectRef>
            <a:fontRef idx="minor">
              <a:schemeClr val="tx1"/>
            </a:fontRef>
          </p:style>
        </p:cxnSp>
        <p:sp>
          <p:nvSpPr>
            <p:cNvPr id="26" name="MH_Other_11">
              <a:extLst>
                <a:ext uri="{FF2B5EF4-FFF2-40B4-BE49-F238E27FC236}">
                  <a16:creationId xmlns:a16="http://schemas.microsoft.com/office/drawing/2014/main" id="{DE1FD64A-80BC-4F06-9401-3623579923DB}"/>
                </a:ext>
              </a:extLst>
            </p:cNvPr>
            <p:cNvSpPr/>
            <p:nvPr>
              <p:custDataLst>
                <p:tags r:id="rId17"/>
              </p:custDataLst>
            </p:nvPr>
          </p:nvSpPr>
          <p:spPr>
            <a:xfrm>
              <a:off x="6145577" y="5635440"/>
              <a:ext cx="532403" cy="241088"/>
            </a:xfrm>
            <a:custGeom>
              <a:gdLst>
                <a:gd fmla="*/ 0 w 928918" name="connsiteX0"/>
                <a:gd fmla="*/ 0 h 459023" name="connsiteY0"/>
                <a:gd fmla="*/ 928918 w 928918" name="connsiteX1"/>
                <a:gd fmla="*/ 0 h 459023" name="connsiteY1"/>
                <a:gd fmla="*/ 464459 w 928918" name="connsiteX2"/>
                <a:gd fmla="*/ 459023 h 459023" name="connsiteY2"/>
              </a:gdLst>
              <a:cxnLst>
                <a:cxn ang="0">
                  <a:pos x="connsiteX0" y="connsiteY0"/>
                </a:cxn>
                <a:cxn ang="0">
                  <a:pos x="connsiteX1" y="connsiteY1"/>
                </a:cxn>
                <a:cxn ang="0">
                  <a:pos x="connsiteX2" y="connsiteY2"/>
                </a:cxn>
              </a:cxnLst>
              <a:rect b="b" l="l" r="r" t="t"/>
              <a:pathLst>
                <a:path h="459023" w="928918">
                  <a:moveTo>
                    <a:pt x="0" y="0"/>
                  </a:moveTo>
                  <a:lnTo>
                    <a:pt x="928918" y="0"/>
                  </a:lnTo>
                  <a:lnTo>
                    <a:pt x="464459" y="459023"/>
                  </a:lnTo>
                  <a:close/>
                </a:path>
              </a:pathLst>
            </a:custGeom>
            <a:solidFill>
              <a:srgbClr val="317AB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75933" lIns="0" rIns="0" tIns="0">
              <a:normAutofit/>
            </a:bodyPr>
            <a:lstStyle/>
            <a:p>
              <a:pPr algn="ctr">
                <a:defRPr/>
              </a:pPr>
              <a:endParaRPr altLang="en-US" lang="zh-CN" sz="800">
                <a:solidFill>
                  <a:schemeClr val="tx1"/>
                </a:solidFill>
                <a:latin typeface="+mn-ea"/>
                <a:sym charset="0" panose="020b0604020202020204" pitchFamily="34" typeface="Arial"/>
              </a:endParaRPr>
            </a:p>
          </p:txBody>
        </p:sp>
        <p:sp>
          <p:nvSpPr>
            <p:cNvPr id="27" name="MH_Other_12">
              <a:extLst>
                <a:ext uri="{FF2B5EF4-FFF2-40B4-BE49-F238E27FC236}">
                  <a16:creationId xmlns:a16="http://schemas.microsoft.com/office/drawing/2014/main" id="{C99008A7-D8C2-4534-927F-292084C2034A}"/>
                </a:ext>
              </a:extLst>
            </p:cNvPr>
            <p:cNvSpPr txBox="1">
              <a:spLocks noChangeArrowheads="1"/>
            </p:cNvSpPr>
            <p:nvPr>
              <p:custDataLst>
                <p:tags r:id="rId18"/>
              </p:custDataLst>
            </p:nvPr>
          </p:nvSpPr>
          <p:spPr bwMode="auto">
            <a:xfrm>
              <a:off x="6127161" y="5121275"/>
              <a:ext cx="565888" cy="51416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b" bIns="0" lIns="0" rIns="0" tIns="0">
              <a:spAutoFit/>
            </a:bodyPr>
            <a:lstStyle>
              <a:lvl1pPr>
                <a:defRPr>
                  <a:solidFill>
                    <a:schemeClr val="tx1"/>
                  </a:solidFill>
                  <a:latin charset="-122" panose="02010600030101010101" pitchFamily="2" typeface="等线"/>
                  <a:ea charset="-122" panose="02010600030101010101" pitchFamily="2" typeface="等线"/>
                </a:defRPr>
              </a:lvl1pPr>
              <a:lvl2pPr indent="-285750" marL="742950">
                <a:defRPr>
                  <a:solidFill>
                    <a:schemeClr val="tx1"/>
                  </a:solidFill>
                  <a:latin charset="-122" panose="02010600030101010101" pitchFamily="2" typeface="等线"/>
                  <a:ea charset="-122" panose="02010600030101010101" pitchFamily="2" typeface="等线"/>
                </a:defRPr>
              </a:lvl2pPr>
              <a:lvl3pPr indent="-228600" marL="1143000">
                <a:defRPr>
                  <a:solidFill>
                    <a:schemeClr val="tx1"/>
                  </a:solidFill>
                  <a:latin charset="-122" panose="02010600030101010101" pitchFamily="2" typeface="等线"/>
                  <a:ea charset="-122" panose="02010600030101010101" pitchFamily="2" typeface="等线"/>
                </a:defRPr>
              </a:lvl3pPr>
              <a:lvl4pPr indent="-228600" marL="1600200">
                <a:defRPr>
                  <a:solidFill>
                    <a:schemeClr val="tx1"/>
                  </a:solidFill>
                  <a:latin charset="-122" panose="02010600030101010101" pitchFamily="2" typeface="等线"/>
                  <a:ea charset="-122" panose="02010600030101010101" pitchFamily="2" typeface="等线"/>
                </a:defRPr>
              </a:lvl4pPr>
              <a:lvl5pPr indent="-228600" marL="2057400">
                <a:defRPr>
                  <a:solidFill>
                    <a:schemeClr val="tx1"/>
                  </a:solidFill>
                  <a:latin charset="-122" panose="02010600030101010101" pitchFamily="2" typeface="等线"/>
                  <a:ea charset="-122" panose="02010600030101010101" pitchFamily="2" typeface="等线"/>
                </a:defRPr>
              </a:lvl5pPr>
              <a:lvl6pPr fontAlgn="base" indent="-228600" marL="2514600">
                <a:spcBef>
                  <a:spcPct val="0"/>
                </a:spcBef>
                <a:spcAft>
                  <a:spcPct val="0"/>
                </a:spcAft>
                <a:defRPr>
                  <a:solidFill>
                    <a:schemeClr val="tx1"/>
                  </a:solidFill>
                  <a:latin charset="-122" panose="02010600030101010101" pitchFamily="2" typeface="等线"/>
                  <a:ea charset="-122" panose="02010600030101010101" pitchFamily="2" typeface="等线"/>
                </a:defRPr>
              </a:lvl6pPr>
              <a:lvl7pPr fontAlgn="base" indent="-228600" marL="2971800">
                <a:spcBef>
                  <a:spcPct val="0"/>
                </a:spcBef>
                <a:spcAft>
                  <a:spcPct val="0"/>
                </a:spcAft>
                <a:defRPr>
                  <a:solidFill>
                    <a:schemeClr val="tx1"/>
                  </a:solidFill>
                  <a:latin charset="-122" panose="02010600030101010101" pitchFamily="2" typeface="等线"/>
                  <a:ea charset="-122" panose="02010600030101010101" pitchFamily="2" typeface="等线"/>
                </a:defRPr>
              </a:lvl7pPr>
              <a:lvl8pPr fontAlgn="base" indent="-228600" marL="3429000">
                <a:spcBef>
                  <a:spcPct val="0"/>
                </a:spcBef>
                <a:spcAft>
                  <a:spcPct val="0"/>
                </a:spcAft>
                <a:defRPr>
                  <a:solidFill>
                    <a:schemeClr val="tx1"/>
                  </a:solidFill>
                  <a:latin charset="-122" panose="02010600030101010101" pitchFamily="2" typeface="等线"/>
                  <a:ea charset="-122" panose="02010600030101010101" pitchFamily="2" typeface="等线"/>
                </a:defRPr>
              </a:lvl8pPr>
              <a:lvl9pPr fontAlgn="base" indent="-228600" marL="3886200">
                <a:spcBef>
                  <a:spcPct val="0"/>
                </a:spcBef>
                <a:spcAft>
                  <a:spcPct val="0"/>
                </a:spcAft>
                <a:defRPr>
                  <a:solidFill>
                    <a:schemeClr val="tx1"/>
                  </a:solidFill>
                  <a:latin charset="-122" panose="02010600030101010101" pitchFamily="2" typeface="等线"/>
                  <a:ea charset="-122" panose="02010600030101010101" pitchFamily="2" typeface="等线"/>
                </a:defRPr>
              </a:lvl9pPr>
            </a:lstStyle>
            <a:p>
              <a:pPr algn="ctr">
                <a:defRPr/>
              </a:pPr>
              <a:r>
                <a:rPr altLang="zh-CN" lang="en-US" sz="2400">
                  <a:latin typeface="+mn-ea"/>
                  <a:ea typeface="+mn-ea"/>
                  <a:sym charset="0" panose="020b0604020202020204" pitchFamily="34" typeface="Arial"/>
                </a:rPr>
                <a:t>04</a:t>
              </a:r>
            </a:p>
          </p:txBody>
        </p:sp>
      </p:grpSp>
      <p:sp>
        <p:nvSpPr>
          <p:cNvPr id="28" name="文本框 27">
            <a:extLst>
              <a:ext uri="{FF2B5EF4-FFF2-40B4-BE49-F238E27FC236}">
                <a16:creationId xmlns:a16="http://schemas.microsoft.com/office/drawing/2014/main" id="{5E4826E2-1B6B-4A0B-AFE7-DE7A6FD7DE75}"/>
              </a:ext>
            </a:extLst>
          </p:cNvPr>
          <p:cNvSpPr txBox="1"/>
          <p:nvPr/>
        </p:nvSpPr>
        <p:spPr>
          <a:xfrm>
            <a:off x="8265235" y="4869890"/>
            <a:ext cx="563880" cy="1005840"/>
          </a:xfrm>
          <a:prstGeom prst="rect">
            <a:avLst/>
          </a:prstGeom>
          <a:noFill/>
        </p:spPr>
        <p:txBody>
          <a:bodyPr rtlCol="0" wrap="none">
            <a:spAutoFit/>
          </a:bodyPr>
          <a:lstStyle/>
          <a:p>
            <a:r>
              <a:rPr altLang="zh-CN" i="1" lang="en-US" sz="6000">
                <a:solidFill>
                  <a:schemeClr val="accent1">
                    <a:lumMod val="60000"/>
                    <a:lumOff val="40000"/>
                    <a:alpha val="70000"/>
                  </a:schemeClr>
                </a:solidFill>
                <a:latin charset="0" panose="020b0a04020102020204" pitchFamily="34" typeface="Arial Black"/>
              </a:rPr>
              <a:t>“</a:t>
            </a:r>
          </a:p>
        </p:txBody>
      </p:sp>
      <p:sp>
        <p:nvSpPr>
          <p:cNvPr id="29" name="副标题 4">
            <a:extLst>
              <a:ext uri="{FF2B5EF4-FFF2-40B4-BE49-F238E27FC236}">
                <a16:creationId xmlns:a16="http://schemas.microsoft.com/office/drawing/2014/main" id="{0D00D258-4601-4226-813F-A8FECC5C77BF}"/>
              </a:ext>
            </a:extLst>
          </p:cNvPr>
          <p:cNvSpPr txBox="1"/>
          <p:nvPr/>
        </p:nvSpPr>
        <p:spPr>
          <a:xfrm>
            <a:off x="9070041" y="5160735"/>
            <a:ext cx="2844852" cy="558799"/>
          </a:xfrm>
          <a:prstGeom prst="rect">
            <a:avLst/>
          </a:prstGeom>
        </p:spPr>
        <p:txBody>
          <a:bodyPr>
            <a:normAutofit/>
          </a:bodyPr>
          <a:lstStyle>
            <a:lvl1pPr algn="l" defTabSz="914400" eaLnBrk="1" hangingPunct="1" indent="-342900" latinLnBrk="0" marL="342900" rtl="0">
              <a:spcBef>
                <a:spcPct val="20000"/>
              </a:spcBef>
              <a:buFont charset="0" panose="020b0604020202020204" pitchFamily="34" typeface="Arial"/>
              <a:buChar char="•"/>
              <a:defRPr kern="1200" sz="3200">
                <a:solidFill>
                  <a:schemeClr val="tx1"/>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2800">
                <a:solidFill>
                  <a:schemeClr val="tx1"/>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2400">
                <a:solidFill>
                  <a:schemeClr val="tx1"/>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2000">
                <a:solidFill>
                  <a:schemeClr val="tx1"/>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2000">
                <a:solidFill>
                  <a:schemeClr val="tx1"/>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indent="0" marL="0">
              <a:buNone/>
            </a:pPr>
            <a:r>
              <a:rPr altLang="zh-CN" b="1" i="1" lang="en-US" sz="2800">
                <a:solidFill>
                  <a:schemeClr val="accent1">
                    <a:lumMod val="60000"/>
                    <a:lumOff val="40000"/>
                    <a:alpha val="70000"/>
                  </a:schemeClr>
                </a:solidFill>
                <a:latin charset="0" panose="020b0a04020102020204" pitchFamily="34" typeface="Arial Black"/>
                <a:ea charset="-122" panose="00000500000000000000" pitchFamily="2" typeface="字魂58号-创中黑"/>
              </a:rPr>
              <a:t>Work Summary</a:t>
            </a:r>
          </a:p>
        </p:txBody>
      </p:sp>
      <p:sp>
        <p:nvSpPr>
          <p:cNvPr id="30" name="文本占位符 5">
            <a:extLst>
              <a:ext uri="{FF2B5EF4-FFF2-40B4-BE49-F238E27FC236}">
                <a16:creationId xmlns:a16="http://schemas.microsoft.com/office/drawing/2014/main" id="{2163D6C2-593F-46EA-B975-86EF944B22CA}"/>
              </a:ext>
            </a:extLst>
          </p:cNvPr>
          <p:cNvSpPr txBox="1"/>
          <p:nvPr/>
        </p:nvSpPr>
        <p:spPr>
          <a:xfrm>
            <a:off x="9064766" y="5709720"/>
            <a:ext cx="2445575" cy="296271"/>
          </a:xfrm>
          <a:prstGeom prst="rect">
            <a:avLst/>
          </a:prstGeom>
        </p:spPr>
        <p:txBody>
          <a:bodyPr anchor="ctr" bIns="60960" lIns="121920" rIns="121920" rtlCol="0" tIns="60960" vert="horz"/>
          <a:lstStyle>
            <a:defPPr>
              <a:defRPr lang="zh-CN"/>
            </a:defPPr>
            <a:lvl1pPr algn="l" defTabSz="914400" eaLnBrk="1" hangingPunct="1" latinLnBrk="0" marL="0" rtl="0">
              <a:defRPr kern="1200" sz="1200">
                <a:solidFill>
                  <a:schemeClr val="tx1">
                    <a:tint val="75000"/>
                  </a:schemeClr>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zh-CN" i="1" lang="en-US" sz="1800">
                <a:solidFill>
                  <a:schemeClr val="accent1">
                    <a:lumMod val="60000"/>
                    <a:lumOff val="40000"/>
                    <a:alpha val="70000"/>
                  </a:schemeClr>
                </a:solidFill>
                <a:latin charset="-122" panose="00000500000000000000" pitchFamily="2" typeface="字魂58号-创中黑"/>
                <a:ea charset="-122" panose="00000500000000000000" pitchFamily="2" typeface="字魂58号-创中黑"/>
              </a:rPr>
              <a:t>Speaker name and title</a:t>
            </a:r>
          </a:p>
        </p:txBody>
      </p:sp>
      <p:sp>
        <p:nvSpPr>
          <p:cNvPr id="31" name="文本占位符 6">
            <a:extLst>
              <a:ext uri="{FF2B5EF4-FFF2-40B4-BE49-F238E27FC236}">
                <a16:creationId xmlns:a16="http://schemas.microsoft.com/office/drawing/2014/main" id="{2E3DBD7A-ADD4-4D44-98D7-53799EFF4A0E}"/>
              </a:ext>
            </a:extLst>
          </p:cNvPr>
          <p:cNvSpPr txBox="1"/>
          <p:nvPr/>
        </p:nvSpPr>
        <p:spPr>
          <a:xfrm>
            <a:off x="9064766" y="6072004"/>
            <a:ext cx="1780557" cy="296271"/>
          </a:xfrm>
          <a:prstGeom prst="rect">
            <a:avLst/>
          </a:prstGeom>
        </p:spPr>
        <p:txBody>
          <a:bodyPr anchor="ctr" bIns="60960" lIns="121920" rIns="121920" rtlCol="0" tIns="60960" vert="horz"/>
          <a:lstStyle>
            <a:defPPr>
              <a:defRPr lang="zh-CN"/>
            </a:defPPr>
            <a:lvl1pPr algn="ctr" defTabSz="914400" eaLnBrk="1" hangingPunct="1" latinLnBrk="0" marL="0" rtl="0">
              <a:defRPr kern="1200" sz="1200">
                <a:solidFill>
                  <a:schemeClr val="tx1">
                    <a:tint val="75000"/>
                  </a:schemeClr>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l"/>
            <a:r>
              <a:rPr altLang="zh-CN" i="1" lang="en-US" sz="1800">
                <a:solidFill>
                  <a:schemeClr val="accent1">
                    <a:lumMod val="60000"/>
                    <a:lumOff val="40000"/>
                    <a:alpha val="70000"/>
                  </a:schemeClr>
                </a:solidFill>
                <a:latin charset="-122" panose="00000500000000000000" pitchFamily="2" typeface="字魂58号-创中黑"/>
                <a:ea charset="-122" panose="00000500000000000000" pitchFamily="2" typeface="字魂58号-创中黑"/>
              </a:rPr>
              <a:t>DATE:2029.12</a:t>
            </a:r>
          </a:p>
        </p:txBody>
      </p:sp>
      <p:cxnSp>
        <p:nvCxnSpPr>
          <p:cNvPr descr="e7d195523061f1c0d3ba7f298e59d031c9c3f97027ed136f882110EF8F17BAD1F2C348D17C7856EF46CB4678CC9E44EE1ABA681E3133328A7B4D22AAF822B2429426B2355AA8CC4431B8568D2CF3B73AE9F4AE98D5A0D6A5566EF967553E96D781C502472DAB692B5E92B1CB5B32F40BF8CF6181A24AB2F2CD3A9A53F0FE7F0D4E247476572CCFAC" id="32" name="直接连接符 31">
            <a:extLst>
              <a:ext uri="{FF2B5EF4-FFF2-40B4-BE49-F238E27FC236}">
                <a16:creationId xmlns:a16="http://schemas.microsoft.com/office/drawing/2014/main" id="{DEB4463F-11E9-4FC7-A662-1A40B6072497}"/>
              </a:ext>
            </a:extLst>
          </p:cNvPr>
          <p:cNvCxnSpPr/>
          <p:nvPr/>
        </p:nvCxnSpPr>
        <p:spPr>
          <a:xfrm>
            <a:off x="880351" y="2029118"/>
            <a:ext cx="176796" cy="0"/>
          </a:xfrm>
          <a:prstGeom prst="line">
            <a:avLst/>
          </a:prstGeom>
          <a:ln w="25400">
            <a:solidFill>
              <a:schemeClr val="bg1">
                <a:alpha val="34000"/>
              </a:schemeClr>
            </a:solidFill>
          </a:ln>
        </p:spPr>
        <p:style>
          <a:lnRef idx="1">
            <a:schemeClr val="accent1"/>
          </a:lnRef>
          <a:fillRef idx="0">
            <a:schemeClr val="accent1"/>
          </a:fillRef>
          <a:effectRef idx="0">
            <a:schemeClr val="accent1"/>
          </a:effectRef>
          <a:fontRef idx="minor">
            <a:schemeClr val="tx1"/>
          </a:fontRef>
        </p:style>
      </p:cxnSp>
      <p:sp>
        <p:nvSpPr>
          <p:cNvPr descr="e7d195523061f1c0d3ba7f298e59d031c9c3f97027ed136f882110EF8F17BAD1F2C348D17C7856EF46CB4678CC9E44EE1ABA681E3133328A7B4D22AAF822B2429426B2355AA8CC4431B8568D2CF3B73AE9F4AE98D5A0D6A5566EF967553E96D781C502472DAB692B5E92B1CB5B32F40BF8CF6181A24AB2F2CD3A9A53F0FE7F0D4E247476572CCFAC" id="33" name="文本框 32">
            <a:extLst>
              <a:ext uri="{FF2B5EF4-FFF2-40B4-BE49-F238E27FC236}">
                <a16:creationId xmlns:a16="http://schemas.microsoft.com/office/drawing/2014/main" id="{D0D18161-8DBC-4592-9E26-84D53BB241F9}"/>
              </a:ext>
            </a:extLst>
          </p:cNvPr>
          <p:cNvSpPr txBox="1"/>
          <p:nvPr/>
        </p:nvSpPr>
        <p:spPr>
          <a:xfrm>
            <a:off x="775566" y="2069393"/>
            <a:ext cx="1443587" cy="274320"/>
          </a:xfrm>
          <a:prstGeom prst="rect">
            <a:avLst/>
          </a:prstGeom>
          <a:noFill/>
        </p:spPr>
        <p:txBody>
          <a:bodyPr rtlCol="0" wrap="square">
            <a:spAutoFit/>
          </a:bodyPr>
          <a:lstStyle/>
          <a:p>
            <a:r>
              <a:rPr altLang="zh-CN" lang="en-US" spc="100" sz="1200">
                <a:solidFill>
                  <a:schemeClr val="bg1"/>
                </a:solidFill>
                <a:cs typeface="+mn-ea"/>
                <a:sym typeface="+mn-lt"/>
              </a:rPr>
              <a:t>Contents</a:t>
            </a:r>
          </a:p>
        </p:txBody>
      </p:sp>
      <p:sp>
        <p:nvSpPr>
          <p:cNvPr id="2" name="文本框 1"/>
          <p:cNvSpPr txBox="1"/>
          <p:nvPr/>
        </p:nvSpPr>
        <p:spPr>
          <a:xfrm>
            <a:off x="410943" y="333870"/>
            <a:ext cx="2172832" cy="274320"/>
          </a:xfrm>
          <a:prstGeom prst="rect">
            <a:avLst/>
          </a:prstGeom>
          <a:noFill/>
        </p:spPr>
        <p:txBody>
          <a:bodyPr rtlCol="0" wrap="square">
            <a:spAutoFit/>
          </a:bodyPr>
          <a:lstStyle/>
          <a:p>
            <a:r>
              <a:rPr altLang="zh-CN" lang="en-US" sz="1200">
                <a:solidFill>
                  <a:srgbClr val="FFFFFF"/>
                </a:solidFill>
              </a:rPr>
              <a:t>https://www.youyedoc.com/</a:t>
            </a:r>
          </a:p>
        </p:txBody>
      </p:sp>
    </p:spTree>
    <p:extLst>
      <p:ext uri="{BB962C8B-B14F-4D97-AF65-F5344CB8AC3E}">
        <p14:creationId val="3437636165"/>
      </p:ext>
    </p:extLst>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53" presetSubtype="0">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p:cTn dur="500" fill="hold" id="7"/>
                                        <p:tgtEl>
                                          <p:spTgt spid="4"/>
                                        </p:tgtEl>
                                        <p:attrNameLst>
                                          <p:attrName>ppt_w</p:attrName>
                                        </p:attrNameLst>
                                      </p:cBhvr>
                                      <p:tavLst>
                                        <p:tav tm="0">
                                          <p:val>
                                            <p:fltVal val="0"/>
                                          </p:val>
                                        </p:tav>
                                        <p:tav tm="100000">
                                          <p:val>
                                            <p:strVal val="#ppt_w"/>
                                          </p:val>
                                        </p:tav>
                                      </p:tavLst>
                                    </p:anim>
                                    <p:anim calcmode="lin" valueType="num">
                                      <p:cBhvr>
                                        <p:cTn dur="500" fill="hold" id="8"/>
                                        <p:tgtEl>
                                          <p:spTgt spid="4"/>
                                        </p:tgtEl>
                                        <p:attrNameLst>
                                          <p:attrName>ppt_h</p:attrName>
                                        </p:attrNameLst>
                                      </p:cBhvr>
                                      <p:tavLst>
                                        <p:tav tm="0">
                                          <p:val>
                                            <p:fltVal val="0"/>
                                          </p:val>
                                        </p:tav>
                                        <p:tav tm="100000">
                                          <p:val>
                                            <p:strVal val="#ppt_h"/>
                                          </p:val>
                                        </p:tav>
                                      </p:tavLst>
                                    </p:anim>
                                    <p:animEffect filter="fade" transition="in">
                                      <p:cBhvr>
                                        <p:cTn dur="500" id="9"/>
                                        <p:tgtEl>
                                          <p:spTgt spid="4"/>
                                        </p:tgtEl>
                                      </p:cBhvr>
                                    </p:animEffect>
                                  </p:childTnLst>
                                </p:cTn>
                              </p:par>
                            </p:childTnLst>
                          </p:cTn>
                        </p:par>
                        <p:par>
                          <p:cTn fill="hold" id="10" nodeType="afterGroup">
                            <p:stCondLst>
                              <p:cond delay="500"/>
                            </p:stCondLst>
                            <p:childTnLst>
                              <p:par>
                                <p:cTn fill="hold" grpId="0" id="11" nodeType="afterEffect" presetClass="entr" presetID="10" presetSubtype="0">
                                  <p:stCondLst>
                                    <p:cond delay="0"/>
                                  </p:stCondLst>
                                  <p:childTnLst>
                                    <p:set>
                                      <p:cBhvr>
                                        <p:cTn dur="1" fill="hold" id="12">
                                          <p:stCondLst>
                                            <p:cond delay="0"/>
                                          </p:stCondLst>
                                        </p:cTn>
                                        <p:tgtEl>
                                          <p:spTgt spid="33"/>
                                        </p:tgtEl>
                                        <p:attrNameLst>
                                          <p:attrName>style.visibility</p:attrName>
                                        </p:attrNameLst>
                                      </p:cBhvr>
                                      <p:to>
                                        <p:strVal val="visible"/>
                                      </p:to>
                                    </p:set>
                                    <p:animEffect filter="fade" transition="in">
                                      <p:cBhvr>
                                        <p:cTn dur="750" id="13"/>
                                        <p:tgtEl>
                                          <p:spTgt spid="33"/>
                                        </p:tgtEl>
                                      </p:cBhvr>
                                    </p:animEffect>
                                  </p:childTnLst>
                                </p:cTn>
                              </p:par>
                              <p:par>
                                <p:cTn decel="50000" fill="hold" grpId="1" id="14" nodeType="withEffect" presetClass="path" presetID="63" presetSubtype="0">
                                  <p:stCondLst>
                                    <p:cond delay="0"/>
                                  </p:stCondLst>
                                  <p:childTnLst>
                                    <p:animMotion origin="layout" path="M -0.01563 -7.40741E-07 L 0.1108 -7.40741E-07" pathEditMode="relative" ptsTypes="AA" rAng="0">
                                      <p:cBhvr accumulate="none" additive="base">
                                        <p:cTn dur="750" fill="remove" id="15" spd="-100000"/>
                                        <p:tgtEl>
                                          <p:spTgt spid="33"/>
                                        </p:tgtEl>
                                        <p:attrNameLst>
                                          <p:attrName>ppt_x</p:attrName>
                                          <p:attrName>ppt_y</p:attrName>
                                        </p:attrNameLst>
                                      </p:cBhvr>
                                      <p:rCtr x="6315" y="0"/>
                                    </p:animMotion>
                                  </p:childTnLst>
                                </p:cTn>
                              </p:par>
                              <p:par>
                                <p:cTn decel="50000" fill="hold" grpId="2" id="16" nodeType="withEffect" presetClass="path" presetID="35" presetSubtype="0">
                                  <p:stCondLst>
                                    <p:cond delay="750"/>
                                  </p:stCondLst>
                                  <p:childTnLst>
                                    <p:animMotion origin="layout" path="M -0.01563 -7.40741E-07 L 3.54167E-06 -7.40741E-07" pathEditMode="relative" ptsTypes="AA" rAng="0">
                                      <p:cBhvr>
                                        <p:cTn dur="750" fill="hold" id="17"/>
                                        <p:tgtEl>
                                          <p:spTgt spid="33"/>
                                        </p:tgtEl>
                                        <p:attrNameLst>
                                          <p:attrName>ppt_x</p:attrName>
                                          <p:attrName>ppt_y</p:attrName>
                                        </p:attrNameLst>
                                      </p:cBhvr>
                                      <p:rCtr x="781" y="0"/>
                                    </p:animMotion>
                                  </p:childTnLst>
                                </p:cTn>
                              </p:par>
                              <p:par>
                                <p:cTn fill="hold" id="18" nodeType="withEffect" presetClass="entr" presetID="22" presetSubtype="8">
                                  <p:stCondLst>
                                    <p:cond delay="750"/>
                                  </p:stCondLst>
                                  <p:childTnLst>
                                    <p:set>
                                      <p:cBhvr>
                                        <p:cTn dur="1" fill="hold" id="19">
                                          <p:stCondLst>
                                            <p:cond delay="0"/>
                                          </p:stCondLst>
                                        </p:cTn>
                                        <p:tgtEl>
                                          <p:spTgt spid="32"/>
                                        </p:tgtEl>
                                        <p:attrNameLst>
                                          <p:attrName>style.visibility</p:attrName>
                                        </p:attrNameLst>
                                      </p:cBhvr>
                                      <p:to>
                                        <p:strVal val="visible"/>
                                      </p:to>
                                    </p:set>
                                    <p:animEffect filter="wipe(left)" transition="in">
                                      <p:cBhvr>
                                        <p:cTn dur="750" id="20"/>
                                        <p:tgtEl>
                                          <p:spTgt spid="32"/>
                                        </p:tgtEl>
                                      </p:cBhvr>
                                    </p:animEffect>
                                  </p:childTnLst>
                                </p:cTn>
                              </p:par>
                              <p:par>
                                <p:cTn decel="50000" fill="hold" id="21" nodeType="withEffect" presetClass="path" presetID="35" presetSubtype="0">
                                  <p:stCondLst>
                                    <p:cond delay="750"/>
                                  </p:stCondLst>
                                  <p:childTnLst>
                                    <p:animMotion origin="layout" path="M -0.0513 -3.33333E-06 L 2.91667E-06 -3.33333E-06" pathEditMode="relative" ptsTypes="AA" rAng="0">
                                      <p:cBhvr>
                                        <p:cTn dur="750" fill="hold" id="22"/>
                                        <p:tgtEl>
                                          <p:spTgt spid="32"/>
                                        </p:tgtEl>
                                        <p:attrNameLst>
                                          <p:attrName>ppt_x</p:attrName>
                                          <p:attrName>ppt_y</p:attrName>
                                        </p:attrNameLst>
                                      </p:cBhvr>
                                      <p:rCtr x="2565" y="0"/>
                                    </p:animMotion>
                                  </p:childTnLst>
                                </p:cTn>
                              </p:par>
                            </p:childTnLst>
                          </p:cTn>
                        </p:par>
                        <p:par>
                          <p:cTn fill="hold" id="23" nodeType="afterGroup">
                            <p:stCondLst>
                              <p:cond delay="2000"/>
                            </p:stCondLst>
                            <p:childTnLst>
                              <p:par>
                                <p:cTn fill="hold" grpId="0" id="24" nodeType="afterEffect" presetClass="entr" presetID="42" presetSubtype="0">
                                  <p:stCondLst>
                                    <p:cond delay="0"/>
                                  </p:stCondLst>
                                  <p:childTnLst>
                                    <p:set>
                                      <p:cBhvr>
                                        <p:cTn dur="1" fill="hold" id="25">
                                          <p:stCondLst>
                                            <p:cond delay="0"/>
                                          </p:stCondLst>
                                        </p:cTn>
                                        <p:tgtEl>
                                          <p:spTgt spid="5"/>
                                        </p:tgtEl>
                                        <p:attrNameLst>
                                          <p:attrName>style.visibility</p:attrName>
                                        </p:attrNameLst>
                                      </p:cBhvr>
                                      <p:to>
                                        <p:strVal val="visible"/>
                                      </p:to>
                                    </p:set>
                                    <p:animEffect filter="fade" transition="in">
                                      <p:cBhvr>
                                        <p:cTn dur="1000" id="26"/>
                                        <p:tgtEl>
                                          <p:spTgt spid="5"/>
                                        </p:tgtEl>
                                      </p:cBhvr>
                                    </p:animEffect>
                                    <p:anim calcmode="lin" valueType="num">
                                      <p:cBhvr>
                                        <p:cTn dur="1000" fill="hold" id="27"/>
                                        <p:tgtEl>
                                          <p:spTgt spid="5"/>
                                        </p:tgtEl>
                                        <p:attrNameLst>
                                          <p:attrName>ppt_x</p:attrName>
                                        </p:attrNameLst>
                                      </p:cBhvr>
                                      <p:tavLst>
                                        <p:tav tm="0">
                                          <p:val>
                                            <p:strVal val="#ppt_x"/>
                                          </p:val>
                                        </p:tav>
                                        <p:tav tm="100000">
                                          <p:val>
                                            <p:strVal val="#ppt_x"/>
                                          </p:val>
                                        </p:tav>
                                      </p:tavLst>
                                    </p:anim>
                                    <p:anim calcmode="lin" valueType="num">
                                      <p:cBhvr>
                                        <p:cTn dur="1000" fill="hold" id="28"/>
                                        <p:tgtEl>
                                          <p:spTgt spid="5"/>
                                        </p:tgtEl>
                                        <p:attrNameLst>
                                          <p:attrName>ppt_y</p:attrName>
                                        </p:attrNameLst>
                                      </p:cBhvr>
                                      <p:tavLst>
                                        <p:tav tm="0">
                                          <p:val>
                                            <p:strVal val="#ppt_y+.1"/>
                                          </p:val>
                                        </p:tav>
                                        <p:tav tm="100000">
                                          <p:val>
                                            <p:strVal val="#ppt_y"/>
                                          </p:val>
                                        </p:tav>
                                      </p:tavLst>
                                    </p:anim>
                                  </p:childTnLst>
                                </p:cTn>
                              </p:par>
                              <p:par>
                                <p:cTn fill="hold" grpId="0" id="29" nodeType="withEffect" presetClass="entr" presetID="42" presetSubtype="0">
                                  <p:stCondLst>
                                    <p:cond delay="750"/>
                                  </p:stCondLst>
                                  <p:childTnLst>
                                    <p:set>
                                      <p:cBhvr>
                                        <p:cTn dur="1" fill="hold" id="30">
                                          <p:stCondLst>
                                            <p:cond delay="0"/>
                                          </p:stCondLst>
                                        </p:cTn>
                                        <p:tgtEl>
                                          <p:spTgt spid="6"/>
                                        </p:tgtEl>
                                        <p:attrNameLst>
                                          <p:attrName>style.visibility</p:attrName>
                                        </p:attrNameLst>
                                      </p:cBhvr>
                                      <p:to>
                                        <p:strVal val="visible"/>
                                      </p:to>
                                    </p:set>
                                    <p:animEffect filter="fade" transition="in">
                                      <p:cBhvr>
                                        <p:cTn dur="1000" id="31"/>
                                        <p:tgtEl>
                                          <p:spTgt spid="6"/>
                                        </p:tgtEl>
                                      </p:cBhvr>
                                    </p:animEffect>
                                    <p:anim calcmode="lin" valueType="num">
                                      <p:cBhvr>
                                        <p:cTn dur="1000" fill="hold" id="32"/>
                                        <p:tgtEl>
                                          <p:spTgt spid="6"/>
                                        </p:tgtEl>
                                        <p:attrNameLst>
                                          <p:attrName>ppt_x</p:attrName>
                                        </p:attrNameLst>
                                      </p:cBhvr>
                                      <p:tavLst>
                                        <p:tav tm="0">
                                          <p:val>
                                            <p:strVal val="#ppt_x"/>
                                          </p:val>
                                        </p:tav>
                                        <p:tav tm="100000">
                                          <p:val>
                                            <p:strVal val="#ppt_x"/>
                                          </p:val>
                                        </p:tav>
                                      </p:tavLst>
                                    </p:anim>
                                    <p:anim calcmode="lin" valueType="num">
                                      <p:cBhvr>
                                        <p:cTn dur="1000" fill="hold" id="33"/>
                                        <p:tgtEl>
                                          <p:spTgt spid="6"/>
                                        </p:tgtEl>
                                        <p:attrNameLst>
                                          <p:attrName>ppt_y</p:attrName>
                                        </p:attrNameLst>
                                      </p:cBhvr>
                                      <p:tavLst>
                                        <p:tav tm="0">
                                          <p:val>
                                            <p:strVal val="#ppt_y+.1"/>
                                          </p:val>
                                        </p:tav>
                                        <p:tav tm="100000">
                                          <p:val>
                                            <p:strVal val="#ppt_y"/>
                                          </p:val>
                                        </p:tav>
                                      </p:tavLst>
                                    </p:anim>
                                  </p:childTnLst>
                                </p:cTn>
                              </p:par>
                              <p:par>
                                <p:cTn fill="hold" id="34" nodeType="withEffect" presetClass="entr" presetID="22" presetSubtype="4">
                                  <p:stCondLst>
                                    <p:cond delay="750"/>
                                  </p:stCondLst>
                                  <p:childTnLst>
                                    <p:set>
                                      <p:cBhvr>
                                        <p:cTn dur="1" fill="hold" id="35">
                                          <p:stCondLst>
                                            <p:cond delay="0"/>
                                          </p:stCondLst>
                                        </p:cTn>
                                        <p:tgtEl>
                                          <p:spTgt spid="7">
                                            <p:txEl>
                                              <p:pRg end="0" st="0"/>
                                            </p:txEl>
                                          </p:spTgt>
                                        </p:tgtEl>
                                        <p:attrNameLst>
                                          <p:attrName>style.visibility</p:attrName>
                                        </p:attrNameLst>
                                      </p:cBhvr>
                                      <p:to>
                                        <p:strVal val="visible"/>
                                      </p:to>
                                    </p:set>
                                    <p:animEffect filter="wipe(down)" transition="in">
                                      <p:cBhvr>
                                        <p:cTn dur="2000" id="36"/>
                                        <p:tgtEl>
                                          <p:spTgt spid="7">
                                            <p:txEl>
                                              <p:pRg end="0" st="0"/>
                                            </p:txEl>
                                          </p:spTgt>
                                        </p:tgtEl>
                                      </p:cBhvr>
                                    </p:animEffect>
                                  </p:childTnLst>
                                </p:cTn>
                              </p:par>
                            </p:childTnLst>
                          </p:cTn>
                        </p:par>
                        <p:par>
                          <p:cTn fill="hold" id="37" nodeType="afterGroup">
                            <p:stCondLst>
                              <p:cond delay="4750"/>
                            </p:stCondLst>
                            <p:childTnLst>
                              <p:par>
                                <p:cTn decel="100000" fill="hold" id="38" nodeType="afterEffect" presetClass="entr" presetID="2" presetSubtype="8">
                                  <p:stCondLst>
                                    <p:cond delay="0"/>
                                  </p:stCondLst>
                                  <p:childTnLst>
                                    <p:set>
                                      <p:cBhvr>
                                        <p:cTn dur="1" fill="hold" id="39">
                                          <p:stCondLst>
                                            <p:cond delay="0"/>
                                          </p:stCondLst>
                                        </p:cTn>
                                        <p:tgtEl>
                                          <p:spTgt spid="9"/>
                                        </p:tgtEl>
                                        <p:attrNameLst>
                                          <p:attrName>style.visibility</p:attrName>
                                        </p:attrNameLst>
                                      </p:cBhvr>
                                      <p:to>
                                        <p:strVal val="visible"/>
                                      </p:to>
                                    </p:set>
                                    <p:anim calcmode="lin" valueType="num">
                                      <p:cBhvr additive="base">
                                        <p:cTn dur="1500" fill="hold" id="40"/>
                                        <p:tgtEl>
                                          <p:spTgt spid="9"/>
                                        </p:tgtEl>
                                        <p:attrNameLst>
                                          <p:attrName>ppt_x</p:attrName>
                                        </p:attrNameLst>
                                      </p:cBhvr>
                                      <p:tavLst>
                                        <p:tav tm="0">
                                          <p:val>
                                            <p:strVal val="0-#ppt_w/2"/>
                                          </p:val>
                                        </p:tav>
                                        <p:tav tm="100000">
                                          <p:val>
                                            <p:strVal val="#ppt_x"/>
                                          </p:val>
                                        </p:tav>
                                      </p:tavLst>
                                    </p:anim>
                                    <p:anim calcmode="lin" valueType="num">
                                      <p:cBhvr additive="base">
                                        <p:cTn dur="1500" fill="hold" id="41"/>
                                        <p:tgtEl>
                                          <p:spTgt spid="9"/>
                                        </p:tgtEl>
                                        <p:attrNameLst>
                                          <p:attrName>ppt_y</p:attrName>
                                        </p:attrNameLst>
                                      </p:cBhvr>
                                      <p:tavLst>
                                        <p:tav tm="0">
                                          <p:val>
                                            <p:strVal val="#ppt_y"/>
                                          </p:val>
                                        </p:tav>
                                        <p:tav tm="100000">
                                          <p:val>
                                            <p:strVal val="#ppt_y"/>
                                          </p:val>
                                        </p:tav>
                                      </p:tavLst>
                                    </p:anim>
                                  </p:childTnLst>
                                </p:cTn>
                              </p:par>
                              <p:par>
                                <p:cTn fill="hold" grpId="0" id="42" nodeType="withEffect" presetClass="entr" presetID="23" presetSubtype="528">
                                  <p:stCondLst>
                                    <p:cond delay="0"/>
                                  </p:stCondLst>
                                  <p:iterate type="lt">
                                    <p:tmPct val="5000"/>
                                  </p:iterate>
                                  <p:childTnLst>
                                    <p:set>
                                      <p:cBhvr>
                                        <p:cTn dur="1" fill="hold" id="43">
                                          <p:stCondLst>
                                            <p:cond delay="0"/>
                                          </p:stCondLst>
                                        </p:cTn>
                                        <p:tgtEl>
                                          <p:spTgt spid="8"/>
                                        </p:tgtEl>
                                        <p:attrNameLst>
                                          <p:attrName>style.visibility</p:attrName>
                                        </p:attrNameLst>
                                      </p:cBhvr>
                                      <p:to>
                                        <p:strVal val="visible"/>
                                      </p:to>
                                    </p:set>
                                    <p:anim calcmode="lin" to="" valueType="num">
                                      <p:cBhvr>
                                        <p:cTn dur="1000" fill="hold" id="44">
                                          <p:stCondLst>
                                            <p:cond delay="0"/>
                                          </p:stCondLst>
                                        </p:cTn>
                                        <p:tgtEl>
                                          <p:spTgt spid="8"/>
                                        </p:tgtEl>
                                        <p:attrNameLst>
                                          <p:attrName>ppt_x</p:attrName>
                                        </p:attrNameLst>
                                      </p:cBhvr>
                                      <p:tavLst>
                                        <p:tav fmla="#ppt_x+(8/9)*(#ppt_x-(#ppt_x-#ppt_w/2))*((1.5-1.5*$)^2-(1.5-1.5*$)^3)" tm="0">
                                          <p:val>
                                            <p:strVal val="0"/>
                                          </p:val>
                                        </p:tav>
                                        <p:tav tm="100000">
                                          <p:val>
                                            <p:strVal val="1"/>
                                          </p:val>
                                        </p:tav>
                                      </p:tavLst>
                                    </p:anim>
                                    <p:anim calcmode="lin" to="" valueType="num">
                                      <p:cBhvr>
                                        <p:cTn dur="1000" fill="hold" id="45">
                                          <p:stCondLst>
                                            <p:cond delay="0"/>
                                          </p:stCondLst>
                                        </p:cTn>
                                        <p:tgtEl>
                                          <p:spTgt spid="8"/>
                                        </p:tgtEl>
                                        <p:attrNameLst>
                                          <p:attrName>ppt_y</p:attrName>
                                        </p:attrNameLst>
                                      </p:cBhvr>
                                      <p:tavLst>
                                        <p:tav fmla="#ppt_y+(8/9)*(#ppt_y-(#ppt_y+#ppt_h/2))*((1.5-1.5*$)^2-(1.5-1.5*$)^3)" tm="0">
                                          <p:val>
                                            <p:strVal val="0"/>
                                          </p:val>
                                        </p:tav>
                                        <p:tav tm="100000">
                                          <p:val>
                                            <p:strVal val="1"/>
                                          </p:val>
                                        </p:tav>
                                      </p:tavLst>
                                    </p:anim>
                                    <p:anim calcmode="lin" to="" valueType="num">
                                      <p:cBhvr>
                                        <p:cTn dur="1000" fill="hold" id="46">
                                          <p:stCondLst>
                                            <p:cond delay="0"/>
                                          </p:stCondLst>
                                        </p:cTn>
                                        <p:tgtEl>
                                          <p:spTgt spid="8"/>
                                        </p:tgtEl>
                                        <p:attrNameLst>
                                          <p:attrName>ppt_w</p:attrName>
                                        </p:attrNameLst>
                                      </p:cBhvr>
                                      <p:tavLst>
                                        <p:tav fmla="#ppt_w+(8/9)*(#ppt_w-0)*((1.5-1.5*$)^2-(1.5-1.5*$)^3)" tm="0">
                                          <p:val>
                                            <p:strVal val="0"/>
                                          </p:val>
                                        </p:tav>
                                        <p:tav tm="100000">
                                          <p:val>
                                            <p:strVal val="1"/>
                                          </p:val>
                                        </p:tav>
                                      </p:tavLst>
                                    </p:anim>
                                    <p:anim calcmode="lin" to="" valueType="num">
                                      <p:cBhvr>
                                        <p:cTn dur="1000" fill="hold" id="47">
                                          <p:stCondLst>
                                            <p:cond delay="0"/>
                                          </p:stCondLst>
                                        </p:cTn>
                                        <p:tgtEl>
                                          <p:spTgt spid="8"/>
                                        </p:tgtEl>
                                        <p:attrNameLst>
                                          <p:attrName>ppt_h</p:attrName>
                                        </p:attrNameLst>
                                      </p:cBhvr>
                                      <p:tavLst>
                                        <p:tav fmla="#ppt_h+(8/9)*(#ppt_h-0)*((1.5-1.5*$)^2-(1.5-1.5*$)^3)" tm="0">
                                          <p:val>
                                            <p:strVal val="0"/>
                                          </p:val>
                                        </p:tav>
                                        <p:tav tm="100000">
                                          <p:val>
                                            <p:strVal val="1"/>
                                          </p:val>
                                        </p:tav>
                                      </p:tavLst>
                                    </p:anim>
                                  </p:childTnLst>
                                </p:cTn>
                              </p:par>
                            </p:childTnLst>
                          </p:cTn>
                        </p:par>
                        <p:par>
                          <p:cTn fill="hold" id="48" nodeType="afterGroup">
                            <p:stCondLst>
                              <p:cond delay="6250"/>
                            </p:stCondLst>
                            <p:childTnLst>
                              <p:par>
                                <p:cTn decel="100000" fill="hold" id="49" nodeType="afterEffect" presetClass="entr" presetID="2" presetSubtype="8">
                                  <p:stCondLst>
                                    <p:cond delay="0"/>
                                  </p:stCondLst>
                                  <p:childTnLst>
                                    <p:set>
                                      <p:cBhvr>
                                        <p:cTn dur="1" fill="hold" id="50">
                                          <p:stCondLst>
                                            <p:cond delay="0"/>
                                          </p:stCondLst>
                                        </p:cTn>
                                        <p:tgtEl>
                                          <p:spTgt spid="14"/>
                                        </p:tgtEl>
                                        <p:attrNameLst>
                                          <p:attrName>style.visibility</p:attrName>
                                        </p:attrNameLst>
                                      </p:cBhvr>
                                      <p:to>
                                        <p:strVal val="visible"/>
                                      </p:to>
                                    </p:set>
                                    <p:anim calcmode="lin" valueType="num">
                                      <p:cBhvr additive="base">
                                        <p:cTn dur="1500" fill="hold" id="51"/>
                                        <p:tgtEl>
                                          <p:spTgt spid="14"/>
                                        </p:tgtEl>
                                        <p:attrNameLst>
                                          <p:attrName>ppt_x</p:attrName>
                                        </p:attrNameLst>
                                      </p:cBhvr>
                                      <p:tavLst>
                                        <p:tav tm="0">
                                          <p:val>
                                            <p:strVal val="0-#ppt_w/2"/>
                                          </p:val>
                                        </p:tav>
                                        <p:tav tm="100000">
                                          <p:val>
                                            <p:strVal val="#ppt_x"/>
                                          </p:val>
                                        </p:tav>
                                      </p:tavLst>
                                    </p:anim>
                                    <p:anim calcmode="lin" valueType="num">
                                      <p:cBhvr additive="base">
                                        <p:cTn dur="1500" fill="hold" id="52"/>
                                        <p:tgtEl>
                                          <p:spTgt spid="14"/>
                                        </p:tgtEl>
                                        <p:attrNameLst>
                                          <p:attrName>ppt_y</p:attrName>
                                        </p:attrNameLst>
                                      </p:cBhvr>
                                      <p:tavLst>
                                        <p:tav tm="0">
                                          <p:val>
                                            <p:strVal val="#ppt_y"/>
                                          </p:val>
                                        </p:tav>
                                        <p:tav tm="100000">
                                          <p:val>
                                            <p:strVal val="#ppt_y"/>
                                          </p:val>
                                        </p:tav>
                                      </p:tavLst>
                                    </p:anim>
                                  </p:childTnLst>
                                </p:cTn>
                              </p:par>
                              <p:par>
                                <p:cTn fill="hold" grpId="0" id="53" nodeType="withEffect" presetClass="entr" presetID="23" presetSubtype="528">
                                  <p:stCondLst>
                                    <p:cond delay="0"/>
                                  </p:stCondLst>
                                  <p:iterate type="lt">
                                    <p:tmPct val="5000"/>
                                  </p:iterate>
                                  <p:childTnLst>
                                    <p:set>
                                      <p:cBhvr>
                                        <p:cTn dur="1" fill="hold" id="54">
                                          <p:stCondLst>
                                            <p:cond delay="0"/>
                                          </p:stCondLst>
                                        </p:cTn>
                                        <p:tgtEl>
                                          <p:spTgt spid="13"/>
                                        </p:tgtEl>
                                        <p:attrNameLst>
                                          <p:attrName>style.visibility</p:attrName>
                                        </p:attrNameLst>
                                      </p:cBhvr>
                                      <p:to>
                                        <p:strVal val="visible"/>
                                      </p:to>
                                    </p:set>
                                    <p:anim calcmode="lin" to="" valueType="num">
                                      <p:cBhvr>
                                        <p:cTn dur="1000" fill="hold" id="55">
                                          <p:stCondLst>
                                            <p:cond delay="0"/>
                                          </p:stCondLst>
                                        </p:cTn>
                                        <p:tgtEl>
                                          <p:spTgt spid="13"/>
                                        </p:tgtEl>
                                        <p:attrNameLst>
                                          <p:attrName>ppt_x</p:attrName>
                                        </p:attrNameLst>
                                      </p:cBhvr>
                                      <p:tavLst>
                                        <p:tav fmla="#ppt_x+(8/9)*(#ppt_x-(#ppt_x-#ppt_w/2))*((1.5-1.5*$)^2-(1.5-1.5*$)^3)" tm="0">
                                          <p:val>
                                            <p:strVal val="0"/>
                                          </p:val>
                                        </p:tav>
                                        <p:tav tm="100000">
                                          <p:val>
                                            <p:strVal val="1"/>
                                          </p:val>
                                        </p:tav>
                                      </p:tavLst>
                                    </p:anim>
                                    <p:anim calcmode="lin" to="" valueType="num">
                                      <p:cBhvr>
                                        <p:cTn dur="1000" fill="hold" id="56">
                                          <p:stCondLst>
                                            <p:cond delay="0"/>
                                          </p:stCondLst>
                                        </p:cTn>
                                        <p:tgtEl>
                                          <p:spTgt spid="13"/>
                                        </p:tgtEl>
                                        <p:attrNameLst>
                                          <p:attrName>ppt_y</p:attrName>
                                        </p:attrNameLst>
                                      </p:cBhvr>
                                      <p:tavLst>
                                        <p:tav fmla="#ppt_y+(8/9)*(#ppt_y-(#ppt_y+#ppt_h/2))*((1.5-1.5*$)^2-(1.5-1.5*$)^3)" tm="0">
                                          <p:val>
                                            <p:strVal val="0"/>
                                          </p:val>
                                        </p:tav>
                                        <p:tav tm="100000">
                                          <p:val>
                                            <p:strVal val="1"/>
                                          </p:val>
                                        </p:tav>
                                      </p:tavLst>
                                    </p:anim>
                                    <p:anim calcmode="lin" to="" valueType="num">
                                      <p:cBhvr>
                                        <p:cTn dur="1000" fill="hold" id="57">
                                          <p:stCondLst>
                                            <p:cond delay="0"/>
                                          </p:stCondLst>
                                        </p:cTn>
                                        <p:tgtEl>
                                          <p:spTgt spid="13"/>
                                        </p:tgtEl>
                                        <p:attrNameLst>
                                          <p:attrName>ppt_w</p:attrName>
                                        </p:attrNameLst>
                                      </p:cBhvr>
                                      <p:tavLst>
                                        <p:tav fmla="#ppt_w+(8/9)*(#ppt_w-0)*((1.5-1.5*$)^2-(1.5-1.5*$)^3)" tm="0">
                                          <p:val>
                                            <p:strVal val="0"/>
                                          </p:val>
                                        </p:tav>
                                        <p:tav tm="100000">
                                          <p:val>
                                            <p:strVal val="1"/>
                                          </p:val>
                                        </p:tav>
                                      </p:tavLst>
                                    </p:anim>
                                    <p:anim calcmode="lin" to="" valueType="num">
                                      <p:cBhvr>
                                        <p:cTn dur="1000" fill="hold" id="58">
                                          <p:stCondLst>
                                            <p:cond delay="0"/>
                                          </p:stCondLst>
                                        </p:cTn>
                                        <p:tgtEl>
                                          <p:spTgt spid="13"/>
                                        </p:tgtEl>
                                        <p:attrNameLst>
                                          <p:attrName>ppt_h</p:attrName>
                                        </p:attrNameLst>
                                      </p:cBhvr>
                                      <p:tavLst>
                                        <p:tav fmla="#ppt_h+(8/9)*(#ppt_h-0)*((1.5-1.5*$)^2-(1.5-1.5*$)^3)" tm="0">
                                          <p:val>
                                            <p:strVal val="0"/>
                                          </p:val>
                                        </p:tav>
                                        <p:tav tm="100000">
                                          <p:val>
                                            <p:strVal val="1"/>
                                          </p:val>
                                        </p:tav>
                                      </p:tavLst>
                                    </p:anim>
                                  </p:childTnLst>
                                </p:cTn>
                              </p:par>
                            </p:childTnLst>
                          </p:cTn>
                        </p:par>
                        <p:par>
                          <p:cTn fill="hold" id="59" nodeType="afterGroup">
                            <p:stCondLst>
                              <p:cond delay="7750"/>
                            </p:stCondLst>
                            <p:childTnLst>
                              <p:par>
                                <p:cTn decel="100000" fill="hold" id="60" nodeType="afterEffect" presetClass="entr" presetID="2" presetSubtype="8">
                                  <p:stCondLst>
                                    <p:cond delay="0"/>
                                  </p:stCondLst>
                                  <p:childTnLst>
                                    <p:set>
                                      <p:cBhvr>
                                        <p:cTn dur="1" fill="hold" id="61">
                                          <p:stCondLst>
                                            <p:cond delay="0"/>
                                          </p:stCondLst>
                                        </p:cTn>
                                        <p:tgtEl>
                                          <p:spTgt spid="19"/>
                                        </p:tgtEl>
                                        <p:attrNameLst>
                                          <p:attrName>style.visibility</p:attrName>
                                        </p:attrNameLst>
                                      </p:cBhvr>
                                      <p:to>
                                        <p:strVal val="visible"/>
                                      </p:to>
                                    </p:set>
                                    <p:anim calcmode="lin" valueType="num">
                                      <p:cBhvr additive="base">
                                        <p:cTn dur="1500" fill="hold" id="62"/>
                                        <p:tgtEl>
                                          <p:spTgt spid="19"/>
                                        </p:tgtEl>
                                        <p:attrNameLst>
                                          <p:attrName>ppt_x</p:attrName>
                                        </p:attrNameLst>
                                      </p:cBhvr>
                                      <p:tavLst>
                                        <p:tav tm="0">
                                          <p:val>
                                            <p:strVal val="0-#ppt_w/2"/>
                                          </p:val>
                                        </p:tav>
                                        <p:tav tm="100000">
                                          <p:val>
                                            <p:strVal val="#ppt_x"/>
                                          </p:val>
                                        </p:tav>
                                      </p:tavLst>
                                    </p:anim>
                                    <p:anim calcmode="lin" valueType="num">
                                      <p:cBhvr additive="base">
                                        <p:cTn dur="1500" fill="hold" id="63"/>
                                        <p:tgtEl>
                                          <p:spTgt spid="19"/>
                                        </p:tgtEl>
                                        <p:attrNameLst>
                                          <p:attrName>ppt_y</p:attrName>
                                        </p:attrNameLst>
                                      </p:cBhvr>
                                      <p:tavLst>
                                        <p:tav tm="0">
                                          <p:val>
                                            <p:strVal val="#ppt_y"/>
                                          </p:val>
                                        </p:tav>
                                        <p:tav tm="100000">
                                          <p:val>
                                            <p:strVal val="#ppt_y"/>
                                          </p:val>
                                        </p:tav>
                                      </p:tavLst>
                                    </p:anim>
                                  </p:childTnLst>
                                </p:cTn>
                              </p:par>
                              <p:par>
                                <p:cTn fill="hold" grpId="0" id="64" nodeType="withEffect" presetClass="entr" presetID="23" presetSubtype="528">
                                  <p:stCondLst>
                                    <p:cond delay="0"/>
                                  </p:stCondLst>
                                  <p:iterate type="lt">
                                    <p:tmPct val="5000"/>
                                  </p:iterate>
                                  <p:childTnLst>
                                    <p:set>
                                      <p:cBhvr>
                                        <p:cTn dur="1" fill="hold" id="65">
                                          <p:stCondLst>
                                            <p:cond delay="0"/>
                                          </p:stCondLst>
                                        </p:cTn>
                                        <p:tgtEl>
                                          <p:spTgt spid="18"/>
                                        </p:tgtEl>
                                        <p:attrNameLst>
                                          <p:attrName>style.visibility</p:attrName>
                                        </p:attrNameLst>
                                      </p:cBhvr>
                                      <p:to>
                                        <p:strVal val="visible"/>
                                      </p:to>
                                    </p:set>
                                    <p:anim calcmode="lin" to="" valueType="num">
                                      <p:cBhvr>
                                        <p:cTn dur="1000" fill="hold" id="66">
                                          <p:stCondLst>
                                            <p:cond delay="0"/>
                                          </p:stCondLst>
                                        </p:cTn>
                                        <p:tgtEl>
                                          <p:spTgt spid="18"/>
                                        </p:tgtEl>
                                        <p:attrNameLst>
                                          <p:attrName>ppt_x</p:attrName>
                                        </p:attrNameLst>
                                      </p:cBhvr>
                                      <p:tavLst>
                                        <p:tav fmla="#ppt_x+(8/9)*(#ppt_x-(#ppt_x-#ppt_w/2))*((1.5-1.5*$)^2-(1.5-1.5*$)^3)" tm="0">
                                          <p:val>
                                            <p:strVal val="0"/>
                                          </p:val>
                                        </p:tav>
                                        <p:tav tm="100000">
                                          <p:val>
                                            <p:strVal val="1"/>
                                          </p:val>
                                        </p:tav>
                                      </p:tavLst>
                                    </p:anim>
                                    <p:anim calcmode="lin" to="" valueType="num">
                                      <p:cBhvr>
                                        <p:cTn dur="1000" fill="hold" id="67">
                                          <p:stCondLst>
                                            <p:cond delay="0"/>
                                          </p:stCondLst>
                                        </p:cTn>
                                        <p:tgtEl>
                                          <p:spTgt spid="18"/>
                                        </p:tgtEl>
                                        <p:attrNameLst>
                                          <p:attrName>ppt_y</p:attrName>
                                        </p:attrNameLst>
                                      </p:cBhvr>
                                      <p:tavLst>
                                        <p:tav fmla="#ppt_y+(8/9)*(#ppt_y-(#ppt_y+#ppt_h/2))*((1.5-1.5*$)^2-(1.5-1.5*$)^3)" tm="0">
                                          <p:val>
                                            <p:strVal val="0"/>
                                          </p:val>
                                        </p:tav>
                                        <p:tav tm="100000">
                                          <p:val>
                                            <p:strVal val="1"/>
                                          </p:val>
                                        </p:tav>
                                      </p:tavLst>
                                    </p:anim>
                                    <p:anim calcmode="lin" to="" valueType="num">
                                      <p:cBhvr>
                                        <p:cTn dur="1000" fill="hold" id="68">
                                          <p:stCondLst>
                                            <p:cond delay="0"/>
                                          </p:stCondLst>
                                        </p:cTn>
                                        <p:tgtEl>
                                          <p:spTgt spid="18"/>
                                        </p:tgtEl>
                                        <p:attrNameLst>
                                          <p:attrName>ppt_w</p:attrName>
                                        </p:attrNameLst>
                                      </p:cBhvr>
                                      <p:tavLst>
                                        <p:tav fmla="#ppt_w+(8/9)*(#ppt_w-0)*((1.5-1.5*$)^2-(1.5-1.5*$)^3)" tm="0">
                                          <p:val>
                                            <p:strVal val="0"/>
                                          </p:val>
                                        </p:tav>
                                        <p:tav tm="100000">
                                          <p:val>
                                            <p:strVal val="1"/>
                                          </p:val>
                                        </p:tav>
                                      </p:tavLst>
                                    </p:anim>
                                    <p:anim calcmode="lin" to="" valueType="num">
                                      <p:cBhvr>
                                        <p:cTn dur="1000" fill="hold" id="69">
                                          <p:stCondLst>
                                            <p:cond delay="0"/>
                                          </p:stCondLst>
                                        </p:cTn>
                                        <p:tgtEl>
                                          <p:spTgt spid="18"/>
                                        </p:tgtEl>
                                        <p:attrNameLst>
                                          <p:attrName>ppt_h</p:attrName>
                                        </p:attrNameLst>
                                      </p:cBhvr>
                                      <p:tavLst>
                                        <p:tav fmla="#ppt_h+(8/9)*(#ppt_h-0)*((1.5-1.5*$)^2-(1.5-1.5*$)^3)" tm="0">
                                          <p:val>
                                            <p:strVal val="0"/>
                                          </p:val>
                                        </p:tav>
                                        <p:tav tm="100000">
                                          <p:val>
                                            <p:strVal val="1"/>
                                          </p:val>
                                        </p:tav>
                                      </p:tavLst>
                                    </p:anim>
                                  </p:childTnLst>
                                </p:cTn>
                              </p:par>
                            </p:childTnLst>
                          </p:cTn>
                        </p:par>
                        <p:par>
                          <p:cTn fill="hold" id="70" nodeType="afterGroup">
                            <p:stCondLst>
                              <p:cond delay="9250"/>
                            </p:stCondLst>
                            <p:childTnLst>
                              <p:par>
                                <p:cTn decel="100000" fill="hold" id="71" nodeType="afterEffect" presetClass="entr" presetID="2" presetSubtype="8">
                                  <p:stCondLst>
                                    <p:cond delay="0"/>
                                  </p:stCondLst>
                                  <p:childTnLst>
                                    <p:set>
                                      <p:cBhvr>
                                        <p:cTn dur="1" fill="hold" id="72">
                                          <p:stCondLst>
                                            <p:cond delay="0"/>
                                          </p:stCondLst>
                                        </p:cTn>
                                        <p:tgtEl>
                                          <p:spTgt spid="24"/>
                                        </p:tgtEl>
                                        <p:attrNameLst>
                                          <p:attrName>style.visibility</p:attrName>
                                        </p:attrNameLst>
                                      </p:cBhvr>
                                      <p:to>
                                        <p:strVal val="visible"/>
                                      </p:to>
                                    </p:set>
                                    <p:anim calcmode="lin" valueType="num">
                                      <p:cBhvr additive="base">
                                        <p:cTn dur="1500" fill="hold" id="73"/>
                                        <p:tgtEl>
                                          <p:spTgt spid="24"/>
                                        </p:tgtEl>
                                        <p:attrNameLst>
                                          <p:attrName>ppt_x</p:attrName>
                                        </p:attrNameLst>
                                      </p:cBhvr>
                                      <p:tavLst>
                                        <p:tav tm="0">
                                          <p:val>
                                            <p:strVal val="0-#ppt_w/2"/>
                                          </p:val>
                                        </p:tav>
                                        <p:tav tm="100000">
                                          <p:val>
                                            <p:strVal val="#ppt_x"/>
                                          </p:val>
                                        </p:tav>
                                      </p:tavLst>
                                    </p:anim>
                                    <p:anim calcmode="lin" valueType="num">
                                      <p:cBhvr additive="base">
                                        <p:cTn dur="1500" fill="hold" id="74"/>
                                        <p:tgtEl>
                                          <p:spTgt spid="24"/>
                                        </p:tgtEl>
                                        <p:attrNameLst>
                                          <p:attrName>ppt_y</p:attrName>
                                        </p:attrNameLst>
                                      </p:cBhvr>
                                      <p:tavLst>
                                        <p:tav tm="0">
                                          <p:val>
                                            <p:strVal val="#ppt_y"/>
                                          </p:val>
                                        </p:tav>
                                        <p:tav tm="100000">
                                          <p:val>
                                            <p:strVal val="#ppt_y"/>
                                          </p:val>
                                        </p:tav>
                                      </p:tavLst>
                                    </p:anim>
                                  </p:childTnLst>
                                </p:cTn>
                              </p:par>
                              <p:par>
                                <p:cTn fill="hold" grpId="0" id="75" nodeType="withEffect" presetClass="entr" presetID="23" presetSubtype="528">
                                  <p:stCondLst>
                                    <p:cond delay="0"/>
                                  </p:stCondLst>
                                  <p:iterate type="lt">
                                    <p:tmPct val="5000"/>
                                  </p:iterate>
                                  <p:childTnLst>
                                    <p:set>
                                      <p:cBhvr>
                                        <p:cTn dur="1" fill="hold" id="76">
                                          <p:stCondLst>
                                            <p:cond delay="0"/>
                                          </p:stCondLst>
                                        </p:cTn>
                                        <p:tgtEl>
                                          <p:spTgt spid="23"/>
                                        </p:tgtEl>
                                        <p:attrNameLst>
                                          <p:attrName>style.visibility</p:attrName>
                                        </p:attrNameLst>
                                      </p:cBhvr>
                                      <p:to>
                                        <p:strVal val="visible"/>
                                      </p:to>
                                    </p:set>
                                    <p:anim calcmode="lin" to="" valueType="num">
                                      <p:cBhvr>
                                        <p:cTn dur="1000" fill="hold" id="77">
                                          <p:stCondLst>
                                            <p:cond delay="0"/>
                                          </p:stCondLst>
                                        </p:cTn>
                                        <p:tgtEl>
                                          <p:spTgt spid="23"/>
                                        </p:tgtEl>
                                        <p:attrNameLst>
                                          <p:attrName>ppt_x</p:attrName>
                                        </p:attrNameLst>
                                      </p:cBhvr>
                                      <p:tavLst>
                                        <p:tav fmla="#ppt_x+(8/9)*(#ppt_x-(#ppt_x-#ppt_w/2))*((1.5-1.5*$)^2-(1.5-1.5*$)^3)" tm="0">
                                          <p:val>
                                            <p:strVal val="0"/>
                                          </p:val>
                                        </p:tav>
                                        <p:tav tm="100000">
                                          <p:val>
                                            <p:strVal val="1"/>
                                          </p:val>
                                        </p:tav>
                                      </p:tavLst>
                                    </p:anim>
                                    <p:anim calcmode="lin" to="" valueType="num">
                                      <p:cBhvr>
                                        <p:cTn dur="1000" fill="hold" id="78">
                                          <p:stCondLst>
                                            <p:cond delay="0"/>
                                          </p:stCondLst>
                                        </p:cTn>
                                        <p:tgtEl>
                                          <p:spTgt spid="23"/>
                                        </p:tgtEl>
                                        <p:attrNameLst>
                                          <p:attrName>ppt_y</p:attrName>
                                        </p:attrNameLst>
                                      </p:cBhvr>
                                      <p:tavLst>
                                        <p:tav fmla="#ppt_y+(8/9)*(#ppt_y-(#ppt_y+#ppt_h/2))*((1.5-1.5*$)^2-(1.5-1.5*$)^3)" tm="0">
                                          <p:val>
                                            <p:strVal val="0"/>
                                          </p:val>
                                        </p:tav>
                                        <p:tav tm="100000">
                                          <p:val>
                                            <p:strVal val="1"/>
                                          </p:val>
                                        </p:tav>
                                      </p:tavLst>
                                    </p:anim>
                                    <p:anim calcmode="lin" to="" valueType="num">
                                      <p:cBhvr>
                                        <p:cTn dur="1000" fill="hold" id="79">
                                          <p:stCondLst>
                                            <p:cond delay="0"/>
                                          </p:stCondLst>
                                        </p:cTn>
                                        <p:tgtEl>
                                          <p:spTgt spid="23"/>
                                        </p:tgtEl>
                                        <p:attrNameLst>
                                          <p:attrName>ppt_w</p:attrName>
                                        </p:attrNameLst>
                                      </p:cBhvr>
                                      <p:tavLst>
                                        <p:tav fmla="#ppt_w+(8/9)*(#ppt_w-0)*((1.5-1.5*$)^2-(1.5-1.5*$)^3)" tm="0">
                                          <p:val>
                                            <p:strVal val="0"/>
                                          </p:val>
                                        </p:tav>
                                        <p:tav tm="100000">
                                          <p:val>
                                            <p:strVal val="1"/>
                                          </p:val>
                                        </p:tav>
                                      </p:tavLst>
                                    </p:anim>
                                    <p:anim calcmode="lin" to="" valueType="num">
                                      <p:cBhvr>
                                        <p:cTn dur="1000" fill="hold" id="80">
                                          <p:stCondLst>
                                            <p:cond delay="0"/>
                                          </p:stCondLst>
                                        </p:cTn>
                                        <p:tgtEl>
                                          <p:spTgt spid="23"/>
                                        </p:tgtEl>
                                        <p:attrNameLst>
                                          <p:attrName>ppt_h</p:attrName>
                                        </p:attrNameLst>
                                      </p:cBhvr>
                                      <p:tavLst>
                                        <p:tav fmla="#ppt_h+(8/9)*(#ppt_h-0)*((1.5-1.5*$)^2-(1.5-1.5*$)^3)" tm="0">
                                          <p:val>
                                            <p:strVal val="0"/>
                                          </p:val>
                                        </p:tav>
                                        <p:tav tm="100000">
                                          <p:val>
                                            <p:strVal val="1"/>
                                          </p:val>
                                        </p:tav>
                                      </p:tavLst>
                                    </p:anim>
                                  </p:childTnLst>
                                </p:cTn>
                              </p:par>
                            </p:childTnLst>
                          </p:cTn>
                        </p:par>
                        <p:par>
                          <p:cTn fill="hold" id="81" nodeType="afterGroup">
                            <p:stCondLst>
                              <p:cond delay="10750"/>
                            </p:stCondLst>
                            <p:childTnLst>
                              <p:par>
                                <p:cTn fill="hold" grpId="0" id="82" nodeType="afterEffect" presetClass="entr" presetID="10" presetSubtype="0">
                                  <p:stCondLst>
                                    <p:cond delay="0"/>
                                  </p:stCondLst>
                                  <p:childTnLst>
                                    <p:set>
                                      <p:cBhvr>
                                        <p:cTn dur="1" fill="hold" id="83">
                                          <p:stCondLst>
                                            <p:cond delay="0"/>
                                          </p:stCondLst>
                                        </p:cTn>
                                        <p:tgtEl>
                                          <p:spTgt spid="28"/>
                                        </p:tgtEl>
                                        <p:attrNameLst>
                                          <p:attrName>style.visibility</p:attrName>
                                        </p:attrNameLst>
                                      </p:cBhvr>
                                      <p:to>
                                        <p:strVal val="visible"/>
                                      </p:to>
                                    </p:set>
                                    <p:animEffect filter="fade" transition="in">
                                      <p:cBhvr>
                                        <p:cTn dur="500" id="84"/>
                                        <p:tgtEl>
                                          <p:spTgt spid="28"/>
                                        </p:tgtEl>
                                      </p:cBhvr>
                                    </p:animEffect>
                                  </p:childTnLst>
                                </p:cTn>
                              </p:par>
                            </p:childTnLst>
                          </p:cTn>
                        </p:par>
                        <p:par>
                          <p:cTn fill="hold" id="85" nodeType="afterGroup">
                            <p:stCondLst>
                              <p:cond delay="11250"/>
                            </p:stCondLst>
                            <p:childTnLst>
                              <p:par>
                                <p:cTn fill="hold" grpId="0" id="86" nodeType="afterEffect" presetClass="entr" presetID="10" presetSubtype="0">
                                  <p:stCondLst>
                                    <p:cond delay="0"/>
                                  </p:stCondLst>
                                  <p:childTnLst>
                                    <p:set>
                                      <p:cBhvr>
                                        <p:cTn dur="1" fill="hold" id="87">
                                          <p:stCondLst>
                                            <p:cond delay="0"/>
                                          </p:stCondLst>
                                        </p:cTn>
                                        <p:tgtEl>
                                          <p:spTgt spid="29"/>
                                        </p:tgtEl>
                                        <p:attrNameLst>
                                          <p:attrName>style.visibility</p:attrName>
                                        </p:attrNameLst>
                                      </p:cBhvr>
                                      <p:to>
                                        <p:strVal val="visible"/>
                                      </p:to>
                                    </p:set>
                                    <p:animEffect filter="fade" transition="in">
                                      <p:cBhvr>
                                        <p:cTn dur="500" id="88"/>
                                        <p:tgtEl>
                                          <p:spTgt spid="29"/>
                                        </p:tgtEl>
                                      </p:cBhvr>
                                    </p:animEffect>
                                  </p:childTnLst>
                                </p:cTn>
                              </p:par>
                            </p:childTnLst>
                          </p:cTn>
                        </p:par>
                        <p:par>
                          <p:cTn fill="hold" id="89" nodeType="afterGroup">
                            <p:stCondLst>
                              <p:cond delay="11750"/>
                            </p:stCondLst>
                            <p:childTnLst>
                              <p:par>
                                <p:cTn fill="hold" grpId="0" id="90" nodeType="afterEffect" presetClass="entr" presetID="10" presetSubtype="0">
                                  <p:stCondLst>
                                    <p:cond delay="0"/>
                                  </p:stCondLst>
                                  <p:childTnLst>
                                    <p:set>
                                      <p:cBhvr>
                                        <p:cTn dur="1" fill="hold" id="91">
                                          <p:stCondLst>
                                            <p:cond delay="0"/>
                                          </p:stCondLst>
                                        </p:cTn>
                                        <p:tgtEl>
                                          <p:spTgt spid="30"/>
                                        </p:tgtEl>
                                        <p:attrNameLst>
                                          <p:attrName>style.visibility</p:attrName>
                                        </p:attrNameLst>
                                      </p:cBhvr>
                                      <p:to>
                                        <p:strVal val="visible"/>
                                      </p:to>
                                    </p:set>
                                    <p:animEffect filter="fade" transition="in">
                                      <p:cBhvr>
                                        <p:cTn dur="500" id="92"/>
                                        <p:tgtEl>
                                          <p:spTgt spid="30"/>
                                        </p:tgtEl>
                                      </p:cBhvr>
                                    </p:animEffect>
                                  </p:childTnLst>
                                </p:cTn>
                              </p:par>
                            </p:childTnLst>
                          </p:cTn>
                        </p:par>
                        <p:par>
                          <p:cTn fill="hold" id="93" nodeType="afterGroup">
                            <p:stCondLst>
                              <p:cond delay="12250"/>
                            </p:stCondLst>
                            <p:childTnLst>
                              <p:par>
                                <p:cTn fill="hold" grpId="0" id="94" nodeType="afterEffect" presetClass="entr" presetID="10" presetSubtype="0">
                                  <p:stCondLst>
                                    <p:cond delay="0"/>
                                  </p:stCondLst>
                                  <p:childTnLst>
                                    <p:set>
                                      <p:cBhvr>
                                        <p:cTn dur="1" fill="hold" id="95">
                                          <p:stCondLst>
                                            <p:cond delay="0"/>
                                          </p:stCondLst>
                                        </p:cTn>
                                        <p:tgtEl>
                                          <p:spTgt spid="31"/>
                                        </p:tgtEl>
                                        <p:attrNameLst>
                                          <p:attrName>style.visibility</p:attrName>
                                        </p:attrNameLst>
                                      </p:cBhvr>
                                      <p:to>
                                        <p:strVal val="visible"/>
                                      </p:to>
                                    </p:set>
                                    <p:animEffect filter="fade" transition="in">
                                      <p:cBhvr>
                                        <p:cTn dur="500" id="96"/>
                                        <p:tgtEl>
                                          <p:spTgt spid="3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6"/>
      <p:bldP grpId="0" spid="8"/>
      <p:bldP grpId="0" spid="13"/>
      <p:bldP grpId="0" spid="18"/>
      <p:bldP grpId="0" spid="23"/>
      <p:bldP grpId="0" spid="28"/>
      <p:bldP grpId="0" spid="29"/>
      <p:bldP grpId="0" spid="30"/>
      <p:bldP grpId="0" spid="31"/>
      <p:bldP grpId="0" spid="33"/>
      <p:bldP grpId="1" spid="33"/>
      <p:bldP grpId="2" spid="33"/>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MH_SubTitle_1">
            <a:extLst>
              <a:ext uri="{FF2B5EF4-FFF2-40B4-BE49-F238E27FC236}">
                <a16:creationId xmlns:a16="http://schemas.microsoft.com/office/drawing/2014/main" id="{531C6404-CB49-4754-8EC8-2289594FE152}"/>
              </a:ext>
            </a:extLst>
          </p:cNvPr>
          <p:cNvSpPr txBox="1"/>
          <p:nvPr>
            <p:custDataLst>
              <p:tags r:id="rId2"/>
            </p:custDataLst>
          </p:nvPr>
        </p:nvSpPr>
        <p:spPr>
          <a:xfrm>
            <a:off x="1736142" y="426067"/>
            <a:ext cx="2181164" cy="365760"/>
          </a:xfrm>
          <a:prstGeom prst="rect">
            <a:avLst/>
          </a:prstGeom>
          <a:noFill/>
        </p:spPr>
        <p:txBody>
          <a:bodyPr anchor="ctr" bIns="0" lIns="0" rIns="0" tIns="0" wrap="square">
            <a:spAutoFit/>
          </a:bodyPr>
          <a:lstStyle/>
          <a:p>
            <a:r>
              <a:rPr altLang="en-US" lang="zh-CN" sz="2400">
                <a:latin typeface="+mn-ea"/>
                <a:sym charset="0" panose="020b0604020202020204" pitchFamily="34" typeface="Arial"/>
              </a:rPr>
              <a:t>存在问题分析</a:t>
            </a:r>
          </a:p>
        </p:txBody>
      </p:sp>
      <p:sp>
        <p:nvSpPr>
          <p:cNvPr id="13" name="矩形: 圆角 12">
            <a:extLst>
              <a:ext uri="{FF2B5EF4-FFF2-40B4-BE49-F238E27FC236}">
                <a16:creationId xmlns:a16="http://schemas.microsoft.com/office/drawing/2014/main" id="{41CFE322-8C56-4FB1-AEAC-F9A18ED58863}"/>
              </a:ext>
            </a:extLst>
          </p:cNvPr>
          <p:cNvSpPr/>
          <p:nvPr/>
        </p:nvSpPr>
        <p:spPr>
          <a:xfrm>
            <a:off x="500702" y="238527"/>
            <a:ext cx="383554" cy="764827"/>
          </a:xfrm>
          <a:prstGeom prst="roundRect">
            <a:avLst>
              <a:gd fmla="val 50000" name="adj"/>
            </a:avLst>
          </a:prstGeom>
          <a:noFill/>
          <a:ln w="57150">
            <a:gradFill flip="none" rotWithShape="1">
              <a:gsLst>
                <a:gs pos="0">
                  <a:schemeClr val="bg1"/>
                </a:gs>
                <a:gs pos="74000">
                  <a:schemeClr val="bg1">
                    <a:alpha val="0"/>
                  </a:schemeClr>
                </a:gs>
              </a:gsLst>
              <a:lin ang="27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cs typeface="+mn-ea"/>
              <a:sym typeface="+mn-lt"/>
            </a:endParaRPr>
          </a:p>
        </p:txBody>
      </p:sp>
      <p:sp>
        <p:nvSpPr>
          <p:cNvPr id="14" name="矩形: 圆角 13">
            <a:extLst>
              <a:ext uri="{FF2B5EF4-FFF2-40B4-BE49-F238E27FC236}">
                <a16:creationId xmlns:a16="http://schemas.microsoft.com/office/drawing/2014/main" id="{3EA020CC-5CD9-43A9-808E-D8BFAE55F43A}"/>
              </a:ext>
            </a:extLst>
          </p:cNvPr>
          <p:cNvSpPr/>
          <p:nvPr/>
        </p:nvSpPr>
        <p:spPr>
          <a:xfrm>
            <a:off x="546270" y="308177"/>
            <a:ext cx="278203" cy="642091"/>
          </a:xfrm>
          <a:prstGeom prst="roundRect">
            <a:avLst>
              <a:gd fmla="val 50000" name="adj"/>
            </a:avLst>
          </a:prstGeom>
          <a:noFill/>
          <a:ln w="19050">
            <a:solidFill>
              <a:schemeClr val="bg1">
                <a:alpha val="67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cs typeface="+mn-ea"/>
              <a:sym typeface="+mn-lt"/>
            </a:endParaRPr>
          </a:p>
        </p:txBody>
      </p:sp>
      <p:sp>
        <p:nvSpPr>
          <p:cNvPr id="15" name="矩形: 圆角 14">
            <a:extLst>
              <a:ext uri="{FF2B5EF4-FFF2-40B4-BE49-F238E27FC236}">
                <a16:creationId xmlns:a16="http://schemas.microsoft.com/office/drawing/2014/main" id="{55C95D34-5B37-4587-89CA-ACC5A2E61EA5}"/>
              </a:ext>
            </a:extLst>
          </p:cNvPr>
          <p:cNvSpPr/>
          <p:nvPr/>
        </p:nvSpPr>
        <p:spPr>
          <a:xfrm>
            <a:off x="588300" y="367456"/>
            <a:ext cx="181031" cy="537629"/>
          </a:xfrm>
          <a:prstGeom prst="roundRect">
            <a:avLst>
              <a:gd fmla="val 50000" name="adj"/>
            </a:avLst>
          </a:prstGeom>
          <a:noFill/>
          <a:ln w="19050">
            <a:solidFill>
              <a:schemeClr val="bg1">
                <a:alpha val="56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cs typeface="+mn-ea"/>
              <a:sym typeface="+mn-lt"/>
            </a:endParaRPr>
          </a:p>
        </p:txBody>
      </p:sp>
      <p:sp>
        <p:nvSpPr>
          <p:cNvPr id="16" name="矩形: 圆角 15">
            <a:extLst>
              <a:ext uri="{FF2B5EF4-FFF2-40B4-BE49-F238E27FC236}">
                <a16:creationId xmlns:a16="http://schemas.microsoft.com/office/drawing/2014/main" id="{F0460AEC-921B-4BA3-B6A7-F727A8FAC0FD}"/>
              </a:ext>
            </a:extLst>
          </p:cNvPr>
          <p:cNvSpPr/>
          <p:nvPr/>
        </p:nvSpPr>
        <p:spPr>
          <a:xfrm>
            <a:off x="627038" y="424281"/>
            <a:ext cx="91469" cy="437489"/>
          </a:xfrm>
          <a:prstGeom prst="roundRect">
            <a:avLst>
              <a:gd fmla="val 50000" name="adj"/>
            </a:avLst>
          </a:prstGeom>
          <a:noFill/>
          <a:ln w="19050">
            <a:solidFill>
              <a:schemeClr val="bg1">
                <a:alpha val="34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cs typeface="+mn-ea"/>
              <a:sym typeface="+mn-lt"/>
            </a:endParaRPr>
          </a:p>
        </p:txBody>
      </p:sp>
      <p:sp>
        <p:nvSpPr>
          <p:cNvPr id="17" name="文本框 16">
            <a:extLst>
              <a:ext uri="{FF2B5EF4-FFF2-40B4-BE49-F238E27FC236}">
                <a16:creationId xmlns:a16="http://schemas.microsoft.com/office/drawing/2014/main" id="{6DA7CD1E-08DE-4CFF-8B0C-38DF15E79827}"/>
              </a:ext>
            </a:extLst>
          </p:cNvPr>
          <p:cNvSpPr txBox="1"/>
          <p:nvPr/>
        </p:nvSpPr>
        <p:spPr>
          <a:xfrm>
            <a:off x="884256" y="-63500"/>
            <a:ext cx="415132" cy="1188720"/>
          </a:xfrm>
          <a:prstGeom prst="rect">
            <a:avLst/>
          </a:prstGeom>
          <a:noFill/>
        </p:spPr>
        <p:txBody>
          <a:bodyPr rtlCol="0" wrap="square">
            <a:spAutoFit/>
          </a:bodyPr>
          <a:lstStyle/>
          <a:p>
            <a:r>
              <a:rPr altLang="zh-CN" lang="en-US" sz="7200">
                <a:gradFill flip="none" rotWithShape="1">
                  <a:gsLst>
                    <a:gs pos="0">
                      <a:schemeClr val="bg1"/>
                    </a:gs>
                    <a:gs pos="100000">
                      <a:schemeClr val="bg1">
                        <a:shade val="100000"/>
                        <a:satMod val="115000"/>
                        <a:alpha val="0"/>
                      </a:schemeClr>
                    </a:gs>
                  </a:gsLst>
                  <a:lin ang="0" scaled="1"/>
                </a:gradFill>
                <a:latin charset="0" panose="020b0502040204020203" pitchFamily="34" typeface="Bahnschrift Light"/>
                <a:ea charset="-122" panose="02010600010101010101" pitchFamily="2" typeface="Aa润行体 (非商业使用)"/>
              </a:rPr>
              <a:t>3</a:t>
            </a:r>
          </a:p>
        </p:txBody>
      </p:sp>
      <p:pic>
        <p:nvPicPr>
          <p:cNvPr id="53" name="图片 52">
            <a:extLst>
              <a:ext uri="{FF2B5EF4-FFF2-40B4-BE49-F238E27FC236}">
                <a16:creationId xmlns:a16="http://schemas.microsoft.com/office/drawing/2014/main" id="{377FD1B8-D3CB-48D1-80CF-F1B1FD705B30}"/>
              </a:ext>
            </a:extLst>
          </p:cNvPr>
          <p:cNvPicPr>
            <a:picLocks noChangeAspect="1"/>
          </p:cNvPicPr>
          <p:nvPr/>
        </p:nvPicPr>
        <p:blipFill>
          <a:blip r:embed="rId3">
            <a:extLst>
              <a:ext uri="{28A0092B-C50C-407E-A947-70E740481C1C}">
                <a14:useLocalDpi val="0"/>
              </a:ext>
            </a:extLst>
          </a:blip>
          <a:srcRect r="34831" t="32468"/>
          <a:stretch>
            <a:fillRect/>
          </a:stretch>
        </p:blipFill>
        <p:spPr>
          <a:xfrm>
            <a:off x="0" y="2226656"/>
            <a:ext cx="9486900" cy="4631343"/>
          </a:xfrm>
          <a:prstGeom prst="rect">
            <a:avLst/>
          </a:prstGeom>
        </p:spPr>
      </p:pic>
      <p:grpSp>
        <p:nvGrpSpPr>
          <p:cNvPr id="54" name="组合 53">
            <a:extLst>
              <a:ext uri="{FF2B5EF4-FFF2-40B4-BE49-F238E27FC236}">
                <a16:creationId xmlns:a16="http://schemas.microsoft.com/office/drawing/2014/main" id="{D28BFA44-605F-4A9F-9E54-3A72FAACBEF2}"/>
              </a:ext>
            </a:extLst>
          </p:cNvPr>
          <p:cNvGrpSpPr/>
          <p:nvPr/>
        </p:nvGrpSpPr>
        <p:grpSpPr>
          <a:xfrm>
            <a:off x="798832" y="2877177"/>
            <a:ext cx="1892300" cy="2365936"/>
            <a:chOff x="798832" y="2877177"/>
            <a:chExt cx="1892300" cy="2365936"/>
          </a:xfrm>
        </p:grpSpPr>
        <p:sp>
          <p:nvSpPr>
            <p:cNvPr id="55" name="矩形 54">
              <a:extLst>
                <a:ext uri="{FF2B5EF4-FFF2-40B4-BE49-F238E27FC236}">
                  <a16:creationId xmlns:a16="http://schemas.microsoft.com/office/drawing/2014/main" id="{068C63D6-50B8-4096-99A5-F77F93D9D0AA}"/>
                </a:ext>
              </a:extLst>
            </p:cNvPr>
            <p:cNvSpPr/>
            <p:nvPr/>
          </p:nvSpPr>
          <p:spPr>
            <a:xfrm>
              <a:off x="798832" y="2877177"/>
              <a:ext cx="1892300" cy="2365936"/>
            </a:xfrm>
            <a:prstGeom prst="rect">
              <a:avLst/>
            </a:prstGeom>
            <a:solidFill>
              <a:srgbClr val="F0F6FC"/>
            </a:solidFill>
            <a:ln algn="ctr" cap="flat" cmpd="sng" w="12700">
              <a:noFill/>
              <a:prstDash val="solid"/>
              <a:miter lim="800000"/>
            </a:ln>
            <a:effectLst>
              <a:outerShdw algn="tr" blurRad="762000" dir="8100000" dist="393700" rotWithShape="0">
                <a:prstClr val="black">
                  <a:alpha val="12000"/>
                </a:prstClr>
              </a:outerShdw>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latin typeface="+mn-ea"/>
                <a:cs typeface="+mn-cs"/>
              </a:endParaRPr>
            </a:p>
          </p:txBody>
        </p:sp>
        <p:sp>
          <p:nvSpPr>
            <p:cNvPr id="56" name="矩形 55">
              <a:extLst>
                <a:ext uri="{FF2B5EF4-FFF2-40B4-BE49-F238E27FC236}">
                  <a16:creationId xmlns:a16="http://schemas.microsoft.com/office/drawing/2014/main" id="{8FE767AF-8F02-4059-9509-203822683EDD}"/>
                </a:ext>
              </a:extLst>
            </p:cNvPr>
            <p:cNvSpPr/>
            <p:nvPr/>
          </p:nvSpPr>
          <p:spPr>
            <a:xfrm>
              <a:off x="798832" y="2877179"/>
              <a:ext cx="1892300" cy="289244"/>
            </a:xfrm>
            <a:prstGeom prst="rect">
              <a:avLst/>
            </a:prstGeom>
            <a:solidFill>
              <a:srgbClr val="035CAC"/>
            </a:solidFill>
            <a:ln algn="ctr" cap="flat" cmpd="sng" w="12700">
              <a:noFill/>
              <a:prstDash val="solid"/>
              <a:miter lim="800000"/>
            </a:ln>
            <a:effectLst>
              <a:outerShdw algn="tr" blurRad="762000" dir="8100000" dist="393700" rotWithShape="0">
                <a:prstClr val="black">
                  <a:alpha val="40000"/>
                </a:prstClr>
              </a:outerShdw>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latin typeface="+mn-ea"/>
                <a:cs typeface="+mn-cs"/>
              </a:endParaRPr>
            </a:p>
          </p:txBody>
        </p:sp>
      </p:grpSp>
      <p:grpSp>
        <p:nvGrpSpPr>
          <p:cNvPr id="57" name="组合 56">
            <a:extLst>
              <a:ext uri="{FF2B5EF4-FFF2-40B4-BE49-F238E27FC236}">
                <a16:creationId xmlns:a16="http://schemas.microsoft.com/office/drawing/2014/main" id="{844B99C5-531A-4C62-BADA-BF79BDE7F784}"/>
              </a:ext>
            </a:extLst>
          </p:cNvPr>
          <p:cNvGrpSpPr/>
          <p:nvPr/>
        </p:nvGrpSpPr>
        <p:grpSpPr>
          <a:xfrm>
            <a:off x="5566928" y="2486093"/>
            <a:ext cx="1892300" cy="2365936"/>
            <a:chOff x="5566928" y="2486093"/>
            <a:chExt cx="1892300" cy="2365936"/>
          </a:xfrm>
        </p:grpSpPr>
        <p:sp>
          <p:nvSpPr>
            <p:cNvPr id="58" name="矩形 57">
              <a:extLst>
                <a:ext uri="{FF2B5EF4-FFF2-40B4-BE49-F238E27FC236}">
                  <a16:creationId xmlns:a16="http://schemas.microsoft.com/office/drawing/2014/main" id="{189CE608-82AA-4C86-A67A-EBFDAB2B05D3}"/>
                </a:ext>
              </a:extLst>
            </p:cNvPr>
            <p:cNvSpPr/>
            <p:nvPr/>
          </p:nvSpPr>
          <p:spPr>
            <a:xfrm>
              <a:off x="5566928" y="2486093"/>
              <a:ext cx="1892300" cy="2365936"/>
            </a:xfrm>
            <a:prstGeom prst="rect">
              <a:avLst/>
            </a:prstGeom>
            <a:solidFill>
              <a:srgbClr val="F0F6FC"/>
            </a:solidFill>
            <a:ln algn="ctr" cap="flat" cmpd="sng" w="12700">
              <a:noFill/>
              <a:prstDash val="solid"/>
              <a:miter lim="800000"/>
            </a:ln>
            <a:effectLst>
              <a:outerShdw algn="tr" blurRad="762000" dir="8100000" dist="393700" rotWithShape="0">
                <a:prstClr val="black">
                  <a:alpha val="12000"/>
                </a:prstClr>
              </a:outerShdw>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latin typeface="+mn-ea"/>
                <a:cs typeface="+mn-cs"/>
              </a:endParaRPr>
            </a:p>
          </p:txBody>
        </p:sp>
        <p:sp>
          <p:nvSpPr>
            <p:cNvPr id="59" name="矩形 58">
              <a:extLst>
                <a:ext uri="{FF2B5EF4-FFF2-40B4-BE49-F238E27FC236}">
                  <a16:creationId xmlns:a16="http://schemas.microsoft.com/office/drawing/2014/main" id="{0208E13C-DCC5-4D76-870E-590BCB1C3C93}"/>
                </a:ext>
              </a:extLst>
            </p:cNvPr>
            <p:cNvSpPr/>
            <p:nvPr/>
          </p:nvSpPr>
          <p:spPr>
            <a:xfrm>
              <a:off x="5566928" y="2486095"/>
              <a:ext cx="1892300" cy="289244"/>
            </a:xfrm>
            <a:prstGeom prst="rect">
              <a:avLst/>
            </a:prstGeom>
            <a:solidFill>
              <a:srgbClr val="035CAC"/>
            </a:solidFill>
            <a:ln algn="ctr" cap="flat" cmpd="sng" w="12700">
              <a:noFill/>
              <a:prstDash val="solid"/>
              <a:miter lim="800000"/>
            </a:ln>
            <a:effectLst>
              <a:outerShdw algn="tr" blurRad="762000" dir="8100000" dist="393700" rotWithShape="0">
                <a:prstClr val="black">
                  <a:alpha val="40000"/>
                </a:prstClr>
              </a:outerShdw>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latin typeface="+mn-ea"/>
                <a:cs typeface="+mn-cs"/>
              </a:endParaRPr>
            </a:p>
          </p:txBody>
        </p:sp>
        <p:sp>
          <p:nvSpPr>
            <p:cNvPr id="60" name="椭圆 59">
              <a:extLst>
                <a:ext uri="{FF2B5EF4-FFF2-40B4-BE49-F238E27FC236}">
                  <a16:creationId xmlns:a16="http://schemas.microsoft.com/office/drawing/2014/main" id="{89FEF4EE-05AF-4A5F-A995-6BB689F0C54F}"/>
                </a:ext>
              </a:extLst>
            </p:cNvPr>
            <p:cNvSpPr/>
            <p:nvPr/>
          </p:nvSpPr>
          <p:spPr>
            <a:xfrm>
              <a:off x="6457458" y="2575097"/>
              <a:ext cx="111240" cy="111240"/>
            </a:xfrm>
            <a:prstGeom prst="ellipse">
              <a:avLst/>
            </a:prstGeom>
            <a:solidFill>
              <a:sysClr lastClr="FFFFFF" val="window"/>
            </a:solid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latin typeface="+mn-ea"/>
                <a:cs typeface="+mn-cs"/>
              </a:endParaRPr>
            </a:p>
          </p:txBody>
        </p:sp>
      </p:grpSp>
      <p:grpSp>
        <p:nvGrpSpPr>
          <p:cNvPr id="61" name="组合 60">
            <a:extLst>
              <a:ext uri="{FF2B5EF4-FFF2-40B4-BE49-F238E27FC236}">
                <a16:creationId xmlns:a16="http://schemas.microsoft.com/office/drawing/2014/main" id="{2C045057-5C05-4EAE-B31D-25FC3C2EB3A9}"/>
              </a:ext>
            </a:extLst>
          </p:cNvPr>
          <p:cNvGrpSpPr/>
          <p:nvPr/>
        </p:nvGrpSpPr>
        <p:grpSpPr>
          <a:xfrm>
            <a:off x="2428760" y="1524627"/>
            <a:ext cx="1892300" cy="2365936"/>
            <a:chOff x="2428760" y="1524627"/>
            <a:chExt cx="1892300" cy="2365936"/>
          </a:xfrm>
        </p:grpSpPr>
        <p:sp>
          <p:nvSpPr>
            <p:cNvPr id="62" name="矩形 61">
              <a:extLst>
                <a:ext uri="{FF2B5EF4-FFF2-40B4-BE49-F238E27FC236}">
                  <a16:creationId xmlns:a16="http://schemas.microsoft.com/office/drawing/2014/main" id="{D525E8EB-DC44-4352-B9D8-F7D051FF8BD2}"/>
                </a:ext>
              </a:extLst>
            </p:cNvPr>
            <p:cNvSpPr/>
            <p:nvPr/>
          </p:nvSpPr>
          <p:spPr>
            <a:xfrm>
              <a:off x="2428760" y="1524627"/>
              <a:ext cx="1892300" cy="2365936"/>
            </a:xfrm>
            <a:prstGeom prst="rect">
              <a:avLst/>
            </a:prstGeom>
            <a:solidFill>
              <a:srgbClr val="F0F6FC"/>
            </a:solidFill>
            <a:ln algn="ctr" cap="flat" cmpd="sng" w="12700">
              <a:noFill/>
              <a:prstDash val="solid"/>
              <a:miter lim="800000"/>
            </a:ln>
            <a:effectLst>
              <a:outerShdw algn="tr" blurRad="762000" dir="8100000" dist="393700" rotWithShape="0">
                <a:prstClr val="black">
                  <a:alpha val="12000"/>
                </a:prstClr>
              </a:outerShdw>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latin typeface="+mn-ea"/>
                <a:cs typeface="+mn-cs"/>
              </a:endParaRPr>
            </a:p>
          </p:txBody>
        </p:sp>
        <p:sp>
          <p:nvSpPr>
            <p:cNvPr id="63" name="矩形 62">
              <a:extLst>
                <a:ext uri="{FF2B5EF4-FFF2-40B4-BE49-F238E27FC236}">
                  <a16:creationId xmlns:a16="http://schemas.microsoft.com/office/drawing/2014/main" id="{3AECDC66-5E0C-4FD5-AA60-664E2EB9AE2C}"/>
                </a:ext>
              </a:extLst>
            </p:cNvPr>
            <p:cNvSpPr/>
            <p:nvPr/>
          </p:nvSpPr>
          <p:spPr>
            <a:xfrm>
              <a:off x="2428760" y="1524629"/>
              <a:ext cx="1892300" cy="289244"/>
            </a:xfrm>
            <a:prstGeom prst="rect">
              <a:avLst/>
            </a:prstGeom>
            <a:solidFill>
              <a:srgbClr val="047CEA"/>
            </a:solidFill>
            <a:ln algn="ctr" cap="flat" cmpd="sng" w="12700">
              <a:noFill/>
              <a:prstDash val="solid"/>
              <a:miter lim="800000"/>
            </a:ln>
            <a:effectLst>
              <a:outerShdw algn="tr" blurRad="762000" dir="8100000" dist="393700" rotWithShape="0">
                <a:prstClr val="black">
                  <a:alpha val="40000"/>
                </a:prstClr>
              </a:outerShdw>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latin typeface="+mn-ea"/>
                <a:cs typeface="+mn-cs"/>
              </a:endParaRPr>
            </a:p>
          </p:txBody>
        </p:sp>
        <p:sp>
          <p:nvSpPr>
            <p:cNvPr id="64" name="椭圆 63">
              <a:extLst>
                <a:ext uri="{FF2B5EF4-FFF2-40B4-BE49-F238E27FC236}">
                  <a16:creationId xmlns:a16="http://schemas.microsoft.com/office/drawing/2014/main" id="{F6F19626-AAAD-4605-B487-BB70EE9314DF}"/>
                </a:ext>
              </a:extLst>
            </p:cNvPr>
            <p:cNvSpPr/>
            <p:nvPr/>
          </p:nvSpPr>
          <p:spPr>
            <a:xfrm>
              <a:off x="3319290" y="1608862"/>
              <a:ext cx="111240" cy="111240"/>
            </a:xfrm>
            <a:prstGeom prst="ellipse">
              <a:avLst/>
            </a:prstGeom>
            <a:solidFill>
              <a:sysClr lastClr="FFFFFF" val="window"/>
            </a:solid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latin typeface="+mn-ea"/>
                <a:cs typeface="+mn-cs"/>
              </a:endParaRPr>
            </a:p>
          </p:txBody>
        </p:sp>
      </p:grpSp>
      <p:grpSp>
        <p:nvGrpSpPr>
          <p:cNvPr id="65" name="组合 64">
            <a:extLst>
              <a:ext uri="{FF2B5EF4-FFF2-40B4-BE49-F238E27FC236}">
                <a16:creationId xmlns:a16="http://schemas.microsoft.com/office/drawing/2014/main" id="{FA0DECA3-949E-4B3E-A5B7-E75689B00410}"/>
              </a:ext>
            </a:extLst>
          </p:cNvPr>
          <p:cNvGrpSpPr/>
          <p:nvPr/>
        </p:nvGrpSpPr>
        <p:grpSpPr>
          <a:xfrm>
            <a:off x="3974586" y="3688622"/>
            <a:ext cx="1892300" cy="2365936"/>
            <a:chOff x="3974586" y="3688622"/>
            <a:chExt cx="1892300" cy="2365936"/>
          </a:xfrm>
        </p:grpSpPr>
        <p:sp>
          <p:nvSpPr>
            <p:cNvPr id="66" name="矩形 65">
              <a:extLst>
                <a:ext uri="{FF2B5EF4-FFF2-40B4-BE49-F238E27FC236}">
                  <a16:creationId xmlns:a16="http://schemas.microsoft.com/office/drawing/2014/main" id="{E024F0D4-2E99-4179-AE24-3684ED592669}"/>
                </a:ext>
              </a:extLst>
            </p:cNvPr>
            <p:cNvSpPr/>
            <p:nvPr/>
          </p:nvSpPr>
          <p:spPr>
            <a:xfrm>
              <a:off x="3974586" y="3688622"/>
              <a:ext cx="1892300" cy="2365936"/>
            </a:xfrm>
            <a:prstGeom prst="rect">
              <a:avLst/>
            </a:prstGeom>
            <a:solidFill>
              <a:srgbClr val="F0F6FC"/>
            </a:solidFill>
            <a:ln algn="ctr" cap="flat" cmpd="sng" w="12700">
              <a:noFill/>
              <a:prstDash val="solid"/>
              <a:miter lim="800000"/>
            </a:ln>
            <a:effectLst>
              <a:outerShdw algn="tr" blurRad="762000" dir="8100000" dist="393700" rotWithShape="0">
                <a:prstClr val="black">
                  <a:alpha val="12000"/>
                </a:prstClr>
              </a:outerShdw>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latin typeface="+mn-ea"/>
                <a:cs typeface="+mn-cs"/>
              </a:endParaRPr>
            </a:p>
          </p:txBody>
        </p:sp>
        <p:sp>
          <p:nvSpPr>
            <p:cNvPr id="67" name="矩形 66">
              <a:extLst>
                <a:ext uri="{FF2B5EF4-FFF2-40B4-BE49-F238E27FC236}">
                  <a16:creationId xmlns:a16="http://schemas.microsoft.com/office/drawing/2014/main" id="{F29452CB-DDDF-4739-953E-25A8D067F1DD}"/>
                </a:ext>
              </a:extLst>
            </p:cNvPr>
            <p:cNvSpPr/>
            <p:nvPr/>
          </p:nvSpPr>
          <p:spPr>
            <a:xfrm>
              <a:off x="3974586" y="3688624"/>
              <a:ext cx="1892300" cy="289244"/>
            </a:xfrm>
            <a:prstGeom prst="rect">
              <a:avLst/>
            </a:prstGeom>
            <a:solidFill>
              <a:srgbClr val="047CEA"/>
            </a:solidFill>
            <a:ln algn="ctr" cap="flat" cmpd="sng" w="12700">
              <a:noFill/>
              <a:prstDash val="solid"/>
              <a:miter lim="800000"/>
            </a:ln>
            <a:effectLst>
              <a:outerShdw algn="tr" blurRad="762000" dir="8100000" dist="393700" rotWithShape="0">
                <a:prstClr val="black">
                  <a:alpha val="40000"/>
                </a:prstClr>
              </a:outerShdw>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latin typeface="+mn-ea"/>
                <a:cs typeface="+mn-cs"/>
              </a:endParaRPr>
            </a:p>
          </p:txBody>
        </p:sp>
        <p:sp>
          <p:nvSpPr>
            <p:cNvPr id="68" name="椭圆 67">
              <a:extLst>
                <a:ext uri="{FF2B5EF4-FFF2-40B4-BE49-F238E27FC236}">
                  <a16:creationId xmlns:a16="http://schemas.microsoft.com/office/drawing/2014/main" id="{70AF4C69-44FC-4B52-A83B-13BECCD25059}"/>
                </a:ext>
              </a:extLst>
            </p:cNvPr>
            <p:cNvSpPr/>
            <p:nvPr/>
          </p:nvSpPr>
          <p:spPr>
            <a:xfrm>
              <a:off x="4865116" y="3777626"/>
              <a:ext cx="111240" cy="111240"/>
            </a:xfrm>
            <a:prstGeom prst="ellipse">
              <a:avLst/>
            </a:prstGeom>
            <a:solidFill>
              <a:sysClr lastClr="FFFFFF" val="window"/>
            </a:solid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latin typeface="+mn-ea"/>
                <a:cs typeface="+mn-cs"/>
              </a:endParaRPr>
            </a:p>
          </p:txBody>
        </p:sp>
      </p:grpSp>
      <p:sp>
        <p:nvSpPr>
          <p:cNvPr id="69" name="椭圆 68">
            <a:extLst>
              <a:ext uri="{FF2B5EF4-FFF2-40B4-BE49-F238E27FC236}">
                <a16:creationId xmlns:a16="http://schemas.microsoft.com/office/drawing/2014/main" id="{C1BF44B2-5F45-4848-84EE-741DE4F909D1}"/>
              </a:ext>
            </a:extLst>
          </p:cNvPr>
          <p:cNvSpPr/>
          <p:nvPr/>
        </p:nvSpPr>
        <p:spPr>
          <a:xfrm>
            <a:off x="1689362" y="2966181"/>
            <a:ext cx="111240" cy="111240"/>
          </a:xfrm>
          <a:prstGeom prst="ellipse">
            <a:avLst/>
          </a:prstGeom>
          <a:solidFill>
            <a:sysClr lastClr="FFFFFF" val="window"/>
          </a:solid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latin typeface="+mn-ea"/>
              <a:cs typeface="+mn-cs"/>
            </a:endParaRPr>
          </a:p>
        </p:txBody>
      </p:sp>
      <p:sp>
        <p:nvSpPr>
          <p:cNvPr descr="e7d195523061f1c0d3ba7f298e59d031c9c3f97027ed136f882110EF8F17BAD1F2C348D17C7856EF46CB4678CC9E44EE1ABA681E3133328A7B4D22AAF822B2429426B2355AA8CC4431B8568D2CF3B73A608EADBFD87AE0DCC2FCA11A5C39C179377D4A7CAE510C091161E91D046086296F5F60A5F6BF2162DD1650829004471631D6707CC135BF0C" id="70" name="矩形 69">
            <a:extLst>
              <a:ext uri="{FF2B5EF4-FFF2-40B4-BE49-F238E27FC236}">
                <a16:creationId xmlns:a16="http://schemas.microsoft.com/office/drawing/2014/main" id="{3262F729-38F1-4679-98BF-D82E6493BAB9}"/>
              </a:ext>
            </a:extLst>
          </p:cNvPr>
          <p:cNvSpPr/>
          <p:nvPr/>
        </p:nvSpPr>
        <p:spPr>
          <a:xfrm>
            <a:off x="5898570" y="3713933"/>
            <a:ext cx="1229014" cy="725424"/>
          </a:xfrm>
          <a:prstGeom prst="rect">
            <a:avLst/>
          </a:prstGeom>
        </p:spPr>
        <p:txBody>
          <a:bodyPr anchor="ctr" anchorCtr="0" wrap="square">
            <a:spAutoFit/>
          </a:bodyPr>
          <a:lstStyle/>
          <a:p>
            <a:pPr algn="ctr">
              <a:lnSpc>
                <a:spcPct val="130000"/>
              </a:lnSpc>
            </a:pPr>
            <a:r>
              <a:rPr altLang="en-US" lang="zh-CN" sz="1600">
                <a:solidFill>
                  <a:srgbClr val="317ABB"/>
                </a:solidFill>
                <a:latin typeface="+mn-ea"/>
              </a:rPr>
              <a:t>请替换文字内容</a:t>
            </a:r>
          </a:p>
        </p:txBody>
      </p:sp>
      <p:sp>
        <p:nvSpPr>
          <p:cNvPr descr="e7d195523061f1c0d3ba7f298e59d031c9c3f97027ed136f882110EF8F17BAD1F2C348D17C7856EF46CB4678CC9E44EE1ABA681E3133328A7B4D22AAF822B2429426B2355AA8CC4431B8568D2CF3B73A608EADBFD87AE0DCC2FCA11A5C39C179377D4A7CAE510C091161E91D046086296F5F60A5F6BF2162DD1650829004471631D6707CC135BF0C" id="71" name="矩形 70">
            <a:extLst>
              <a:ext uri="{FF2B5EF4-FFF2-40B4-BE49-F238E27FC236}">
                <a16:creationId xmlns:a16="http://schemas.microsoft.com/office/drawing/2014/main" id="{98BBF4F7-0281-4696-8978-E2C871FF50FD}"/>
              </a:ext>
            </a:extLst>
          </p:cNvPr>
          <p:cNvSpPr/>
          <p:nvPr/>
        </p:nvSpPr>
        <p:spPr>
          <a:xfrm>
            <a:off x="2760403" y="2811172"/>
            <a:ext cx="1229014" cy="725424"/>
          </a:xfrm>
          <a:prstGeom prst="rect">
            <a:avLst/>
          </a:prstGeom>
        </p:spPr>
        <p:txBody>
          <a:bodyPr anchor="ctr" anchorCtr="0" wrap="square">
            <a:spAutoFit/>
          </a:bodyPr>
          <a:lstStyle/>
          <a:p>
            <a:pPr algn="ctr">
              <a:lnSpc>
                <a:spcPct val="130000"/>
              </a:lnSpc>
            </a:pPr>
            <a:r>
              <a:rPr altLang="en-US" lang="zh-CN" sz="1600">
                <a:solidFill>
                  <a:srgbClr val="047CEA"/>
                </a:solidFill>
                <a:latin typeface="+mn-ea"/>
              </a:rPr>
              <a:t>请替换文字内容</a:t>
            </a:r>
          </a:p>
        </p:txBody>
      </p:sp>
      <p:sp>
        <p:nvSpPr>
          <p:cNvPr descr="e7d195523061f1c0d3ba7f298e59d031c9c3f97027ed136f882110EF8F17BAD1F2C348D17C7856EF46CB4678CC9E44EE1ABA681E3133328A7B4D22AAF822B2429426B2355AA8CC4431B8568D2CF3B73A608EADBFD87AE0DCC2FCA11A5C39C179377D4A7CAE510C091161E91D046086296F5F60A5F6BF2162DD1650829004471631D6707CC135BF0C" id="72" name="矩形 71">
            <a:extLst>
              <a:ext uri="{FF2B5EF4-FFF2-40B4-BE49-F238E27FC236}">
                <a16:creationId xmlns:a16="http://schemas.microsoft.com/office/drawing/2014/main" id="{71974627-4594-4E55-8941-FFDFA1784DB2}"/>
              </a:ext>
            </a:extLst>
          </p:cNvPr>
          <p:cNvSpPr/>
          <p:nvPr/>
        </p:nvSpPr>
        <p:spPr>
          <a:xfrm>
            <a:off x="1130475" y="4239733"/>
            <a:ext cx="1229014" cy="725424"/>
          </a:xfrm>
          <a:prstGeom prst="rect">
            <a:avLst/>
          </a:prstGeom>
        </p:spPr>
        <p:txBody>
          <a:bodyPr anchor="ctr" anchorCtr="0" wrap="square">
            <a:spAutoFit/>
          </a:bodyPr>
          <a:lstStyle/>
          <a:p>
            <a:pPr algn="ctr">
              <a:lnSpc>
                <a:spcPct val="130000"/>
              </a:lnSpc>
            </a:pPr>
            <a:r>
              <a:rPr altLang="en-US" lang="zh-CN" sz="1600">
                <a:solidFill>
                  <a:srgbClr val="317ABB"/>
                </a:solidFill>
                <a:latin typeface="+mn-ea"/>
              </a:rPr>
              <a:t>请替换文字内容</a:t>
            </a:r>
          </a:p>
        </p:txBody>
      </p:sp>
      <p:sp>
        <p:nvSpPr>
          <p:cNvPr descr="e7d195523061f1c0d3ba7f298e59d031c9c3f97027ed136f882110EF8F17BAD1F2C348D17C7856EF46CB4678CC9E44EE1ABA681E3133328A7B4D22AAF822B2429426B2355AA8CC4431B8568D2CF3B73A608EADBFD87AE0DCC2FCA11A5C39C179377D4A7CAE510C091161E91D046086296F5F60A5F6BF2162DD1650829004471631D6707CC135BF0C" id="73" name="矩形 72">
            <a:extLst>
              <a:ext uri="{FF2B5EF4-FFF2-40B4-BE49-F238E27FC236}">
                <a16:creationId xmlns:a16="http://schemas.microsoft.com/office/drawing/2014/main" id="{A18191BE-91AD-494E-89BC-49127663A750}"/>
              </a:ext>
            </a:extLst>
          </p:cNvPr>
          <p:cNvSpPr/>
          <p:nvPr/>
        </p:nvSpPr>
        <p:spPr>
          <a:xfrm>
            <a:off x="4306229" y="4880634"/>
            <a:ext cx="1229014" cy="725424"/>
          </a:xfrm>
          <a:prstGeom prst="rect">
            <a:avLst/>
          </a:prstGeom>
        </p:spPr>
        <p:txBody>
          <a:bodyPr anchor="ctr" anchorCtr="0" wrap="square">
            <a:spAutoFit/>
          </a:bodyPr>
          <a:lstStyle/>
          <a:p>
            <a:pPr algn="ctr">
              <a:lnSpc>
                <a:spcPct val="130000"/>
              </a:lnSpc>
            </a:pPr>
            <a:r>
              <a:rPr altLang="en-US" lang="zh-CN" sz="1600">
                <a:solidFill>
                  <a:srgbClr val="047CEA"/>
                </a:solidFill>
                <a:latin typeface="+mn-ea"/>
              </a:rPr>
              <a:t>请替换文字内容</a:t>
            </a:r>
          </a:p>
        </p:txBody>
      </p:sp>
      <p:pic>
        <p:nvPicPr>
          <p:cNvPr id="74" name="图形 73">
            <a:extLst>
              <a:ext uri="{FF2B5EF4-FFF2-40B4-BE49-F238E27FC236}">
                <a16:creationId xmlns:a16="http://schemas.microsoft.com/office/drawing/2014/main" id="{CB50C16D-5516-4EE0-844F-35C03DE1D2F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760674" y="4373275"/>
            <a:ext cx="320124" cy="320124"/>
          </a:xfrm>
          <a:prstGeom prst="rect">
            <a:avLst/>
          </a:prstGeom>
        </p:spPr>
      </p:pic>
      <p:pic>
        <p:nvPicPr>
          <p:cNvPr id="75" name="图形 74">
            <a:extLst>
              <a:ext uri="{FF2B5EF4-FFF2-40B4-BE49-F238E27FC236}">
                <a16:creationId xmlns:a16="http://schemas.microsoft.com/office/drawing/2014/main" id="{3EAFD4BD-B2C0-4266-9F2C-F7D8518D789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597725" y="3777626"/>
            <a:ext cx="294514" cy="320124"/>
          </a:xfrm>
          <a:prstGeom prst="rect">
            <a:avLst/>
          </a:prstGeom>
        </p:spPr>
      </p:pic>
      <p:pic>
        <p:nvPicPr>
          <p:cNvPr id="76" name="图形 75">
            <a:extLst>
              <a:ext uri="{FF2B5EF4-FFF2-40B4-BE49-F238E27FC236}">
                <a16:creationId xmlns:a16="http://schemas.microsoft.com/office/drawing/2014/main" id="{2FD78732-02D6-43A5-8A6B-30198F835AE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214848" y="2286054"/>
            <a:ext cx="320124" cy="320124"/>
          </a:xfrm>
          <a:prstGeom prst="rect">
            <a:avLst/>
          </a:prstGeom>
        </p:spPr>
      </p:pic>
      <p:pic>
        <p:nvPicPr>
          <p:cNvPr id="77" name="图形 76">
            <a:extLst>
              <a:ext uri="{FF2B5EF4-FFF2-40B4-BE49-F238E27FC236}">
                <a16:creationId xmlns:a16="http://schemas.microsoft.com/office/drawing/2014/main" id="{7F73E8DA-13F2-423D-8444-83B49A082D16}"/>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365821" y="3198508"/>
            <a:ext cx="294514" cy="347868"/>
          </a:xfrm>
          <a:prstGeom prst="rect">
            <a:avLst/>
          </a:prstGeom>
        </p:spPr>
      </p:pic>
      <p:sp>
        <p:nvSpPr>
          <p:cNvPr descr="e7d195523061f1c0d3ba7f298e59d031c9c3f97027ed136f882110EF8F17BAD1F2C348D17C7856EF46CB4678CC9E44EE1ABA681E3133328A7B4D22AAF822B2429426B2355AA8CC44631ADF5DCF3CCC2ECD99439D5AF20593A47FCF6F717F2115563844D55F4F6011EB962F7E0A87700B7FCA1D4C47CAA2DBE688117A6A6AF19B543AE7C04EE78F36" id="78" name="矩形 77">
            <a:extLst>
              <a:ext uri="{FF2B5EF4-FFF2-40B4-BE49-F238E27FC236}">
                <a16:creationId xmlns:a16="http://schemas.microsoft.com/office/drawing/2014/main" id="{AABA0184-BB16-456A-B898-EE4F29CF54BA}"/>
              </a:ext>
            </a:extLst>
          </p:cNvPr>
          <p:cNvSpPr/>
          <p:nvPr/>
        </p:nvSpPr>
        <p:spPr>
          <a:xfrm>
            <a:off x="8445986" y="3327337"/>
            <a:ext cx="2997633" cy="804672"/>
          </a:xfrm>
          <a:prstGeom prst="rect">
            <a:avLst/>
          </a:prstGeom>
        </p:spPr>
        <p:txBody>
          <a:bodyPr wrap="square">
            <a:spAutoFit/>
          </a:bodyPr>
          <a:lstStyle/>
          <a:p>
            <a:pPr>
              <a:lnSpc>
                <a:spcPct val="130000"/>
              </a:lnSpc>
            </a:pPr>
            <a:r>
              <a:rPr altLang="en-US" lang="zh-CN" sz="1200">
                <a:solidFill>
                  <a:schemeClr val="bg1">
                    <a:lumMod val="50000"/>
                  </a:schemeClr>
                </a:solidFill>
                <a:latin typeface="+mn-ea"/>
              </a:rPr>
              <a:t>在这里添加相关的文字描述，可以从您的文案中复制需要的内容到这里，选择仅保留文字即可。</a:t>
            </a:r>
          </a:p>
        </p:txBody>
      </p:sp>
      <p:cxnSp>
        <p:nvCxnSpPr>
          <p:cNvPr descr="e7d195523061f1c0d3ba7f298e59d031c9c3f97027ed136f882110EF8F17BAD1F2C348D17C7856EF46CB4678CC9E44EE1ABA681E3133328A7B4D22AAF822B2429426B2355AA8CC44631ADF5DCF3CCC2ECD99439D5AF20593A47FCF6F717F2115563844D55F4F6011EB962F7E0A87700B7FCA1D4C47CAA2DBE688117A6A6AF19B543AE7C04EE78F36" id="79" name="直接连接符 78">
            <a:extLst>
              <a:ext uri="{FF2B5EF4-FFF2-40B4-BE49-F238E27FC236}">
                <a16:creationId xmlns:a16="http://schemas.microsoft.com/office/drawing/2014/main" id="{0C6BE03B-8DD6-47F0-883B-6F04C604A962}"/>
              </a:ext>
            </a:extLst>
          </p:cNvPr>
          <p:cNvCxnSpPr/>
          <p:nvPr/>
        </p:nvCxnSpPr>
        <p:spPr>
          <a:xfrm>
            <a:off x="8541237" y="2916393"/>
            <a:ext cx="200660" cy="0"/>
          </a:xfrm>
          <a:prstGeom prst="line">
            <a:avLst/>
          </a:prstGeom>
          <a:noFill/>
          <a:ln algn="ctr" cap="flat" cmpd="sng" w="25400">
            <a:solidFill>
              <a:srgbClr val="024581"/>
            </a:solidFill>
            <a:prstDash val="solid"/>
            <a:miter lim="800000"/>
          </a:ln>
          <a:effectLst/>
        </p:spPr>
      </p:cxnSp>
      <p:sp>
        <p:nvSpPr>
          <p:cNvPr descr="e7d195523061f1c0d3ba7f298e59d031c9c3f97027ed136f882110EF8F17BAD1F2C348D17C7856EF46CB4678CC9E44EE1ABA681E3133328A7B4D22AAF822B2429426B2355AA8CC4431B8568D2CF3B73AD4C547D4CDEA1609D165215A3CD52DCB23F0C3918FF78AC072214CC8F17660CBA040B5CEDFE54D6D1D099C80488DBF2AAA75BD30891A344B" id="80" name="矩形 79">
            <a:extLst>
              <a:ext uri="{FF2B5EF4-FFF2-40B4-BE49-F238E27FC236}">
                <a16:creationId xmlns:a16="http://schemas.microsoft.com/office/drawing/2014/main" id="{9031615A-D242-4C57-B375-F330B8B7AB5D}"/>
              </a:ext>
            </a:extLst>
          </p:cNvPr>
          <p:cNvSpPr/>
          <p:nvPr/>
        </p:nvSpPr>
        <p:spPr>
          <a:xfrm>
            <a:off x="8445986" y="2329673"/>
            <a:ext cx="2316480" cy="566928"/>
          </a:xfrm>
          <a:prstGeom prst="rect">
            <a:avLst/>
          </a:prstGeom>
        </p:spPr>
        <p:txBody>
          <a:bodyPr wrap="none">
            <a:spAutoFit/>
          </a:bodyPr>
          <a:lstStyle/>
          <a:p>
            <a:pPr>
              <a:lnSpc>
                <a:spcPct val="130000"/>
              </a:lnSpc>
            </a:pPr>
            <a:r>
              <a:rPr altLang="en-US" lang="zh-CN" sz="2400">
                <a:solidFill>
                  <a:srgbClr val="317ABB"/>
                </a:solidFill>
                <a:latin typeface="+mn-ea"/>
              </a:rPr>
              <a:t>请替换文字内容</a:t>
            </a:r>
          </a:p>
        </p:txBody>
      </p:sp>
      <p:grpSp>
        <p:nvGrpSpPr>
          <p:cNvPr descr="e7d195523061f1c0d3ba7f298e59d031c9c3f97027ed136f882110EF8F17BAD1F2C348D17C7856EF46CB4678CC9E44EE1ABA681E3133328A7B4D22AAF822B2429426B2355AA8CC4431B8568D2CF3B73A144670B1EB42A2AC0434FF7529C97DBAE1AE1071AFFD5A7A9DC982A0A1FED7285A6FC6EA0C24BD877D50CF9B6801797D717CFD576AABADA4" id="81" name="Group 13">
            <a:extLst>
              <a:ext uri="{FF2B5EF4-FFF2-40B4-BE49-F238E27FC236}">
                <a16:creationId xmlns:a16="http://schemas.microsoft.com/office/drawing/2014/main" id="{B7FC5017-9DEF-4F14-BE82-96AF0E7311E3}"/>
              </a:ext>
            </a:extLst>
          </p:cNvPr>
          <p:cNvGrpSpPr>
            <a:grpSpLocks noChangeAspect="1"/>
          </p:cNvGrpSpPr>
          <p:nvPr/>
        </p:nvGrpSpPr>
        <p:grpSpPr>
          <a:xfrm>
            <a:off x="8541237" y="1654867"/>
            <a:ext cx="510333" cy="571789"/>
            <a:chOff x="1106" y="-899"/>
            <a:chExt cx="5464" cy="6122"/>
          </a:xfrm>
          <a:solidFill>
            <a:srgbClr val="317ABB"/>
          </a:solidFill>
        </p:grpSpPr>
        <p:sp>
          <p:nvSpPr>
            <p:cNvPr id="82" name="Freeform 14">
              <a:extLst>
                <a:ext uri="{FF2B5EF4-FFF2-40B4-BE49-F238E27FC236}">
                  <a16:creationId xmlns:a16="http://schemas.microsoft.com/office/drawing/2014/main" id="{669F081C-E8C1-4A5A-9902-AA8037670C89}"/>
                </a:ext>
              </a:extLst>
            </p:cNvPr>
            <p:cNvSpPr>
              <a:spLocks noEditPoints="1"/>
            </p:cNvSpPr>
            <p:nvPr/>
          </p:nvSpPr>
          <p:spPr bwMode="auto">
            <a:xfrm>
              <a:off x="1106" y="1116"/>
              <a:ext cx="5464" cy="4107"/>
            </a:xfrm>
            <a:custGeom>
              <a:gdLst>
                <a:gd fmla="*/ 3082 w 5464" name="T0"/>
                <a:gd fmla="*/ 4107 h 4107" name="T1"/>
                <a:gd fmla="*/ 1996 w 5464" name="T2"/>
                <a:gd fmla="*/ 2634 h 4107" name="T3"/>
                <a:gd fmla="*/ 0 w 5464" name="T4"/>
                <a:gd fmla="*/ 3235 h 4107" name="T5"/>
                <a:gd fmla="*/ 0 w 5464" name="T6"/>
                <a:gd fmla="*/ 1007 h 4107" name="T7"/>
                <a:gd fmla="*/ 1258 w 5464" name="T8"/>
                <a:gd fmla="*/ 154 h 4107" name="T9"/>
                <a:gd fmla="*/ 1473 w 5464" name="T10"/>
                <a:gd fmla="*/ 485 h 4107" name="T11"/>
                <a:gd fmla="*/ 387 w 5464" name="T12"/>
                <a:gd fmla="*/ 1220 h 4107" name="T13"/>
                <a:gd fmla="*/ 387 w 5464" name="T14"/>
                <a:gd fmla="*/ 2712 h 4107" name="T15"/>
                <a:gd fmla="*/ 2131 w 5464" name="T16"/>
                <a:gd fmla="*/ 2190 h 4107" name="T17"/>
                <a:gd fmla="*/ 3198 w 5464" name="T18"/>
                <a:gd fmla="*/ 3604 h 4107" name="T19"/>
                <a:gd fmla="*/ 5076 w 5464" name="T20"/>
                <a:gd fmla="*/ 2518 h 4107" name="T21"/>
                <a:gd fmla="*/ 5076 w 5464" name="T22"/>
                <a:gd fmla="*/ 620 h 4107" name="T23"/>
                <a:gd fmla="*/ 3701 w 5464" name="T24"/>
                <a:gd fmla="*/ 1298 h 4107" name="T25"/>
                <a:gd fmla="*/ 3526 w 5464" name="T26"/>
                <a:gd fmla="*/ 948 h 4107" name="T27"/>
                <a:gd fmla="*/ 5464 w 5464" name="T28"/>
                <a:gd fmla="*/ 0 h 4107" name="T29"/>
                <a:gd fmla="*/ 5464 w 5464" name="T30"/>
                <a:gd fmla="*/ 2750 h 4107" name="T31"/>
                <a:gd fmla="*/ 3082 w 5464" name="T32"/>
                <a:gd fmla="*/ 4107 h 4107" name="T33"/>
                <a:gd fmla="*/ 3082 w 5464" name="T34"/>
                <a:gd fmla="*/ 4107 h 4107" name="T35"/>
                <a:gd fmla="*/ 3082 w 5464" name="T36"/>
                <a:gd fmla="*/ 4107 h 4107"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4107" w="5464">
                  <a:moveTo>
                    <a:pt x="3082" y="4107"/>
                  </a:moveTo>
                  <a:lnTo>
                    <a:pt x="1996" y="2634"/>
                  </a:lnTo>
                  <a:lnTo>
                    <a:pt x="0" y="3235"/>
                  </a:lnTo>
                  <a:lnTo>
                    <a:pt x="0" y="1007"/>
                  </a:lnTo>
                  <a:lnTo>
                    <a:pt x="1258" y="154"/>
                  </a:lnTo>
                  <a:lnTo>
                    <a:pt x="1473" y="485"/>
                  </a:lnTo>
                  <a:lnTo>
                    <a:pt x="387" y="1220"/>
                  </a:lnTo>
                  <a:lnTo>
                    <a:pt x="387" y="2712"/>
                  </a:lnTo>
                  <a:lnTo>
                    <a:pt x="2131" y="2190"/>
                  </a:lnTo>
                  <a:lnTo>
                    <a:pt x="3198" y="3604"/>
                  </a:lnTo>
                  <a:lnTo>
                    <a:pt x="5076" y="2518"/>
                  </a:lnTo>
                  <a:lnTo>
                    <a:pt x="5076" y="620"/>
                  </a:lnTo>
                  <a:lnTo>
                    <a:pt x="3701" y="1298"/>
                  </a:lnTo>
                  <a:lnTo>
                    <a:pt x="3526" y="948"/>
                  </a:lnTo>
                  <a:lnTo>
                    <a:pt x="5464" y="0"/>
                  </a:lnTo>
                  <a:lnTo>
                    <a:pt x="5464" y="2750"/>
                  </a:lnTo>
                  <a:lnTo>
                    <a:pt x="3082" y="4107"/>
                  </a:lnTo>
                  <a:close/>
                  <a:moveTo>
                    <a:pt x="3082" y="4107"/>
                  </a:moveTo>
                  <a:lnTo>
                    <a:pt x="3082" y="4107"/>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rgbClr val="F59818"/>
                </a:solidFill>
                <a:effectLst/>
                <a:uLnTx/>
                <a:uFillTx/>
                <a:latin typeface="+mn-ea"/>
              </a:endParaRPr>
            </a:p>
          </p:txBody>
        </p:sp>
        <p:sp>
          <p:nvSpPr>
            <p:cNvPr id="83" name="Freeform 16">
              <a:extLst>
                <a:ext uri="{FF2B5EF4-FFF2-40B4-BE49-F238E27FC236}">
                  <a16:creationId xmlns:a16="http://schemas.microsoft.com/office/drawing/2014/main" id="{6F33D770-0243-4A91-857A-99C820DACD9E}"/>
                </a:ext>
              </a:extLst>
            </p:cNvPr>
            <p:cNvSpPr>
              <a:spLocks noEditPoints="1"/>
            </p:cNvSpPr>
            <p:nvPr/>
          </p:nvSpPr>
          <p:spPr bwMode="auto">
            <a:xfrm>
              <a:off x="2695" y="-899"/>
              <a:ext cx="2519" cy="3138"/>
            </a:xfrm>
            <a:custGeom>
              <a:gdLst>
                <a:gd fmla="*/ 532 w 1065" name="T0"/>
                <a:gd fmla="*/ 1327 h 1327" name="T1"/>
                <a:gd fmla="*/ 491 w 1065" name="T2"/>
                <a:gd fmla="*/ 1303 h 1327" name="T3"/>
                <a:gd fmla="*/ 0 w 1065" name="T4"/>
                <a:gd fmla="*/ 655 h 1327" name="T5"/>
                <a:gd fmla="*/ 532 w 1065" name="T6"/>
                <a:gd fmla="*/ 0 h 1327" name="T7"/>
                <a:gd fmla="*/ 1065 w 1065" name="T8"/>
                <a:gd fmla="*/ 655 h 1327" name="T9"/>
                <a:gd fmla="*/ 573 w 1065" name="T10"/>
                <a:gd fmla="*/ 1303 h 1327" name="T11"/>
                <a:gd fmla="*/ 532 w 1065" name="T12"/>
                <a:gd fmla="*/ 1327 h 1327" name="T13"/>
                <a:gd fmla="*/ 532 w 1065" name="T14"/>
                <a:gd fmla="*/ 164 h 1327" name="T15"/>
                <a:gd fmla="*/ 164 w 1065" name="T16"/>
                <a:gd fmla="*/ 655 h 1327" name="T17"/>
                <a:gd fmla="*/ 532 w 1065" name="T18"/>
                <a:gd fmla="*/ 1139 h 1327" name="T19"/>
                <a:gd fmla="*/ 901 w 1065" name="T20"/>
                <a:gd fmla="*/ 655 h 1327" name="T21"/>
                <a:gd fmla="*/ 532 w 1065" name="T22"/>
                <a:gd fmla="*/ 164 h 1327" name="T23"/>
                <a:gd fmla="*/ 532 w 1065" name="T24"/>
                <a:gd fmla="*/ 164 h 1327" name="T25"/>
                <a:gd fmla="*/ 532 w 1065" name="T26"/>
                <a:gd fmla="*/ 164 h 1327"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327" w="1065">
                  <a:moveTo>
                    <a:pt x="532" y="1327"/>
                  </a:moveTo>
                  <a:cubicBezTo>
                    <a:pt x="491" y="1303"/>
                    <a:pt x="491" y="1303"/>
                    <a:pt x="491" y="1303"/>
                  </a:cubicBezTo>
                  <a:cubicBezTo>
                    <a:pt x="475" y="1294"/>
                    <a:pt x="0" y="1016"/>
                    <a:pt x="0" y="655"/>
                  </a:cubicBezTo>
                  <a:cubicBezTo>
                    <a:pt x="0" y="295"/>
                    <a:pt x="237" y="0"/>
                    <a:pt x="532" y="0"/>
                  </a:cubicBezTo>
                  <a:cubicBezTo>
                    <a:pt x="827" y="0"/>
                    <a:pt x="1065" y="295"/>
                    <a:pt x="1065" y="655"/>
                  </a:cubicBezTo>
                  <a:cubicBezTo>
                    <a:pt x="1065" y="1016"/>
                    <a:pt x="598" y="1294"/>
                    <a:pt x="573" y="1303"/>
                  </a:cubicBezTo>
                  <a:lnTo>
                    <a:pt x="532" y="1327"/>
                  </a:lnTo>
                  <a:close/>
                  <a:moveTo>
                    <a:pt x="532" y="164"/>
                  </a:moveTo>
                  <a:cubicBezTo>
                    <a:pt x="327" y="164"/>
                    <a:pt x="164" y="385"/>
                    <a:pt x="164" y="655"/>
                  </a:cubicBezTo>
                  <a:cubicBezTo>
                    <a:pt x="164" y="852"/>
                    <a:pt x="401" y="1049"/>
                    <a:pt x="532" y="1139"/>
                  </a:cubicBezTo>
                  <a:cubicBezTo>
                    <a:pt x="663" y="1057"/>
                    <a:pt x="901" y="860"/>
                    <a:pt x="901" y="655"/>
                  </a:cubicBezTo>
                  <a:cubicBezTo>
                    <a:pt x="901" y="385"/>
                    <a:pt x="737" y="164"/>
                    <a:pt x="532" y="164"/>
                  </a:cubicBezTo>
                  <a:close/>
                  <a:moveTo>
                    <a:pt x="532" y="164"/>
                  </a:moveTo>
                  <a:cubicBezTo>
                    <a:pt x="532" y="164"/>
                    <a:pt x="532" y="164"/>
                    <a:pt x="532" y="164"/>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rgbClr val="F59818"/>
                </a:solidFill>
                <a:effectLst/>
                <a:uLnTx/>
                <a:uFillTx/>
                <a:latin typeface="+mn-ea"/>
              </a:endParaRPr>
            </a:p>
          </p:txBody>
        </p:sp>
      </p:grpSp>
      <p:sp>
        <p:nvSpPr>
          <p:cNvPr descr="e7d195523061f1c0d3ba7f298e59d031c9c3f97027ed136f882110EF8F17BAD1F2C348D17C7856EF46CB4678CC9E44EE1ABA681E3133328A7B4D22AAF822B2429426B2355AA8CC44631ADF5DCF3CCC2ECD99439D5AF20593A47FCF6F717F2115563844D55F4F6011EB962F7E0A87700B7FCA1D4C47CAA2DBE688117A6A6AF19B543AE7C04EE78F36" id="84" name="矩形 83">
            <a:extLst>
              <a:ext uri="{FF2B5EF4-FFF2-40B4-BE49-F238E27FC236}">
                <a16:creationId xmlns:a16="http://schemas.microsoft.com/office/drawing/2014/main" id="{D58D3638-AB86-4F04-B256-901E0D432219}"/>
              </a:ext>
            </a:extLst>
          </p:cNvPr>
          <p:cNvSpPr/>
          <p:nvPr/>
        </p:nvSpPr>
        <p:spPr>
          <a:xfrm>
            <a:off x="8445986" y="4399206"/>
            <a:ext cx="2997633" cy="804672"/>
          </a:xfrm>
          <a:prstGeom prst="rect">
            <a:avLst/>
          </a:prstGeom>
        </p:spPr>
        <p:txBody>
          <a:bodyPr wrap="square">
            <a:spAutoFit/>
          </a:bodyPr>
          <a:lstStyle/>
          <a:p>
            <a:pPr>
              <a:lnSpc>
                <a:spcPct val="130000"/>
              </a:lnSpc>
            </a:pPr>
            <a:r>
              <a:rPr altLang="en-US" lang="zh-CN" sz="1200">
                <a:solidFill>
                  <a:schemeClr val="bg1">
                    <a:lumMod val="50000"/>
                  </a:schemeClr>
                </a:solidFill>
                <a:latin typeface="+mn-ea"/>
              </a:rPr>
              <a:t>在这里添加相关的文字描述，可以从您的文案中复制需要的内容到这里，选择仅保留文字即可。</a:t>
            </a:r>
          </a:p>
        </p:txBody>
      </p:sp>
    </p:spTree>
    <p:extLst>
      <p:ext uri="{BB962C8B-B14F-4D97-AF65-F5344CB8AC3E}">
        <p14:creationId val="2074394587"/>
      </p:ext>
    </p:extLst>
  </p:cSld>
  <p:clrMapOvr>
    <a:masterClrMapping/>
  </p:clrMapOvr>
  <mc:AlternateContent>
    <mc:Choice Requires="p14">
      <p:transition p14:dur="1300" spd="slow">
        <p14:pan/>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3" presetSubtype="528">
                                  <p:stCondLst>
                                    <p:cond delay="0"/>
                                  </p:stCondLst>
                                  <p:iterate type="lt">
                                    <p:tmPct val="5000"/>
                                  </p:iterate>
                                  <p:childTnLst>
                                    <p:set>
                                      <p:cBhvr>
                                        <p:cTn dur="1" fill="hold" id="6">
                                          <p:stCondLst>
                                            <p:cond delay="0"/>
                                          </p:stCondLst>
                                        </p:cTn>
                                        <p:tgtEl>
                                          <p:spTgt spid="7"/>
                                        </p:tgtEl>
                                        <p:attrNameLst>
                                          <p:attrName>style.visibility</p:attrName>
                                        </p:attrNameLst>
                                      </p:cBhvr>
                                      <p:to>
                                        <p:strVal val="visible"/>
                                      </p:to>
                                    </p:set>
                                    <p:anim calcmode="lin" to="" valueType="num">
                                      <p:cBhvr>
                                        <p:cTn dur="1000" fill="hold" id="7">
                                          <p:stCondLst>
                                            <p:cond delay="0"/>
                                          </p:stCondLst>
                                        </p:cTn>
                                        <p:tgtEl>
                                          <p:spTgt spid="7"/>
                                        </p:tgtEl>
                                        <p:attrNameLst>
                                          <p:attrName>ppt_x</p:attrName>
                                        </p:attrNameLst>
                                      </p:cBhvr>
                                      <p:tavLst>
                                        <p:tav fmla="#ppt_x+(8/9)*(#ppt_x-(#ppt_x-#ppt_w/2))*((1.5-1.5*$)^2-(1.5-1.5*$)^3)" tm="0">
                                          <p:val>
                                            <p:strVal val="0"/>
                                          </p:val>
                                        </p:tav>
                                        <p:tav tm="100000">
                                          <p:val>
                                            <p:strVal val="1"/>
                                          </p:val>
                                        </p:tav>
                                      </p:tavLst>
                                    </p:anim>
                                    <p:anim calcmode="lin" to="" valueType="num">
                                      <p:cBhvr>
                                        <p:cTn dur="1000" fill="hold" id="8">
                                          <p:stCondLst>
                                            <p:cond delay="0"/>
                                          </p:stCondLst>
                                        </p:cTn>
                                        <p:tgtEl>
                                          <p:spTgt spid="7"/>
                                        </p:tgtEl>
                                        <p:attrNameLst>
                                          <p:attrName>ppt_y</p:attrName>
                                        </p:attrNameLst>
                                      </p:cBhvr>
                                      <p:tavLst>
                                        <p:tav fmla="#ppt_y+(8/9)*(#ppt_y-(#ppt_y+#ppt_h/2))*((1.5-1.5*$)^2-(1.5-1.5*$)^3)" tm="0">
                                          <p:val>
                                            <p:strVal val="0"/>
                                          </p:val>
                                        </p:tav>
                                        <p:tav tm="100000">
                                          <p:val>
                                            <p:strVal val="1"/>
                                          </p:val>
                                        </p:tav>
                                      </p:tavLst>
                                    </p:anim>
                                    <p:anim calcmode="lin" to="" valueType="num">
                                      <p:cBhvr>
                                        <p:cTn dur="1000" fill="hold" id="9">
                                          <p:stCondLst>
                                            <p:cond delay="0"/>
                                          </p:stCondLst>
                                        </p:cTn>
                                        <p:tgtEl>
                                          <p:spTgt spid="7"/>
                                        </p:tgtEl>
                                        <p:attrNameLst>
                                          <p:attrName>ppt_w</p:attrName>
                                        </p:attrNameLst>
                                      </p:cBhvr>
                                      <p:tavLst>
                                        <p:tav fmla="#ppt_w+(8/9)*(#ppt_w-0)*((1.5-1.5*$)^2-(1.5-1.5*$)^3)" tm="0">
                                          <p:val>
                                            <p:strVal val="0"/>
                                          </p:val>
                                        </p:tav>
                                        <p:tav tm="100000">
                                          <p:val>
                                            <p:strVal val="1"/>
                                          </p:val>
                                        </p:tav>
                                      </p:tavLst>
                                    </p:anim>
                                    <p:anim calcmode="lin" to="" valueType="num">
                                      <p:cBhvr>
                                        <p:cTn dur="1000" fill="hold" id="10">
                                          <p:stCondLst>
                                            <p:cond delay="0"/>
                                          </p:stCondLst>
                                        </p:cTn>
                                        <p:tgtEl>
                                          <p:spTgt spid="7"/>
                                        </p:tgtEl>
                                        <p:attrNameLst>
                                          <p:attrName>ppt_h</p:attrName>
                                        </p:attrNameLst>
                                      </p:cBhvr>
                                      <p:tavLst>
                                        <p:tav fmla="#ppt_h+(8/9)*(#ppt_h-0)*((1.5-1.5*$)^2-(1.5-1.5*$)^3)" tm="0">
                                          <p:val>
                                            <p:strVal val="0"/>
                                          </p:val>
                                        </p:tav>
                                        <p:tav tm="100000">
                                          <p:val>
                                            <p:strVal val="1"/>
                                          </p:val>
                                        </p:tav>
                                      </p:tavLst>
                                    </p:anim>
                                  </p:childTnLst>
                                </p:cTn>
                              </p:par>
                              <p:par>
                                <p:cTn fill="hold" grpId="0" id="11" nodeType="withEffect" presetClass="entr" presetID="21" presetSubtype="1">
                                  <p:stCondLst>
                                    <p:cond delay="750"/>
                                  </p:stCondLst>
                                  <p:childTnLst>
                                    <p:set>
                                      <p:cBhvr>
                                        <p:cTn dur="1" fill="hold" id="12">
                                          <p:stCondLst>
                                            <p:cond delay="0"/>
                                          </p:stCondLst>
                                        </p:cTn>
                                        <p:tgtEl>
                                          <p:spTgt spid="16"/>
                                        </p:tgtEl>
                                        <p:attrNameLst>
                                          <p:attrName>style.visibility</p:attrName>
                                        </p:attrNameLst>
                                      </p:cBhvr>
                                      <p:to>
                                        <p:strVal val="visible"/>
                                      </p:to>
                                    </p:set>
                                    <p:animEffect filter="wheel(1)" transition="in">
                                      <p:cBhvr>
                                        <p:cTn dur="1250" id="13"/>
                                        <p:tgtEl>
                                          <p:spTgt spid="16"/>
                                        </p:tgtEl>
                                      </p:cBhvr>
                                    </p:animEffect>
                                  </p:childTnLst>
                                </p:cTn>
                              </p:par>
                              <p:par>
                                <p:cTn fill="hold" grpId="1" id="14" nodeType="withEffect" presetClass="emph" presetID="8" presetSubtype="0">
                                  <p:stCondLst>
                                    <p:cond delay="750"/>
                                  </p:stCondLst>
                                  <p:childTnLst>
                                    <p:animRot by="10800000">
                                      <p:cBhvr>
                                        <p:cTn dur="10" fill="hold" id="15"/>
                                        <p:tgtEl>
                                          <p:spTgt spid="16"/>
                                        </p:tgtEl>
                                        <p:attrNameLst>
                                          <p:attrName>r</p:attrName>
                                        </p:attrNameLst>
                                      </p:cBhvr>
                                    </p:animRot>
                                  </p:childTnLst>
                                </p:cTn>
                              </p:par>
                              <p:par>
                                <p:cTn fill="hold" grpId="0" id="16" nodeType="withEffect" presetClass="entr" presetID="21" presetSubtype="1">
                                  <p:stCondLst>
                                    <p:cond delay="750"/>
                                  </p:stCondLst>
                                  <p:childTnLst>
                                    <p:set>
                                      <p:cBhvr>
                                        <p:cTn dur="1" fill="hold" id="17">
                                          <p:stCondLst>
                                            <p:cond delay="0"/>
                                          </p:stCondLst>
                                        </p:cTn>
                                        <p:tgtEl>
                                          <p:spTgt spid="15"/>
                                        </p:tgtEl>
                                        <p:attrNameLst>
                                          <p:attrName>style.visibility</p:attrName>
                                        </p:attrNameLst>
                                      </p:cBhvr>
                                      <p:to>
                                        <p:strVal val="visible"/>
                                      </p:to>
                                    </p:set>
                                    <p:animEffect filter="wheel(1)" transition="in">
                                      <p:cBhvr>
                                        <p:cTn dur="1250" id="18"/>
                                        <p:tgtEl>
                                          <p:spTgt spid="15"/>
                                        </p:tgtEl>
                                      </p:cBhvr>
                                    </p:animEffect>
                                  </p:childTnLst>
                                </p:cTn>
                              </p:par>
                              <p:par>
                                <p:cTn fill="hold" grpId="0" id="19" nodeType="withEffect" presetClass="entr" presetID="21" presetSubtype="1">
                                  <p:stCondLst>
                                    <p:cond delay="750"/>
                                  </p:stCondLst>
                                  <p:childTnLst>
                                    <p:set>
                                      <p:cBhvr>
                                        <p:cTn dur="1" fill="hold" id="20">
                                          <p:stCondLst>
                                            <p:cond delay="0"/>
                                          </p:stCondLst>
                                        </p:cTn>
                                        <p:tgtEl>
                                          <p:spTgt spid="14"/>
                                        </p:tgtEl>
                                        <p:attrNameLst>
                                          <p:attrName>style.visibility</p:attrName>
                                        </p:attrNameLst>
                                      </p:cBhvr>
                                      <p:to>
                                        <p:strVal val="visible"/>
                                      </p:to>
                                    </p:set>
                                    <p:animEffect filter="wheel(1)" transition="in">
                                      <p:cBhvr>
                                        <p:cTn dur="1250" id="21"/>
                                        <p:tgtEl>
                                          <p:spTgt spid="14"/>
                                        </p:tgtEl>
                                      </p:cBhvr>
                                    </p:animEffect>
                                  </p:childTnLst>
                                </p:cTn>
                              </p:par>
                              <p:par>
                                <p:cTn fill="hold" grpId="1" id="22" nodeType="withEffect" presetClass="emph" presetID="8" presetSubtype="0">
                                  <p:stCondLst>
                                    <p:cond delay="750"/>
                                  </p:stCondLst>
                                  <p:childTnLst>
                                    <p:animRot by="10800000">
                                      <p:cBhvr>
                                        <p:cTn dur="10" fill="hold" id="23"/>
                                        <p:tgtEl>
                                          <p:spTgt spid="14"/>
                                        </p:tgtEl>
                                        <p:attrNameLst>
                                          <p:attrName>r</p:attrName>
                                        </p:attrNameLst>
                                      </p:cBhvr>
                                    </p:animRot>
                                  </p:childTnLst>
                                </p:cTn>
                              </p:par>
                              <p:par>
                                <p:cTn fill="hold" grpId="0" id="24" nodeType="withEffect" presetClass="entr" presetID="21" presetSubtype="1">
                                  <p:stCondLst>
                                    <p:cond delay="750"/>
                                  </p:stCondLst>
                                  <p:childTnLst>
                                    <p:set>
                                      <p:cBhvr>
                                        <p:cTn dur="1" fill="hold" id="25">
                                          <p:stCondLst>
                                            <p:cond delay="0"/>
                                          </p:stCondLst>
                                        </p:cTn>
                                        <p:tgtEl>
                                          <p:spTgt spid="13"/>
                                        </p:tgtEl>
                                        <p:attrNameLst>
                                          <p:attrName>style.visibility</p:attrName>
                                        </p:attrNameLst>
                                      </p:cBhvr>
                                      <p:to>
                                        <p:strVal val="visible"/>
                                      </p:to>
                                    </p:set>
                                    <p:animEffect filter="wheel(1)" transition="in">
                                      <p:cBhvr>
                                        <p:cTn dur="1250" id="26"/>
                                        <p:tgtEl>
                                          <p:spTgt spid="13"/>
                                        </p:tgtEl>
                                      </p:cBhvr>
                                    </p:animEffect>
                                  </p:childTnLst>
                                </p:cTn>
                              </p:par>
                              <p:par>
                                <p:cTn fill="hold" grpId="0" id="27" nodeType="withEffect" presetClass="entr" presetID="14" presetSubtype="10">
                                  <p:stCondLst>
                                    <p:cond delay="750"/>
                                  </p:stCondLst>
                                  <p:childTnLst>
                                    <p:set>
                                      <p:cBhvr>
                                        <p:cTn dur="1" fill="hold" id="28">
                                          <p:stCondLst>
                                            <p:cond delay="0"/>
                                          </p:stCondLst>
                                        </p:cTn>
                                        <p:tgtEl>
                                          <p:spTgt spid="17"/>
                                        </p:tgtEl>
                                        <p:attrNameLst>
                                          <p:attrName>style.visibility</p:attrName>
                                        </p:attrNameLst>
                                      </p:cBhvr>
                                      <p:to>
                                        <p:strVal val="visible"/>
                                      </p:to>
                                    </p:set>
                                    <p:animEffect filter="randombar(horizontal)" transition="in">
                                      <p:cBhvr>
                                        <p:cTn dur="500" id="29"/>
                                        <p:tgtEl>
                                          <p:spTgt spid="17"/>
                                        </p:tgtEl>
                                      </p:cBhvr>
                                    </p:animEffect>
                                  </p:childTnLst>
                                </p:cTn>
                              </p:par>
                              <p:par>
                                <p:cTn fill="hold" grpId="0" id="30" nodeType="withEffect" presetClass="entr" presetID="10" presetSubtype="0">
                                  <p:stCondLst>
                                    <p:cond delay="1250"/>
                                  </p:stCondLst>
                                  <p:childTnLst>
                                    <p:set>
                                      <p:cBhvr>
                                        <p:cTn dur="1" fill="hold" id="31">
                                          <p:stCondLst>
                                            <p:cond delay="0"/>
                                          </p:stCondLst>
                                        </p:cTn>
                                        <p:tgtEl>
                                          <p:spTgt spid="70"/>
                                        </p:tgtEl>
                                        <p:attrNameLst>
                                          <p:attrName>style.visibility</p:attrName>
                                        </p:attrNameLst>
                                      </p:cBhvr>
                                      <p:to>
                                        <p:strVal val="visible"/>
                                      </p:to>
                                    </p:set>
                                    <p:animEffect filter="fade" transition="in">
                                      <p:cBhvr>
                                        <p:cTn dur="750" id="32"/>
                                        <p:tgtEl>
                                          <p:spTgt spid="70"/>
                                        </p:tgtEl>
                                      </p:cBhvr>
                                    </p:animEffect>
                                  </p:childTnLst>
                                </p:cTn>
                              </p:par>
                              <p:par>
                                <p:cTn decel="50000" fill="hold" grpId="1" id="33" nodeType="withEffect" presetClass="path" presetID="35" presetSubtype="0">
                                  <p:stCondLst>
                                    <p:cond delay="1250"/>
                                  </p:stCondLst>
                                  <p:childTnLst>
                                    <p:animMotion origin="layout" path="M 0.05404 -4.44444E-06 L -4.79167E-06 -4.44444E-06" pathEditMode="relative" ptsTypes="AA" rAng="0">
                                      <p:cBhvr>
                                        <p:cTn dur="750" fill="hold" id="34"/>
                                        <p:tgtEl>
                                          <p:spTgt spid="70"/>
                                        </p:tgtEl>
                                        <p:attrNameLst>
                                          <p:attrName>ppt_x</p:attrName>
                                          <p:attrName>ppt_y</p:attrName>
                                        </p:attrNameLst>
                                      </p:cBhvr>
                                      <p:rCtr x="-2708" y="0"/>
                                    </p:animMotion>
                                  </p:childTnLst>
                                </p:cTn>
                              </p:par>
                              <p:par>
                                <p:cTn fill="hold" grpId="0" id="35" nodeType="withEffect" presetClass="entr" presetID="10" presetSubtype="0">
                                  <p:stCondLst>
                                    <p:cond delay="1250"/>
                                  </p:stCondLst>
                                  <p:childTnLst>
                                    <p:set>
                                      <p:cBhvr>
                                        <p:cTn dur="1" fill="hold" id="36">
                                          <p:stCondLst>
                                            <p:cond delay="0"/>
                                          </p:stCondLst>
                                        </p:cTn>
                                        <p:tgtEl>
                                          <p:spTgt spid="72"/>
                                        </p:tgtEl>
                                        <p:attrNameLst>
                                          <p:attrName>style.visibility</p:attrName>
                                        </p:attrNameLst>
                                      </p:cBhvr>
                                      <p:to>
                                        <p:strVal val="visible"/>
                                      </p:to>
                                    </p:set>
                                    <p:animEffect filter="fade" transition="in">
                                      <p:cBhvr>
                                        <p:cTn dur="750" id="37"/>
                                        <p:tgtEl>
                                          <p:spTgt spid="72"/>
                                        </p:tgtEl>
                                      </p:cBhvr>
                                    </p:animEffect>
                                  </p:childTnLst>
                                </p:cTn>
                              </p:par>
                              <p:par>
                                <p:cTn decel="50000" fill="hold" grpId="1" id="38" nodeType="withEffect" presetClass="path" presetID="35" presetSubtype="0">
                                  <p:stCondLst>
                                    <p:cond delay="1250"/>
                                  </p:stCondLst>
                                  <p:childTnLst>
                                    <p:animMotion origin="layout" path="M 0.05404 -4.44444E-06 L -2.08333E-07 -4.44444E-06" pathEditMode="relative" ptsTypes="AA" rAng="0">
                                      <p:cBhvr>
                                        <p:cTn dur="750" fill="hold" id="39"/>
                                        <p:tgtEl>
                                          <p:spTgt spid="72"/>
                                        </p:tgtEl>
                                        <p:attrNameLst>
                                          <p:attrName>ppt_x</p:attrName>
                                          <p:attrName>ppt_y</p:attrName>
                                        </p:attrNameLst>
                                      </p:cBhvr>
                                      <p:rCtr x="-2708" y="0"/>
                                    </p:animMotion>
                                  </p:childTnLst>
                                </p:cTn>
                              </p:par>
                              <p:par>
                                <p:cTn fill="hold" grpId="0" id="40" nodeType="withEffect" presetClass="entr" presetID="10" presetSubtype="0">
                                  <p:stCondLst>
                                    <p:cond delay="1250"/>
                                  </p:stCondLst>
                                  <p:childTnLst>
                                    <p:set>
                                      <p:cBhvr>
                                        <p:cTn dur="1" fill="hold" id="41">
                                          <p:stCondLst>
                                            <p:cond delay="0"/>
                                          </p:stCondLst>
                                        </p:cTn>
                                        <p:tgtEl>
                                          <p:spTgt spid="71"/>
                                        </p:tgtEl>
                                        <p:attrNameLst>
                                          <p:attrName>style.visibility</p:attrName>
                                        </p:attrNameLst>
                                      </p:cBhvr>
                                      <p:to>
                                        <p:strVal val="visible"/>
                                      </p:to>
                                    </p:set>
                                    <p:animEffect filter="fade" transition="in">
                                      <p:cBhvr>
                                        <p:cTn dur="750" id="42"/>
                                        <p:tgtEl>
                                          <p:spTgt spid="71"/>
                                        </p:tgtEl>
                                      </p:cBhvr>
                                    </p:animEffect>
                                  </p:childTnLst>
                                </p:cTn>
                              </p:par>
                              <p:par>
                                <p:cTn decel="50000" fill="hold" grpId="1" id="43" nodeType="withEffect" presetClass="path" presetID="35" presetSubtype="0">
                                  <p:stCondLst>
                                    <p:cond delay="1250"/>
                                  </p:stCondLst>
                                  <p:childTnLst>
                                    <p:animMotion origin="layout" path="M 0.05404 -4.44444E-06 L -2.08333E-07 -4.44444E-06" pathEditMode="relative" ptsTypes="AA" rAng="0">
                                      <p:cBhvr>
                                        <p:cTn dur="750" fill="hold" id="44"/>
                                        <p:tgtEl>
                                          <p:spTgt spid="71"/>
                                        </p:tgtEl>
                                        <p:attrNameLst>
                                          <p:attrName>ppt_x</p:attrName>
                                          <p:attrName>ppt_y</p:attrName>
                                        </p:attrNameLst>
                                      </p:cBhvr>
                                      <p:rCtr x="-2708" y="0"/>
                                    </p:animMotion>
                                  </p:childTnLst>
                                </p:cTn>
                              </p:par>
                              <p:par>
                                <p:cTn fill="hold" grpId="0" id="45" nodeType="withEffect" presetClass="entr" presetID="10" presetSubtype="0">
                                  <p:stCondLst>
                                    <p:cond delay="1250"/>
                                  </p:stCondLst>
                                  <p:childTnLst>
                                    <p:set>
                                      <p:cBhvr>
                                        <p:cTn dur="1" fill="hold" id="46">
                                          <p:stCondLst>
                                            <p:cond delay="0"/>
                                          </p:stCondLst>
                                        </p:cTn>
                                        <p:tgtEl>
                                          <p:spTgt spid="73"/>
                                        </p:tgtEl>
                                        <p:attrNameLst>
                                          <p:attrName>style.visibility</p:attrName>
                                        </p:attrNameLst>
                                      </p:cBhvr>
                                      <p:to>
                                        <p:strVal val="visible"/>
                                      </p:to>
                                    </p:set>
                                    <p:animEffect filter="fade" transition="in">
                                      <p:cBhvr>
                                        <p:cTn dur="750" id="47"/>
                                        <p:tgtEl>
                                          <p:spTgt spid="73"/>
                                        </p:tgtEl>
                                      </p:cBhvr>
                                    </p:animEffect>
                                  </p:childTnLst>
                                </p:cTn>
                              </p:par>
                              <p:par>
                                <p:cTn decel="50000" fill="hold" grpId="1" id="48" nodeType="withEffect" presetClass="path" presetID="35" presetSubtype="0">
                                  <p:stCondLst>
                                    <p:cond delay="1250"/>
                                  </p:stCondLst>
                                  <p:childTnLst>
                                    <p:animMotion origin="layout" path="M 0.05403 -3.33333E-06 L 4.16667E-06 -3.33333E-06" pathEditMode="relative" ptsTypes="AA" rAng="0">
                                      <p:cBhvr>
                                        <p:cTn dur="750" fill="hold" id="49"/>
                                        <p:tgtEl>
                                          <p:spTgt spid="73"/>
                                        </p:tgtEl>
                                        <p:attrNameLst>
                                          <p:attrName>ppt_x</p:attrName>
                                          <p:attrName>ppt_y</p:attrName>
                                        </p:attrNameLst>
                                      </p:cBhvr>
                                      <p:rCtr x="-2708" y="0"/>
                                    </p:animMotion>
                                  </p:childTnLst>
                                </p:cTn>
                              </p:par>
                              <p:par>
                                <p:cTn fill="hold" grpId="0" id="50" nodeType="withEffect" presetClass="entr" presetID="10" presetSubtype="0">
                                  <p:stCondLst>
                                    <p:cond delay="0"/>
                                  </p:stCondLst>
                                  <p:childTnLst>
                                    <p:set>
                                      <p:cBhvr>
                                        <p:cTn dur="1" fill="hold" id="51">
                                          <p:stCondLst>
                                            <p:cond delay="0"/>
                                          </p:stCondLst>
                                        </p:cTn>
                                        <p:tgtEl>
                                          <p:spTgt spid="80"/>
                                        </p:tgtEl>
                                        <p:attrNameLst>
                                          <p:attrName>style.visibility</p:attrName>
                                        </p:attrNameLst>
                                      </p:cBhvr>
                                      <p:to>
                                        <p:strVal val="visible"/>
                                      </p:to>
                                    </p:set>
                                    <p:animEffect filter="fade" transition="in">
                                      <p:cBhvr>
                                        <p:cTn dur="750" id="52"/>
                                        <p:tgtEl>
                                          <p:spTgt spid="80"/>
                                        </p:tgtEl>
                                      </p:cBhvr>
                                    </p:animEffect>
                                  </p:childTnLst>
                                </p:cTn>
                              </p:par>
                              <p:par>
                                <p:cTn decel="50000" fill="hold" grpId="1" id="53" nodeType="withEffect" presetClass="path" presetID="63" presetSubtype="0">
                                  <p:stCondLst>
                                    <p:cond delay="0"/>
                                  </p:stCondLst>
                                  <p:childTnLst>
                                    <p:animMotion origin="layout" path="M -0.01562 -2.22222E-06 L 0.11081 -2.22222E-06" pathEditMode="relative" ptsTypes="AA" rAng="0">
                                      <p:cBhvr>
                                        <p:cTn dur="750" fill="hold" id="54" spd="-100000"/>
                                        <p:tgtEl>
                                          <p:spTgt spid="80"/>
                                        </p:tgtEl>
                                        <p:attrNameLst>
                                          <p:attrName>ppt_x</p:attrName>
                                          <p:attrName>ppt_y</p:attrName>
                                        </p:attrNameLst>
                                      </p:cBhvr>
                                      <p:rCtr x="6315" y="0"/>
                                    </p:animMotion>
                                  </p:childTnLst>
                                </p:cTn>
                              </p:par>
                              <p:par>
                                <p:cTn decel="50000" fill="hold" grpId="2" id="55" nodeType="withEffect" presetClass="path" presetID="35" presetSubtype="0">
                                  <p:stCondLst>
                                    <p:cond delay="750"/>
                                  </p:stCondLst>
                                  <p:childTnLst>
                                    <p:animMotion origin="layout" path="M -0.01562 -2.22222E-06 L -1.875E-06 -2.22222E-06" pathEditMode="relative" ptsTypes="AA" rAng="0">
                                      <p:cBhvr>
                                        <p:cTn dur="750" fill="hold" id="56"/>
                                        <p:tgtEl>
                                          <p:spTgt spid="80"/>
                                        </p:tgtEl>
                                        <p:attrNameLst>
                                          <p:attrName>ppt_x</p:attrName>
                                          <p:attrName>ppt_y</p:attrName>
                                        </p:attrNameLst>
                                      </p:cBhvr>
                                      <p:rCtr x="781" y="0"/>
                                    </p:animMotion>
                                  </p:childTnLst>
                                </p:cTn>
                              </p:par>
                              <p:par>
                                <p:cTn fill="hold" grpId="0" id="57" nodeType="withEffect" presetClass="entr" presetID="10" presetSubtype="0">
                                  <p:stCondLst>
                                    <p:cond delay="750"/>
                                  </p:stCondLst>
                                  <p:childTnLst>
                                    <p:set>
                                      <p:cBhvr>
                                        <p:cTn dur="1" fill="hold" id="58">
                                          <p:stCondLst>
                                            <p:cond delay="0"/>
                                          </p:stCondLst>
                                        </p:cTn>
                                        <p:tgtEl>
                                          <p:spTgt spid="78"/>
                                        </p:tgtEl>
                                        <p:attrNameLst>
                                          <p:attrName>style.visibility</p:attrName>
                                        </p:attrNameLst>
                                      </p:cBhvr>
                                      <p:to>
                                        <p:strVal val="visible"/>
                                      </p:to>
                                    </p:set>
                                    <p:animEffect filter="fade" transition="in">
                                      <p:cBhvr>
                                        <p:cTn dur="750" id="59"/>
                                        <p:tgtEl>
                                          <p:spTgt spid="78"/>
                                        </p:tgtEl>
                                      </p:cBhvr>
                                    </p:animEffect>
                                  </p:childTnLst>
                                </p:cTn>
                              </p:par>
                              <p:par>
                                <p:cTn decel="50000" fill="hold" grpId="1" id="60" nodeType="withEffect" presetClass="path" presetID="35" presetSubtype="0">
                                  <p:stCondLst>
                                    <p:cond delay="750"/>
                                  </p:stCondLst>
                                  <p:childTnLst>
                                    <p:animMotion origin="layout" path="M -0.0513 4.44444E-06 L 5E-06 4.44444E-06" pathEditMode="relative" ptsTypes="AA" rAng="0">
                                      <p:cBhvr>
                                        <p:cTn dur="750" fill="hold" id="61"/>
                                        <p:tgtEl>
                                          <p:spTgt spid="78"/>
                                        </p:tgtEl>
                                        <p:attrNameLst>
                                          <p:attrName>ppt_x</p:attrName>
                                          <p:attrName>ppt_y</p:attrName>
                                        </p:attrNameLst>
                                      </p:cBhvr>
                                      <p:rCtr x="2565" y="0"/>
                                    </p:animMotion>
                                  </p:childTnLst>
                                </p:cTn>
                              </p:par>
                              <p:par>
                                <p:cTn fill="hold" id="62" nodeType="withEffect" presetClass="entr" presetID="10" presetSubtype="0">
                                  <p:stCondLst>
                                    <p:cond delay="750"/>
                                  </p:stCondLst>
                                  <p:childTnLst>
                                    <p:set>
                                      <p:cBhvr>
                                        <p:cTn dur="1" fill="hold" id="63">
                                          <p:stCondLst>
                                            <p:cond delay="0"/>
                                          </p:stCondLst>
                                        </p:cTn>
                                        <p:tgtEl>
                                          <p:spTgt spid="79"/>
                                        </p:tgtEl>
                                        <p:attrNameLst>
                                          <p:attrName>style.visibility</p:attrName>
                                        </p:attrNameLst>
                                      </p:cBhvr>
                                      <p:to>
                                        <p:strVal val="visible"/>
                                      </p:to>
                                    </p:set>
                                    <p:animEffect filter="fade" transition="in">
                                      <p:cBhvr>
                                        <p:cTn dur="750" id="64"/>
                                        <p:tgtEl>
                                          <p:spTgt spid="79"/>
                                        </p:tgtEl>
                                      </p:cBhvr>
                                    </p:animEffect>
                                  </p:childTnLst>
                                </p:cTn>
                              </p:par>
                              <p:par>
                                <p:cTn decel="50000" fill="hold" id="65" nodeType="withEffect" presetClass="path" presetID="35" presetSubtype="0">
                                  <p:stCondLst>
                                    <p:cond delay="750"/>
                                  </p:stCondLst>
                                  <p:childTnLst>
                                    <p:animMotion origin="layout" path="M -0.0513 -1.48148E-06 L -3.95833E-06 -1.48148E-06" pathEditMode="relative" ptsTypes="AA" rAng="0">
                                      <p:cBhvr>
                                        <p:cTn dur="750" fill="hold" id="66"/>
                                        <p:tgtEl>
                                          <p:spTgt spid="79"/>
                                        </p:tgtEl>
                                        <p:attrNameLst>
                                          <p:attrName>ppt_x</p:attrName>
                                          <p:attrName>ppt_y</p:attrName>
                                        </p:attrNameLst>
                                      </p:cBhvr>
                                      <p:rCtr x="2565" y="0"/>
                                    </p:animMotion>
                                  </p:childTnLst>
                                </p:cTn>
                              </p:par>
                              <p:par>
                                <p:cTn fill="hold" id="67" nodeType="withEffect" presetClass="entr" presetID="31" presetSubtype="0">
                                  <p:stCondLst>
                                    <p:cond delay="750"/>
                                  </p:stCondLst>
                                  <p:childTnLst>
                                    <p:set>
                                      <p:cBhvr>
                                        <p:cTn dur="1" fill="hold" id="68">
                                          <p:stCondLst>
                                            <p:cond delay="0"/>
                                          </p:stCondLst>
                                        </p:cTn>
                                        <p:tgtEl>
                                          <p:spTgt spid="81"/>
                                        </p:tgtEl>
                                        <p:attrNameLst>
                                          <p:attrName>style.visibility</p:attrName>
                                        </p:attrNameLst>
                                      </p:cBhvr>
                                      <p:to>
                                        <p:strVal val="visible"/>
                                      </p:to>
                                    </p:set>
                                    <p:anim calcmode="lin" valueType="num">
                                      <p:cBhvr>
                                        <p:cTn dur="750" fill="hold" id="69"/>
                                        <p:tgtEl>
                                          <p:spTgt spid="81"/>
                                        </p:tgtEl>
                                        <p:attrNameLst>
                                          <p:attrName>ppt_w</p:attrName>
                                        </p:attrNameLst>
                                      </p:cBhvr>
                                      <p:tavLst>
                                        <p:tav tm="0">
                                          <p:val>
                                            <p:fltVal val="0"/>
                                          </p:val>
                                        </p:tav>
                                        <p:tav tm="100000">
                                          <p:val>
                                            <p:strVal val="#ppt_w"/>
                                          </p:val>
                                        </p:tav>
                                      </p:tavLst>
                                    </p:anim>
                                    <p:anim calcmode="lin" valueType="num">
                                      <p:cBhvr>
                                        <p:cTn dur="750" fill="hold" id="70"/>
                                        <p:tgtEl>
                                          <p:spTgt spid="81"/>
                                        </p:tgtEl>
                                        <p:attrNameLst>
                                          <p:attrName>ppt_h</p:attrName>
                                        </p:attrNameLst>
                                      </p:cBhvr>
                                      <p:tavLst>
                                        <p:tav tm="0">
                                          <p:val>
                                            <p:fltVal val="0"/>
                                          </p:val>
                                        </p:tav>
                                        <p:tav tm="100000">
                                          <p:val>
                                            <p:strVal val="#ppt_h"/>
                                          </p:val>
                                        </p:tav>
                                      </p:tavLst>
                                    </p:anim>
                                    <p:anim calcmode="lin" valueType="num">
                                      <p:cBhvr>
                                        <p:cTn dur="750" fill="hold" id="71"/>
                                        <p:tgtEl>
                                          <p:spTgt spid="81"/>
                                        </p:tgtEl>
                                        <p:attrNameLst>
                                          <p:attrName>style.rotation</p:attrName>
                                        </p:attrNameLst>
                                      </p:cBhvr>
                                      <p:tavLst>
                                        <p:tav tm="0">
                                          <p:val>
                                            <p:fltVal val="90"/>
                                          </p:val>
                                        </p:tav>
                                        <p:tav tm="100000">
                                          <p:val>
                                            <p:fltVal val="0"/>
                                          </p:val>
                                        </p:tav>
                                      </p:tavLst>
                                    </p:anim>
                                    <p:animEffect filter="fade" transition="in">
                                      <p:cBhvr>
                                        <p:cTn dur="750" id="72"/>
                                        <p:tgtEl>
                                          <p:spTgt spid="81"/>
                                        </p:tgtEl>
                                      </p:cBhvr>
                                    </p:animEffect>
                                  </p:childTnLst>
                                </p:cTn>
                              </p:par>
                              <p:par>
                                <p:cTn fill="hold" grpId="0" id="73" nodeType="withEffect" presetClass="entr" presetID="10" presetSubtype="0">
                                  <p:stCondLst>
                                    <p:cond delay="750"/>
                                  </p:stCondLst>
                                  <p:childTnLst>
                                    <p:set>
                                      <p:cBhvr>
                                        <p:cTn dur="1" fill="hold" id="74">
                                          <p:stCondLst>
                                            <p:cond delay="0"/>
                                          </p:stCondLst>
                                        </p:cTn>
                                        <p:tgtEl>
                                          <p:spTgt spid="84"/>
                                        </p:tgtEl>
                                        <p:attrNameLst>
                                          <p:attrName>style.visibility</p:attrName>
                                        </p:attrNameLst>
                                      </p:cBhvr>
                                      <p:to>
                                        <p:strVal val="visible"/>
                                      </p:to>
                                    </p:set>
                                    <p:animEffect filter="fade" transition="in">
                                      <p:cBhvr>
                                        <p:cTn dur="750" id="75"/>
                                        <p:tgtEl>
                                          <p:spTgt spid="84"/>
                                        </p:tgtEl>
                                      </p:cBhvr>
                                    </p:animEffect>
                                  </p:childTnLst>
                                </p:cTn>
                              </p:par>
                              <p:par>
                                <p:cTn decel="50000" fill="hold" grpId="1" id="76" nodeType="withEffect" presetClass="path" presetID="35" presetSubtype="0">
                                  <p:stCondLst>
                                    <p:cond delay="750"/>
                                  </p:stCondLst>
                                  <p:childTnLst>
                                    <p:animMotion origin="layout" path="M -0.0513 -4.07407E-06 L 5E-06 -4.07407E-06" pathEditMode="relative" ptsTypes="AA" rAng="0">
                                      <p:cBhvr>
                                        <p:cTn dur="750" fill="hold" id="77"/>
                                        <p:tgtEl>
                                          <p:spTgt spid="84"/>
                                        </p:tgtEl>
                                        <p:attrNameLst>
                                          <p:attrName>ppt_x</p:attrName>
                                          <p:attrName>ppt_y</p:attrName>
                                        </p:attrNameLst>
                                      </p:cBhvr>
                                      <p:rCtr x="2565" y="0"/>
                                    </p:animMotion>
                                  </p:childTnLst>
                                </p:cTn>
                              </p:par>
                              <p:par>
                                <p:cTn fill="hold" id="78" nodeType="withEffect" presetClass="entr" presetID="10" presetSubtype="0">
                                  <p:stCondLst>
                                    <p:cond delay="0"/>
                                  </p:stCondLst>
                                  <p:childTnLst>
                                    <p:set>
                                      <p:cBhvr>
                                        <p:cTn dur="1" fill="hold" id="79">
                                          <p:stCondLst>
                                            <p:cond delay="0"/>
                                          </p:stCondLst>
                                        </p:cTn>
                                        <p:tgtEl>
                                          <p:spTgt spid="54"/>
                                        </p:tgtEl>
                                        <p:attrNameLst>
                                          <p:attrName>style.visibility</p:attrName>
                                        </p:attrNameLst>
                                      </p:cBhvr>
                                      <p:to>
                                        <p:strVal val="visible"/>
                                      </p:to>
                                    </p:set>
                                    <p:animEffect filter="fade" transition="in">
                                      <p:cBhvr>
                                        <p:cTn dur="750" id="80"/>
                                        <p:tgtEl>
                                          <p:spTgt spid="54"/>
                                        </p:tgtEl>
                                      </p:cBhvr>
                                    </p:animEffect>
                                  </p:childTnLst>
                                </p:cTn>
                              </p:par>
                              <p:par>
                                <p:cTn decel="50667" fill="hold" id="81" nodeType="withEffect" presetClass="path" presetID="42" presetSubtype="0">
                                  <p:stCondLst>
                                    <p:cond delay="0"/>
                                  </p:stCondLst>
                                  <p:childTnLst>
                                    <p:animMotion origin="layout" path="M -2.70833E-06 -0.03982 L -2.70833E-06 0.14814" pathEditMode="relative" ptsTypes="AA" rAng="0">
                                      <p:cBhvr>
                                        <p:cTn dur="750" fill="hold" id="82" spd="-100000"/>
                                        <p:tgtEl>
                                          <p:spTgt spid="54"/>
                                        </p:tgtEl>
                                        <p:attrNameLst>
                                          <p:attrName>ppt_x</p:attrName>
                                          <p:attrName>ppt_y</p:attrName>
                                        </p:attrNameLst>
                                      </p:cBhvr>
                                      <p:rCtr x="0" y="9398"/>
                                    </p:animMotion>
                                  </p:childTnLst>
                                </p:cTn>
                              </p:par>
                              <p:par>
                                <p:cTn decel="50667" fill="hold" id="83" nodeType="withEffect" presetClass="path" presetID="42" presetSubtype="0">
                                  <p:stCondLst>
                                    <p:cond delay="750"/>
                                  </p:stCondLst>
                                  <p:childTnLst>
                                    <p:animMotion origin="layout" path="M -2.70833E-06 -0.03982 L -2.70833E-06 4.44444E-06" pathEditMode="relative" ptsTypes="AA" rAng="0">
                                      <p:cBhvr>
                                        <p:cTn dur="750" fill="hold" id="84"/>
                                        <p:tgtEl>
                                          <p:spTgt spid="54"/>
                                        </p:tgtEl>
                                        <p:attrNameLst>
                                          <p:attrName>ppt_x</p:attrName>
                                          <p:attrName>ppt_y</p:attrName>
                                        </p:attrNameLst>
                                      </p:cBhvr>
                                      <p:rCtr x="0" y="1991"/>
                                    </p:animMotion>
                                  </p:childTnLst>
                                </p:cTn>
                              </p:par>
                              <p:par>
                                <p:cTn fill="hold" id="85" nodeType="withEffect" presetClass="entr" presetID="10" presetSubtype="0">
                                  <p:stCondLst>
                                    <p:cond delay="250"/>
                                  </p:stCondLst>
                                  <p:childTnLst>
                                    <p:set>
                                      <p:cBhvr>
                                        <p:cTn dur="1" fill="hold" id="86">
                                          <p:stCondLst>
                                            <p:cond delay="0"/>
                                          </p:stCondLst>
                                        </p:cTn>
                                        <p:tgtEl>
                                          <p:spTgt spid="65"/>
                                        </p:tgtEl>
                                        <p:attrNameLst>
                                          <p:attrName>style.visibility</p:attrName>
                                        </p:attrNameLst>
                                      </p:cBhvr>
                                      <p:to>
                                        <p:strVal val="visible"/>
                                      </p:to>
                                    </p:set>
                                    <p:animEffect filter="fade" transition="in">
                                      <p:cBhvr>
                                        <p:cTn dur="750" id="87"/>
                                        <p:tgtEl>
                                          <p:spTgt spid="65"/>
                                        </p:tgtEl>
                                      </p:cBhvr>
                                    </p:animEffect>
                                  </p:childTnLst>
                                </p:cTn>
                              </p:par>
                              <p:par>
                                <p:cTn decel="50667" fill="hold" id="88" nodeType="withEffect" presetClass="path" presetID="42" presetSubtype="0">
                                  <p:stCondLst>
                                    <p:cond delay="250"/>
                                  </p:stCondLst>
                                  <p:childTnLst>
                                    <p:animMotion origin="layout" path="M -2.70833E-06 -0.03982 L -2.70833E-06 0.14814" pathEditMode="relative" ptsTypes="AA" rAng="0">
                                      <p:cBhvr>
                                        <p:cTn dur="750" fill="hold" id="89" spd="-100000"/>
                                        <p:tgtEl>
                                          <p:spTgt spid="65"/>
                                        </p:tgtEl>
                                        <p:attrNameLst>
                                          <p:attrName>ppt_x</p:attrName>
                                          <p:attrName>ppt_y</p:attrName>
                                        </p:attrNameLst>
                                      </p:cBhvr>
                                      <p:rCtr x="0" y="9398"/>
                                    </p:animMotion>
                                  </p:childTnLst>
                                </p:cTn>
                              </p:par>
                              <p:par>
                                <p:cTn decel="50667" fill="hold" id="90" nodeType="withEffect" presetClass="path" presetID="42" presetSubtype="0">
                                  <p:stCondLst>
                                    <p:cond delay="1000"/>
                                  </p:stCondLst>
                                  <p:childTnLst>
                                    <p:animMotion origin="layout" path="M -2.70833E-06 -0.03982 L -2.70833E-06 4.44444E-06" pathEditMode="relative" ptsTypes="AA" rAng="0">
                                      <p:cBhvr>
                                        <p:cTn dur="750" fill="hold" id="91"/>
                                        <p:tgtEl>
                                          <p:spTgt spid="65"/>
                                        </p:tgtEl>
                                        <p:attrNameLst>
                                          <p:attrName>ppt_x</p:attrName>
                                          <p:attrName>ppt_y</p:attrName>
                                        </p:attrNameLst>
                                      </p:cBhvr>
                                      <p:rCtr x="0" y="1991"/>
                                    </p:animMotion>
                                  </p:childTnLst>
                                </p:cTn>
                              </p:par>
                              <p:par>
                                <p:cTn fill="hold" id="92" nodeType="withEffect" presetClass="entr" presetID="10" presetSubtype="0">
                                  <p:stCondLst>
                                    <p:cond delay="500"/>
                                  </p:stCondLst>
                                  <p:childTnLst>
                                    <p:set>
                                      <p:cBhvr>
                                        <p:cTn dur="1" fill="hold" id="93">
                                          <p:stCondLst>
                                            <p:cond delay="0"/>
                                          </p:stCondLst>
                                        </p:cTn>
                                        <p:tgtEl>
                                          <p:spTgt spid="61"/>
                                        </p:tgtEl>
                                        <p:attrNameLst>
                                          <p:attrName>style.visibility</p:attrName>
                                        </p:attrNameLst>
                                      </p:cBhvr>
                                      <p:to>
                                        <p:strVal val="visible"/>
                                      </p:to>
                                    </p:set>
                                    <p:animEffect filter="fade" transition="in">
                                      <p:cBhvr>
                                        <p:cTn dur="750" id="94"/>
                                        <p:tgtEl>
                                          <p:spTgt spid="61"/>
                                        </p:tgtEl>
                                      </p:cBhvr>
                                    </p:animEffect>
                                  </p:childTnLst>
                                </p:cTn>
                              </p:par>
                              <p:par>
                                <p:cTn decel="50667" fill="hold" id="95" nodeType="withEffect" presetClass="path" presetID="42" presetSubtype="0">
                                  <p:stCondLst>
                                    <p:cond delay="500"/>
                                  </p:stCondLst>
                                  <p:childTnLst>
                                    <p:animMotion origin="layout" path="M -2.70833E-06 -0.03982 L -2.70833E-06 0.14814" pathEditMode="relative" ptsTypes="AA" rAng="0">
                                      <p:cBhvr>
                                        <p:cTn dur="750" fill="hold" id="96" spd="-100000"/>
                                        <p:tgtEl>
                                          <p:spTgt spid="61"/>
                                        </p:tgtEl>
                                        <p:attrNameLst>
                                          <p:attrName>ppt_x</p:attrName>
                                          <p:attrName>ppt_y</p:attrName>
                                        </p:attrNameLst>
                                      </p:cBhvr>
                                      <p:rCtr x="0" y="9398"/>
                                    </p:animMotion>
                                  </p:childTnLst>
                                </p:cTn>
                              </p:par>
                              <p:par>
                                <p:cTn decel="50667" fill="hold" id="97" nodeType="withEffect" presetClass="path" presetID="42" presetSubtype="0">
                                  <p:stCondLst>
                                    <p:cond delay="1250"/>
                                  </p:stCondLst>
                                  <p:childTnLst>
                                    <p:animMotion origin="layout" path="M -2.70833E-06 -0.03982 L -2.70833E-06 4.44444E-06" pathEditMode="relative" ptsTypes="AA" rAng="0">
                                      <p:cBhvr>
                                        <p:cTn dur="750" fill="hold" id="98"/>
                                        <p:tgtEl>
                                          <p:spTgt spid="61"/>
                                        </p:tgtEl>
                                        <p:attrNameLst>
                                          <p:attrName>ppt_x</p:attrName>
                                          <p:attrName>ppt_y</p:attrName>
                                        </p:attrNameLst>
                                      </p:cBhvr>
                                      <p:rCtr x="0" y="1991"/>
                                    </p:animMotion>
                                  </p:childTnLst>
                                </p:cTn>
                              </p:par>
                              <p:par>
                                <p:cTn fill="hold" id="99" nodeType="withEffect" presetClass="entr" presetID="10" presetSubtype="0">
                                  <p:stCondLst>
                                    <p:cond delay="750"/>
                                  </p:stCondLst>
                                  <p:childTnLst>
                                    <p:set>
                                      <p:cBhvr>
                                        <p:cTn dur="1" fill="hold" id="100">
                                          <p:stCondLst>
                                            <p:cond delay="0"/>
                                          </p:stCondLst>
                                        </p:cTn>
                                        <p:tgtEl>
                                          <p:spTgt spid="57"/>
                                        </p:tgtEl>
                                        <p:attrNameLst>
                                          <p:attrName>style.visibility</p:attrName>
                                        </p:attrNameLst>
                                      </p:cBhvr>
                                      <p:to>
                                        <p:strVal val="visible"/>
                                      </p:to>
                                    </p:set>
                                    <p:animEffect filter="fade" transition="in">
                                      <p:cBhvr>
                                        <p:cTn dur="750" id="101"/>
                                        <p:tgtEl>
                                          <p:spTgt spid="57"/>
                                        </p:tgtEl>
                                      </p:cBhvr>
                                    </p:animEffect>
                                  </p:childTnLst>
                                </p:cTn>
                              </p:par>
                              <p:par>
                                <p:cTn decel="50667" fill="hold" id="102" nodeType="withEffect" presetClass="path" presetID="42" presetSubtype="0">
                                  <p:stCondLst>
                                    <p:cond delay="750"/>
                                  </p:stCondLst>
                                  <p:childTnLst>
                                    <p:animMotion origin="layout" path="M -2.70833E-06 -0.03982 L -2.70833E-06 0.14814" pathEditMode="relative" ptsTypes="AA" rAng="0">
                                      <p:cBhvr>
                                        <p:cTn dur="750" fill="hold" id="103" spd="-100000"/>
                                        <p:tgtEl>
                                          <p:spTgt spid="57"/>
                                        </p:tgtEl>
                                        <p:attrNameLst>
                                          <p:attrName>ppt_x</p:attrName>
                                          <p:attrName>ppt_y</p:attrName>
                                        </p:attrNameLst>
                                      </p:cBhvr>
                                      <p:rCtr x="0" y="9398"/>
                                    </p:animMotion>
                                  </p:childTnLst>
                                </p:cTn>
                              </p:par>
                              <p:par>
                                <p:cTn decel="50667" fill="hold" id="104" nodeType="withEffect" presetClass="path" presetID="42" presetSubtype="0">
                                  <p:stCondLst>
                                    <p:cond delay="1500"/>
                                  </p:stCondLst>
                                  <p:childTnLst>
                                    <p:animMotion origin="layout" path="M -2.70833E-06 -0.03982 L -2.70833E-06 4.44444E-06" pathEditMode="relative" ptsTypes="AA" rAng="0">
                                      <p:cBhvr>
                                        <p:cTn dur="750" fill="hold" id="105"/>
                                        <p:tgtEl>
                                          <p:spTgt spid="57"/>
                                        </p:tgtEl>
                                        <p:attrNameLst>
                                          <p:attrName>ppt_x</p:attrName>
                                          <p:attrName>ppt_y</p:attrName>
                                        </p:attrNameLst>
                                      </p:cBhvr>
                                      <p:rCtr x="0" y="1991"/>
                                    </p:animMotion>
                                  </p:childTnLst>
                                </p:cTn>
                              </p:par>
                              <p:par>
                                <p:cTn fill="hold" id="106" nodeType="withEffect" presetClass="entr" presetID="53" presetSubtype="0">
                                  <p:stCondLst>
                                    <p:cond delay="1500"/>
                                  </p:stCondLst>
                                  <p:childTnLst>
                                    <p:set>
                                      <p:cBhvr>
                                        <p:cTn dur="1" fill="hold" id="107">
                                          <p:stCondLst>
                                            <p:cond delay="0"/>
                                          </p:stCondLst>
                                        </p:cTn>
                                        <p:tgtEl>
                                          <p:spTgt spid="75"/>
                                        </p:tgtEl>
                                        <p:attrNameLst>
                                          <p:attrName>style.visibility</p:attrName>
                                        </p:attrNameLst>
                                      </p:cBhvr>
                                      <p:to>
                                        <p:strVal val="visible"/>
                                      </p:to>
                                    </p:set>
                                    <p:anim calcmode="lin" valueType="num">
                                      <p:cBhvr>
                                        <p:cTn dur="750" fill="hold" id="108"/>
                                        <p:tgtEl>
                                          <p:spTgt spid="75"/>
                                        </p:tgtEl>
                                        <p:attrNameLst>
                                          <p:attrName>ppt_w</p:attrName>
                                        </p:attrNameLst>
                                      </p:cBhvr>
                                      <p:tavLst>
                                        <p:tav tm="0">
                                          <p:val>
                                            <p:fltVal val="0"/>
                                          </p:val>
                                        </p:tav>
                                        <p:tav tm="100000">
                                          <p:val>
                                            <p:strVal val="#ppt_w"/>
                                          </p:val>
                                        </p:tav>
                                      </p:tavLst>
                                    </p:anim>
                                    <p:anim calcmode="lin" valueType="num">
                                      <p:cBhvr>
                                        <p:cTn dur="750" fill="hold" id="109"/>
                                        <p:tgtEl>
                                          <p:spTgt spid="75"/>
                                        </p:tgtEl>
                                        <p:attrNameLst>
                                          <p:attrName>ppt_h</p:attrName>
                                        </p:attrNameLst>
                                      </p:cBhvr>
                                      <p:tavLst>
                                        <p:tav tm="0">
                                          <p:val>
                                            <p:fltVal val="0"/>
                                          </p:val>
                                        </p:tav>
                                        <p:tav tm="100000">
                                          <p:val>
                                            <p:strVal val="#ppt_h"/>
                                          </p:val>
                                        </p:tav>
                                      </p:tavLst>
                                    </p:anim>
                                    <p:animEffect filter="fade" transition="in">
                                      <p:cBhvr>
                                        <p:cTn dur="750" id="110"/>
                                        <p:tgtEl>
                                          <p:spTgt spid="75"/>
                                        </p:tgtEl>
                                      </p:cBhvr>
                                    </p:animEffect>
                                  </p:childTnLst>
                                </p:cTn>
                              </p:par>
                              <p:par>
                                <p:cTn fill="hold" id="111" nodeType="withEffect" presetClass="entr" presetID="53" presetSubtype="0">
                                  <p:stCondLst>
                                    <p:cond delay="1500"/>
                                  </p:stCondLst>
                                  <p:childTnLst>
                                    <p:set>
                                      <p:cBhvr>
                                        <p:cTn dur="1" fill="hold" id="112">
                                          <p:stCondLst>
                                            <p:cond delay="0"/>
                                          </p:stCondLst>
                                        </p:cTn>
                                        <p:tgtEl>
                                          <p:spTgt spid="76"/>
                                        </p:tgtEl>
                                        <p:attrNameLst>
                                          <p:attrName>style.visibility</p:attrName>
                                        </p:attrNameLst>
                                      </p:cBhvr>
                                      <p:to>
                                        <p:strVal val="visible"/>
                                      </p:to>
                                    </p:set>
                                    <p:anim calcmode="lin" valueType="num">
                                      <p:cBhvr>
                                        <p:cTn dur="750" fill="hold" id="113"/>
                                        <p:tgtEl>
                                          <p:spTgt spid="76"/>
                                        </p:tgtEl>
                                        <p:attrNameLst>
                                          <p:attrName>ppt_w</p:attrName>
                                        </p:attrNameLst>
                                      </p:cBhvr>
                                      <p:tavLst>
                                        <p:tav tm="0">
                                          <p:val>
                                            <p:fltVal val="0"/>
                                          </p:val>
                                        </p:tav>
                                        <p:tav tm="100000">
                                          <p:val>
                                            <p:strVal val="#ppt_w"/>
                                          </p:val>
                                        </p:tav>
                                      </p:tavLst>
                                    </p:anim>
                                    <p:anim calcmode="lin" valueType="num">
                                      <p:cBhvr>
                                        <p:cTn dur="750" fill="hold" id="114"/>
                                        <p:tgtEl>
                                          <p:spTgt spid="76"/>
                                        </p:tgtEl>
                                        <p:attrNameLst>
                                          <p:attrName>ppt_h</p:attrName>
                                        </p:attrNameLst>
                                      </p:cBhvr>
                                      <p:tavLst>
                                        <p:tav tm="0">
                                          <p:val>
                                            <p:fltVal val="0"/>
                                          </p:val>
                                        </p:tav>
                                        <p:tav tm="100000">
                                          <p:val>
                                            <p:strVal val="#ppt_h"/>
                                          </p:val>
                                        </p:tav>
                                      </p:tavLst>
                                    </p:anim>
                                    <p:animEffect filter="fade" transition="in">
                                      <p:cBhvr>
                                        <p:cTn dur="750" id="115"/>
                                        <p:tgtEl>
                                          <p:spTgt spid="76"/>
                                        </p:tgtEl>
                                      </p:cBhvr>
                                    </p:animEffect>
                                  </p:childTnLst>
                                </p:cTn>
                              </p:par>
                              <p:par>
                                <p:cTn fill="hold" id="116" nodeType="withEffect" presetClass="entr" presetID="53" presetSubtype="0">
                                  <p:stCondLst>
                                    <p:cond delay="1500"/>
                                  </p:stCondLst>
                                  <p:childTnLst>
                                    <p:set>
                                      <p:cBhvr>
                                        <p:cTn dur="1" fill="hold" id="117">
                                          <p:stCondLst>
                                            <p:cond delay="0"/>
                                          </p:stCondLst>
                                        </p:cTn>
                                        <p:tgtEl>
                                          <p:spTgt spid="74"/>
                                        </p:tgtEl>
                                        <p:attrNameLst>
                                          <p:attrName>style.visibility</p:attrName>
                                        </p:attrNameLst>
                                      </p:cBhvr>
                                      <p:to>
                                        <p:strVal val="visible"/>
                                      </p:to>
                                    </p:set>
                                    <p:anim calcmode="lin" valueType="num">
                                      <p:cBhvr>
                                        <p:cTn dur="750" fill="hold" id="118"/>
                                        <p:tgtEl>
                                          <p:spTgt spid="74"/>
                                        </p:tgtEl>
                                        <p:attrNameLst>
                                          <p:attrName>ppt_w</p:attrName>
                                        </p:attrNameLst>
                                      </p:cBhvr>
                                      <p:tavLst>
                                        <p:tav tm="0">
                                          <p:val>
                                            <p:fltVal val="0"/>
                                          </p:val>
                                        </p:tav>
                                        <p:tav tm="100000">
                                          <p:val>
                                            <p:strVal val="#ppt_w"/>
                                          </p:val>
                                        </p:tav>
                                      </p:tavLst>
                                    </p:anim>
                                    <p:anim calcmode="lin" valueType="num">
                                      <p:cBhvr>
                                        <p:cTn dur="750" fill="hold" id="119"/>
                                        <p:tgtEl>
                                          <p:spTgt spid="74"/>
                                        </p:tgtEl>
                                        <p:attrNameLst>
                                          <p:attrName>ppt_h</p:attrName>
                                        </p:attrNameLst>
                                      </p:cBhvr>
                                      <p:tavLst>
                                        <p:tav tm="0">
                                          <p:val>
                                            <p:fltVal val="0"/>
                                          </p:val>
                                        </p:tav>
                                        <p:tav tm="100000">
                                          <p:val>
                                            <p:strVal val="#ppt_h"/>
                                          </p:val>
                                        </p:tav>
                                      </p:tavLst>
                                    </p:anim>
                                    <p:animEffect filter="fade" transition="in">
                                      <p:cBhvr>
                                        <p:cTn dur="750" id="120"/>
                                        <p:tgtEl>
                                          <p:spTgt spid="74"/>
                                        </p:tgtEl>
                                      </p:cBhvr>
                                    </p:animEffect>
                                  </p:childTnLst>
                                </p:cTn>
                              </p:par>
                              <p:par>
                                <p:cTn fill="hold" id="121" nodeType="withEffect" presetClass="entr" presetID="53" presetSubtype="0">
                                  <p:stCondLst>
                                    <p:cond delay="1500"/>
                                  </p:stCondLst>
                                  <p:childTnLst>
                                    <p:set>
                                      <p:cBhvr>
                                        <p:cTn dur="1" fill="hold" id="122">
                                          <p:stCondLst>
                                            <p:cond delay="0"/>
                                          </p:stCondLst>
                                        </p:cTn>
                                        <p:tgtEl>
                                          <p:spTgt spid="77"/>
                                        </p:tgtEl>
                                        <p:attrNameLst>
                                          <p:attrName>style.visibility</p:attrName>
                                        </p:attrNameLst>
                                      </p:cBhvr>
                                      <p:to>
                                        <p:strVal val="visible"/>
                                      </p:to>
                                    </p:set>
                                    <p:anim calcmode="lin" valueType="num">
                                      <p:cBhvr>
                                        <p:cTn dur="750" fill="hold" id="123"/>
                                        <p:tgtEl>
                                          <p:spTgt spid="77"/>
                                        </p:tgtEl>
                                        <p:attrNameLst>
                                          <p:attrName>ppt_w</p:attrName>
                                        </p:attrNameLst>
                                      </p:cBhvr>
                                      <p:tavLst>
                                        <p:tav tm="0">
                                          <p:val>
                                            <p:fltVal val="0"/>
                                          </p:val>
                                        </p:tav>
                                        <p:tav tm="100000">
                                          <p:val>
                                            <p:strVal val="#ppt_w"/>
                                          </p:val>
                                        </p:tav>
                                      </p:tavLst>
                                    </p:anim>
                                    <p:anim calcmode="lin" valueType="num">
                                      <p:cBhvr>
                                        <p:cTn dur="750" fill="hold" id="124"/>
                                        <p:tgtEl>
                                          <p:spTgt spid="77"/>
                                        </p:tgtEl>
                                        <p:attrNameLst>
                                          <p:attrName>ppt_h</p:attrName>
                                        </p:attrNameLst>
                                      </p:cBhvr>
                                      <p:tavLst>
                                        <p:tav tm="0">
                                          <p:val>
                                            <p:fltVal val="0"/>
                                          </p:val>
                                        </p:tav>
                                        <p:tav tm="100000">
                                          <p:val>
                                            <p:strVal val="#ppt_h"/>
                                          </p:val>
                                        </p:tav>
                                      </p:tavLst>
                                    </p:anim>
                                    <p:animEffect filter="fade" transition="in">
                                      <p:cBhvr>
                                        <p:cTn dur="750" id="125"/>
                                        <p:tgtEl>
                                          <p:spTgt spid="7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13"/>
      <p:bldP grpId="0" spid="14"/>
      <p:bldP grpId="1" spid="14"/>
      <p:bldP grpId="0" spid="15"/>
      <p:bldP grpId="0" spid="16"/>
      <p:bldP grpId="1" spid="16"/>
      <p:bldP grpId="0" spid="17"/>
      <p:bldP grpId="0" spid="70"/>
      <p:bldP grpId="1" spid="70"/>
      <p:bldP grpId="0" spid="71"/>
      <p:bldP grpId="1" spid="71"/>
      <p:bldP grpId="0" spid="72"/>
      <p:bldP grpId="1" spid="72"/>
      <p:bldP grpId="0" spid="73"/>
      <p:bldP grpId="1" spid="73"/>
      <p:bldP grpId="0" spid="78"/>
      <p:bldP grpId="1" spid="78"/>
      <p:bldP grpId="0" spid="80"/>
      <p:bldP grpId="1" spid="80"/>
      <p:bldP grpId="2" spid="80"/>
      <p:bldP grpId="0" spid="84"/>
      <p:bldP grpId="1" spid="84"/>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 3">
            <a:extLst>
              <a:ext uri="{FF2B5EF4-FFF2-40B4-BE49-F238E27FC236}">
                <a16:creationId xmlns:a16="http://schemas.microsoft.com/office/drawing/2014/main" id="{F330969F-E3AC-40B3-BCED-AA4DFE28B013}"/>
              </a:ext>
            </a:extLst>
          </p:cNvPr>
          <p:cNvPicPr>
            <a:picLocks noChangeAspect="1"/>
          </p:cNvPicPr>
          <p:nvPr/>
        </p:nvPicPr>
        <p:blipFill>
          <a:blip r:embed="rId2">
            <a:extLst>
              <a:ext uri="{BEBA8EAE-BF5A-486C-A8C5-ECC9F3942E4B}">
                <a14:imgProps>
                  <a14:imgLayer xmlns:d3p1="http://schemas.openxmlformats.org/officeDocument/2006/relationships" d3p1:embed="">
                    <a14:imgEffect>
                      <a14:colorTemperature colorTemp="1500"/>
                    </a14:imgEffect>
                    <a14:imgEffect>
                      <a14:saturation sat="0"/>
                    </a14:imgEffect>
                    <a14:imgEffect>
                      <a14:brightnessContrast bright="100000" contrast="100000"/>
                    </a14:imgEffect>
                  </a14:imgLayer>
                </a14:imgProps>
              </a:ext>
              <a:ext uri="{28A0092B-C50C-407E-A947-70E740481C1C}">
                <a14:useLocalDpi val="0"/>
              </a:ext>
            </a:extLst>
          </a:blip>
          <a:stretch>
            <a:fillRect/>
          </a:stretch>
        </p:blipFill>
        <p:spPr>
          <a:xfrm>
            <a:off x="10820715" y="153301"/>
            <a:ext cx="1145566" cy="457568"/>
          </a:xfrm>
          <a:prstGeom prst="rect">
            <a:avLst/>
          </a:prstGeom>
        </p:spPr>
      </p:pic>
      <p:sp>
        <p:nvSpPr>
          <p:cNvPr descr="e7d195523061f1c0d3ba7f298e59d031c9c3f97027ed136f882110EF8F17BAD1F2C348D17C7856EF46CB4678CC9E44EE1ABA681E3133328A7B4D22AAF822B2429426B2355AA8CC4431B8568D2CF3B73AE9F4AE98D5A0D6A5566EF967553E96D781C502472DAB692B5E92B1CB5B32F40BF8CF6181A24AB2F2CD3A9A53F0FE7F0D4E247476572CCFAC" id="7" name="文本框 6">
            <a:extLst>
              <a:ext uri="{FF2B5EF4-FFF2-40B4-BE49-F238E27FC236}">
                <a16:creationId xmlns:a16="http://schemas.microsoft.com/office/drawing/2014/main" id="{120158B7-7485-4EDB-9B09-4652CB49D2C6}"/>
              </a:ext>
            </a:extLst>
          </p:cNvPr>
          <p:cNvSpPr txBox="1"/>
          <p:nvPr/>
        </p:nvSpPr>
        <p:spPr>
          <a:xfrm rot="2588405">
            <a:off x="3322231" y="4145060"/>
            <a:ext cx="2617014" cy="396240"/>
          </a:xfrm>
          <a:prstGeom prst="rect">
            <a:avLst/>
          </a:prstGeom>
        </p:spPr>
        <p:txBody>
          <a:bodyPr rtlCol="0" wrap="square">
            <a:spAutoFit/>
          </a:bodyPr>
          <a:lstStyle>
            <a:defPPr>
              <a:defRPr lang="zh-CN"/>
            </a:defPPr>
            <a:lvl1pPr algn="dist">
              <a:defRPr sz="3600">
                <a:gradFill flip="none" rotWithShape="1">
                  <a:gsLst>
                    <a:gs pos="100000">
                      <a:schemeClr val="accent1"/>
                    </a:gs>
                    <a:gs pos="0">
                      <a:schemeClr val="accent2"/>
                    </a:gs>
                  </a:gsLst>
                  <a:lin ang="10800000" scaled="1"/>
                </a:gradFill>
                <a:latin charset="0" panose="00000a00000000000000" pitchFamily="2" typeface="Arca Majora 2 Heavy"/>
              </a:defRPr>
            </a:lvl1pPr>
          </a:lstStyle>
          <a:p>
            <a:r>
              <a:rPr altLang="zh-CN" i="1" lang="en-US" sz="2000">
                <a:gradFill flip="none" rotWithShape="1">
                  <a:gsLst>
                    <a:gs pos="0">
                      <a:schemeClr val="bg1">
                        <a:alpha val="73000"/>
                      </a:schemeClr>
                    </a:gs>
                    <a:gs pos="83000">
                      <a:schemeClr val="bg1">
                        <a:alpha val="0"/>
                      </a:schemeClr>
                    </a:gs>
                  </a:gsLst>
                  <a:lin ang="5400000" scaled="1"/>
                </a:gradFill>
                <a:latin typeface="+mn-lt"/>
              </a:rPr>
              <a:t>FOUR</a:t>
            </a:r>
          </a:p>
        </p:txBody>
      </p:sp>
      <p:cxnSp>
        <p:nvCxnSpPr>
          <p:cNvPr descr="e7d195523061f1c0d3ba7f298e59d031c9c3f97027ed136f882110EF8F17BAD1F2C348D17C7856EF46CB4678CC9E44EE1ABA681E3133328A7B4D22AAF822B2429426B2355AA8CC4431B8568D2CF3B73AE9F4AE98D5A0D6A5566EF967553E96D781C502472DAB692B5E92B1CB5B32F40BF8CF6181A24AB2F2CD3A9A53F0FE7F0D4E247476572CCFAC" id="32" name="直接连接符 31">
            <a:extLst>
              <a:ext uri="{FF2B5EF4-FFF2-40B4-BE49-F238E27FC236}">
                <a16:creationId xmlns:a16="http://schemas.microsoft.com/office/drawing/2014/main" id="{B890B08D-A51A-470A-B0E8-5FD5A4F29F14}"/>
              </a:ext>
            </a:extLst>
          </p:cNvPr>
          <p:cNvCxnSpPr/>
          <p:nvPr/>
        </p:nvCxnSpPr>
        <p:spPr>
          <a:xfrm>
            <a:off x="668663" y="2384339"/>
            <a:ext cx="176796" cy="0"/>
          </a:xfrm>
          <a:prstGeom prst="line">
            <a:avLst/>
          </a:prstGeom>
          <a:ln w="25400">
            <a:solidFill>
              <a:schemeClr val="bg1">
                <a:alpha val="34000"/>
              </a:schemeClr>
            </a:solidFill>
          </a:ln>
        </p:spPr>
        <p:style>
          <a:lnRef idx="1">
            <a:schemeClr val="accent1"/>
          </a:lnRef>
          <a:fillRef idx="0">
            <a:schemeClr val="accent1"/>
          </a:fillRef>
          <a:effectRef idx="0">
            <a:schemeClr val="accent1"/>
          </a:effectRef>
          <a:fontRef idx="minor">
            <a:schemeClr val="tx1"/>
          </a:fontRef>
        </p:style>
      </p:cxnSp>
      <p:sp>
        <p:nvSpPr>
          <p:cNvPr descr="e7d195523061f1c0d3ba7f298e59d031c9c3f97027ed136f882110EF8F17BAD1F2C348D17C7856EF46CB4678CC9E44EE1ABA681E3133328A7B4D22AAF822B2429426B2355AA8CC4431B8568D2CF3B73AE9F4AE98D5A0D6A5566EF967553E96D781C502472DAB692B5E92B1CB5B32F40BF8CF6181A24AB2F2CD3A9A53F0FE7F0D4E247476572CCFAC" id="33" name="文本框 32">
            <a:extLst>
              <a:ext uri="{FF2B5EF4-FFF2-40B4-BE49-F238E27FC236}">
                <a16:creationId xmlns:a16="http://schemas.microsoft.com/office/drawing/2014/main" id="{86612FA8-49BE-4D98-93BE-2F5F5D1CF581}"/>
              </a:ext>
            </a:extLst>
          </p:cNvPr>
          <p:cNvSpPr txBox="1"/>
          <p:nvPr/>
        </p:nvSpPr>
        <p:spPr>
          <a:xfrm>
            <a:off x="563878" y="2424614"/>
            <a:ext cx="1443587" cy="274320"/>
          </a:xfrm>
          <a:prstGeom prst="rect">
            <a:avLst/>
          </a:prstGeom>
          <a:noFill/>
        </p:spPr>
        <p:txBody>
          <a:bodyPr rtlCol="0" wrap="square">
            <a:spAutoFit/>
          </a:bodyPr>
          <a:lstStyle/>
          <a:p>
            <a:r>
              <a:rPr altLang="zh-CN" lang="en-US" spc="100" sz="1200">
                <a:solidFill>
                  <a:schemeClr val="bg1"/>
                </a:solidFill>
                <a:cs typeface="+mn-ea"/>
                <a:sym typeface="+mn-lt"/>
              </a:rPr>
              <a:t>The part four</a:t>
            </a:r>
          </a:p>
        </p:txBody>
      </p:sp>
      <p:sp>
        <p:nvSpPr>
          <p:cNvPr id="34" name="矩形: 圆角 33">
            <a:extLst>
              <a:ext uri="{FF2B5EF4-FFF2-40B4-BE49-F238E27FC236}">
                <a16:creationId xmlns:a16="http://schemas.microsoft.com/office/drawing/2014/main" id="{F7AB989F-4DFA-469C-96F3-DDF8E69D6388}"/>
              </a:ext>
            </a:extLst>
          </p:cNvPr>
          <p:cNvSpPr/>
          <p:nvPr/>
        </p:nvSpPr>
        <p:spPr>
          <a:xfrm>
            <a:off x="1195961" y="2832918"/>
            <a:ext cx="554184" cy="1105074"/>
          </a:xfrm>
          <a:prstGeom prst="roundRect">
            <a:avLst>
              <a:gd fmla="val 50000" name="adj"/>
            </a:avLst>
          </a:prstGeom>
          <a:noFill/>
          <a:ln w="57150">
            <a:gradFill flip="none" rotWithShape="1">
              <a:gsLst>
                <a:gs pos="0">
                  <a:schemeClr val="bg1"/>
                </a:gs>
                <a:gs pos="74000">
                  <a:schemeClr val="bg1">
                    <a:alpha val="0"/>
                  </a:schemeClr>
                </a:gs>
              </a:gsLst>
              <a:lin ang="27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35" name="矩形: 圆角 34">
            <a:extLst>
              <a:ext uri="{FF2B5EF4-FFF2-40B4-BE49-F238E27FC236}">
                <a16:creationId xmlns:a16="http://schemas.microsoft.com/office/drawing/2014/main" id="{41FCEE6E-38F4-4E6E-820D-9D639A3D71ED}"/>
              </a:ext>
            </a:extLst>
          </p:cNvPr>
          <p:cNvSpPr/>
          <p:nvPr/>
        </p:nvSpPr>
        <p:spPr>
          <a:xfrm>
            <a:off x="1272070" y="2921589"/>
            <a:ext cx="401966" cy="927733"/>
          </a:xfrm>
          <a:prstGeom prst="roundRect">
            <a:avLst>
              <a:gd fmla="val 50000" name="adj"/>
            </a:avLst>
          </a:prstGeom>
          <a:noFill/>
          <a:ln w="19050">
            <a:solidFill>
              <a:schemeClr val="bg1">
                <a:alpha val="67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36" name="矩形: 圆角 35">
            <a:extLst>
              <a:ext uri="{FF2B5EF4-FFF2-40B4-BE49-F238E27FC236}">
                <a16:creationId xmlns:a16="http://schemas.microsoft.com/office/drawing/2014/main" id="{370056B2-3604-41A5-AE4B-ECD418FDE49C}"/>
              </a:ext>
            </a:extLst>
          </p:cNvPr>
          <p:cNvSpPr/>
          <p:nvPr/>
        </p:nvSpPr>
        <p:spPr>
          <a:xfrm>
            <a:off x="1342271" y="2997054"/>
            <a:ext cx="261565" cy="776803"/>
          </a:xfrm>
          <a:prstGeom prst="roundRect">
            <a:avLst>
              <a:gd fmla="val 50000" name="adj"/>
            </a:avLst>
          </a:prstGeom>
          <a:noFill/>
          <a:ln w="19050">
            <a:solidFill>
              <a:schemeClr val="bg1">
                <a:alpha val="56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37" name="矩形: 圆角 36">
            <a:extLst>
              <a:ext uri="{FF2B5EF4-FFF2-40B4-BE49-F238E27FC236}">
                <a16:creationId xmlns:a16="http://schemas.microsoft.com/office/drawing/2014/main" id="{9E2A3CFF-349E-4181-B188-0B5A473F35FD}"/>
              </a:ext>
            </a:extLst>
          </p:cNvPr>
          <p:cNvSpPr/>
          <p:nvPr/>
        </p:nvSpPr>
        <p:spPr>
          <a:xfrm>
            <a:off x="1406973" y="3069398"/>
            <a:ext cx="132160" cy="632114"/>
          </a:xfrm>
          <a:prstGeom prst="roundRect">
            <a:avLst>
              <a:gd fmla="val 50000" name="adj"/>
            </a:avLst>
          </a:prstGeom>
          <a:noFill/>
          <a:ln w="19050">
            <a:solidFill>
              <a:schemeClr val="bg1">
                <a:alpha val="34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41" name="文本框 40">
            <a:extLst>
              <a:ext uri="{FF2B5EF4-FFF2-40B4-BE49-F238E27FC236}">
                <a16:creationId xmlns:a16="http://schemas.microsoft.com/office/drawing/2014/main" id="{3A34D3F5-54AB-4470-95A0-477A87BF06E4}"/>
              </a:ext>
            </a:extLst>
          </p:cNvPr>
          <p:cNvSpPr txBox="1"/>
          <p:nvPr/>
        </p:nvSpPr>
        <p:spPr>
          <a:xfrm>
            <a:off x="1691908" y="2318993"/>
            <a:ext cx="599809" cy="1950720"/>
          </a:xfrm>
          <a:prstGeom prst="rect">
            <a:avLst/>
          </a:prstGeom>
          <a:noFill/>
        </p:spPr>
        <p:txBody>
          <a:bodyPr rtlCol="0" wrap="square">
            <a:spAutoFit/>
          </a:bodyPr>
          <a:lstStyle/>
          <a:p>
            <a:r>
              <a:rPr altLang="zh-CN" lang="en-US" sz="12200">
                <a:gradFill flip="none" rotWithShape="1">
                  <a:gsLst>
                    <a:gs pos="0">
                      <a:schemeClr val="bg1"/>
                    </a:gs>
                    <a:gs pos="100000">
                      <a:schemeClr val="bg1">
                        <a:shade val="100000"/>
                        <a:satMod val="115000"/>
                        <a:alpha val="0"/>
                      </a:schemeClr>
                    </a:gs>
                  </a:gsLst>
                  <a:lin ang="0" scaled="1"/>
                </a:gradFill>
                <a:latin charset="0" panose="020b0502040204020203" pitchFamily="34" typeface="Bahnschrift Light"/>
                <a:ea charset="-122" panose="02010600010101010101" pitchFamily="2" typeface="Aa润行体 (非商业使用)"/>
              </a:rPr>
              <a:t>4</a:t>
            </a:r>
          </a:p>
        </p:txBody>
      </p:sp>
      <p:sp>
        <p:nvSpPr>
          <p:cNvPr id="42" name="TextBox 21">
            <a:extLst>
              <a:ext uri="{FF2B5EF4-FFF2-40B4-BE49-F238E27FC236}">
                <a16:creationId xmlns:a16="http://schemas.microsoft.com/office/drawing/2014/main" id="{9AE74EE4-88A9-492F-8F40-AF739004CEED}"/>
              </a:ext>
            </a:extLst>
          </p:cNvPr>
          <p:cNvSpPr txBox="1"/>
          <p:nvPr/>
        </p:nvSpPr>
        <p:spPr>
          <a:xfrm>
            <a:off x="5356484" y="2749880"/>
            <a:ext cx="5244072" cy="1097280"/>
          </a:xfrm>
          <a:prstGeom prst="rect">
            <a:avLst/>
          </a:prstGeom>
          <a:noFill/>
        </p:spPr>
        <p:txBody>
          <a:bodyPr rtlCol="0" wrap="square">
            <a:spAutoFit/>
          </a:bodyPr>
          <a:lstStyle/>
          <a:p>
            <a:pPr algn="ctr"/>
            <a:r>
              <a:rPr altLang="en-US" b="1" lang="zh-CN" sz="6600">
                <a:solidFill>
                  <a:srgbClr val="317ABB"/>
                </a:solidFill>
                <a:effectLst>
                  <a:outerShdw algn="ctr" blurRad="254000" dir="5400000" dist="101600" rotWithShape="0">
                    <a:srgbClr val="000000">
                      <a:alpha val="15000"/>
                    </a:srgbClr>
                  </a:outerShdw>
                </a:effectLst>
                <a:latin charset="-122" panose="02020900000000000000" pitchFamily="18" typeface="思源宋体 Heavy"/>
                <a:ea charset="-122" panose="02020900000000000000" pitchFamily="18" typeface="思源宋体 Heavy"/>
                <a:cs typeface="+mn-ea"/>
                <a:sym typeface="+mn-lt"/>
              </a:rPr>
              <a:t>未来发展规划</a:t>
            </a:r>
          </a:p>
        </p:txBody>
      </p:sp>
      <p:sp>
        <p:nvSpPr>
          <p:cNvPr id="43" name="矩形 42">
            <a:extLst>
              <a:ext uri="{FF2B5EF4-FFF2-40B4-BE49-F238E27FC236}">
                <a16:creationId xmlns:a16="http://schemas.microsoft.com/office/drawing/2014/main" id="{D6847D00-59DA-4014-A701-032FDB255640}"/>
              </a:ext>
            </a:extLst>
          </p:cNvPr>
          <p:cNvSpPr/>
          <p:nvPr/>
        </p:nvSpPr>
        <p:spPr>
          <a:xfrm>
            <a:off x="5692122" y="3836753"/>
            <a:ext cx="4572794" cy="502928"/>
          </a:xfrm>
          <a:prstGeom prst="rect">
            <a:avLst/>
          </a:prstGeom>
        </p:spPr>
        <p:txBody>
          <a:bodyPr bIns="45724" lIns="91448" rIns="91448" tIns="45724">
            <a:spAutoFit/>
          </a:bodyPr>
          <a:lstStyle/>
          <a:p>
            <a:pPr algn="ctr"/>
            <a:r>
              <a:rPr altLang="zh-CN" lang="en-US" sz="900">
                <a:solidFill>
                  <a:schemeClr val="bg1">
                    <a:lumMod val="65000"/>
                  </a:schemeClr>
                </a:solidFill>
                <a:cs typeface="+mn-ea"/>
                <a:sym typeface="+mn-lt"/>
              </a:rPr>
              <a:t>Chinese  companies  will no longer remain in the hard stage and they are also promoting a culture Chinese  companies  will no longer remain </a:t>
            </a:r>
          </a:p>
          <a:p>
            <a:pPr algn="ctr"/>
            <a:r>
              <a:rPr altLang="zh-CN" lang="en-US" sz="900">
                <a:solidFill>
                  <a:schemeClr val="bg1">
                    <a:lumMod val="65000"/>
                  </a:schemeClr>
                </a:solidFill>
                <a:cs typeface="+mn-ea"/>
                <a:sym typeface="+mn-lt"/>
              </a:rPr>
              <a:t>in the hard stage and they are also wang ling yan a culture</a:t>
            </a:r>
          </a:p>
        </p:txBody>
      </p:sp>
    </p:spTree>
    <p:extLst>
      <p:ext uri="{BB962C8B-B14F-4D97-AF65-F5344CB8AC3E}">
        <p14:creationId val="2073183735"/>
      </p:ext>
    </p:extLst>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53" presetSubtype="0">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p:cTn dur="500" fill="hold" id="7"/>
                                        <p:tgtEl>
                                          <p:spTgt spid="4"/>
                                        </p:tgtEl>
                                        <p:attrNameLst>
                                          <p:attrName>ppt_w</p:attrName>
                                        </p:attrNameLst>
                                      </p:cBhvr>
                                      <p:tavLst>
                                        <p:tav tm="0">
                                          <p:val>
                                            <p:fltVal val="0"/>
                                          </p:val>
                                        </p:tav>
                                        <p:tav tm="100000">
                                          <p:val>
                                            <p:strVal val="#ppt_w"/>
                                          </p:val>
                                        </p:tav>
                                      </p:tavLst>
                                    </p:anim>
                                    <p:anim calcmode="lin" valueType="num">
                                      <p:cBhvr>
                                        <p:cTn dur="500" fill="hold" id="8"/>
                                        <p:tgtEl>
                                          <p:spTgt spid="4"/>
                                        </p:tgtEl>
                                        <p:attrNameLst>
                                          <p:attrName>ppt_h</p:attrName>
                                        </p:attrNameLst>
                                      </p:cBhvr>
                                      <p:tavLst>
                                        <p:tav tm="0">
                                          <p:val>
                                            <p:fltVal val="0"/>
                                          </p:val>
                                        </p:tav>
                                        <p:tav tm="100000">
                                          <p:val>
                                            <p:strVal val="#ppt_h"/>
                                          </p:val>
                                        </p:tav>
                                      </p:tavLst>
                                    </p:anim>
                                    <p:animEffect filter="fade" transition="in">
                                      <p:cBhvr>
                                        <p:cTn dur="500" id="9"/>
                                        <p:tgtEl>
                                          <p:spTgt spid="4"/>
                                        </p:tgtEl>
                                      </p:cBhvr>
                                    </p:animEffect>
                                  </p:childTnLst>
                                </p:cTn>
                              </p:par>
                              <p:par>
                                <p:cTn fill="hold" id="10" nodeType="withEffect" presetClass="entr" presetID="22" presetSubtype="4">
                                  <p:stCondLst>
                                    <p:cond delay="750"/>
                                  </p:stCondLst>
                                  <p:childTnLst>
                                    <p:set>
                                      <p:cBhvr>
                                        <p:cTn dur="1" fill="hold" id="11">
                                          <p:stCondLst>
                                            <p:cond delay="0"/>
                                          </p:stCondLst>
                                        </p:cTn>
                                        <p:tgtEl>
                                          <p:spTgt spid="7">
                                            <p:txEl>
                                              <p:pRg end="0" st="0"/>
                                            </p:txEl>
                                          </p:spTgt>
                                        </p:tgtEl>
                                        <p:attrNameLst>
                                          <p:attrName>style.visibility</p:attrName>
                                        </p:attrNameLst>
                                      </p:cBhvr>
                                      <p:to>
                                        <p:strVal val="visible"/>
                                      </p:to>
                                    </p:set>
                                    <p:animEffect filter="wipe(down)" transition="in">
                                      <p:cBhvr>
                                        <p:cTn dur="2000" id="12"/>
                                        <p:tgtEl>
                                          <p:spTgt spid="7">
                                            <p:txEl>
                                              <p:pRg end="0" st="0"/>
                                            </p:txEl>
                                          </p:spTgt>
                                        </p:tgtEl>
                                      </p:cBhvr>
                                    </p:animEffect>
                                  </p:childTnLst>
                                </p:cTn>
                              </p:par>
                            </p:childTnLst>
                          </p:cTn>
                        </p:par>
                        <p:par>
                          <p:cTn fill="hold" id="13" nodeType="afterGroup">
                            <p:stCondLst>
                              <p:cond delay="2750"/>
                            </p:stCondLst>
                            <p:childTnLst>
                              <p:par>
                                <p:cTn fill="hold" grpId="0" id="14" nodeType="afterEffect" presetClass="entr" presetID="10" presetSubtype="0">
                                  <p:stCondLst>
                                    <p:cond delay="0"/>
                                  </p:stCondLst>
                                  <p:childTnLst>
                                    <p:set>
                                      <p:cBhvr>
                                        <p:cTn dur="1" fill="hold" id="15">
                                          <p:stCondLst>
                                            <p:cond delay="0"/>
                                          </p:stCondLst>
                                        </p:cTn>
                                        <p:tgtEl>
                                          <p:spTgt spid="33"/>
                                        </p:tgtEl>
                                        <p:attrNameLst>
                                          <p:attrName>style.visibility</p:attrName>
                                        </p:attrNameLst>
                                      </p:cBhvr>
                                      <p:to>
                                        <p:strVal val="visible"/>
                                      </p:to>
                                    </p:set>
                                    <p:animEffect filter="fade" transition="in">
                                      <p:cBhvr>
                                        <p:cTn dur="750" id="16"/>
                                        <p:tgtEl>
                                          <p:spTgt spid="33"/>
                                        </p:tgtEl>
                                      </p:cBhvr>
                                    </p:animEffect>
                                  </p:childTnLst>
                                </p:cTn>
                              </p:par>
                              <p:par>
                                <p:cTn decel="50000" fill="hold" grpId="1" id="17" nodeType="withEffect" presetClass="path" presetID="63" presetSubtype="0">
                                  <p:stCondLst>
                                    <p:cond delay="0"/>
                                  </p:stCondLst>
                                  <p:childTnLst>
                                    <p:animMotion origin="layout" path="M -0.01563 -1.11111E-06 L 0.11081 -1.11111E-06" pathEditMode="relative" ptsTypes="AA" rAng="0">
                                      <p:cBhvr accumulate="none" additive="base">
                                        <p:cTn dur="750" fill="remove" id="18" spd="-100000"/>
                                        <p:tgtEl>
                                          <p:spTgt spid="33"/>
                                        </p:tgtEl>
                                        <p:attrNameLst>
                                          <p:attrName>ppt_x</p:attrName>
                                          <p:attrName>ppt_y</p:attrName>
                                        </p:attrNameLst>
                                      </p:cBhvr>
                                      <p:rCtr x="6315" y="0"/>
                                    </p:animMotion>
                                  </p:childTnLst>
                                </p:cTn>
                              </p:par>
                              <p:par>
                                <p:cTn decel="50000" fill="hold" grpId="2" id="19" nodeType="withEffect" presetClass="path" presetID="35" presetSubtype="0">
                                  <p:stCondLst>
                                    <p:cond delay="750"/>
                                  </p:stCondLst>
                                  <p:childTnLst>
                                    <p:animMotion origin="layout" path="M -0.01563 -1.11111E-06 L 1.25E-06 -1.11111E-06" pathEditMode="relative" ptsTypes="AA" rAng="0">
                                      <p:cBhvr>
                                        <p:cTn dur="750" fill="hold" id="20"/>
                                        <p:tgtEl>
                                          <p:spTgt spid="33"/>
                                        </p:tgtEl>
                                        <p:attrNameLst>
                                          <p:attrName>ppt_x</p:attrName>
                                          <p:attrName>ppt_y</p:attrName>
                                        </p:attrNameLst>
                                      </p:cBhvr>
                                      <p:rCtr x="781" y="0"/>
                                    </p:animMotion>
                                  </p:childTnLst>
                                </p:cTn>
                              </p:par>
                              <p:par>
                                <p:cTn fill="hold" id="21" nodeType="withEffect" presetClass="entr" presetID="22" presetSubtype="8">
                                  <p:stCondLst>
                                    <p:cond delay="750"/>
                                  </p:stCondLst>
                                  <p:childTnLst>
                                    <p:set>
                                      <p:cBhvr>
                                        <p:cTn dur="1" fill="hold" id="22">
                                          <p:stCondLst>
                                            <p:cond delay="0"/>
                                          </p:stCondLst>
                                        </p:cTn>
                                        <p:tgtEl>
                                          <p:spTgt spid="32"/>
                                        </p:tgtEl>
                                        <p:attrNameLst>
                                          <p:attrName>style.visibility</p:attrName>
                                        </p:attrNameLst>
                                      </p:cBhvr>
                                      <p:to>
                                        <p:strVal val="visible"/>
                                      </p:to>
                                    </p:set>
                                    <p:animEffect filter="wipe(left)" transition="in">
                                      <p:cBhvr>
                                        <p:cTn dur="750" id="23"/>
                                        <p:tgtEl>
                                          <p:spTgt spid="32"/>
                                        </p:tgtEl>
                                      </p:cBhvr>
                                    </p:animEffect>
                                  </p:childTnLst>
                                </p:cTn>
                              </p:par>
                              <p:par>
                                <p:cTn decel="50000" fill="hold" id="24" nodeType="withEffect" presetClass="path" presetID="35" presetSubtype="0">
                                  <p:stCondLst>
                                    <p:cond delay="750"/>
                                  </p:stCondLst>
                                  <p:childTnLst>
                                    <p:animMotion origin="layout" path="M -0.0513 4.81481E-06 L 6.25E-07 4.81481E-06" pathEditMode="relative" ptsTypes="AA" rAng="0">
                                      <p:cBhvr>
                                        <p:cTn dur="750" fill="hold" id="25"/>
                                        <p:tgtEl>
                                          <p:spTgt spid="32"/>
                                        </p:tgtEl>
                                        <p:attrNameLst>
                                          <p:attrName>ppt_x</p:attrName>
                                          <p:attrName>ppt_y</p:attrName>
                                        </p:attrNameLst>
                                      </p:cBhvr>
                                      <p:rCtr x="2565" y="0"/>
                                    </p:animMotion>
                                  </p:childTnLst>
                                </p:cTn>
                              </p:par>
                              <p:par>
                                <p:cTn fill="hold" grpId="0" id="26" nodeType="withEffect" presetClass="entr" presetID="21" presetSubtype="1">
                                  <p:stCondLst>
                                    <p:cond delay="750"/>
                                  </p:stCondLst>
                                  <p:childTnLst>
                                    <p:set>
                                      <p:cBhvr>
                                        <p:cTn dur="1" fill="hold" id="27">
                                          <p:stCondLst>
                                            <p:cond delay="0"/>
                                          </p:stCondLst>
                                        </p:cTn>
                                        <p:tgtEl>
                                          <p:spTgt spid="37"/>
                                        </p:tgtEl>
                                        <p:attrNameLst>
                                          <p:attrName>style.visibility</p:attrName>
                                        </p:attrNameLst>
                                      </p:cBhvr>
                                      <p:to>
                                        <p:strVal val="visible"/>
                                      </p:to>
                                    </p:set>
                                    <p:animEffect filter="wheel(1)" transition="in">
                                      <p:cBhvr>
                                        <p:cTn dur="1250" id="28"/>
                                        <p:tgtEl>
                                          <p:spTgt spid="37"/>
                                        </p:tgtEl>
                                      </p:cBhvr>
                                    </p:animEffect>
                                  </p:childTnLst>
                                </p:cTn>
                              </p:par>
                              <p:par>
                                <p:cTn fill="hold" grpId="1" id="29" nodeType="withEffect" presetClass="emph" presetID="8" presetSubtype="0">
                                  <p:stCondLst>
                                    <p:cond delay="750"/>
                                  </p:stCondLst>
                                  <p:childTnLst>
                                    <p:animRot by="10800000">
                                      <p:cBhvr>
                                        <p:cTn dur="10" fill="hold" id="30"/>
                                        <p:tgtEl>
                                          <p:spTgt spid="37"/>
                                        </p:tgtEl>
                                        <p:attrNameLst>
                                          <p:attrName>r</p:attrName>
                                        </p:attrNameLst>
                                      </p:cBhvr>
                                    </p:animRot>
                                  </p:childTnLst>
                                </p:cTn>
                              </p:par>
                              <p:par>
                                <p:cTn fill="hold" grpId="0" id="31" nodeType="withEffect" presetClass="entr" presetID="21" presetSubtype="1">
                                  <p:stCondLst>
                                    <p:cond delay="750"/>
                                  </p:stCondLst>
                                  <p:childTnLst>
                                    <p:set>
                                      <p:cBhvr>
                                        <p:cTn dur="1" fill="hold" id="32">
                                          <p:stCondLst>
                                            <p:cond delay="0"/>
                                          </p:stCondLst>
                                        </p:cTn>
                                        <p:tgtEl>
                                          <p:spTgt spid="36"/>
                                        </p:tgtEl>
                                        <p:attrNameLst>
                                          <p:attrName>style.visibility</p:attrName>
                                        </p:attrNameLst>
                                      </p:cBhvr>
                                      <p:to>
                                        <p:strVal val="visible"/>
                                      </p:to>
                                    </p:set>
                                    <p:animEffect filter="wheel(1)" transition="in">
                                      <p:cBhvr>
                                        <p:cTn dur="1250" id="33"/>
                                        <p:tgtEl>
                                          <p:spTgt spid="36"/>
                                        </p:tgtEl>
                                      </p:cBhvr>
                                    </p:animEffect>
                                  </p:childTnLst>
                                </p:cTn>
                              </p:par>
                              <p:par>
                                <p:cTn fill="hold" grpId="0" id="34" nodeType="withEffect" presetClass="entr" presetID="21" presetSubtype="1">
                                  <p:stCondLst>
                                    <p:cond delay="750"/>
                                  </p:stCondLst>
                                  <p:childTnLst>
                                    <p:set>
                                      <p:cBhvr>
                                        <p:cTn dur="1" fill="hold" id="35">
                                          <p:stCondLst>
                                            <p:cond delay="0"/>
                                          </p:stCondLst>
                                        </p:cTn>
                                        <p:tgtEl>
                                          <p:spTgt spid="35"/>
                                        </p:tgtEl>
                                        <p:attrNameLst>
                                          <p:attrName>style.visibility</p:attrName>
                                        </p:attrNameLst>
                                      </p:cBhvr>
                                      <p:to>
                                        <p:strVal val="visible"/>
                                      </p:to>
                                    </p:set>
                                    <p:animEffect filter="wheel(1)" transition="in">
                                      <p:cBhvr>
                                        <p:cTn dur="1250" id="36"/>
                                        <p:tgtEl>
                                          <p:spTgt spid="35"/>
                                        </p:tgtEl>
                                      </p:cBhvr>
                                    </p:animEffect>
                                  </p:childTnLst>
                                </p:cTn>
                              </p:par>
                              <p:par>
                                <p:cTn fill="hold" grpId="1" id="37" nodeType="withEffect" presetClass="emph" presetID="8" presetSubtype="0">
                                  <p:stCondLst>
                                    <p:cond delay="750"/>
                                  </p:stCondLst>
                                  <p:childTnLst>
                                    <p:animRot by="10800000">
                                      <p:cBhvr>
                                        <p:cTn dur="10" fill="hold" id="38"/>
                                        <p:tgtEl>
                                          <p:spTgt spid="35"/>
                                        </p:tgtEl>
                                        <p:attrNameLst>
                                          <p:attrName>r</p:attrName>
                                        </p:attrNameLst>
                                      </p:cBhvr>
                                    </p:animRot>
                                  </p:childTnLst>
                                </p:cTn>
                              </p:par>
                              <p:par>
                                <p:cTn fill="hold" grpId="0" id="39" nodeType="withEffect" presetClass="entr" presetID="21" presetSubtype="1">
                                  <p:stCondLst>
                                    <p:cond delay="750"/>
                                  </p:stCondLst>
                                  <p:childTnLst>
                                    <p:set>
                                      <p:cBhvr>
                                        <p:cTn dur="1" fill="hold" id="40">
                                          <p:stCondLst>
                                            <p:cond delay="0"/>
                                          </p:stCondLst>
                                        </p:cTn>
                                        <p:tgtEl>
                                          <p:spTgt spid="34"/>
                                        </p:tgtEl>
                                        <p:attrNameLst>
                                          <p:attrName>style.visibility</p:attrName>
                                        </p:attrNameLst>
                                      </p:cBhvr>
                                      <p:to>
                                        <p:strVal val="visible"/>
                                      </p:to>
                                    </p:set>
                                    <p:animEffect filter="wheel(1)" transition="in">
                                      <p:cBhvr>
                                        <p:cTn dur="1250" id="41"/>
                                        <p:tgtEl>
                                          <p:spTgt spid="34"/>
                                        </p:tgtEl>
                                      </p:cBhvr>
                                    </p:animEffect>
                                  </p:childTnLst>
                                </p:cTn>
                              </p:par>
                              <p:par>
                                <p:cTn fill="hold" grpId="0" id="42" nodeType="withEffect" presetClass="entr" presetID="42" presetSubtype="0">
                                  <p:stCondLst>
                                    <p:cond delay="750"/>
                                  </p:stCondLst>
                                  <p:childTnLst>
                                    <p:set>
                                      <p:cBhvr>
                                        <p:cTn dur="1" fill="hold" id="43">
                                          <p:stCondLst>
                                            <p:cond delay="0"/>
                                          </p:stCondLst>
                                        </p:cTn>
                                        <p:tgtEl>
                                          <p:spTgt spid="41"/>
                                        </p:tgtEl>
                                        <p:attrNameLst>
                                          <p:attrName>style.visibility</p:attrName>
                                        </p:attrNameLst>
                                      </p:cBhvr>
                                      <p:to>
                                        <p:strVal val="visible"/>
                                      </p:to>
                                    </p:set>
                                    <p:animEffect filter="fade" transition="in">
                                      <p:cBhvr>
                                        <p:cTn dur="1000" id="44"/>
                                        <p:tgtEl>
                                          <p:spTgt spid="41"/>
                                        </p:tgtEl>
                                      </p:cBhvr>
                                    </p:animEffect>
                                    <p:anim calcmode="lin" valueType="num">
                                      <p:cBhvr>
                                        <p:cTn dur="1000" fill="hold" id="45"/>
                                        <p:tgtEl>
                                          <p:spTgt spid="41"/>
                                        </p:tgtEl>
                                        <p:attrNameLst>
                                          <p:attrName>ppt_x</p:attrName>
                                        </p:attrNameLst>
                                      </p:cBhvr>
                                      <p:tavLst>
                                        <p:tav tm="0">
                                          <p:val>
                                            <p:strVal val="#ppt_x"/>
                                          </p:val>
                                        </p:tav>
                                        <p:tav tm="100000">
                                          <p:val>
                                            <p:strVal val="#ppt_x"/>
                                          </p:val>
                                        </p:tav>
                                      </p:tavLst>
                                    </p:anim>
                                    <p:anim calcmode="lin" valueType="num">
                                      <p:cBhvr>
                                        <p:cTn dur="1000" fill="hold" id="46"/>
                                        <p:tgtEl>
                                          <p:spTgt spid="41"/>
                                        </p:tgtEl>
                                        <p:attrNameLst>
                                          <p:attrName>ppt_y</p:attrName>
                                        </p:attrNameLst>
                                      </p:cBhvr>
                                      <p:tavLst>
                                        <p:tav tm="0">
                                          <p:val>
                                            <p:strVal val="#ppt_y+.1"/>
                                          </p:val>
                                        </p:tav>
                                        <p:tav tm="100000">
                                          <p:val>
                                            <p:strVal val="#ppt_y"/>
                                          </p:val>
                                        </p:tav>
                                      </p:tavLst>
                                    </p:anim>
                                  </p:childTnLst>
                                </p:cTn>
                              </p:par>
                            </p:childTnLst>
                          </p:cTn>
                        </p:par>
                        <p:par>
                          <p:cTn fill="hold" id="47" nodeType="afterGroup">
                            <p:stCondLst>
                              <p:cond delay="4750"/>
                            </p:stCondLst>
                            <p:childTnLst>
                              <p:par>
                                <p:cTn fill="hold" grpId="0" id="48" nodeType="afterEffect" presetClass="entr" presetID="2" presetSubtype="4">
                                  <p:stCondLst>
                                    <p:cond delay="0"/>
                                  </p:stCondLst>
                                  <p:iterate type="lt">
                                    <p:tmPct val="10000"/>
                                  </p:iterate>
                                  <p:childTnLst>
                                    <p:set>
                                      <p:cBhvr>
                                        <p:cTn dur="1" fill="hold" id="49">
                                          <p:stCondLst>
                                            <p:cond delay="0"/>
                                          </p:stCondLst>
                                        </p:cTn>
                                        <p:tgtEl>
                                          <p:spTgt spid="42"/>
                                        </p:tgtEl>
                                        <p:attrNameLst>
                                          <p:attrName>style.visibility</p:attrName>
                                        </p:attrNameLst>
                                      </p:cBhvr>
                                      <p:to>
                                        <p:strVal val="visible"/>
                                      </p:to>
                                    </p:set>
                                    <p:anim calcmode="lin" valueType="num">
                                      <p:cBhvr additive="base">
                                        <p:cTn dur="500" fill="hold" id="50"/>
                                        <p:tgtEl>
                                          <p:spTgt spid="42"/>
                                        </p:tgtEl>
                                        <p:attrNameLst>
                                          <p:attrName>ppt_x</p:attrName>
                                        </p:attrNameLst>
                                      </p:cBhvr>
                                      <p:tavLst>
                                        <p:tav tm="0">
                                          <p:val>
                                            <p:strVal val="#ppt_x"/>
                                          </p:val>
                                        </p:tav>
                                        <p:tav tm="100000">
                                          <p:val>
                                            <p:strVal val="#ppt_x"/>
                                          </p:val>
                                        </p:tav>
                                      </p:tavLst>
                                    </p:anim>
                                    <p:anim calcmode="lin" valueType="num">
                                      <p:cBhvr additive="base">
                                        <p:cTn dur="500" fill="hold" id="51"/>
                                        <p:tgtEl>
                                          <p:spTgt spid="42"/>
                                        </p:tgtEl>
                                        <p:attrNameLst>
                                          <p:attrName>ppt_y</p:attrName>
                                        </p:attrNameLst>
                                      </p:cBhvr>
                                      <p:tavLst>
                                        <p:tav tm="0">
                                          <p:val>
                                            <p:strVal val="1+#ppt_h/2"/>
                                          </p:val>
                                        </p:tav>
                                        <p:tav tm="100000">
                                          <p:val>
                                            <p:strVal val="#ppt_y"/>
                                          </p:val>
                                        </p:tav>
                                      </p:tavLst>
                                    </p:anim>
                                  </p:childTnLst>
                                </p:cTn>
                              </p:par>
                              <p:par>
                                <p:cTn fill="hold" grpId="1" id="52" nodeType="withEffect" presetClass="emph" presetID="26" presetSubtype="0">
                                  <p:stCondLst>
                                    <p:cond delay="500"/>
                                  </p:stCondLst>
                                  <p:iterate type="lt">
                                    <p:tmPct val="10000"/>
                                  </p:iterate>
                                  <p:childTnLst>
                                    <p:animEffect filter="fade" transition="out">
                                      <p:cBhvr>
                                        <p:cTn dur="500" id="53" tmFilter="0, 0; .2, .5; .8, .5; 1, 0"/>
                                        <p:tgtEl>
                                          <p:spTgt spid="42"/>
                                        </p:tgtEl>
                                      </p:cBhvr>
                                    </p:animEffect>
                                    <p:animScale>
                                      <p:cBhvr>
                                        <p:cTn autoRev="1" dur="250" fill="hold" id="54"/>
                                        <p:tgtEl>
                                          <p:spTgt spid="42"/>
                                        </p:tgtEl>
                                      </p:cBhvr>
                                      <p:by x="105000" y="105000"/>
                                    </p:animScale>
                                  </p:childTnLst>
                                </p:cTn>
                              </p:par>
                            </p:childTnLst>
                          </p:cTn>
                        </p:par>
                        <p:par>
                          <p:cTn fill="hold" id="55" nodeType="afterGroup">
                            <p:stCondLst>
                              <p:cond delay="5750"/>
                            </p:stCondLst>
                            <p:childTnLst>
                              <p:par>
                                <p:cTn fill="hold" grpId="0" id="56" nodeType="afterEffect" presetClass="entr" presetID="14" presetSubtype="10">
                                  <p:stCondLst>
                                    <p:cond delay="0"/>
                                  </p:stCondLst>
                                  <p:childTnLst>
                                    <p:set>
                                      <p:cBhvr>
                                        <p:cTn dur="1" fill="hold" id="57">
                                          <p:stCondLst>
                                            <p:cond delay="0"/>
                                          </p:stCondLst>
                                        </p:cTn>
                                        <p:tgtEl>
                                          <p:spTgt spid="43"/>
                                        </p:tgtEl>
                                        <p:attrNameLst>
                                          <p:attrName>style.visibility</p:attrName>
                                        </p:attrNameLst>
                                      </p:cBhvr>
                                      <p:to>
                                        <p:strVal val="visible"/>
                                      </p:to>
                                    </p:set>
                                    <p:animEffect filter="randombar(horizontal)" transition="in">
                                      <p:cBhvr>
                                        <p:cTn dur="500" id="58"/>
                                        <p:tgtEl>
                                          <p:spTgt spid="4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3"/>
      <p:bldP grpId="1" spid="33"/>
      <p:bldP grpId="2" spid="33"/>
      <p:bldP grpId="0" spid="34"/>
      <p:bldP grpId="0" spid="35"/>
      <p:bldP grpId="1" spid="35"/>
      <p:bldP grpId="0" spid="36"/>
      <p:bldP grpId="0" spid="37"/>
      <p:bldP grpId="1" spid="37"/>
      <p:bldP grpId="0" spid="41"/>
      <p:bldP grpId="0" spid="42"/>
      <p:bldP grpId="1" spid="42"/>
      <p:bldP grpId="0" spid="43"/>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MH_SubTitle_1">
            <a:extLst>
              <a:ext uri="{FF2B5EF4-FFF2-40B4-BE49-F238E27FC236}">
                <a16:creationId xmlns:a16="http://schemas.microsoft.com/office/drawing/2014/main" id="{531C6404-CB49-4754-8EC8-2289594FE152}"/>
              </a:ext>
            </a:extLst>
          </p:cNvPr>
          <p:cNvSpPr txBox="1"/>
          <p:nvPr>
            <p:custDataLst>
              <p:tags r:id="rId2"/>
            </p:custDataLst>
          </p:nvPr>
        </p:nvSpPr>
        <p:spPr>
          <a:xfrm>
            <a:off x="1736142" y="426067"/>
            <a:ext cx="2181164" cy="365760"/>
          </a:xfrm>
          <a:prstGeom prst="rect">
            <a:avLst/>
          </a:prstGeom>
          <a:noFill/>
        </p:spPr>
        <p:txBody>
          <a:bodyPr anchor="ctr" bIns="0" lIns="0" rIns="0" tIns="0" wrap="square">
            <a:spAutoFit/>
          </a:bodyPr>
          <a:lstStyle/>
          <a:p>
            <a:r>
              <a:rPr altLang="en-US" lang="zh-CN" sz="2400">
                <a:latin typeface="+mn-ea"/>
                <a:sym charset="0" panose="020b0604020202020204" pitchFamily="34" typeface="Arial"/>
              </a:rPr>
              <a:t>未来发展规划</a:t>
            </a:r>
          </a:p>
        </p:txBody>
      </p:sp>
      <p:sp>
        <p:nvSpPr>
          <p:cNvPr id="13" name="矩形: 圆角 12">
            <a:extLst>
              <a:ext uri="{FF2B5EF4-FFF2-40B4-BE49-F238E27FC236}">
                <a16:creationId xmlns:a16="http://schemas.microsoft.com/office/drawing/2014/main" id="{41CFE322-8C56-4FB1-AEAC-F9A18ED58863}"/>
              </a:ext>
            </a:extLst>
          </p:cNvPr>
          <p:cNvSpPr/>
          <p:nvPr/>
        </p:nvSpPr>
        <p:spPr>
          <a:xfrm>
            <a:off x="500702" y="238527"/>
            <a:ext cx="383554" cy="764827"/>
          </a:xfrm>
          <a:prstGeom prst="roundRect">
            <a:avLst>
              <a:gd fmla="val 50000" name="adj"/>
            </a:avLst>
          </a:prstGeom>
          <a:noFill/>
          <a:ln w="57150">
            <a:gradFill flip="none" rotWithShape="1">
              <a:gsLst>
                <a:gs pos="0">
                  <a:schemeClr val="bg1"/>
                </a:gs>
                <a:gs pos="74000">
                  <a:schemeClr val="bg1">
                    <a:alpha val="0"/>
                  </a:schemeClr>
                </a:gs>
              </a:gsLst>
              <a:lin ang="27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cs typeface="+mn-ea"/>
              <a:sym typeface="+mn-lt"/>
            </a:endParaRPr>
          </a:p>
        </p:txBody>
      </p:sp>
      <p:sp>
        <p:nvSpPr>
          <p:cNvPr id="14" name="矩形: 圆角 13">
            <a:extLst>
              <a:ext uri="{FF2B5EF4-FFF2-40B4-BE49-F238E27FC236}">
                <a16:creationId xmlns:a16="http://schemas.microsoft.com/office/drawing/2014/main" id="{3EA020CC-5CD9-43A9-808E-D8BFAE55F43A}"/>
              </a:ext>
            </a:extLst>
          </p:cNvPr>
          <p:cNvSpPr/>
          <p:nvPr/>
        </p:nvSpPr>
        <p:spPr>
          <a:xfrm>
            <a:off x="546270" y="308177"/>
            <a:ext cx="278203" cy="642091"/>
          </a:xfrm>
          <a:prstGeom prst="roundRect">
            <a:avLst>
              <a:gd fmla="val 50000" name="adj"/>
            </a:avLst>
          </a:prstGeom>
          <a:noFill/>
          <a:ln w="19050">
            <a:solidFill>
              <a:schemeClr val="bg1">
                <a:alpha val="67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cs typeface="+mn-ea"/>
              <a:sym typeface="+mn-lt"/>
            </a:endParaRPr>
          </a:p>
        </p:txBody>
      </p:sp>
      <p:sp>
        <p:nvSpPr>
          <p:cNvPr id="15" name="矩形: 圆角 14">
            <a:extLst>
              <a:ext uri="{FF2B5EF4-FFF2-40B4-BE49-F238E27FC236}">
                <a16:creationId xmlns:a16="http://schemas.microsoft.com/office/drawing/2014/main" id="{55C95D34-5B37-4587-89CA-ACC5A2E61EA5}"/>
              </a:ext>
            </a:extLst>
          </p:cNvPr>
          <p:cNvSpPr/>
          <p:nvPr/>
        </p:nvSpPr>
        <p:spPr>
          <a:xfrm>
            <a:off x="588300" y="367456"/>
            <a:ext cx="181031" cy="537629"/>
          </a:xfrm>
          <a:prstGeom prst="roundRect">
            <a:avLst>
              <a:gd fmla="val 50000" name="adj"/>
            </a:avLst>
          </a:prstGeom>
          <a:noFill/>
          <a:ln w="19050">
            <a:solidFill>
              <a:schemeClr val="bg1">
                <a:alpha val="56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cs typeface="+mn-ea"/>
              <a:sym typeface="+mn-lt"/>
            </a:endParaRPr>
          </a:p>
        </p:txBody>
      </p:sp>
      <p:sp>
        <p:nvSpPr>
          <p:cNvPr id="16" name="矩形: 圆角 15">
            <a:extLst>
              <a:ext uri="{FF2B5EF4-FFF2-40B4-BE49-F238E27FC236}">
                <a16:creationId xmlns:a16="http://schemas.microsoft.com/office/drawing/2014/main" id="{F0460AEC-921B-4BA3-B6A7-F727A8FAC0FD}"/>
              </a:ext>
            </a:extLst>
          </p:cNvPr>
          <p:cNvSpPr/>
          <p:nvPr/>
        </p:nvSpPr>
        <p:spPr>
          <a:xfrm>
            <a:off x="627038" y="424281"/>
            <a:ext cx="91469" cy="437489"/>
          </a:xfrm>
          <a:prstGeom prst="roundRect">
            <a:avLst>
              <a:gd fmla="val 50000" name="adj"/>
            </a:avLst>
          </a:prstGeom>
          <a:noFill/>
          <a:ln w="19050">
            <a:solidFill>
              <a:schemeClr val="bg1">
                <a:alpha val="34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cs typeface="+mn-ea"/>
              <a:sym typeface="+mn-lt"/>
            </a:endParaRPr>
          </a:p>
        </p:txBody>
      </p:sp>
      <p:sp>
        <p:nvSpPr>
          <p:cNvPr id="17" name="文本框 16">
            <a:extLst>
              <a:ext uri="{FF2B5EF4-FFF2-40B4-BE49-F238E27FC236}">
                <a16:creationId xmlns:a16="http://schemas.microsoft.com/office/drawing/2014/main" id="{6DA7CD1E-08DE-4CFF-8B0C-38DF15E79827}"/>
              </a:ext>
            </a:extLst>
          </p:cNvPr>
          <p:cNvSpPr txBox="1"/>
          <p:nvPr/>
        </p:nvSpPr>
        <p:spPr>
          <a:xfrm>
            <a:off x="769331" y="-63500"/>
            <a:ext cx="415132" cy="1188720"/>
          </a:xfrm>
          <a:prstGeom prst="rect">
            <a:avLst/>
          </a:prstGeom>
          <a:noFill/>
        </p:spPr>
        <p:txBody>
          <a:bodyPr rtlCol="0" wrap="square">
            <a:spAutoFit/>
          </a:bodyPr>
          <a:lstStyle/>
          <a:p>
            <a:r>
              <a:rPr altLang="zh-CN" lang="en-US" sz="7200">
                <a:gradFill flip="none" rotWithShape="1">
                  <a:gsLst>
                    <a:gs pos="0">
                      <a:schemeClr val="bg1"/>
                    </a:gs>
                    <a:gs pos="100000">
                      <a:schemeClr val="bg1">
                        <a:shade val="100000"/>
                        <a:satMod val="115000"/>
                        <a:alpha val="0"/>
                      </a:schemeClr>
                    </a:gs>
                  </a:gsLst>
                  <a:lin ang="0" scaled="1"/>
                </a:gradFill>
                <a:latin charset="0" panose="020b0502040204020203" pitchFamily="34" typeface="Bahnschrift Light"/>
                <a:ea charset="-122" panose="02010600010101010101" pitchFamily="2" typeface="Aa润行体 (非商业使用)"/>
              </a:rPr>
              <a:t>4</a:t>
            </a:r>
          </a:p>
        </p:txBody>
      </p:sp>
      <p:sp>
        <p:nvSpPr>
          <p:cNvPr id="28" name="矩形 27">
            <a:extLst>
              <a:ext uri="{FF2B5EF4-FFF2-40B4-BE49-F238E27FC236}">
                <a16:creationId xmlns:a16="http://schemas.microsoft.com/office/drawing/2014/main" id="{0BFBB3C2-290A-40BC-94EF-39B10973D8ED}"/>
              </a:ext>
            </a:extLst>
          </p:cNvPr>
          <p:cNvSpPr/>
          <p:nvPr/>
        </p:nvSpPr>
        <p:spPr>
          <a:xfrm>
            <a:off x="6722928" y="4115013"/>
            <a:ext cx="4615210" cy="2196887"/>
          </a:xfrm>
          <a:prstGeom prst="rect">
            <a:avLst/>
          </a:prstGeom>
          <a:solidFill>
            <a:srgbClr val="EFF0F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mn-ea"/>
            </a:endParaRPr>
          </a:p>
        </p:txBody>
      </p:sp>
      <p:sp>
        <p:nvSpPr>
          <p:cNvPr id="29" name="文本框 28">
            <a:extLst>
              <a:ext uri="{FF2B5EF4-FFF2-40B4-BE49-F238E27FC236}">
                <a16:creationId xmlns:a16="http://schemas.microsoft.com/office/drawing/2014/main" id="{D8F093F4-8168-4EF3-B686-B8BC665B2BB2}"/>
              </a:ext>
            </a:extLst>
          </p:cNvPr>
          <p:cNvSpPr txBox="1"/>
          <p:nvPr/>
        </p:nvSpPr>
        <p:spPr>
          <a:xfrm>
            <a:off x="1123391" y="1850299"/>
            <a:ext cx="1953538" cy="518160"/>
          </a:xfrm>
          <a:prstGeom prst="rect">
            <a:avLst/>
          </a:prstGeom>
          <a:noFill/>
        </p:spPr>
        <p:txBody>
          <a:bodyPr rtlCol="0" wrap="none">
            <a:spAutoFit/>
          </a:bodyPr>
          <a:lstStyle>
            <a:defPPr>
              <a:defRPr lang="zh-CN"/>
            </a:defPPr>
            <a:lvl1pPr>
              <a:defRPr sz="2800">
                <a:latin typeface="+mj-ea"/>
                <a:ea typeface="+mj-ea"/>
              </a:defRPr>
            </a:lvl1pPr>
          </a:lstStyle>
          <a:p>
            <a:r>
              <a:rPr altLang="zh-CN" lang="en-US">
                <a:latin typeface="+mn-ea"/>
                <a:ea typeface="+mn-ea"/>
              </a:rPr>
              <a:t>COMPANY</a:t>
            </a:r>
          </a:p>
        </p:txBody>
      </p:sp>
      <p:sp>
        <p:nvSpPr>
          <p:cNvPr id="30" name="文本框 29">
            <a:extLst>
              <a:ext uri="{FF2B5EF4-FFF2-40B4-BE49-F238E27FC236}">
                <a16:creationId xmlns:a16="http://schemas.microsoft.com/office/drawing/2014/main" id="{59428ED9-49EC-45A1-B6D7-9AEA1B9DB568}"/>
              </a:ext>
            </a:extLst>
          </p:cNvPr>
          <p:cNvSpPr txBox="1"/>
          <p:nvPr/>
        </p:nvSpPr>
        <p:spPr>
          <a:xfrm>
            <a:off x="1123391" y="2432970"/>
            <a:ext cx="2645688" cy="518160"/>
          </a:xfrm>
          <a:prstGeom prst="rect">
            <a:avLst/>
          </a:prstGeom>
          <a:noFill/>
        </p:spPr>
        <p:txBody>
          <a:bodyPr rtlCol="0" wrap="none">
            <a:spAutoFit/>
          </a:bodyPr>
          <a:lstStyle/>
          <a:p>
            <a:r>
              <a:rPr altLang="zh-CN" lang="en-US" sz="2800">
                <a:latin typeface="+mn-ea"/>
              </a:rPr>
              <a:t>INFORMATION</a:t>
            </a:r>
          </a:p>
        </p:txBody>
      </p:sp>
      <p:sp>
        <p:nvSpPr>
          <p:cNvPr id="31" name="Rectangle 39">
            <a:extLst>
              <a:ext uri="{FF2B5EF4-FFF2-40B4-BE49-F238E27FC236}">
                <a16:creationId xmlns:a16="http://schemas.microsoft.com/office/drawing/2014/main" id="{7DBDD6AB-B85B-46EC-B655-1F288BB0625F}"/>
              </a:ext>
            </a:extLst>
          </p:cNvPr>
          <p:cNvSpPr/>
          <p:nvPr/>
        </p:nvSpPr>
        <p:spPr>
          <a:xfrm>
            <a:off x="1123391" y="3115301"/>
            <a:ext cx="4824729" cy="1463040"/>
          </a:xfrm>
          <a:prstGeom prst="rect">
            <a:avLst/>
          </a:prstGeom>
        </p:spPr>
        <p:txBody>
          <a:bodyPr bIns="0" lIns="0" rIns="0" tIns="0" wrap="square">
            <a:spAutoFit/>
          </a:bodyPr>
          <a:lstStyle/>
          <a:p>
            <a:pPr defTabSz="866943" fontAlgn="base">
              <a:lnSpc>
                <a:spcPct val="200000"/>
              </a:lnSpc>
              <a:spcBef>
                <a:spcPct val="0"/>
              </a:spcBef>
              <a:spcAft>
                <a:spcPct val="0"/>
              </a:spcAft>
            </a:pPr>
            <a:r>
              <a:rPr altLang="en-US" lang="zh-CN" sz="1200">
                <a:solidFill>
                  <a:schemeClr val="bg1">
                    <a:lumMod val="50000"/>
                  </a:schemeClr>
                </a:solidFill>
                <a:latin typeface="+mn-ea"/>
                <a:cs typeface="+mn-ea"/>
                <a:sym charset="0" panose="020b0604020202020204" pitchFamily="34" typeface="Arial"/>
              </a:rPr>
              <a:t>单击添加详细文字说明，或复制文本黏贴自此右键只保留文字单击添加详细文字说明，或复制文本黏贴自此右键只保留文字单击添加详细文字说明，或复制文本黏贴自此右键只保留文字单击添加详细文字说明，或复制文本黏贴自此右键只保留文字单击添加详细文字说明</a:t>
            </a:r>
          </a:p>
        </p:txBody>
      </p:sp>
      <p:grpSp>
        <p:nvGrpSpPr>
          <p:cNvPr id="32" name="组合 31">
            <a:extLst>
              <a:ext uri="{FF2B5EF4-FFF2-40B4-BE49-F238E27FC236}">
                <a16:creationId xmlns:a16="http://schemas.microsoft.com/office/drawing/2014/main" id="{F995699C-4168-4386-8180-E6638FD55574}"/>
              </a:ext>
            </a:extLst>
          </p:cNvPr>
          <p:cNvGrpSpPr/>
          <p:nvPr/>
        </p:nvGrpSpPr>
        <p:grpSpPr>
          <a:xfrm>
            <a:off x="1123391" y="4972968"/>
            <a:ext cx="2038078" cy="676703"/>
            <a:chOff x="1024699" y="4835878"/>
            <a:chExt cx="2512391" cy="834189"/>
          </a:xfrm>
        </p:grpSpPr>
        <p:sp>
          <p:nvSpPr>
            <p:cNvPr id="33" name="Rounded Rectangle 81">
              <a:extLst>
                <a:ext uri="{FF2B5EF4-FFF2-40B4-BE49-F238E27FC236}">
                  <a16:creationId xmlns:a16="http://schemas.microsoft.com/office/drawing/2014/main" id="{44C43E73-3EC3-47F6-B097-985004868524}"/>
                </a:ext>
              </a:extLst>
            </p:cNvPr>
            <p:cNvSpPr/>
            <p:nvPr/>
          </p:nvSpPr>
          <p:spPr>
            <a:xfrm>
              <a:off x="1024699" y="4835878"/>
              <a:ext cx="2512391" cy="834189"/>
            </a:xfrm>
            <a:prstGeom prst="roundRect">
              <a:avLst>
                <a:gd fmla="val 50000" name="adj"/>
              </a:avLst>
            </a:prstGeom>
            <a:solidFill>
              <a:srgbClr val="FFFFFF"/>
            </a:solidFill>
            <a:ln algn="ctr" cap="flat" cmpd="sng" w="12700">
              <a:noFill/>
              <a:prstDash val="solid"/>
              <a:miter lim="800000"/>
            </a:ln>
            <a:effectLst>
              <a:outerShdw algn="ctr" blurRad="508000" dir="5400000" dist="190500" rotWithShape="0">
                <a:srgbClr val="222328">
                  <a:alpha val="25000"/>
                </a:srgbClr>
              </a:outerShdw>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bg-BG" noProof="0" normalizeH="0" spc="0" strike="noStrike" sz="1400" u="none">
                <a:ln>
                  <a:noFill/>
                </a:ln>
                <a:solidFill>
                  <a:srgbClr val="FFFFFF"/>
                </a:solidFill>
                <a:effectLst/>
                <a:uLnTx/>
                <a:uFillTx/>
                <a:latin typeface="+mn-ea"/>
              </a:endParaRPr>
            </a:p>
          </p:txBody>
        </p:sp>
        <p:sp>
          <p:nvSpPr>
            <p:cNvPr id="34" name="TextBox 82">
              <a:extLst>
                <a:ext uri="{FF2B5EF4-FFF2-40B4-BE49-F238E27FC236}">
                  <a16:creationId xmlns:a16="http://schemas.microsoft.com/office/drawing/2014/main" id="{F6ECD3ED-882E-41A8-9B9D-FE3C6358CE63}"/>
                </a:ext>
              </a:extLst>
            </p:cNvPr>
            <p:cNvSpPr txBox="1"/>
            <p:nvPr/>
          </p:nvSpPr>
          <p:spPr>
            <a:xfrm>
              <a:off x="1774698" y="4986389"/>
              <a:ext cx="1213701" cy="300588"/>
            </a:xfrm>
            <a:prstGeom prst="rect">
              <a:avLst/>
            </a:prstGeom>
            <a:noFill/>
          </p:spPr>
          <p:txBody>
            <a:bodyPr rtlCol="0" wrap="none">
              <a:spAutoFit/>
            </a:bodyPr>
            <a:lstStyle/>
            <a:p>
              <a:r>
                <a:rPr lang="en-US" sz="1000">
                  <a:solidFill>
                    <a:srgbClr val="A8ACB9"/>
                  </a:solidFill>
                  <a:latin typeface="+mn-ea"/>
                </a:rPr>
                <a:t>THE PART 01</a:t>
              </a:r>
            </a:p>
          </p:txBody>
        </p:sp>
        <p:sp>
          <p:nvSpPr>
            <p:cNvPr id="35" name="TextBox 85">
              <a:extLst>
                <a:ext uri="{FF2B5EF4-FFF2-40B4-BE49-F238E27FC236}">
                  <a16:creationId xmlns:a16="http://schemas.microsoft.com/office/drawing/2014/main" id="{8E9D6A77-6511-43FC-AC20-EDA64ADC158B}"/>
                </a:ext>
              </a:extLst>
            </p:cNvPr>
            <p:cNvSpPr txBox="1"/>
            <p:nvPr/>
          </p:nvSpPr>
          <p:spPr>
            <a:xfrm>
              <a:off x="1756262" y="5178597"/>
              <a:ext cx="1540512" cy="375735"/>
            </a:xfrm>
            <a:prstGeom prst="rect">
              <a:avLst/>
            </a:prstGeom>
            <a:noFill/>
          </p:spPr>
          <p:txBody>
            <a:bodyPr rtlCol="0" wrap="none">
              <a:spAutoFit/>
            </a:bodyPr>
            <a:lstStyle/>
            <a:p>
              <a:r>
                <a:rPr altLang="en-US" lang="zh-CN" sz="1400">
                  <a:solidFill>
                    <a:srgbClr val="595F6F"/>
                  </a:solidFill>
                  <a:latin typeface="+mn-ea"/>
                </a:rPr>
                <a:t>输入您的题目</a:t>
              </a:r>
            </a:p>
          </p:txBody>
        </p:sp>
        <p:grpSp>
          <p:nvGrpSpPr>
            <p:cNvPr id="36" name="Group 89">
              <a:extLst>
                <a:ext uri="{FF2B5EF4-FFF2-40B4-BE49-F238E27FC236}">
                  <a16:creationId xmlns:a16="http://schemas.microsoft.com/office/drawing/2014/main" id="{2B20F41C-BC0F-42B8-9397-0AAB62577E3A}"/>
                </a:ext>
              </a:extLst>
            </p:cNvPr>
            <p:cNvGrpSpPr>
              <a:grpSpLocks noChangeAspect="1"/>
            </p:cNvGrpSpPr>
            <p:nvPr/>
          </p:nvGrpSpPr>
          <p:grpSpPr>
            <a:xfrm>
              <a:off x="1254920" y="5008815"/>
              <a:ext cx="492126" cy="504000"/>
              <a:chOff x="455613" y="4481513"/>
              <a:chExt cx="592138" cy="606425"/>
            </a:xfrm>
            <a:solidFill>
              <a:srgbClr val="595F6F"/>
            </a:solidFill>
          </p:grpSpPr>
          <p:sp>
            <p:nvSpPr>
              <p:cNvPr id="37" name="Freeform 6">
                <a:extLst>
                  <a:ext uri="{FF2B5EF4-FFF2-40B4-BE49-F238E27FC236}">
                    <a16:creationId xmlns:a16="http://schemas.microsoft.com/office/drawing/2014/main" id="{466DA532-7788-4110-825C-54B165E7A300}"/>
                  </a:ext>
                </a:extLst>
              </p:cNvPr>
              <p:cNvSpPr>
                <a:spLocks noEditPoints="1"/>
              </p:cNvSpPr>
              <p:nvPr/>
            </p:nvSpPr>
            <p:spPr bwMode="auto">
              <a:xfrm>
                <a:off x="700088" y="4976813"/>
                <a:ext cx="82550" cy="80963"/>
              </a:xfrm>
              <a:custGeom>
                <a:gdLst>
                  <a:gd fmla="*/ 205 w 464" name="T0"/>
                  <a:gd fmla="*/ 118 h 458" name="T1"/>
                  <a:gd fmla="*/ 160 w 464" name="T2"/>
                  <a:gd fmla="*/ 140 h 458" name="T3"/>
                  <a:gd fmla="*/ 128 w 464" name="T4"/>
                  <a:gd fmla="*/ 180 h 458" name="T5"/>
                  <a:gd fmla="*/ 116 w 464" name="T6"/>
                  <a:gd fmla="*/ 230 h 458" name="T7"/>
                  <a:gd fmla="*/ 128 w 464" name="T8"/>
                  <a:gd fmla="*/ 280 h 458" name="T9"/>
                  <a:gd fmla="*/ 160 w 464" name="T10"/>
                  <a:gd fmla="*/ 319 h 458" name="T11"/>
                  <a:gd fmla="*/ 205 w 464" name="T12"/>
                  <a:gd fmla="*/ 341 h 458" name="T13"/>
                  <a:gd fmla="*/ 259 w 464" name="T14"/>
                  <a:gd fmla="*/ 341 h 458" name="T15"/>
                  <a:gd fmla="*/ 304 w 464" name="T16"/>
                  <a:gd fmla="*/ 319 h 458" name="T17"/>
                  <a:gd fmla="*/ 336 w 464" name="T18"/>
                  <a:gd fmla="*/ 280 h 458" name="T19"/>
                  <a:gd fmla="*/ 348 w 464" name="T20"/>
                  <a:gd fmla="*/ 230 h 458" name="T21"/>
                  <a:gd fmla="*/ 336 w 464" name="T22"/>
                  <a:gd fmla="*/ 180 h 458" name="T23"/>
                  <a:gd fmla="*/ 304 w 464" name="T24"/>
                  <a:gd fmla="*/ 140 h 458" name="T25"/>
                  <a:gd fmla="*/ 259 w 464" name="T26"/>
                  <a:gd fmla="*/ 118 h 458" name="T27"/>
                  <a:gd fmla="*/ 232 w 464" name="T28"/>
                  <a:gd fmla="*/ 0 h 458" name="T29"/>
                  <a:gd fmla="*/ 305 w 464" name="T30"/>
                  <a:gd fmla="*/ 12 h 458" name="T31"/>
                  <a:gd fmla="*/ 368 w 464" name="T32"/>
                  <a:gd fmla="*/ 45 h 458" name="T33"/>
                  <a:gd fmla="*/ 419 w 464" name="T34"/>
                  <a:gd fmla="*/ 95 h 458" name="T35"/>
                  <a:gd fmla="*/ 452 w 464" name="T36"/>
                  <a:gd fmla="*/ 157 h 458" name="T37"/>
                  <a:gd fmla="*/ 464 w 464" name="T38"/>
                  <a:gd fmla="*/ 230 h 458" name="T39"/>
                  <a:gd fmla="*/ 452 w 464" name="T40"/>
                  <a:gd fmla="*/ 302 h 458" name="T41"/>
                  <a:gd fmla="*/ 419 w 464" name="T42"/>
                  <a:gd fmla="*/ 365 h 458" name="T43"/>
                  <a:gd fmla="*/ 368 w 464" name="T44"/>
                  <a:gd fmla="*/ 415 h 458" name="T45"/>
                  <a:gd fmla="*/ 305 w 464" name="T46"/>
                  <a:gd fmla="*/ 447 h 458" name="T47"/>
                  <a:gd fmla="*/ 232 w 464" name="T48"/>
                  <a:gd fmla="*/ 458 h 458" name="T49"/>
                  <a:gd fmla="*/ 159 w 464" name="T50"/>
                  <a:gd fmla="*/ 447 h 458" name="T51"/>
                  <a:gd fmla="*/ 95 w 464" name="T52"/>
                  <a:gd fmla="*/ 415 h 458" name="T53"/>
                  <a:gd fmla="*/ 45 w 464" name="T54"/>
                  <a:gd fmla="*/ 365 h 458" name="T55"/>
                  <a:gd fmla="*/ 12 w 464" name="T56"/>
                  <a:gd fmla="*/ 302 h 458" name="T57"/>
                  <a:gd fmla="*/ 0 w 464" name="T58"/>
                  <a:gd fmla="*/ 230 h 458" name="T59"/>
                  <a:gd fmla="*/ 12 w 464" name="T60"/>
                  <a:gd fmla="*/ 157 h 458" name="T61"/>
                  <a:gd fmla="*/ 45 w 464" name="T62"/>
                  <a:gd fmla="*/ 95 h 458" name="T63"/>
                  <a:gd fmla="*/ 95 w 464" name="T64"/>
                  <a:gd fmla="*/ 45 h 458" name="T65"/>
                  <a:gd fmla="*/ 159 w 464" name="T66"/>
                  <a:gd fmla="*/ 12 h 458" name="T67"/>
                  <a:gd fmla="*/ 232 w 464" name="T68"/>
                  <a:gd fmla="*/ 0 h 458"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458" w="462">
                    <a:moveTo>
                      <a:pt x="232" y="115"/>
                    </a:moveTo>
                    <a:lnTo>
                      <a:pt x="205" y="118"/>
                    </a:lnTo>
                    <a:lnTo>
                      <a:pt x="181" y="127"/>
                    </a:lnTo>
                    <a:lnTo>
                      <a:pt x="160" y="140"/>
                    </a:lnTo>
                    <a:lnTo>
                      <a:pt x="142" y="158"/>
                    </a:lnTo>
                    <a:lnTo>
                      <a:pt x="128" y="180"/>
                    </a:lnTo>
                    <a:lnTo>
                      <a:pt x="119" y="203"/>
                    </a:lnTo>
                    <a:lnTo>
                      <a:pt x="116" y="230"/>
                    </a:lnTo>
                    <a:lnTo>
                      <a:pt x="119" y="255"/>
                    </a:lnTo>
                    <a:lnTo>
                      <a:pt x="128" y="280"/>
                    </a:lnTo>
                    <a:lnTo>
                      <a:pt x="142" y="301"/>
                    </a:lnTo>
                    <a:lnTo>
                      <a:pt x="160" y="319"/>
                    </a:lnTo>
                    <a:lnTo>
                      <a:pt x="181" y="333"/>
                    </a:lnTo>
                    <a:lnTo>
                      <a:pt x="205" y="341"/>
                    </a:lnTo>
                    <a:lnTo>
                      <a:pt x="232" y="345"/>
                    </a:lnTo>
                    <a:lnTo>
                      <a:pt x="259" y="341"/>
                    </a:lnTo>
                    <a:lnTo>
                      <a:pt x="282" y="333"/>
                    </a:lnTo>
                    <a:lnTo>
                      <a:pt x="304" y="319"/>
                    </a:lnTo>
                    <a:lnTo>
                      <a:pt x="322" y="301"/>
                    </a:lnTo>
                    <a:lnTo>
                      <a:pt x="336" y="280"/>
                    </a:lnTo>
                    <a:lnTo>
                      <a:pt x="345" y="255"/>
                    </a:lnTo>
                    <a:lnTo>
                      <a:pt x="348" y="230"/>
                    </a:lnTo>
                    <a:lnTo>
                      <a:pt x="345" y="203"/>
                    </a:lnTo>
                    <a:lnTo>
                      <a:pt x="336" y="180"/>
                    </a:lnTo>
                    <a:lnTo>
                      <a:pt x="322" y="158"/>
                    </a:lnTo>
                    <a:lnTo>
                      <a:pt x="304" y="140"/>
                    </a:lnTo>
                    <a:lnTo>
                      <a:pt x="282" y="127"/>
                    </a:lnTo>
                    <a:lnTo>
                      <a:pt x="259" y="118"/>
                    </a:lnTo>
                    <a:lnTo>
                      <a:pt x="232" y="115"/>
                    </a:lnTo>
                    <a:close/>
                    <a:moveTo>
                      <a:pt x="232" y="0"/>
                    </a:moveTo>
                    <a:lnTo>
                      <a:pt x="270" y="3"/>
                    </a:lnTo>
                    <a:lnTo>
                      <a:pt x="305" y="12"/>
                    </a:lnTo>
                    <a:lnTo>
                      <a:pt x="338" y="26"/>
                    </a:lnTo>
                    <a:lnTo>
                      <a:pt x="368" y="45"/>
                    </a:lnTo>
                    <a:lnTo>
                      <a:pt x="395" y="68"/>
                    </a:lnTo>
                    <a:lnTo>
                      <a:pt x="419" y="95"/>
                    </a:lnTo>
                    <a:lnTo>
                      <a:pt x="437" y="124"/>
                    </a:lnTo>
                    <a:lnTo>
                      <a:pt x="452" y="157"/>
                    </a:lnTo>
                    <a:lnTo>
                      <a:pt x="461" y="193"/>
                    </a:lnTo>
                    <a:lnTo>
                      <a:pt x="464" y="230"/>
                    </a:lnTo>
                    <a:lnTo>
                      <a:pt x="461" y="267"/>
                    </a:lnTo>
                    <a:lnTo>
                      <a:pt x="452" y="302"/>
                    </a:lnTo>
                    <a:lnTo>
                      <a:pt x="437" y="335"/>
                    </a:lnTo>
                    <a:lnTo>
                      <a:pt x="419" y="365"/>
                    </a:lnTo>
                    <a:lnTo>
                      <a:pt x="395" y="391"/>
                    </a:lnTo>
                    <a:lnTo>
                      <a:pt x="368" y="415"/>
                    </a:lnTo>
                    <a:lnTo>
                      <a:pt x="338" y="433"/>
                    </a:lnTo>
                    <a:lnTo>
                      <a:pt x="305" y="447"/>
                    </a:lnTo>
                    <a:lnTo>
                      <a:pt x="270" y="456"/>
                    </a:lnTo>
                    <a:lnTo>
                      <a:pt x="232" y="458"/>
                    </a:lnTo>
                    <a:lnTo>
                      <a:pt x="194" y="456"/>
                    </a:lnTo>
                    <a:lnTo>
                      <a:pt x="159" y="447"/>
                    </a:lnTo>
                    <a:lnTo>
                      <a:pt x="126" y="433"/>
                    </a:lnTo>
                    <a:lnTo>
                      <a:pt x="95" y="415"/>
                    </a:lnTo>
                    <a:lnTo>
                      <a:pt x="69" y="391"/>
                    </a:lnTo>
                    <a:lnTo>
                      <a:pt x="45" y="365"/>
                    </a:lnTo>
                    <a:lnTo>
                      <a:pt x="26" y="335"/>
                    </a:lnTo>
                    <a:lnTo>
                      <a:pt x="12" y="302"/>
                    </a:lnTo>
                    <a:lnTo>
                      <a:pt x="3" y="267"/>
                    </a:lnTo>
                    <a:lnTo>
                      <a:pt x="0" y="230"/>
                    </a:lnTo>
                    <a:lnTo>
                      <a:pt x="3" y="193"/>
                    </a:lnTo>
                    <a:lnTo>
                      <a:pt x="12" y="157"/>
                    </a:lnTo>
                    <a:lnTo>
                      <a:pt x="26" y="124"/>
                    </a:lnTo>
                    <a:lnTo>
                      <a:pt x="45" y="95"/>
                    </a:lnTo>
                    <a:lnTo>
                      <a:pt x="69" y="68"/>
                    </a:lnTo>
                    <a:lnTo>
                      <a:pt x="95" y="45"/>
                    </a:lnTo>
                    <a:lnTo>
                      <a:pt x="126" y="26"/>
                    </a:lnTo>
                    <a:lnTo>
                      <a:pt x="159" y="12"/>
                    </a:lnTo>
                    <a:lnTo>
                      <a:pt x="194" y="3"/>
                    </a:lnTo>
                    <a:lnTo>
                      <a:pt x="232" y="0"/>
                    </a:lnTo>
                    <a:close/>
                  </a:path>
                </a:pathLst>
              </a:custGeom>
              <a:grpFill/>
              <a:ln w="0">
                <a:noFill/>
                <a:prstDash val="solid"/>
                <a:round/>
              </a:ln>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bg-BG" noProof="0" normalizeH="0" spc="0" strike="noStrike" sz="1400" u="none">
                  <a:ln>
                    <a:noFill/>
                  </a:ln>
                  <a:solidFill>
                    <a:srgbClr val="EFF0F4"/>
                  </a:solidFill>
                  <a:effectLst/>
                  <a:uLnTx/>
                  <a:uFillTx/>
                  <a:latin typeface="+mn-ea"/>
                </a:endParaRPr>
              </a:p>
            </p:txBody>
          </p:sp>
          <p:sp>
            <p:nvSpPr>
              <p:cNvPr id="38" name="Freeform 7">
                <a:extLst>
                  <a:ext uri="{FF2B5EF4-FFF2-40B4-BE49-F238E27FC236}">
                    <a16:creationId xmlns:a16="http://schemas.microsoft.com/office/drawing/2014/main" id="{A3877766-694F-42E2-87FA-DB3F7E19D8B8}"/>
                  </a:ext>
                </a:extLst>
              </p:cNvPr>
              <p:cNvSpPr/>
              <p:nvPr/>
            </p:nvSpPr>
            <p:spPr bwMode="auto">
              <a:xfrm>
                <a:off x="700088" y="4511676"/>
                <a:ext cx="61913" cy="20638"/>
              </a:xfrm>
              <a:custGeom>
                <a:gdLst>
                  <a:gd fmla="*/ 58 w 348" name="T0"/>
                  <a:gd fmla="*/ 0 h 115" name="T1"/>
                  <a:gd fmla="*/ 290 w 348" name="T2"/>
                  <a:gd fmla="*/ 0 h 115" name="T3"/>
                  <a:gd fmla="*/ 308 w 348" name="T4"/>
                  <a:gd fmla="*/ 4 h 115" name="T5"/>
                  <a:gd fmla="*/ 324 w 348" name="T6"/>
                  <a:gd fmla="*/ 11 h 115" name="T7"/>
                  <a:gd fmla="*/ 336 w 348" name="T8"/>
                  <a:gd fmla="*/ 24 h 115" name="T9"/>
                  <a:gd fmla="*/ 345 w 348" name="T10"/>
                  <a:gd fmla="*/ 40 h 115" name="T11"/>
                  <a:gd fmla="*/ 348 w 348" name="T12"/>
                  <a:gd fmla="*/ 58 h 115" name="T13"/>
                  <a:gd fmla="*/ 345 w 348" name="T14"/>
                  <a:gd fmla="*/ 76 h 115" name="T15"/>
                  <a:gd fmla="*/ 336 w 348" name="T16"/>
                  <a:gd fmla="*/ 92 h 115" name="T17"/>
                  <a:gd fmla="*/ 324 w 348" name="T18"/>
                  <a:gd fmla="*/ 103 h 115" name="T19"/>
                  <a:gd fmla="*/ 308 w 348" name="T20"/>
                  <a:gd fmla="*/ 112 h 115" name="T21"/>
                  <a:gd fmla="*/ 290 w 348" name="T22"/>
                  <a:gd fmla="*/ 115 h 115" name="T23"/>
                  <a:gd fmla="*/ 58 w 348" name="T24"/>
                  <a:gd fmla="*/ 115 h 115" name="T25"/>
                  <a:gd fmla="*/ 40 w 348" name="T26"/>
                  <a:gd fmla="*/ 112 h 115" name="T27"/>
                  <a:gd fmla="*/ 23 w 348" name="T28"/>
                  <a:gd fmla="*/ 103 h 115" name="T29"/>
                  <a:gd fmla="*/ 12 w 348" name="T30"/>
                  <a:gd fmla="*/ 92 h 115" name="T31"/>
                  <a:gd fmla="*/ 3 w 348" name="T32"/>
                  <a:gd fmla="*/ 76 h 115" name="T33"/>
                  <a:gd fmla="*/ 0 w 348" name="T34"/>
                  <a:gd fmla="*/ 58 h 115" name="T35"/>
                  <a:gd fmla="*/ 3 w 348" name="T36"/>
                  <a:gd fmla="*/ 40 h 115" name="T37"/>
                  <a:gd fmla="*/ 12 w 348" name="T38"/>
                  <a:gd fmla="*/ 24 h 115" name="T39"/>
                  <a:gd fmla="*/ 23 w 348" name="T40"/>
                  <a:gd fmla="*/ 11 h 115" name="T41"/>
                  <a:gd fmla="*/ 40 w 348" name="T42"/>
                  <a:gd fmla="*/ 4 h 115" name="T43"/>
                  <a:gd fmla="*/ 58 w 348" name="T44"/>
                  <a:gd fmla="*/ 0 h 115"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115" w="348">
                    <a:moveTo>
                      <a:pt x="58" y="0"/>
                    </a:moveTo>
                    <a:lnTo>
                      <a:pt x="290" y="0"/>
                    </a:lnTo>
                    <a:lnTo>
                      <a:pt x="308" y="4"/>
                    </a:lnTo>
                    <a:lnTo>
                      <a:pt x="324" y="11"/>
                    </a:lnTo>
                    <a:lnTo>
                      <a:pt x="336" y="24"/>
                    </a:lnTo>
                    <a:lnTo>
                      <a:pt x="345" y="40"/>
                    </a:lnTo>
                    <a:lnTo>
                      <a:pt x="348" y="58"/>
                    </a:lnTo>
                    <a:lnTo>
                      <a:pt x="345" y="76"/>
                    </a:lnTo>
                    <a:lnTo>
                      <a:pt x="336" y="92"/>
                    </a:lnTo>
                    <a:lnTo>
                      <a:pt x="324" y="103"/>
                    </a:lnTo>
                    <a:lnTo>
                      <a:pt x="308" y="112"/>
                    </a:lnTo>
                    <a:lnTo>
                      <a:pt x="290" y="115"/>
                    </a:lnTo>
                    <a:lnTo>
                      <a:pt x="58" y="115"/>
                    </a:lnTo>
                    <a:lnTo>
                      <a:pt x="40" y="112"/>
                    </a:lnTo>
                    <a:lnTo>
                      <a:pt x="23" y="103"/>
                    </a:lnTo>
                    <a:lnTo>
                      <a:pt x="12" y="92"/>
                    </a:lnTo>
                    <a:lnTo>
                      <a:pt x="3" y="76"/>
                    </a:lnTo>
                    <a:lnTo>
                      <a:pt x="0" y="58"/>
                    </a:lnTo>
                    <a:lnTo>
                      <a:pt x="3" y="40"/>
                    </a:lnTo>
                    <a:lnTo>
                      <a:pt x="12" y="24"/>
                    </a:lnTo>
                    <a:lnTo>
                      <a:pt x="23" y="11"/>
                    </a:lnTo>
                    <a:lnTo>
                      <a:pt x="40" y="4"/>
                    </a:lnTo>
                    <a:lnTo>
                      <a:pt x="58" y="0"/>
                    </a:lnTo>
                    <a:close/>
                  </a:path>
                </a:pathLst>
              </a:custGeom>
              <a:grpFill/>
              <a:ln w="0">
                <a:noFill/>
                <a:prstDash val="solid"/>
                <a:round/>
              </a:ln>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bg-BG" noProof="0" normalizeH="0" spc="0" strike="noStrike" sz="1400" u="none">
                  <a:ln>
                    <a:noFill/>
                  </a:ln>
                  <a:solidFill>
                    <a:srgbClr val="EFF0F4"/>
                  </a:solidFill>
                  <a:effectLst/>
                  <a:uLnTx/>
                  <a:uFillTx/>
                  <a:latin typeface="+mn-ea"/>
                </a:endParaRPr>
              </a:p>
            </p:txBody>
          </p:sp>
          <p:sp>
            <p:nvSpPr>
              <p:cNvPr id="39" name="Freeform 8">
                <a:extLst>
                  <a:ext uri="{FF2B5EF4-FFF2-40B4-BE49-F238E27FC236}">
                    <a16:creationId xmlns:a16="http://schemas.microsoft.com/office/drawing/2014/main" id="{97776C90-AFED-4893-820D-9E5CD16F2C8A}"/>
                  </a:ext>
                </a:extLst>
              </p:cNvPr>
              <p:cNvSpPr/>
              <p:nvPr/>
            </p:nvSpPr>
            <p:spPr bwMode="auto">
              <a:xfrm>
                <a:off x="771526" y="4511676"/>
                <a:ext cx="31750" cy="20638"/>
              </a:xfrm>
              <a:custGeom>
                <a:gdLst>
                  <a:gd fmla="*/ 58 w 173" name="T0"/>
                  <a:gd fmla="*/ 0 h 115" name="T1"/>
                  <a:gd fmla="*/ 115 w 173" name="T2"/>
                  <a:gd fmla="*/ 0 h 115" name="T3"/>
                  <a:gd fmla="*/ 133 w 173" name="T4"/>
                  <a:gd fmla="*/ 4 h 115" name="T5"/>
                  <a:gd fmla="*/ 149 w 173" name="T6"/>
                  <a:gd fmla="*/ 11 h 115" name="T7"/>
                  <a:gd fmla="*/ 162 w 173" name="T8"/>
                  <a:gd fmla="*/ 24 h 115" name="T9"/>
                  <a:gd fmla="*/ 170 w 173" name="T10"/>
                  <a:gd fmla="*/ 40 h 115" name="T11"/>
                  <a:gd fmla="*/ 173 w 173" name="T12"/>
                  <a:gd fmla="*/ 58 h 115" name="T13"/>
                  <a:gd fmla="*/ 170 w 173" name="T14"/>
                  <a:gd fmla="*/ 76 h 115" name="T15"/>
                  <a:gd fmla="*/ 162 w 173" name="T16"/>
                  <a:gd fmla="*/ 92 h 115" name="T17"/>
                  <a:gd fmla="*/ 149 w 173" name="T18"/>
                  <a:gd fmla="*/ 103 h 115" name="T19"/>
                  <a:gd fmla="*/ 133 w 173" name="T20"/>
                  <a:gd fmla="*/ 112 h 115" name="T21"/>
                  <a:gd fmla="*/ 115 w 173" name="T22"/>
                  <a:gd fmla="*/ 115 h 115" name="T23"/>
                  <a:gd fmla="*/ 58 w 173" name="T24"/>
                  <a:gd fmla="*/ 115 h 115" name="T25"/>
                  <a:gd fmla="*/ 40 w 173" name="T26"/>
                  <a:gd fmla="*/ 112 h 115" name="T27"/>
                  <a:gd fmla="*/ 24 w 173" name="T28"/>
                  <a:gd fmla="*/ 103 h 115" name="T29"/>
                  <a:gd fmla="*/ 11 w 173" name="T30"/>
                  <a:gd fmla="*/ 92 h 115" name="T31"/>
                  <a:gd fmla="*/ 2 w 173" name="T32"/>
                  <a:gd fmla="*/ 76 h 115" name="T33"/>
                  <a:gd fmla="*/ 0 w 173" name="T34"/>
                  <a:gd fmla="*/ 58 h 115" name="T35"/>
                  <a:gd fmla="*/ 2 w 173" name="T36"/>
                  <a:gd fmla="*/ 40 h 115" name="T37"/>
                  <a:gd fmla="*/ 11 w 173" name="T38"/>
                  <a:gd fmla="*/ 24 h 115" name="T39"/>
                  <a:gd fmla="*/ 24 w 173" name="T40"/>
                  <a:gd fmla="*/ 11 h 115" name="T41"/>
                  <a:gd fmla="*/ 40 w 173" name="T42"/>
                  <a:gd fmla="*/ 4 h 115" name="T43"/>
                  <a:gd fmla="*/ 58 w 173" name="T44"/>
                  <a:gd fmla="*/ 0 h 115"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115" w="173">
                    <a:moveTo>
                      <a:pt x="58" y="0"/>
                    </a:moveTo>
                    <a:lnTo>
                      <a:pt x="115" y="0"/>
                    </a:lnTo>
                    <a:lnTo>
                      <a:pt x="133" y="4"/>
                    </a:lnTo>
                    <a:lnTo>
                      <a:pt x="149" y="11"/>
                    </a:lnTo>
                    <a:lnTo>
                      <a:pt x="162" y="24"/>
                    </a:lnTo>
                    <a:lnTo>
                      <a:pt x="170" y="40"/>
                    </a:lnTo>
                    <a:lnTo>
                      <a:pt x="173" y="58"/>
                    </a:lnTo>
                    <a:lnTo>
                      <a:pt x="170" y="76"/>
                    </a:lnTo>
                    <a:lnTo>
                      <a:pt x="162" y="92"/>
                    </a:lnTo>
                    <a:lnTo>
                      <a:pt x="149" y="103"/>
                    </a:lnTo>
                    <a:lnTo>
                      <a:pt x="133" y="112"/>
                    </a:lnTo>
                    <a:lnTo>
                      <a:pt x="115" y="115"/>
                    </a:lnTo>
                    <a:lnTo>
                      <a:pt x="58" y="115"/>
                    </a:lnTo>
                    <a:lnTo>
                      <a:pt x="40" y="112"/>
                    </a:lnTo>
                    <a:lnTo>
                      <a:pt x="24" y="103"/>
                    </a:lnTo>
                    <a:lnTo>
                      <a:pt x="11" y="92"/>
                    </a:lnTo>
                    <a:lnTo>
                      <a:pt x="2" y="76"/>
                    </a:lnTo>
                    <a:lnTo>
                      <a:pt x="0" y="58"/>
                    </a:lnTo>
                    <a:lnTo>
                      <a:pt x="2" y="40"/>
                    </a:lnTo>
                    <a:lnTo>
                      <a:pt x="11" y="24"/>
                    </a:lnTo>
                    <a:lnTo>
                      <a:pt x="24" y="11"/>
                    </a:lnTo>
                    <a:lnTo>
                      <a:pt x="40" y="4"/>
                    </a:lnTo>
                    <a:lnTo>
                      <a:pt x="58" y="0"/>
                    </a:lnTo>
                    <a:close/>
                  </a:path>
                </a:pathLst>
              </a:custGeom>
              <a:grpFill/>
              <a:ln w="0">
                <a:noFill/>
                <a:prstDash val="solid"/>
                <a:round/>
              </a:ln>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bg-BG" noProof="0" normalizeH="0" spc="0" strike="noStrike" sz="1400" u="none">
                  <a:ln>
                    <a:noFill/>
                  </a:ln>
                  <a:solidFill>
                    <a:srgbClr val="EFF0F4"/>
                  </a:solidFill>
                  <a:effectLst/>
                  <a:uLnTx/>
                  <a:uFillTx/>
                  <a:latin typeface="+mn-ea"/>
                </a:endParaRPr>
              </a:p>
            </p:txBody>
          </p:sp>
          <p:sp>
            <p:nvSpPr>
              <p:cNvPr id="40" name="Freeform 9">
                <a:extLst>
                  <a:ext uri="{FF2B5EF4-FFF2-40B4-BE49-F238E27FC236}">
                    <a16:creationId xmlns:a16="http://schemas.microsoft.com/office/drawing/2014/main" id="{9D02E2E1-E468-43EF-B4F9-16F0929DD300}"/>
                  </a:ext>
                </a:extLst>
              </p:cNvPr>
              <p:cNvSpPr/>
              <p:nvPr/>
            </p:nvSpPr>
            <p:spPr bwMode="auto">
              <a:xfrm>
                <a:off x="465138" y="4598988"/>
                <a:ext cx="23813" cy="30163"/>
              </a:xfrm>
              <a:custGeom>
                <a:gdLst>
                  <a:gd fmla="*/ 59 w 131" name="T0"/>
                  <a:gd fmla="*/ 0 h 169" name="T1"/>
                  <a:gd fmla="*/ 74 w 131" name="T2"/>
                  <a:gd fmla="*/ 2 h 169" name="T3"/>
                  <a:gd fmla="*/ 87 w 131" name="T4"/>
                  <a:gd fmla="*/ 8 h 169" name="T5"/>
                  <a:gd fmla="*/ 99 w 131" name="T6"/>
                  <a:gd fmla="*/ 17 h 169" name="T7"/>
                  <a:gd fmla="*/ 108 w 131" name="T8"/>
                  <a:gd fmla="*/ 29 h 169" name="T9"/>
                  <a:gd fmla="*/ 114 w 131" name="T10"/>
                  <a:gd fmla="*/ 43 h 169" name="T11"/>
                  <a:gd fmla="*/ 129 w 131" name="T12"/>
                  <a:gd fmla="*/ 97 h 169" name="T13"/>
                  <a:gd fmla="*/ 131 w 131" name="T14"/>
                  <a:gd fmla="*/ 112 h 169" name="T15"/>
                  <a:gd fmla="*/ 129 w 131" name="T16"/>
                  <a:gd fmla="*/ 127 h 169" name="T17"/>
                  <a:gd fmla="*/ 124 w 131" name="T18"/>
                  <a:gd fmla="*/ 140 h 169" name="T19"/>
                  <a:gd fmla="*/ 114 w 131" name="T20"/>
                  <a:gd fmla="*/ 152 h 169" name="T21"/>
                  <a:gd fmla="*/ 102 w 131" name="T22"/>
                  <a:gd fmla="*/ 162 h 169" name="T23"/>
                  <a:gd fmla="*/ 88 w 131" name="T24"/>
                  <a:gd fmla="*/ 167 h 169" name="T25"/>
                  <a:gd fmla="*/ 81 w 131" name="T26"/>
                  <a:gd fmla="*/ 168 h 169" name="T27"/>
                  <a:gd fmla="*/ 73 w 131" name="T28"/>
                  <a:gd fmla="*/ 169 h 169" name="T29"/>
                  <a:gd fmla="*/ 58 w 131" name="T30"/>
                  <a:gd fmla="*/ 167 h 169" name="T31"/>
                  <a:gd fmla="*/ 44 w 131" name="T32"/>
                  <a:gd fmla="*/ 162 h 169" name="T33"/>
                  <a:gd fmla="*/ 32 w 131" name="T34"/>
                  <a:gd fmla="*/ 153 h 169" name="T35"/>
                  <a:gd fmla="*/ 24 w 131" name="T36"/>
                  <a:gd fmla="*/ 141 h 169" name="T37"/>
                  <a:gd fmla="*/ 17 w 131" name="T38"/>
                  <a:gd fmla="*/ 127 h 169" name="T39"/>
                  <a:gd fmla="*/ 2 w 131" name="T40"/>
                  <a:gd fmla="*/ 72 h 169" name="T41"/>
                  <a:gd fmla="*/ 0 w 131" name="T42"/>
                  <a:gd fmla="*/ 54 h 169" name="T43"/>
                  <a:gd fmla="*/ 4 w 131" name="T44"/>
                  <a:gd fmla="*/ 37 h 169" name="T45"/>
                  <a:gd fmla="*/ 13 w 131" name="T46"/>
                  <a:gd fmla="*/ 22 h 169" name="T47"/>
                  <a:gd fmla="*/ 27 w 131" name="T48"/>
                  <a:gd fmla="*/ 10 h 169" name="T49"/>
                  <a:gd fmla="*/ 43 w 131" name="T50"/>
                  <a:gd fmla="*/ 2 h 169" name="T51"/>
                  <a:gd fmla="*/ 59 w 131" name="T52"/>
                  <a:gd fmla="*/ 0 h 169"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169" w="131">
                    <a:moveTo>
                      <a:pt x="59" y="0"/>
                    </a:moveTo>
                    <a:lnTo>
                      <a:pt x="74" y="2"/>
                    </a:lnTo>
                    <a:lnTo>
                      <a:pt x="87" y="8"/>
                    </a:lnTo>
                    <a:lnTo>
                      <a:pt x="99" y="17"/>
                    </a:lnTo>
                    <a:lnTo>
                      <a:pt x="108" y="29"/>
                    </a:lnTo>
                    <a:lnTo>
                      <a:pt x="114" y="43"/>
                    </a:lnTo>
                    <a:lnTo>
                      <a:pt x="129" y="97"/>
                    </a:lnTo>
                    <a:lnTo>
                      <a:pt x="131" y="112"/>
                    </a:lnTo>
                    <a:lnTo>
                      <a:pt x="129" y="127"/>
                    </a:lnTo>
                    <a:lnTo>
                      <a:pt x="124" y="140"/>
                    </a:lnTo>
                    <a:lnTo>
                      <a:pt x="114" y="152"/>
                    </a:lnTo>
                    <a:lnTo>
                      <a:pt x="102" y="162"/>
                    </a:lnTo>
                    <a:lnTo>
                      <a:pt x="88" y="167"/>
                    </a:lnTo>
                    <a:lnTo>
                      <a:pt x="81" y="168"/>
                    </a:lnTo>
                    <a:lnTo>
                      <a:pt x="73" y="169"/>
                    </a:lnTo>
                    <a:lnTo>
                      <a:pt x="58" y="167"/>
                    </a:lnTo>
                    <a:lnTo>
                      <a:pt x="44" y="162"/>
                    </a:lnTo>
                    <a:lnTo>
                      <a:pt x="32" y="153"/>
                    </a:lnTo>
                    <a:lnTo>
                      <a:pt x="24" y="141"/>
                    </a:lnTo>
                    <a:lnTo>
                      <a:pt x="17" y="127"/>
                    </a:lnTo>
                    <a:lnTo>
                      <a:pt x="2" y="72"/>
                    </a:lnTo>
                    <a:lnTo>
                      <a:pt x="0" y="54"/>
                    </a:lnTo>
                    <a:lnTo>
                      <a:pt x="4" y="37"/>
                    </a:lnTo>
                    <a:lnTo>
                      <a:pt x="13" y="22"/>
                    </a:lnTo>
                    <a:lnTo>
                      <a:pt x="27" y="10"/>
                    </a:lnTo>
                    <a:lnTo>
                      <a:pt x="43" y="2"/>
                    </a:lnTo>
                    <a:lnTo>
                      <a:pt x="59" y="0"/>
                    </a:lnTo>
                    <a:close/>
                  </a:path>
                </a:pathLst>
              </a:custGeom>
              <a:grpFill/>
              <a:ln w="0">
                <a:noFill/>
                <a:prstDash val="solid"/>
                <a:round/>
              </a:ln>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bg-BG" noProof="0" normalizeH="0" spc="0" strike="noStrike" sz="1400" u="none">
                  <a:ln>
                    <a:noFill/>
                  </a:ln>
                  <a:solidFill>
                    <a:srgbClr val="EFF0F4"/>
                  </a:solidFill>
                  <a:effectLst/>
                  <a:uLnTx/>
                  <a:uFillTx/>
                  <a:latin typeface="+mn-ea"/>
                </a:endParaRPr>
              </a:p>
            </p:txBody>
          </p:sp>
          <p:sp>
            <p:nvSpPr>
              <p:cNvPr id="41" name="Freeform 10">
                <a:extLst>
                  <a:ext uri="{FF2B5EF4-FFF2-40B4-BE49-F238E27FC236}">
                    <a16:creationId xmlns:a16="http://schemas.microsoft.com/office/drawing/2014/main" id="{EE7DF0C4-9627-4131-8867-D90AD761F4AD}"/>
                  </a:ext>
                </a:extLst>
              </p:cNvPr>
              <p:cNvSpPr/>
              <p:nvPr/>
            </p:nvSpPr>
            <p:spPr bwMode="auto">
              <a:xfrm>
                <a:off x="455613" y="4551363"/>
                <a:ext cx="20638" cy="30163"/>
              </a:xfrm>
              <a:custGeom>
                <a:gdLst>
                  <a:gd fmla="*/ 54 w 119" name="T0"/>
                  <a:gd fmla="*/ 0 h 170" name="T1"/>
                  <a:gd fmla="*/ 73 w 119" name="T2"/>
                  <a:gd fmla="*/ 1 h 170" name="T3"/>
                  <a:gd fmla="*/ 90 w 119" name="T4"/>
                  <a:gd fmla="*/ 7 h 170" name="T5"/>
                  <a:gd fmla="*/ 104 w 119" name="T6"/>
                  <a:gd fmla="*/ 18 h 170" name="T7"/>
                  <a:gd fmla="*/ 114 w 119" name="T8"/>
                  <a:gd fmla="*/ 33 h 170" name="T9"/>
                  <a:gd fmla="*/ 119 w 119" name="T10"/>
                  <a:gd fmla="*/ 49 h 170" name="T11"/>
                  <a:gd fmla="*/ 118 w 119" name="T12"/>
                  <a:gd fmla="*/ 68 h 170" name="T13"/>
                  <a:gd fmla="*/ 116 w 119" name="T14"/>
                  <a:gd fmla="*/ 93 h 170" name="T15"/>
                  <a:gd fmla="*/ 116 w 119" name="T16"/>
                  <a:gd fmla="*/ 100 h 170" name="T17"/>
                  <a:gd fmla="*/ 117 w 119" name="T18"/>
                  <a:gd fmla="*/ 107 h 170" name="T19"/>
                  <a:gd fmla="*/ 116 w 119" name="T20"/>
                  <a:gd fmla="*/ 125 h 170" name="T21"/>
                  <a:gd fmla="*/ 108 w 119" name="T22"/>
                  <a:gd fmla="*/ 142 h 170" name="T23"/>
                  <a:gd fmla="*/ 98 w 119" name="T24"/>
                  <a:gd fmla="*/ 155 h 170" name="T25"/>
                  <a:gd fmla="*/ 83 w 119" name="T26"/>
                  <a:gd fmla="*/ 165 h 170" name="T27"/>
                  <a:gd fmla="*/ 64 w 119" name="T28"/>
                  <a:gd fmla="*/ 170 h 170" name="T29"/>
                  <a:gd fmla="*/ 62 w 119" name="T30"/>
                  <a:gd fmla="*/ 170 h 170" name="T31"/>
                  <a:gd fmla="*/ 59 w 119" name="T32"/>
                  <a:gd fmla="*/ 170 h 170" name="T33"/>
                  <a:gd fmla="*/ 42 w 119" name="T34"/>
                  <a:gd fmla="*/ 168 h 170" name="T35"/>
                  <a:gd fmla="*/ 27 w 119" name="T36"/>
                  <a:gd fmla="*/ 160 h 170" name="T37"/>
                  <a:gd fmla="*/ 14 w 119" name="T38"/>
                  <a:gd fmla="*/ 150 h 170" name="T39"/>
                  <a:gd fmla="*/ 5 w 119" name="T40"/>
                  <a:gd fmla="*/ 135 h 170" name="T41"/>
                  <a:gd fmla="*/ 1 w 119" name="T42"/>
                  <a:gd fmla="*/ 118 h 170" name="T43"/>
                  <a:gd fmla="*/ 0 w 119" name="T44"/>
                  <a:gd fmla="*/ 93 h 170" name="T45"/>
                  <a:gd fmla="*/ 1 w 119" name="T46"/>
                  <a:gd fmla="*/ 70 h 170" name="T47"/>
                  <a:gd fmla="*/ 5 w 119" name="T48"/>
                  <a:gd fmla="*/ 45 h 170" name="T49"/>
                  <a:gd fmla="*/ 11 w 119" name="T50"/>
                  <a:gd fmla="*/ 28 h 170" name="T51"/>
                  <a:gd fmla="*/ 22 w 119" name="T52"/>
                  <a:gd fmla="*/ 15 h 170" name="T53"/>
                  <a:gd fmla="*/ 36 w 119" name="T54"/>
                  <a:gd fmla="*/ 5 h 170" name="T55"/>
                  <a:gd fmla="*/ 54 w 119" name="T56"/>
                  <a:gd fmla="*/ 0 h 170"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170" w="119">
                    <a:moveTo>
                      <a:pt x="54" y="0"/>
                    </a:moveTo>
                    <a:lnTo>
                      <a:pt x="73" y="1"/>
                    </a:lnTo>
                    <a:lnTo>
                      <a:pt x="90" y="7"/>
                    </a:lnTo>
                    <a:lnTo>
                      <a:pt x="104" y="18"/>
                    </a:lnTo>
                    <a:lnTo>
                      <a:pt x="114" y="33"/>
                    </a:lnTo>
                    <a:lnTo>
                      <a:pt x="119" y="49"/>
                    </a:lnTo>
                    <a:lnTo>
                      <a:pt x="118" y="68"/>
                    </a:lnTo>
                    <a:lnTo>
                      <a:pt x="116" y="93"/>
                    </a:lnTo>
                    <a:lnTo>
                      <a:pt x="116" y="100"/>
                    </a:lnTo>
                    <a:lnTo>
                      <a:pt x="117" y="107"/>
                    </a:lnTo>
                    <a:lnTo>
                      <a:pt x="116" y="125"/>
                    </a:lnTo>
                    <a:lnTo>
                      <a:pt x="108" y="142"/>
                    </a:lnTo>
                    <a:lnTo>
                      <a:pt x="98" y="155"/>
                    </a:lnTo>
                    <a:lnTo>
                      <a:pt x="83" y="165"/>
                    </a:lnTo>
                    <a:lnTo>
                      <a:pt x="64" y="170"/>
                    </a:lnTo>
                    <a:lnTo>
                      <a:pt x="62" y="170"/>
                    </a:lnTo>
                    <a:lnTo>
                      <a:pt x="59" y="170"/>
                    </a:lnTo>
                    <a:lnTo>
                      <a:pt x="42" y="168"/>
                    </a:lnTo>
                    <a:lnTo>
                      <a:pt x="27" y="160"/>
                    </a:lnTo>
                    <a:lnTo>
                      <a:pt x="14" y="150"/>
                    </a:lnTo>
                    <a:lnTo>
                      <a:pt x="5" y="135"/>
                    </a:lnTo>
                    <a:lnTo>
                      <a:pt x="1" y="118"/>
                    </a:lnTo>
                    <a:lnTo>
                      <a:pt x="0" y="93"/>
                    </a:lnTo>
                    <a:lnTo>
                      <a:pt x="1" y="70"/>
                    </a:lnTo>
                    <a:lnTo>
                      <a:pt x="5" y="45"/>
                    </a:lnTo>
                    <a:lnTo>
                      <a:pt x="11" y="28"/>
                    </a:lnTo>
                    <a:lnTo>
                      <a:pt x="22" y="15"/>
                    </a:lnTo>
                    <a:lnTo>
                      <a:pt x="36" y="5"/>
                    </a:lnTo>
                    <a:lnTo>
                      <a:pt x="54" y="0"/>
                    </a:lnTo>
                    <a:close/>
                  </a:path>
                </a:pathLst>
              </a:custGeom>
              <a:grpFill/>
              <a:ln w="0">
                <a:noFill/>
                <a:prstDash val="solid"/>
                <a:round/>
              </a:ln>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bg-BG" noProof="0" normalizeH="0" spc="0" strike="noStrike" sz="1400" u="none">
                  <a:ln>
                    <a:noFill/>
                  </a:ln>
                  <a:solidFill>
                    <a:srgbClr val="EFF0F4"/>
                  </a:solidFill>
                  <a:effectLst/>
                  <a:uLnTx/>
                  <a:uFillTx/>
                  <a:latin typeface="+mn-ea"/>
                </a:endParaRPr>
              </a:p>
            </p:txBody>
          </p:sp>
          <p:sp>
            <p:nvSpPr>
              <p:cNvPr id="42" name="Freeform 11">
                <a:extLst>
                  <a:ext uri="{FF2B5EF4-FFF2-40B4-BE49-F238E27FC236}">
                    <a16:creationId xmlns:a16="http://schemas.microsoft.com/office/drawing/2014/main" id="{F3787A2E-1FEF-44A3-B183-C890643109E7}"/>
                  </a:ext>
                </a:extLst>
              </p:cNvPr>
              <p:cNvSpPr/>
              <p:nvPr/>
            </p:nvSpPr>
            <p:spPr bwMode="auto">
              <a:xfrm>
                <a:off x="492126" y="4694238"/>
                <a:ext cx="22225" cy="30163"/>
              </a:xfrm>
              <a:custGeom>
                <a:gdLst>
                  <a:gd fmla="*/ 61 w 130" name="T0"/>
                  <a:gd fmla="*/ 0 h 169" name="T1"/>
                  <a:gd fmla="*/ 79 w 130" name="T2"/>
                  <a:gd fmla="*/ 5 h 169" name="T3"/>
                  <a:gd fmla="*/ 94 w 130" name="T4"/>
                  <a:gd fmla="*/ 13 h 169" name="T5"/>
                  <a:gd fmla="*/ 107 w 130" name="T6"/>
                  <a:gd fmla="*/ 26 h 169" name="T7"/>
                  <a:gd fmla="*/ 114 w 130" name="T8"/>
                  <a:gd fmla="*/ 43 h 169" name="T9"/>
                  <a:gd fmla="*/ 128 w 130" name="T10"/>
                  <a:gd fmla="*/ 97 h 169" name="T11"/>
                  <a:gd fmla="*/ 130 w 130" name="T12"/>
                  <a:gd fmla="*/ 112 h 169" name="T13"/>
                  <a:gd fmla="*/ 128 w 130" name="T14"/>
                  <a:gd fmla="*/ 127 h 169" name="T15"/>
                  <a:gd fmla="*/ 123 w 130" name="T16"/>
                  <a:gd fmla="*/ 141 h 169" name="T17"/>
                  <a:gd fmla="*/ 114 w 130" name="T18"/>
                  <a:gd fmla="*/ 152 h 169" name="T19"/>
                  <a:gd fmla="*/ 101 w 130" name="T20"/>
                  <a:gd fmla="*/ 162 h 169" name="T21"/>
                  <a:gd fmla="*/ 87 w 130" name="T22"/>
                  <a:gd fmla="*/ 167 h 169" name="T23"/>
                  <a:gd fmla="*/ 80 w 130" name="T24"/>
                  <a:gd fmla="*/ 169 h 169" name="T25"/>
                  <a:gd fmla="*/ 72 w 130" name="T26"/>
                  <a:gd fmla="*/ 169 h 169" name="T27"/>
                  <a:gd fmla="*/ 57 w 130" name="T28"/>
                  <a:gd fmla="*/ 167 h 169" name="T29"/>
                  <a:gd fmla="*/ 43 w 130" name="T30"/>
                  <a:gd fmla="*/ 162 h 169" name="T31"/>
                  <a:gd fmla="*/ 31 w 130" name="T32"/>
                  <a:gd fmla="*/ 152 h 169" name="T33"/>
                  <a:gd fmla="*/ 23 w 130" name="T34"/>
                  <a:gd fmla="*/ 141 h 169" name="T35"/>
                  <a:gd fmla="*/ 16 w 130" name="T36"/>
                  <a:gd fmla="*/ 127 h 169" name="T37"/>
                  <a:gd fmla="*/ 2 w 130" name="T38"/>
                  <a:gd fmla="*/ 73 h 169" name="T39"/>
                  <a:gd fmla="*/ 0 w 130" name="T40"/>
                  <a:gd fmla="*/ 58 h 169" name="T41"/>
                  <a:gd fmla="*/ 2 w 130" name="T42"/>
                  <a:gd fmla="*/ 43 h 169" name="T43"/>
                  <a:gd fmla="*/ 8 w 130" name="T44"/>
                  <a:gd fmla="*/ 29 h 169" name="T45"/>
                  <a:gd fmla="*/ 16 w 130" name="T46"/>
                  <a:gd fmla="*/ 17 h 169" name="T47"/>
                  <a:gd fmla="*/ 28 w 130" name="T48"/>
                  <a:gd fmla="*/ 9 h 169" name="T49"/>
                  <a:gd fmla="*/ 43 w 130" name="T50"/>
                  <a:gd fmla="*/ 2 h 169" name="T51"/>
                  <a:gd fmla="*/ 61 w 130" name="T52"/>
                  <a:gd fmla="*/ 0 h 169"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169" w="130">
                    <a:moveTo>
                      <a:pt x="61" y="0"/>
                    </a:moveTo>
                    <a:lnTo>
                      <a:pt x="79" y="5"/>
                    </a:lnTo>
                    <a:lnTo>
                      <a:pt x="94" y="13"/>
                    </a:lnTo>
                    <a:lnTo>
                      <a:pt x="107" y="26"/>
                    </a:lnTo>
                    <a:lnTo>
                      <a:pt x="114" y="43"/>
                    </a:lnTo>
                    <a:lnTo>
                      <a:pt x="128" y="97"/>
                    </a:lnTo>
                    <a:lnTo>
                      <a:pt x="130" y="112"/>
                    </a:lnTo>
                    <a:lnTo>
                      <a:pt x="128" y="127"/>
                    </a:lnTo>
                    <a:lnTo>
                      <a:pt x="123" y="141"/>
                    </a:lnTo>
                    <a:lnTo>
                      <a:pt x="114" y="152"/>
                    </a:lnTo>
                    <a:lnTo>
                      <a:pt x="101" y="162"/>
                    </a:lnTo>
                    <a:lnTo>
                      <a:pt x="87" y="167"/>
                    </a:lnTo>
                    <a:lnTo>
                      <a:pt x="80" y="169"/>
                    </a:lnTo>
                    <a:lnTo>
                      <a:pt x="72" y="169"/>
                    </a:lnTo>
                    <a:lnTo>
                      <a:pt x="57" y="167"/>
                    </a:lnTo>
                    <a:lnTo>
                      <a:pt x="43" y="162"/>
                    </a:lnTo>
                    <a:lnTo>
                      <a:pt x="31" y="152"/>
                    </a:lnTo>
                    <a:lnTo>
                      <a:pt x="23" y="141"/>
                    </a:lnTo>
                    <a:lnTo>
                      <a:pt x="16" y="127"/>
                    </a:lnTo>
                    <a:lnTo>
                      <a:pt x="2" y="73"/>
                    </a:lnTo>
                    <a:lnTo>
                      <a:pt x="0" y="58"/>
                    </a:lnTo>
                    <a:lnTo>
                      <a:pt x="2" y="43"/>
                    </a:lnTo>
                    <a:lnTo>
                      <a:pt x="8" y="29"/>
                    </a:lnTo>
                    <a:lnTo>
                      <a:pt x="16" y="17"/>
                    </a:lnTo>
                    <a:lnTo>
                      <a:pt x="28" y="9"/>
                    </a:lnTo>
                    <a:lnTo>
                      <a:pt x="43" y="2"/>
                    </a:lnTo>
                    <a:lnTo>
                      <a:pt x="61" y="0"/>
                    </a:lnTo>
                    <a:close/>
                  </a:path>
                </a:pathLst>
              </a:custGeom>
              <a:grpFill/>
              <a:ln w="0">
                <a:noFill/>
                <a:prstDash val="solid"/>
                <a:round/>
              </a:ln>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bg-BG" noProof="0" normalizeH="0" spc="0" strike="noStrike" sz="1400" u="none">
                  <a:ln>
                    <a:noFill/>
                  </a:ln>
                  <a:solidFill>
                    <a:srgbClr val="EFF0F4"/>
                  </a:solidFill>
                  <a:effectLst/>
                  <a:uLnTx/>
                  <a:uFillTx/>
                  <a:latin typeface="+mn-ea"/>
                </a:endParaRPr>
              </a:p>
            </p:txBody>
          </p:sp>
          <p:sp>
            <p:nvSpPr>
              <p:cNvPr id="43" name="Freeform 12">
                <a:extLst>
                  <a:ext uri="{FF2B5EF4-FFF2-40B4-BE49-F238E27FC236}">
                    <a16:creationId xmlns:a16="http://schemas.microsoft.com/office/drawing/2014/main" id="{AFA0D509-DA30-4D0A-B2A6-821DD75A8232}"/>
                  </a:ext>
                </a:extLst>
              </p:cNvPr>
              <p:cNvSpPr/>
              <p:nvPr/>
            </p:nvSpPr>
            <p:spPr bwMode="auto">
              <a:xfrm>
                <a:off x="542926" y="4886326"/>
                <a:ext cx="23813" cy="28575"/>
              </a:xfrm>
              <a:custGeom>
                <a:gdLst>
                  <a:gd fmla="*/ 59 w 131" name="T0"/>
                  <a:gd fmla="*/ 0 h 169" name="T1"/>
                  <a:gd fmla="*/ 74 w 131" name="T2"/>
                  <a:gd fmla="*/ 2 h 169" name="T3"/>
                  <a:gd fmla="*/ 87 w 131" name="T4"/>
                  <a:gd fmla="*/ 8 h 169" name="T5"/>
                  <a:gd fmla="*/ 98 w 131" name="T6"/>
                  <a:gd fmla="*/ 17 h 169" name="T7"/>
                  <a:gd fmla="*/ 108 w 131" name="T8"/>
                  <a:gd fmla="*/ 29 h 169" name="T9"/>
                  <a:gd fmla="*/ 113 w 131" name="T10"/>
                  <a:gd fmla="*/ 43 h 169" name="T11"/>
                  <a:gd fmla="*/ 129 w 131" name="T12"/>
                  <a:gd fmla="*/ 97 h 169" name="T13"/>
                  <a:gd fmla="*/ 131 w 131" name="T14"/>
                  <a:gd fmla="*/ 112 h 169" name="T15"/>
                  <a:gd fmla="*/ 129 w 131" name="T16"/>
                  <a:gd fmla="*/ 127 h 169" name="T17"/>
                  <a:gd fmla="*/ 123 w 131" name="T18"/>
                  <a:gd fmla="*/ 141 h 169" name="T19"/>
                  <a:gd fmla="*/ 113 w 131" name="T20"/>
                  <a:gd fmla="*/ 152 h 169" name="T21"/>
                  <a:gd fmla="*/ 102 w 131" name="T22"/>
                  <a:gd fmla="*/ 161 h 169" name="T23"/>
                  <a:gd fmla="*/ 88 w 131" name="T24"/>
                  <a:gd fmla="*/ 167 h 169" name="T25"/>
                  <a:gd fmla="*/ 80 w 131" name="T26"/>
                  <a:gd fmla="*/ 168 h 169" name="T27"/>
                  <a:gd fmla="*/ 73 w 131" name="T28"/>
                  <a:gd fmla="*/ 169 h 169" name="T29"/>
                  <a:gd fmla="*/ 58 w 131" name="T30"/>
                  <a:gd fmla="*/ 167 h 169" name="T31"/>
                  <a:gd fmla="*/ 44 w 131" name="T32"/>
                  <a:gd fmla="*/ 162 h 169" name="T33"/>
                  <a:gd fmla="*/ 32 w 131" name="T34"/>
                  <a:gd fmla="*/ 152 h 169" name="T35"/>
                  <a:gd fmla="*/ 23 w 131" name="T36"/>
                  <a:gd fmla="*/ 141 h 169" name="T37"/>
                  <a:gd fmla="*/ 17 w 131" name="T38"/>
                  <a:gd fmla="*/ 127 h 169" name="T39"/>
                  <a:gd fmla="*/ 2 w 131" name="T40"/>
                  <a:gd fmla="*/ 72 h 169" name="T41"/>
                  <a:gd fmla="*/ 0 w 131" name="T42"/>
                  <a:gd fmla="*/ 58 h 169" name="T43"/>
                  <a:gd fmla="*/ 2 w 131" name="T44"/>
                  <a:gd fmla="*/ 43 h 169" name="T45"/>
                  <a:gd fmla="*/ 8 w 131" name="T46"/>
                  <a:gd fmla="*/ 29 h 169" name="T47"/>
                  <a:gd fmla="*/ 17 w 131" name="T48"/>
                  <a:gd fmla="*/ 17 h 169" name="T49"/>
                  <a:gd fmla="*/ 29 w 131" name="T50"/>
                  <a:gd fmla="*/ 9 h 169" name="T51"/>
                  <a:gd fmla="*/ 44 w 131" name="T52"/>
                  <a:gd fmla="*/ 2 h 169" name="T53"/>
                  <a:gd fmla="*/ 59 w 131" name="T54"/>
                  <a:gd fmla="*/ 0 h 169" name="T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169" w="131">
                    <a:moveTo>
                      <a:pt x="59" y="0"/>
                    </a:moveTo>
                    <a:lnTo>
                      <a:pt x="74" y="2"/>
                    </a:lnTo>
                    <a:lnTo>
                      <a:pt x="87" y="8"/>
                    </a:lnTo>
                    <a:lnTo>
                      <a:pt x="98" y="17"/>
                    </a:lnTo>
                    <a:lnTo>
                      <a:pt x="108" y="29"/>
                    </a:lnTo>
                    <a:lnTo>
                      <a:pt x="113" y="43"/>
                    </a:lnTo>
                    <a:lnTo>
                      <a:pt x="129" y="97"/>
                    </a:lnTo>
                    <a:lnTo>
                      <a:pt x="131" y="112"/>
                    </a:lnTo>
                    <a:lnTo>
                      <a:pt x="129" y="127"/>
                    </a:lnTo>
                    <a:lnTo>
                      <a:pt x="123" y="141"/>
                    </a:lnTo>
                    <a:lnTo>
                      <a:pt x="113" y="152"/>
                    </a:lnTo>
                    <a:lnTo>
                      <a:pt x="102" y="161"/>
                    </a:lnTo>
                    <a:lnTo>
                      <a:pt x="88" y="167"/>
                    </a:lnTo>
                    <a:lnTo>
                      <a:pt x="80" y="168"/>
                    </a:lnTo>
                    <a:lnTo>
                      <a:pt x="73" y="169"/>
                    </a:lnTo>
                    <a:lnTo>
                      <a:pt x="58" y="167"/>
                    </a:lnTo>
                    <a:lnTo>
                      <a:pt x="44" y="162"/>
                    </a:lnTo>
                    <a:lnTo>
                      <a:pt x="32" y="152"/>
                    </a:lnTo>
                    <a:lnTo>
                      <a:pt x="23" y="141"/>
                    </a:lnTo>
                    <a:lnTo>
                      <a:pt x="17" y="127"/>
                    </a:lnTo>
                    <a:lnTo>
                      <a:pt x="2" y="72"/>
                    </a:lnTo>
                    <a:lnTo>
                      <a:pt x="0" y="58"/>
                    </a:lnTo>
                    <a:lnTo>
                      <a:pt x="2" y="43"/>
                    </a:lnTo>
                    <a:lnTo>
                      <a:pt x="8" y="29"/>
                    </a:lnTo>
                    <a:lnTo>
                      <a:pt x="17" y="17"/>
                    </a:lnTo>
                    <a:lnTo>
                      <a:pt x="29" y="9"/>
                    </a:lnTo>
                    <a:lnTo>
                      <a:pt x="44" y="2"/>
                    </a:lnTo>
                    <a:lnTo>
                      <a:pt x="59" y="0"/>
                    </a:lnTo>
                    <a:close/>
                  </a:path>
                </a:pathLst>
              </a:custGeom>
              <a:grpFill/>
              <a:ln w="0">
                <a:noFill/>
                <a:prstDash val="solid"/>
                <a:round/>
              </a:ln>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bg-BG" noProof="0" normalizeH="0" spc="0" strike="noStrike" sz="1400" u="none">
                  <a:ln>
                    <a:noFill/>
                  </a:ln>
                  <a:solidFill>
                    <a:srgbClr val="EFF0F4"/>
                  </a:solidFill>
                  <a:effectLst/>
                  <a:uLnTx/>
                  <a:uFillTx/>
                  <a:latin typeface="+mn-ea"/>
                </a:endParaRPr>
              </a:p>
            </p:txBody>
          </p:sp>
          <p:sp>
            <p:nvSpPr>
              <p:cNvPr id="44" name="Freeform 13">
                <a:extLst>
                  <a:ext uri="{FF2B5EF4-FFF2-40B4-BE49-F238E27FC236}">
                    <a16:creationId xmlns:a16="http://schemas.microsoft.com/office/drawing/2014/main" id="{2E17E98B-6E00-45FC-802A-5562BB9698CD}"/>
                  </a:ext>
                </a:extLst>
              </p:cNvPr>
              <p:cNvSpPr/>
              <p:nvPr/>
            </p:nvSpPr>
            <p:spPr bwMode="auto">
              <a:xfrm>
                <a:off x="477838" y="4646613"/>
                <a:ext cx="23813" cy="30163"/>
              </a:xfrm>
              <a:custGeom>
                <a:gdLst>
                  <a:gd fmla="*/ 61 w 130" name="T0"/>
                  <a:gd fmla="*/ 0 h 168" name="T1"/>
                  <a:gd fmla="*/ 79 w 130" name="T2"/>
                  <a:gd fmla="*/ 3 h 168" name="T3"/>
                  <a:gd fmla="*/ 94 w 130" name="T4"/>
                  <a:gd fmla="*/ 13 h 168" name="T5"/>
                  <a:gd fmla="*/ 105 w 130" name="T6"/>
                  <a:gd fmla="*/ 26 h 168" name="T7"/>
                  <a:gd fmla="*/ 113 w 130" name="T8"/>
                  <a:gd fmla="*/ 43 h 168" name="T9"/>
                  <a:gd fmla="*/ 128 w 130" name="T10"/>
                  <a:gd fmla="*/ 97 h 168" name="T11"/>
                  <a:gd fmla="*/ 130 w 130" name="T12"/>
                  <a:gd fmla="*/ 112 h 168" name="T13"/>
                  <a:gd fmla="*/ 128 w 130" name="T14"/>
                  <a:gd fmla="*/ 127 h 168" name="T15"/>
                  <a:gd fmla="*/ 123 w 130" name="T16"/>
                  <a:gd fmla="*/ 140 h 168" name="T17"/>
                  <a:gd fmla="*/ 113 w 130" name="T18"/>
                  <a:gd fmla="*/ 151 h 168" name="T19"/>
                  <a:gd fmla="*/ 101 w 130" name="T20"/>
                  <a:gd fmla="*/ 161 h 168" name="T21"/>
                  <a:gd fmla="*/ 87 w 130" name="T22"/>
                  <a:gd fmla="*/ 166 h 168" name="T23"/>
                  <a:gd fmla="*/ 80 w 130" name="T24"/>
                  <a:gd fmla="*/ 168 h 168" name="T25"/>
                  <a:gd fmla="*/ 72 w 130" name="T26"/>
                  <a:gd fmla="*/ 168 h 168" name="T27"/>
                  <a:gd fmla="*/ 57 w 130" name="T28"/>
                  <a:gd fmla="*/ 166 h 168" name="T29"/>
                  <a:gd fmla="*/ 43 w 130" name="T30"/>
                  <a:gd fmla="*/ 161 h 168" name="T31"/>
                  <a:gd fmla="*/ 31 w 130" name="T32"/>
                  <a:gd fmla="*/ 152 h 168" name="T33"/>
                  <a:gd fmla="*/ 23 w 130" name="T34"/>
                  <a:gd fmla="*/ 141 h 168" name="T35"/>
                  <a:gd fmla="*/ 16 w 130" name="T36"/>
                  <a:gd fmla="*/ 127 h 168" name="T37"/>
                  <a:gd fmla="*/ 1 w 130" name="T38"/>
                  <a:gd fmla="*/ 73 h 168" name="T39"/>
                  <a:gd fmla="*/ 0 w 130" name="T40"/>
                  <a:gd fmla="*/ 57 h 168" name="T41"/>
                  <a:gd fmla="*/ 1 w 130" name="T42"/>
                  <a:gd fmla="*/ 42 h 168" name="T43"/>
                  <a:gd fmla="*/ 8 w 130" name="T44"/>
                  <a:gd fmla="*/ 29 h 168" name="T45"/>
                  <a:gd fmla="*/ 16 w 130" name="T46"/>
                  <a:gd fmla="*/ 17 h 168" name="T47"/>
                  <a:gd fmla="*/ 28 w 130" name="T48"/>
                  <a:gd fmla="*/ 8 h 168" name="T49"/>
                  <a:gd fmla="*/ 43 w 130" name="T50"/>
                  <a:gd fmla="*/ 2 h 168" name="T51"/>
                  <a:gd fmla="*/ 61 w 130" name="T52"/>
                  <a:gd fmla="*/ 0 h 168"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168" w="130">
                    <a:moveTo>
                      <a:pt x="61" y="0"/>
                    </a:moveTo>
                    <a:lnTo>
                      <a:pt x="79" y="3"/>
                    </a:lnTo>
                    <a:lnTo>
                      <a:pt x="94" y="13"/>
                    </a:lnTo>
                    <a:lnTo>
                      <a:pt x="105" y="26"/>
                    </a:lnTo>
                    <a:lnTo>
                      <a:pt x="113" y="43"/>
                    </a:lnTo>
                    <a:lnTo>
                      <a:pt x="128" y="97"/>
                    </a:lnTo>
                    <a:lnTo>
                      <a:pt x="130" y="112"/>
                    </a:lnTo>
                    <a:lnTo>
                      <a:pt x="128" y="127"/>
                    </a:lnTo>
                    <a:lnTo>
                      <a:pt x="123" y="140"/>
                    </a:lnTo>
                    <a:lnTo>
                      <a:pt x="113" y="151"/>
                    </a:lnTo>
                    <a:lnTo>
                      <a:pt x="101" y="161"/>
                    </a:lnTo>
                    <a:lnTo>
                      <a:pt x="87" y="166"/>
                    </a:lnTo>
                    <a:lnTo>
                      <a:pt x="80" y="168"/>
                    </a:lnTo>
                    <a:lnTo>
                      <a:pt x="72" y="168"/>
                    </a:lnTo>
                    <a:lnTo>
                      <a:pt x="57" y="166"/>
                    </a:lnTo>
                    <a:lnTo>
                      <a:pt x="43" y="161"/>
                    </a:lnTo>
                    <a:lnTo>
                      <a:pt x="31" y="152"/>
                    </a:lnTo>
                    <a:lnTo>
                      <a:pt x="23" y="141"/>
                    </a:lnTo>
                    <a:lnTo>
                      <a:pt x="16" y="127"/>
                    </a:lnTo>
                    <a:lnTo>
                      <a:pt x="1" y="73"/>
                    </a:lnTo>
                    <a:lnTo>
                      <a:pt x="0" y="57"/>
                    </a:lnTo>
                    <a:lnTo>
                      <a:pt x="1" y="42"/>
                    </a:lnTo>
                    <a:lnTo>
                      <a:pt x="8" y="29"/>
                    </a:lnTo>
                    <a:lnTo>
                      <a:pt x="16" y="17"/>
                    </a:lnTo>
                    <a:lnTo>
                      <a:pt x="28" y="8"/>
                    </a:lnTo>
                    <a:lnTo>
                      <a:pt x="43" y="2"/>
                    </a:lnTo>
                    <a:lnTo>
                      <a:pt x="61" y="0"/>
                    </a:lnTo>
                    <a:close/>
                  </a:path>
                </a:pathLst>
              </a:custGeom>
              <a:grpFill/>
              <a:ln w="0">
                <a:noFill/>
                <a:prstDash val="solid"/>
                <a:round/>
              </a:ln>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bg-BG" noProof="0" normalizeH="0" spc="0" strike="noStrike" sz="1400" u="none">
                  <a:ln>
                    <a:noFill/>
                  </a:ln>
                  <a:solidFill>
                    <a:srgbClr val="EFF0F4"/>
                  </a:solidFill>
                  <a:effectLst/>
                  <a:uLnTx/>
                  <a:uFillTx/>
                  <a:latin typeface="+mn-ea"/>
                </a:endParaRPr>
              </a:p>
            </p:txBody>
          </p:sp>
          <p:sp>
            <p:nvSpPr>
              <p:cNvPr id="45" name="Freeform 14">
                <a:extLst>
                  <a:ext uri="{FF2B5EF4-FFF2-40B4-BE49-F238E27FC236}">
                    <a16:creationId xmlns:a16="http://schemas.microsoft.com/office/drawing/2014/main" id="{638880E4-56A5-4FDE-86FE-5D99C29FD67F}"/>
                  </a:ext>
                </a:extLst>
              </p:cNvPr>
              <p:cNvSpPr/>
              <p:nvPr/>
            </p:nvSpPr>
            <p:spPr bwMode="auto">
              <a:xfrm>
                <a:off x="482601" y="4521201"/>
                <a:ext cx="30163" cy="23813"/>
              </a:xfrm>
              <a:custGeom>
                <a:gdLst>
                  <a:gd fmla="*/ 116 w 169" name="T0"/>
                  <a:gd fmla="*/ 0 h 128" name="T1"/>
                  <a:gd fmla="*/ 133 w 169" name="T2"/>
                  <a:gd fmla="*/ 4 h 128" name="T3"/>
                  <a:gd fmla="*/ 148 w 169" name="T4"/>
                  <a:gd fmla="*/ 12 h 128" name="T5"/>
                  <a:gd fmla="*/ 160 w 169" name="T6"/>
                  <a:gd fmla="*/ 25 h 128" name="T7"/>
                  <a:gd fmla="*/ 167 w 169" name="T8"/>
                  <a:gd fmla="*/ 42 h 128" name="T9"/>
                  <a:gd fmla="*/ 169 w 169" name="T10"/>
                  <a:gd fmla="*/ 60 h 128" name="T11"/>
                  <a:gd fmla="*/ 166 w 169" name="T12"/>
                  <a:gd fmla="*/ 78 h 128" name="T13"/>
                  <a:gd fmla="*/ 156 w 169" name="T14"/>
                  <a:gd fmla="*/ 93 h 128" name="T15"/>
                  <a:gd fmla="*/ 144 w 169" name="T16"/>
                  <a:gd fmla="*/ 105 h 128" name="T17"/>
                  <a:gd fmla="*/ 126 w 169" name="T18"/>
                  <a:gd fmla="*/ 112 h 128" name="T19"/>
                  <a:gd fmla="*/ 72 w 169" name="T20"/>
                  <a:gd fmla="*/ 127 h 128" name="T21"/>
                  <a:gd fmla="*/ 64 w 169" name="T22"/>
                  <a:gd fmla="*/ 128 h 128" name="T23"/>
                  <a:gd fmla="*/ 57 w 169" name="T24"/>
                  <a:gd fmla="*/ 128 h 128" name="T25"/>
                  <a:gd fmla="*/ 41 w 169" name="T26"/>
                  <a:gd fmla="*/ 127 h 128" name="T27"/>
                  <a:gd fmla="*/ 29 w 169" name="T28"/>
                  <a:gd fmla="*/ 121 h 128" name="T29"/>
                  <a:gd fmla="*/ 17 w 169" name="T30"/>
                  <a:gd fmla="*/ 112 h 128" name="T31"/>
                  <a:gd fmla="*/ 7 w 169" name="T32"/>
                  <a:gd fmla="*/ 101 h 128" name="T33"/>
                  <a:gd fmla="*/ 1 w 169" name="T34"/>
                  <a:gd fmla="*/ 87 h 128" name="T35"/>
                  <a:gd fmla="*/ 0 w 169" name="T36"/>
                  <a:gd fmla="*/ 71 h 128" name="T37"/>
                  <a:gd fmla="*/ 1 w 169" name="T38"/>
                  <a:gd fmla="*/ 56 h 128" name="T39"/>
                  <a:gd fmla="*/ 7 w 169" name="T40"/>
                  <a:gd fmla="*/ 43 h 128" name="T41"/>
                  <a:gd fmla="*/ 16 w 169" name="T42"/>
                  <a:gd fmla="*/ 32 h 128" name="T43"/>
                  <a:gd fmla="*/ 28 w 169" name="T44"/>
                  <a:gd fmla="*/ 22 h 128" name="T45"/>
                  <a:gd fmla="*/ 41 w 169" name="T46"/>
                  <a:gd fmla="*/ 17 h 128" name="T47"/>
                  <a:gd fmla="*/ 96 w 169" name="T48"/>
                  <a:gd fmla="*/ 2 h 128" name="T49"/>
                  <a:gd fmla="*/ 116 w 169" name="T50"/>
                  <a:gd fmla="*/ 0 h 128"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128" w="169">
                    <a:moveTo>
                      <a:pt x="116" y="0"/>
                    </a:moveTo>
                    <a:lnTo>
                      <a:pt x="133" y="4"/>
                    </a:lnTo>
                    <a:lnTo>
                      <a:pt x="148" y="12"/>
                    </a:lnTo>
                    <a:lnTo>
                      <a:pt x="160" y="25"/>
                    </a:lnTo>
                    <a:lnTo>
                      <a:pt x="167" y="42"/>
                    </a:lnTo>
                    <a:lnTo>
                      <a:pt x="169" y="60"/>
                    </a:lnTo>
                    <a:lnTo>
                      <a:pt x="166" y="78"/>
                    </a:lnTo>
                    <a:lnTo>
                      <a:pt x="156" y="93"/>
                    </a:lnTo>
                    <a:lnTo>
                      <a:pt x="144" y="105"/>
                    </a:lnTo>
                    <a:lnTo>
                      <a:pt x="126" y="112"/>
                    </a:lnTo>
                    <a:lnTo>
                      <a:pt x="72" y="127"/>
                    </a:lnTo>
                    <a:lnTo>
                      <a:pt x="64" y="128"/>
                    </a:lnTo>
                    <a:lnTo>
                      <a:pt x="57" y="128"/>
                    </a:lnTo>
                    <a:lnTo>
                      <a:pt x="41" y="127"/>
                    </a:lnTo>
                    <a:lnTo>
                      <a:pt x="29" y="121"/>
                    </a:lnTo>
                    <a:lnTo>
                      <a:pt x="17" y="112"/>
                    </a:lnTo>
                    <a:lnTo>
                      <a:pt x="7" y="101"/>
                    </a:lnTo>
                    <a:lnTo>
                      <a:pt x="1" y="87"/>
                    </a:lnTo>
                    <a:lnTo>
                      <a:pt x="0" y="71"/>
                    </a:lnTo>
                    <a:lnTo>
                      <a:pt x="1" y="56"/>
                    </a:lnTo>
                    <a:lnTo>
                      <a:pt x="7" y="43"/>
                    </a:lnTo>
                    <a:lnTo>
                      <a:pt x="16" y="32"/>
                    </a:lnTo>
                    <a:lnTo>
                      <a:pt x="28" y="22"/>
                    </a:lnTo>
                    <a:lnTo>
                      <a:pt x="41" y="17"/>
                    </a:lnTo>
                    <a:lnTo>
                      <a:pt x="96" y="2"/>
                    </a:lnTo>
                    <a:lnTo>
                      <a:pt x="116" y="0"/>
                    </a:lnTo>
                    <a:close/>
                  </a:path>
                </a:pathLst>
              </a:custGeom>
              <a:grpFill/>
              <a:ln w="0">
                <a:noFill/>
                <a:prstDash val="solid"/>
                <a:round/>
              </a:ln>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bg-BG" noProof="0" normalizeH="0" spc="0" strike="noStrike" sz="1400" u="none">
                  <a:ln>
                    <a:noFill/>
                  </a:ln>
                  <a:solidFill>
                    <a:srgbClr val="EFF0F4"/>
                  </a:solidFill>
                  <a:effectLst/>
                  <a:uLnTx/>
                  <a:uFillTx/>
                  <a:latin typeface="+mn-ea"/>
                </a:endParaRPr>
              </a:p>
            </p:txBody>
          </p:sp>
          <p:sp>
            <p:nvSpPr>
              <p:cNvPr id="46" name="Freeform 15">
                <a:extLst>
                  <a:ext uri="{FF2B5EF4-FFF2-40B4-BE49-F238E27FC236}">
                    <a16:creationId xmlns:a16="http://schemas.microsoft.com/office/drawing/2014/main" id="{AF5AEDCE-251B-49C0-B9E6-3DC12978E1B7}"/>
                  </a:ext>
                </a:extLst>
              </p:cNvPr>
              <p:cNvSpPr/>
              <p:nvPr/>
            </p:nvSpPr>
            <p:spPr bwMode="auto">
              <a:xfrm>
                <a:off x="530226" y="4508501"/>
                <a:ext cx="30163" cy="23813"/>
              </a:xfrm>
              <a:custGeom>
                <a:gdLst>
                  <a:gd fmla="*/ 116 w 170" name="T0"/>
                  <a:gd fmla="*/ 0 h 129" name="T1"/>
                  <a:gd fmla="*/ 133 w 170" name="T2"/>
                  <a:gd fmla="*/ 3 h 129" name="T3"/>
                  <a:gd fmla="*/ 149 w 170" name="T4"/>
                  <a:gd fmla="*/ 13 h 129" name="T5"/>
                  <a:gd fmla="*/ 161 w 170" name="T6"/>
                  <a:gd fmla="*/ 26 h 129" name="T7"/>
                  <a:gd fmla="*/ 168 w 170" name="T8"/>
                  <a:gd fmla="*/ 43 h 129" name="T9"/>
                  <a:gd fmla="*/ 170 w 170" name="T10"/>
                  <a:gd fmla="*/ 58 h 129" name="T11"/>
                  <a:gd fmla="*/ 168 w 170" name="T12"/>
                  <a:gd fmla="*/ 73 h 129" name="T13"/>
                  <a:gd fmla="*/ 162 w 170" name="T14"/>
                  <a:gd fmla="*/ 86 h 129" name="T15"/>
                  <a:gd fmla="*/ 153 w 170" name="T16"/>
                  <a:gd fmla="*/ 98 h 129" name="T17"/>
                  <a:gd fmla="*/ 141 w 170" name="T18"/>
                  <a:gd fmla="*/ 107 h 129" name="T19"/>
                  <a:gd fmla="*/ 127 w 170" name="T20"/>
                  <a:gd fmla="*/ 113 h 129" name="T21"/>
                  <a:gd fmla="*/ 73 w 170" name="T22"/>
                  <a:gd fmla="*/ 127 h 129" name="T23"/>
                  <a:gd fmla="*/ 65 w 170" name="T24"/>
                  <a:gd fmla="*/ 129 h 129" name="T25"/>
                  <a:gd fmla="*/ 58 w 170" name="T26"/>
                  <a:gd fmla="*/ 129 h 129" name="T27"/>
                  <a:gd fmla="*/ 43 w 170" name="T28"/>
                  <a:gd fmla="*/ 128 h 129" name="T29"/>
                  <a:gd fmla="*/ 29 w 170" name="T30"/>
                  <a:gd fmla="*/ 122 h 129" name="T31"/>
                  <a:gd fmla="*/ 17 w 170" name="T32"/>
                  <a:gd fmla="*/ 113 h 129" name="T33"/>
                  <a:gd fmla="*/ 7 w 170" name="T34"/>
                  <a:gd fmla="*/ 101 h 129" name="T35"/>
                  <a:gd fmla="*/ 2 w 170" name="T36"/>
                  <a:gd fmla="*/ 86 h 129" name="T37"/>
                  <a:gd fmla="*/ 0 w 170" name="T38"/>
                  <a:gd fmla="*/ 68 h 129" name="T39"/>
                  <a:gd fmla="*/ 4 w 170" name="T40"/>
                  <a:gd fmla="*/ 51 h 129" name="T41"/>
                  <a:gd fmla="*/ 12 w 170" name="T42"/>
                  <a:gd fmla="*/ 36 h 129" name="T43"/>
                  <a:gd fmla="*/ 25 w 170" name="T44"/>
                  <a:gd fmla="*/ 24 h 129" name="T45"/>
                  <a:gd fmla="*/ 43 w 170" name="T46"/>
                  <a:gd fmla="*/ 16 h 129" name="T47"/>
                  <a:gd fmla="*/ 97 w 170" name="T48"/>
                  <a:gd fmla="*/ 2 h 129" name="T49"/>
                  <a:gd fmla="*/ 116 w 170" name="T50"/>
                  <a:gd fmla="*/ 0 h 129"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129" w="170">
                    <a:moveTo>
                      <a:pt x="116" y="0"/>
                    </a:moveTo>
                    <a:lnTo>
                      <a:pt x="133" y="3"/>
                    </a:lnTo>
                    <a:lnTo>
                      <a:pt x="149" y="13"/>
                    </a:lnTo>
                    <a:lnTo>
                      <a:pt x="161" y="26"/>
                    </a:lnTo>
                    <a:lnTo>
                      <a:pt x="168" y="43"/>
                    </a:lnTo>
                    <a:lnTo>
                      <a:pt x="170" y="58"/>
                    </a:lnTo>
                    <a:lnTo>
                      <a:pt x="168" y="73"/>
                    </a:lnTo>
                    <a:lnTo>
                      <a:pt x="162" y="86"/>
                    </a:lnTo>
                    <a:lnTo>
                      <a:pt x="153" y="98"/>
                    </a:lnTo>
                    <a:lnTo>
                      <a:pt x="141" y="107"/>
                    </a:lnTo>
                    <a:lnTo>
                      <a:pt x="127" y="113"/>
                    </a:lnTo>
                    <a:lnTo>
                      <a:pt x="73" y="127"/>
                    </a:lnTo>
                    <a:lnTo>
                      <a:pt x="65" y="129"/>
                    </a:lnTo>
                    <a:lnTo>
                      <a:pt x="58" y="129"/>
                    </a:lnTo>
                    <a:lnTo>
                      <a:pt x="43" y="128"/>
                    </a:lnTo>
                    <a:lnTo>
                      <a:pt x="29" y="122"/>
                    </a:lnTo>
                    <a:lnTo>
                      <a:pt x="17" y="113"/>
                    </a:lnTo>
                    <a:lnTo>
                      <a:pt x="7" y="101"/>
                    </a:lnTo>
                    <a:lnTo>
                      <a:pt x="2" y="86"/>
                    </a:lnTo>
                    <a:lnTo>
                      <a:pt x="0" y="68"/>
                    </a:lnTo>
                    <a:lnTo>
                      <a:pt x="4" y="51"/>
                    </a:lnTo>
                    <a:lnTo>
                      <a:pt x="12" y="36"/>
                    </a:lnTo>
                    <a:lnTo>
                      <a:pt x="25" y="24"/>
                    </a:lnTo>
                    <a:lnTo>
                      <a:pt x="43" y="16"/>
                    </a:lnTo>
                    <a:lnTo>
                      <a:pt x="97" y="2"/>
                    </a:lnTo>
                    <a:lnTo>
                      <a:pt x="116" y="0"/>
                    </a:lnTo>
                    <a:close/>
                  </a:path>
                </a:pathLst>
              </a:custGeom>
              <a:grpFill/>
              <a:ln w="0">
                <a:noFill/>
                <a:prstDash val="solid"/>
                <a:round/>
              </a:ln>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bg-BG" noProof="0" normalizeH="0" spc="0" strike="noStrike" sz="1400" u="none">
                  <a:ln>
                    <a:noFill/>
                  </a:ln>
                  <a:solidFill>
                    <a:srgbClr val="EFF0F4"/>
                  </a:solidFill>
                  <a:effectLst/>
                  <a:uLnTx/>
                  <a:uFillTx/>
                  <a:latin typeface="+mn-ea"/>
                </a:endParaRPr>
              </a:p>
            </p:txBody>
          </p:sp>
          <p:sp>
            <p:nvSpPr>
              <p:cNvPr id="47" name="Freeform 16">
                <a:extLst>
                  <a:ext uri="{FF2B5EF4-FFF2-40B4-BE49-F238E27FC236}">
                    <a16:creationId xmlns:a16="http://schemas.microsoft.com/office/drawing/2014/main" id="{3E55A46B-9532-4FCC-B17F-7F608F9F61FF}"/>
                  </a:ext>
                </a:extLst>
              </p:cNvPr>
              <p:cNvSpPr/>
              <p:nvPr/>
            </p:nvSpPr>
            <p:spPr bwMode="auto">
              <a:xfrm>
                <a:off x="530226" y="4838701"/>
                <a:ext cx="23813" cy="28575"/>
              </a:xfrm>
              <a:custGeom>
                <a:gdLst>
                  <a:gd fmla="*/ 60 w 132" name="T0"/>
                  <a:gd fmla="*/ 0 h 168" name="T1"/>
                  <a:gd fmla="*/ 74 w 132" name="T2"/>
                  <a:gd fmla="*/ 1 h 168" name="T3"/>
                  <a:gd fmla="*/ 87 w 132" name="T4"/>
                  <a:gd fmla="*/ 7 h 168" name="T5"/>
                  <a:gd fmla="*/ 99 w 132" name="T6"/>
                  <a:gd fmla="*/ 16 h 168" name="T7"/>
                  <a:gd fmla="*/ 109 w 132" name="T8"/>
                  <a:gd fmla="*/ 28 h 168" name="T9"/>
                  <a:gd fmla="*/ 114 w 132" name="T10"/>
                  <a:gd fmla="*/ 41 h 168" name="T11"/>
                  <a:gd fmla="*/ 129 w 132" name="T12"/>
                  <a:gd fmla="*/ 97 h 168" name="T13"/>
                  <a:gd fmla="*/ 132 w 132" name="T14"/>
                  <a:gd fmla="*/ 112 h 168" name="T15"/>
                  <a:gd fmla="*/ 129 w 132" name="T16"/>
                  <a:gd fmla="*/ 127 h 168" name="T17"/>
                  <a:gd fmla="*/ 123 w 132" name="T18"/>
                  <a:gd fmla="*/ 139 h 168" name="T19"/>
                  <a:gd fmla="*/ 114 w 132" name="T20"/>
                  <a:gd fmla="*/ 151 h 168" name="T21"/>
                  <a:gd fmla="*/ 103 w 132" name="T22"/>
                  <a:gd fmla="*/ 161 h 168" name="T23"/>
                  <a:gd fmla="*/ 89 w 132" name="T24"/>
                  <a:gd fmla="*/ 167 h 168" name="T25"/>
                  <a:gd fmla="*/ 81 w 132" name="T26"/>
                  <a:gd fmla="*/ 168 h 168" name="T27"/>
                  <a:gd fmla="*/ 74 w 132" name="T28"/>
                  <a:gd fmla="*/ 168 h 168" name="T29"/>
                  <a:gd fmla="*/ 58 w 132" name="T30"/>
                  <a:gd fmla="*/ 167 h 168" name="T31"/>
                  <a:gd fmla="*/ 44 w 132" name="T32"/>
                  <a:gd fmla="*/ 161 h 168" name="T33"/>
                  <a:gd fmla="*/ 33 w 132" name="T34"/>
                  <a:gd fmla="*/ 152 h 168" name="T35"/>
                  <a:gd fmla="*/ 23 w 132" name="T36"/>
                  <a:gd fmla="*/ 140 h 168" name="T37"/>
                  <a:gd fmla="*/ 18 w 132" name="T38"/>
                  <a:gd fmla="*/ 125 h 168" name="T39"/>
                  <a:gd fmla="*/ 3 w 132" name="T40"/>
                  <a:gd fmla="*/ 71 h 168" name="T41"/>
                  <a:gd fmla="*/ 0 w 132" name="T42"/>
                  <a:gd fmla="*/ 53 h 168" name="T43"/>
                  <a:gd fmla="*/ 5 w 132" name="T44"/>
                  <a:gd fmla="*/ 36 h 168" name="T45"/>
                  <a:gd fmla="*/ 13 w 132" name="T46"/>
                  <a:gd fmla="*/ 21 h 168" name="T47"/>
                  <a:gd fmla="*/ 26 w 132" name="T48"/>
                  <a:gd fmla="*/ 8 h 168" name="T49"/>
                  <a:gd fmla="*/ 43 w 132" name="T50"/>
                  <a:gd fmla="*/ 1 h 168" name="T51"/>
                  <a:gd fmla="*/ 60 w 132" name="T52"/>
                  <a:gd fmla="*/ 0 h 168"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168" w="132">
                    <a:moveTo>
                      <a:pt x="60" y="0"/>
                    </a:moveTo>
                    <a:lnTo>
                      <a:pt x="74" y="1"/>
                    </a:lnTo>
                    <a:lnTo>
                      <a:pt x="87" y="7"/>
                    </a:lnTo>
                    <a:lnTo>
                      <a:pt x="99" y="16"/>
                    </a:lnTo>
                    <a:lnTo>
                      <a:pt x="109" y="28"/>
                    </a:lnTo>
                    <a:lnTo>
                      <a:pt x="114" y="41"/>
                    </a:lnTo>
                    <a:lnTo>
                      <a:pt x="129" y="97"/>
                    </a:lnTo>
                    <a:lnTo>
                      <a:pt x="132" y="112"/>
                    </a:lnTo>
                    <a:lnTo>
                      <a:pt x="129" y="127"/>
                    </a:lnTo>
                    <a:lnTo>
                      <a:pt x="123" y="139"/>
                    </a:lnTo>
                    <a:lnTo>
                      <a:pt x="114" y="151"/>
                    </a:lnTo>
                    <a:lnTo>
                      <a:pt x="103" y="161"/>
                    </a:lnTo>
                    <a:lnTo>
                      <a:pt x="89" y="167"/>
                    </a:lnTo>
                    <a:lnTo>
                      <a:pt x="81" y="168"/>
                    </a:lnTo>
                    <a:lnTo>
                      <a:pt x="74" y="168"/>
                    </a:lnTo>
                    <a:lnTo>
                      <a:pt x="58" y="167"/>
                    </a:lnTo>
                    <a:lnTo>
                      <a:pt x="44" y="161"/>
                    </a:lnTo>
                    <a:lnTo>
                      <a:pt x="33" y="152"/>
                    </a:lnTo>
                    <a:lnTo>
                      <a:pt x="23" y="140"/>
                    </a:lnTo>
                    <a:lnTo>
                      <a:pt x="18" y="125"/>
                    </a:lnTo>
                    <a:lnTo>
                      <a:pt x="3" y="71"/>
                    </a:lnTo>
                    <a:lnTo>
                      <a:pt x="0" y="53"/>
                    </a:lnTo>
                    <a:lnTo>
                      <a:pt x="5" y="36"/>
                    </a:lnTo>
                    <a:lnTo>
                      <a:pt x="13" y="21"/>
                    </a:lnTo>
                    <a:lnTo>
                      <a:pt x="26" y="8"/>
                    </a:lnTo>
                    <a:lnTo>
                      <a:pt x="43" y="1"/>
                    </a:lnTo>
                    <a:lnTo>
                      <a:pt x="60" y="0"/>
                    </a:lnTo>
                    <a:close/>
                  </a:path>
                </a:pathLst>
              </a:custGeom>
              <a:grpFill/>
              <a:ln w="0">
                <a:noFill/>
                <a:prstDash val="solid"/>
                <a:round/>
              </a:ln>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bg-BG" noProof="0" normalizeH="0" spc="0" strike="noStrike" sz="1400" u="none">
                  <a:ln>
                    <a:noFill/>
                  </a:ln>
                  <a:solidFill>
                    <a:srgbClr val="EFF0F4"/>
                  </a:solidFill>
                  <a:effectLst/>
                  <a:uLnTx/>
                  <a:uFillTx/>
                  <a:latin typeface="+mn-ea"/>
                </a:endParaRPr>
              </a:p>
            </p:txBody>
          </p:sp>
          <p:sp>
            <p:nvSpPr>
              <p:cNvPr id="48" name="Freeform 17">
                <a:extLst>
                  <a:ext uri="{FF2B5EF4-FFF2-40B4-BE49-F238E27FC236}">
                    <a16:creationId xmlns:a16="http://schemas.microsoft.com/office/drawing/2014/main" id="{63734D1B-2B21-48F0-AE06-4851157F665C}"/>
                  </a:ext>
                </a:extLst>
              </p:cNvPr>
              <p:cNvSpPr/>
              <p:nvPr/>
            </p:nvSpPr>
            <p:spPr bwMode="auto">
              <a:xfrm>
                <a:off x="504826" y="4743451"/>
                <a:ext cx="22225" cy="28575"/>
              </a:xfrm>
              <a:custGeom>
                <a:gdLst>
                  <a:gd fmla="*/ 62 w 130" name="T0"/>
                  <a:gd fmla="*/ 0 h 168" name="T1"/>
                  <a:gd fmla="*/ 79 w 130" name="T2"/>
                  <a:gd fmla="*/ 3 h 168" name="T3"/>
                  <a:gd fmla="*/ 95 w 130" name="T4"/>
                  <a:gd fmla="*/ 12 h 168" name="T5"/>
                  <a:gd fmla="*/ 107 w 130" name="T6"/>
                  <a:gd fmla="*/ 25 h 168" name="T7"/>
                  <a:gd fmla="*/ 114 w 130" name="T8"/>
                  <a:gd fmla="*/ 42 h 168" name="T9"/>
                  <a:gd fmla="*/ 129 w 130" name="T10"/>
                  <a:gd fmla="*/ 96 h 168" name="T11"/>
                  <a:gd fmla="*/ 130 w 130" name="T12"/>
                  <a:gd fmla="*/ 111 h 168" name="T13"/>
                  <a:gd fmla="*/ 128 w 130" name="T14"/>
                  <a:gd fmla="*/ 126 h 168" name="T15"/>
                  <a:gd fmla="*/ 123 w 130" name="T16"/>
                  <a:gd fmla="*/ 139 h 168" name="T17"/>
                  <a:gd fmla="*/ 114 w 130" name="T18"/>
                  <a:gd fmla="*/ 151 h 168" name="T19"/>
                  <a:gd fmla="*/ 102 w 130" name="T20"/>
                  <a:gd fmla="*/ 160 h 168" name="T21"/>
                  <a:gd fmla="*/ 87 w 130" name="T22"/>
                  <a:gd fmla="*/ 167 h 168" name="T23"/>
                  <a:gd fmla="*/ 80 w 130" name="T24"/>
                  <a:gd fmla="*/ 168 h 168" name="T25"/>
                  <a:gd fmla="*/ 72 w 130" name="T26"/>
                  <a:gd fmla="*/ 168 h 168" name="T27"/>
                  <a:gd fmla="*/ 58 w 130" name="T28"/>
                  <a:gd fmla="*/ 166 h 168" name="T29"/>
                  <a:gd fmla="*/ 44 w 130" name="T30"/>
                  <a:gd fmla="*/ 160 h 168" name="T31"/>
                  <a:gd fmla="*/ 32 w 130" name="T32"/>
                  <a:gd fmla="*/ 152 h 168" name="T33"/>
                  <a:gd fmla="*/ 23 w 130" name="T34"/>
                  <a:gd fmla="*/ 140 h 168" name="T35"/>
                  <a:gd fmla="*/ 16 w 130" name="T36"/>
                  <a:gd fmla="*/ 125 h 168" name="T37"/>
                  <a:gd fmla="*/ 2 w 130" name="T38"/>
                  <a:gd fmla="*/ 72 h 168" name="T39"/>
                  <a:gd fmla="*/ 0 w 130" name="T40"/>
                  <a:gd fmla="*/ 56 h 168" name="T41"/>
                  <a:gd fmla="*/ 2 w 130" name="T42"/>
                  <a:gd fmla="*/ 41 h 168" name="T43"/>
                  <a:gd fmla="*/ 8 w 130" name="T44"/>
                  <a:gd fmla="*/ 28 h 168" name="T45"/>
                  <a:gd fmla="*/ 17 w 130" name="T46"/>
                  <a:gd fmla="*/ 17 h 168" name="T47"/>
                  <a:gd fmla="*/ 29 w 130" name="T48"/>
                  <a:gd fmla="*/ 7 h 168" name="T49"/>
                  <a:gd fmla="*/ 43 w 130" name="T50"/>
                  <a:gd fmla="*/ 2 h 168" name="T51"/>
                  <a:gd fmla="*/ 62 w 130" name="T52"/>
                  <a:gd fmla="*/ 0 h 168"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168" w="130">
                    <a:moveTo>
                      <a:pt x="62" y="0"/>
                    </a:moveTo>
                    <a:lnTo>
                      <a:pt x="79" y="3"/>
                    </a:lnTo>
                    <a:lnTo>
                      <a:pt x="95" y="12"/>
                    </a:lnTo>
                    <a:lnTo>
                      <a:pt x="107" y="25"/>
                    </a:lnTo>
                    <a:lnTo>
                      <a:pt x="114" y="42"/>
                    </a:lnTo>
                    <a:lnTo>
                      <a:pt x="129" y="96"/>
                    </a:lnTo>
                    <a:lnTo>
                      <a:pt x="130" y="111"/>
                    </a:lnTo>
                    <a:lnTo>
                      <a:pt x="128" y="126"/>
                    </a:lnTo>
                    <a:lnTo>
                      <a:pt x="123" y="139"/>
                    </a:lnTo>
                    <a:lnTo>
                      <a:pt x="114" y="151"/>
                    </a:lnTo>
                    <a:lnTo>
                      <a:pt x="102" y="160"/>
                    </a:lnTo>
                    <a:lnTo>
                      <a:pt x="87" y="167"/>
                    </a:lnTo>
                    <a:lnTo>
                      <a:pt x="80" y="168"/>
                    </a:lnTo>
                    <a:lnTo>
                      <a:pt x="72" y="168"/>
                    </a:lnTo>
                    <a:lnTo>
                      <a:pt x="58" y="166"/>
                    </a:lnTo>
                    <a:lnTo>
                      <a:pt x="44" y="160"/>
                    </a:lnTo>
                    <a:lnTo>
                      <a:pt x="32" y="152"/>
                    </a:lnTo>
                    <a:lnTo>
                      <a:pt x="23" y="140"/>
                    </a:lnTo>
                    <a:lnTo>
                      <a:pt x="16" y="125"/>
                    </a:lnTo>
                    <a:lnTo>
                      <a:pt x="2" y="72"/>
                    </a:lnTo>
                    <a:lnTo>
                      <a:pt x="0" y="56"/>
                    </a:lnTo>
                    <a:lnTo>
                      <a:pt x="2" y="41"/>
                    </a:lnTo>
                    <a:lnTo>
                      <a:pt x="8" y="28"/>
                    </a:lnTo>
                    <a:lnTo>
                      <a:pt x="17" y="17"/>
                    </a:lnTo>
                    <a:lnTo>
                      <a:pt x="29" y="7"/>
                    </a:lnTo>
                    <a:lnTo>
                      <a:pt x="43" y="2"/>
                    </a:lnTo>
                    <a:lnTo>
                      <a:pt x="62" y="0"/>
                    </a:lnTo>
                    <a:close/>
                  </a:path>
                </a:pathLst>
              </a:custGeom>
              <a:grpFill/>
              <a:ln w="0">
                <a:noFill/>
                <a:prstDash val="solid"/>
                <a:round/>
              </a:ln>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bg-BG" noProof="0" normalizeH="0" spc="0" strike="noStrike" sz="1400" u="none">
                  <a:ln>
                    <a:noFill/>
                  </a:ln>
                  <a:solidFill>
                    <a:srgbClr val="EFF0F4"/>
                  </a:solidFill>
                  <a:effectLst/>
                  <a:uLnTx/>
                  <a:uFillTx/>
                  <a:latin typeface="+mn-ea"/>
                </a:endParaRPr>
              </a:p>
            </p:txBody>
          </p:sp>
          <p:sp>
            <p:nvSpPr>
              <p:cNvPr id="49" name="Freeform 18">
                <a:extLst>
                  <a:ext uri="{FF2B5EF4-FFF2-40B4-BE49-F238E27FC236}">
                    <a16:creationId xmlns:a16="http://schemas.microsoft.com/office/drawing/2014/main" id="{6A3247DA-7920-4CAB-AA70-9F61FDED8064}"/>
                  </a:ext>
                </a:extLst>
              </p:cNvPr>
              <p:cNvSpPr/>
              <p:nvPr/>
            </p:nvSpPr>
            <p:spPr bwMode="auto">
              <a:xfrm>
                <a:off x="517526" y="4791076"/>
                <a:ext cx="22225" cy="28575"/>
              </a:xfrm>
              <a:custGeom>
                <a:gdLst>
                  <a:gd fmla="*/ 62 w 131" name="T0"/>
                  <a:gd fmla="*/ 0 h 169" name="T1"/>
                  <a:gd fmla="*/ 80 w 131" name="T2"/>
                  <a:gd fmla="*/ 3 h 169" name="T3"/>
                  <a:gd fmla="*/ 95 w 131" name="T4"/>
                  <a:gd fmla="*/ 13 h 169" name="T5"/>
                  <a:gd fmla="*/ 107 w 131" name="T6"/>
                  <a:gd fmla="*/ 25 h 169" name="T7"/>
                  <a:gd fmla="*/ 114 w 131" name="T8"/>
                  <a:gd fmla="*/ 42 h 169" name="T9"/>
                  <a:gd fmla="*/ 129 w 131" name="T10"/>
                  <a:gd fmla="*/ 97 h 169" name="T11"/>
                  <a:gd fmla="*/ 131 w 131" name="T12"/>
                  <a:gd fmla="*/ 111 h 169" name="T13"/>
                  <a:gd fmla="*/ 129 w 131" name="T14"/>
                  <a:gd fmla="*/ 126 h 169" name="T15"/>
                  <a:gd fmla="*/ 123 w 131" name="T16"/>
                  <a:gd fmla="*/ 140 h 169" name="T17"/>
                  <a:gd fmla="*/ 114 w 131" name="T18"/>
                  <a:gd fmla="*/ 152 h 169" name="T19"/>
                  <a:gd fmla="*/ 102 w 131" name="T20"/>
                  <a:gd fmla="*/ 160 h 169" name="T21"/>
                  <a:gd fmla="*/ 88 w 131" name="T22"/>
                  <a:gd fmla="*/ 167 h 169" name="T23"/>
                  <a:gd fmla="*/ 81 w 131" name="T24"/>
                  <a:gd fmla="*/ 168 h 169" name="T25"/>
                  <a:gd fmla="*/ 73 w 131" name="T26"/>
                  <a:gd fmla="*/ 169 h 169" name="T27"/>
                  <a:gd fmla="*/ 58 w 131" name="T28"/>
                  <a:gd fmla="*/ 167 h 169" name="T29"/>
                  <a:gd fmla="*/ 44 w 131" name="T30"/>
                  <a:gd fmla="*/ 161 h 169" name="T31"/>
                  <a:gd fmla="*/ 33 w 131" name="T32"/>
                  <a:gd fmla="*/ 152 h 169" name="T33"/>
                  <a:gd fmla="*/ 23 w 131" name="T34"/>
                  <a:gd fmla="*/ 140 h 169" name="T35"/>
                  <a:gd fmla="*/ 18 w 131" name="T36"/>
                  <a:gd fmla="*/ 126 h 169" name="T37"/>
                  <a:gd fmla="*/ 2 w 131" name="T38"/>
                  <a:gd fmla="*/ 72 h 169" name="T39"/>
                  <a:gd fmla="*/ 0 w 131" name="T40"/>
                  <a:gd fmla="*/ 57 h 169" name="T41"/>
                  <a:gd fmla="*/ 2 w 131" name="T42"/>
                  <a:gd fmla="*/ 42 h 169" name="T43"/>
                  <a:gd fmla="*/ 8 w 131" name="T44"/>
                  <a:gd fmla="*/ 28 h 169" name="T45"/>
                  <a:gd fmla="*/ 18 w 131" name="T46"/>
                  <a:gd fmla="*/ 17 h 169" name="T47"/>
                  <a:gd fmla="*/ 29 w 131" name="T48"/>
                  <a:gd fmla="*/ 8 h 169" name="T49"/>
                  <a:gd fmla="*/ 43 w 131" name="T50"/>
                  <a:gd fmla="*/ 2 h 169" name="T51"/>
                  <a:gd fmla="*/ 62 w 131" name="T52"/>
                  <a:gd fmla="*/ 0 h 169"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169" w="131">
                    <a:moveTo>
                      <a:pt x="62" y="0"/>
                    </a:moveTo>
                    <a:lnTo>
                      <a:pt x="80" y="3"/>
                    </a:lnTo>
                    <a:lnTo>
                      <a:pt x="95" y="13"/>
                    </a:lnTo>
                    <a:lnTo>
                      <a:pt x="107" y="25"/>
                    </a:lnTo>
                    <a:lnTo>
                      <a:pt x="114" y="42"/>
                    </a:lnTo>
                    <a:lnTo>
                      <a:pt x="129" y="97"/>
                    </a:lnTo>
                    <a:lnTo>
                      <a:pt x="131" y="111"/>
                    </a:lnTo>
                    <a:lnTo>
                      <a:pt x="129" y="126"/>
                    </a:lnTo>
                    <a:lnTo>
                      <a:pt x="123" y="140"/>
                    </a:lnTo>
                    <a:lnTo>
                      <a:pt x="114" y="152"/>
                    </a:lnTo>
                    <a:lnTo>
                      <a:pt x="102" y="160"/>
                    </a:lnTo>
                    <a:lnTo>
                      <a:pt x="88" y="167"/>
                    </a:lnTo>
                    <a:lnTo>
                      <a:pt x="81" y="168"/>
                    </a:lnTo>
                    <a:lnTo>
                      <a:pt x="73" y="169"/>
                    </a:lnTo>
                    <a:lnTo>
                      <a:pt x="58" y="167"/>
                    </a:lnTo>
                    <a:lnTo>
                      <a:pt x="44" y="161"/>
                    </a:lnTo>
                    <a:lnTo>
                      <a:pt x="33" y="152"/>
                    </a:lnTo>
                    <a:lnTo>
                      <a:pt x="23" y="140"/>
                    </a:lnTo>
                    <a:lnTo>
                      <a:pt x="18" y="126"/>
                    </a:lnTo>
                    <a:lnTo>
                      <a:pt x="2" y="72"/>
                    </a:lnTo>
                    <a:lnTo>
                      <a:pt x="0" y="57"/>
                    </a:lnTo>
                    <a:lnTo>
                      <a:pt x="2" y="42"/>
                    </a:lnTo>
                    <a:lnTo>
                      <a:pt x="8" y="28"/>
                    </a:lnTo>
                    <a:lnTo>
                      <a:pt x="18" y="17"/>
                    </a:lnTo>
                    <a:lnTo>
                      <a:pt x="29" y="8"/>
                    </a:lnTo>
                    <a:lnTo>
                      <a:pt x="43" y="2"/>
                    </a:lnTo>
                    <a:lnTo>
                      <a:pt x="62" y="0"/>
                    </a:lnTo>
                    <a:close/>
                  </a:path>
                </a:pathLst>
              </a:custGeom>
              <a:grpFill/>
              <a:ln w="0">
                <a:noFill/>
                <a:prstDash val="solid"/>
                <a:round/>
              </a:ln>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bg-BG" noProof="0" normalizeH="0" spc="0" strike="noStrike" sz="1400" u="none">
                  <a:ln>
                    <a:noFill/>
                  </a:ln>
                  <a:solidFill>
                    <a:srgbClr val="EFF0F4"/>
                  </a:solidFill>
                  <a:effectLst/>
                  <a:uLnTx/>
                  <a:uFillTx/>
                  <a:latin typeface="+mn-ea"/>
                </a:endParaRPr>
              </a:p>
            </p:txBody>
          </p:sp>
          <p:sp>
            <p:nvSpPr>
              <p:cNvPr id="50" name="Freeform 19">
                <a:extLst>
                  <a:ext uri="{FF2B5EF4-FFF2-40B4-BE49-F238E27FC236}">
                    <a16:creationId xmlns:a16="http://schemas.microsoft.com/office/drawing/2014/main" id="{E3337FB6-B04B-4F1C-A83F-A9BD84AB479E}"/>
                  </a:ext>
                </a:extLst>
              </p:cNvPr>
              <p:cNvSpPr/>
              <p:nvPr/>
            </p:nvSpPr>
            <p:spPr bwMode="auto">
              <a:xfrm>
                <a:off x="1001713" y="4646613"/>
                <a:ext cx="23813" cy="30163"/>
              </a:xfrm>
              <a:custGeom>
                <a:gdLst>
                  <a:gd fmla="*/ 69 w 131" name="T0"/>
                  <a:gd fmla="*/ 0 h 169" name="T1"/>
                  <a:gd fmla="*/ 88 w 131" name="T2"/>
                  <a:gd fmla="*/ 2 h 169" name="T3"/>
                  <a:gd fmla="*/ 102 w 131" name="T4"/>
                  <a:gd fmla="*/ 8 h 169" name="T5"/>
                  <a:gd fmla="*/ 114 w 131" name="T6"/>
                  <a:gd fmla="*/ 17 h 169" name="T7"/>
                  <a:gd fmla="*/ 122 w 131" name="T8"/>
                  <a:gd fmla="*/ 29 h 169" name="T9"/>
                  <a:gd fmla="*/ 129 w 131" name="T10"/>
                  <a:gd fmla="*/ 42 h 169" name="T11"/>
                  <a:gd fmla="*/ 131 w 131" name="T12"/>
                  <a:gd fmla="*/ 57 h 169" name="T13"/>
                  <a:gd fmla="*/ 129 w 131" name="T14"/>
                  <a:gd fmla="*/ 73 h 169" name="T15"/>
                  <a:gd fmla="*/ 114 w 131" name="T16"/>
                  <a:gd fmla="*/ 127 h 169" name="T17"/>
                  <a:gd fmla="*/ 108 w 131" name="T18"/>
                  <a:gd fmla="*/ 141 h 169" name="T19"/>
                  <a:gd fmla="*/ 99 w 131" name="T20"/>
                  <a:gd fmla="*/ 152 h 169" name="T21"/>
                  <a:gd fmla="*/ 87 w 131" name="T22"/>
                  <a:gd fmla="*/ 161 h 169" name="T23"/>
                  <a:gd fmla="*/ 73 w 131" name="T24"/>
                  <a:gd fmla="*/ 167 h 169" name="T25"/>
                  <a:gd fmla="*/ 58 w 131" name="T26"/>
                  <a:gd fmla="*/ 169 h 169" name="T27"/>
                  <a:gd fmla="*/ 50 w 131" name="T28"/>
                  <a:gd fmla="*/ 168 h 169" name="T29"/>
                  <a:gd fmla="*/ 43 w 131" name="T30"/>
                  <a:gd fmla="*/ 167 h 169" name="T31"/>
                  <a:gd fmla="*/ 26 w 131" name="T32"/>
                  <a:gd fmla="*/ 160 h 169" name="T33"/>
                  <a:gd fmla="*/ 13 w 131" name="T34"/>
                  <a:gd fmla="*/ 147 h 169" name="T35"/>
                  <a:gd fmla="*/ 4 w 131" name="T36"/>
                  <a:gd fmla="*/ 132 h 169" name="T37"/>
                  <a:gd fmla="*/ 0 w 131" name="T38"/>
                  <a:gd fmla="*/ 115 h 169" name="T39"/>
                  <a:gd fmla="*/ 2 w 131" name="T40"/>
                  <a:gd fmla="*/ 97 h 169" name="T41"/>
                  <a:gd fmla="*/ 17 w 131" name="T42"/>
                  <a:gd fmla="*/ 43 h 169" name="T43"/>
                  <a:gd fmla="*/ 25 w 131" name="T44"/>
                  <a:gd fmla="*/ 26 h 169" name="T45"/>
                  <a:gd fmla="*/ 36 w 131" name="T46"/>
                  <a:gd fmla="*/ 13 h 169" name="T47"/>
                  <a:gd fmla="*/ 51 w 131" name="T48"/>
                  <a:gd fmla="*/ 3 h 169" name="T49"/>
                  <a:gd fmla="*/ 69 w 131" name="T50"/>
                  <a:gd fmla="*/ 0 h 169"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169" w="131">
                    <a:moveTo>
                      <a:pt x="69" y="0"/>
                    </a:moveTo>
                    <a:lnTo>
                      <a:pt x="88" y="2"/>
                    </a:lnTo>
                    <a:lnTo>
                      <a:pt x="102" y="8"/>
                    </a:lnTo>
                    <a:lnTo>
                      <a:pt x="114" y="17"/>
                    </a:lnTo>
                    <a:lnTo>
                      <a:pt x="122" y="29"/>
                    </a:lnTo>
                    <a:lnTo>
                      <a:pt x="129" y="42"/>
                    </a:lnTo>
                    <a:lnTo>
                      <a:pt x="131" y="57"/>
                    </a:lnTo>
                    <a:lnTo>
                      <a:pt x="129" y="73"/>
                    </a:lnTo>
                    <a:lnTo>
                      <a:pt x="114" y="127"/>
                    </a:lnTo>
                    <a:lnTo>
                      <a:pt x="108" y="141"/>
                    </a:lnTo>
                    <a:lnTo>
                      <a:pt x="99" y="152"/>
                    </a:lnTo>
                    <a:lnTo>
                      <a:pt x="87" y="161"/>
                    </a:lnTo>
                    <a:lnTo>
                      <a:pt x="73" y="167"/>
                    </a:lnTo>
                    <a:lnTo>
                      <a:pt x="58" y="169"/>
                    </a:lnTo>
                    <a:lnTo>
                      <a:pt x="50" y="168"/>
                    </a:lnTo>
                    <a:lnTo>
                      <a:pt x="43" y="167"/>
                    </a:lnTo>
                    <a:lnTo>
                      <a:pt x="26" y="160"/>
                    </a:lnTo>
                    <a:lnTo>
                      <a:pt x="13" y="147"/>
                    </a:lnTo>
                    <a:lnTo>
                      <a:pt x="4" y="132"/>
                    </a:lnTo>
                    <a:lnTo>
                      <a:pt x="0" y="115"/>
                    </a:lnTo>
                    <a:lnTo>
                      <a:pt x="2" y="97"/>
                    </a:lnTo>
                    <a:lnTo>
                      <a:pt x="17" y="43"/>
                    </a:lnTo>
                    <a:lnTo>
                      <a:pt x="25" y="26"/>
                    </a:lnTo>
                    <a:lnTo>
                      <a:pt x="36" y="13"/>
                    </a:lnTo>
                    <a:lnTo>
                      <a:pt x="51" y="3"/>
                    </a:lnTo>
                    <a:lnTo>
                      <a:pt x="69" y="0"/>
                    </a:lnTo>
                    <a:close/>
                  </a:path>
                </a:pathLst>
              </a:custGeom>
              <a:grpFill/>
              <a:ln w="0">
                <a:noFill/>
                <a:prstDash val="solid"/>
                <a:round/>
              </a:ln>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bg-BG" noProof="0" normalizeH="0" spc="0" strike="noStrike" sz="1400" u="none">
                  <a:ln>
                    <a:noFill/>
                  </a:ln>
                  <a:solidFill>
                    <a:srgbClr val="EFF0F4"/>
                  </a:solidFill>
                  <a:effectLst/>
                  <a:uLnTx/>
                  <a:uFillTx/>
                  <a:latin typeface="+mn-ea"/>
                </a:endParaRPr>
              </a:p>
            </p:txBody>
          </p:sp>
          <p:sp>
            <p:nvSpPr>
              <p:cNvPr id="51" name="Freeform 20">
                <a:extLst>
                  <a:ext uri="{FF2B5EF4-FFF2-40B4-BE49-F238E27FC236}">
                    <a16:creationId xmlns:a16="http://schemas.microsoft.com/office/drawing/2014/main" id="{FE1AC17C-84AC-4158-9D31-59215FBE78D7}"/>
                  </a:ext>
                </a:extLst>
              </p:cNvPr>
              <p:cNvSpPr/>
              <p:nvPr/>
            </p:nvSpPr>
            <p:spPr bwMode="auto">
              <a:xfrm>
                <a:off x="1014413" y="4598988"/>
                <a:ext cx="23813" cy="30163"/>
              </a:xfrm>
              <a:custGeom>
                <a:gdLst>
                  <a:gd fmla="*/ 70 w 131" name="T0"/>
                  <a:gd fmla="*/ 0 h 169" name="T1"/>
                  <a:gd fmla="*/ 88 w 131" name="T2"/>
                  <a:gd fmla="*/ 2 h 169" name="T3"/>
                  <a:gd fmla="*/ 102 w 131" name="T4"/>
                  <a:gd fmla="*/ 8 h 169" name="T5"/>
                  <a:gd fmla="*/ 114 w 131" name="T6"/>
                  <a:gd fmla="*/ 17 h 169" name="T7"/>
                  <a:gd fmla="*/ 122 w 131" name="T8"/>
                  <a:gd fmla="*/ 29 h 169" name="T9"/>
                  <a:gd fmla="*/ 129 w 131" name="T10"/>
                  <a:gd fmla="*/ 43 h 169" name="T11"/>
                  <a:gd fmla="*/ 131 w 131" name="T12"/>
                  <a:gd fmla="*/ 57 h 169" name="T13"/>
                  <a:gd fmla="*/ 129 w 131" name="T14"/>
                  <a:gd fmla="*/ 72 h 169" name="T15"/>
                  <a:gd fmla="*/ 114 w 131" name="T16"/>
                  <a:gd fmla="*/ 127 h 169" name="T17"/>
                  <a:gd fmla="*/ 108 w 131" name="T18"/>
                  <a:gd fmla="*/ 140 h 169" name="T19"/>
                  <a:gd fmla="*/ 99 w 131" name="T20"/>
                  <a:gd fmla="*/ 152 h 169" name="T21"/>
                  <a:gd fmla="*/ 87 w 131" name="T22"/>
                  <a:gd fmla="*/ 162 h 169" name="T23"/>
                  <a:gd fmla="*/ 73 w 131" name="T24"/>
                  <a:gd fmla="*/ 167 h 169" name="T25"/>
                  <a:gd fmla="*/ 58 w 131" name="T26"/>
                  <a:gd fmla="*/ 169 h 169" name="T27"/>
                  <a:gd fmla="*/ 50 w 131" name="T28"/>
                  <a:gd fmla="*/ 168 h 169" name="T29"/>
                  <a:gd fmla="*/ 43 w 131" name="T30"/>
                  <a:gd fmla="*/ 167 h 169" name="T31"/>
                  <a:gd fmla="*/ 29 w 131" name="T32"/>
                  <a:gd fmla="*/ 162 h 169" name="T33"/>
                  <a:gd fmla="*/ 17 w 131" name="T34"/>
                  <a:gd fmla="*/ 152 h 169" name="T35"/>
                  <a:gd fmla="*/ 8 w 131" name="T36"/>
                  <a:gd fmla="*/ 140 h 169" name="T37"/>
                  <a:gd fmla="*/ 2 w 131" name="T38"/>
                  <a:gd fmla="*/ 127 h 169" name="T39"/>
                  <a:gd fmla="*/ 0 w 131" name="T40"/>
                  <a:gd fmla="*/ 112 h 169" name="T41"/>
                  <a:gd fmla="*/ 2 w 131" name="T42"/>
                  <a:gd fmla="*/ 97 h 169" name="T43"/>
                  <a:gd fmla="*/ 17 w 131" name="T44"/>
                  <a:gd fmla="*/ 43 h 169" name="T45"/>
                  <a:gd fmla="*/ 25 w 131" name="T46"/>
                  <a:gd fmla="*/ 27 h 169" name="T47"/>
                  <a:gd fmla="*/ 36 w 131" name="T48"/>
                  <a:gd fmla="*/ 13 h 169" name="T49"/>
                  <a:gd fmla="*/ 51 w 131" name="T50"/>
                  <a:gd fmla="*/ 4 h 169" name="T51"/>
                  <a:gd fmla="*/ 70 w 131" name="T52"/>
                  <a:gd fmla="*/ 0 h 169"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169" w="131">
                    <a:moveTo>
                      <a:pt x="70" y="0"/>
                    </a:moveTo>
                    <a:lnTo>
                      <a:pt x="88" y="2"/>
                    </a:lnTo>
                    <a:lnTo>
                      <a:pt x="102" y="8"/>
                    </a:lnTo>
                    <a:lnTo>
                      <a:pt x="114" y="17"/>
                    </a:lnTo>
                    <a:lnTo>
                      <a:pt x="122" y="29"/>
                    </a:lnTo>
                    <a:lnTo>
                      <a:pt x="129" y="43"/>
                    </a:lnTo>
                    <a:lnTo>
                      <a:pt x="131" y="57"/>
                    </a:lnTo>
                    <a:lnTo>
                      <a:pt x="129" y="72"/>
                    </a:lnTo>
                    <a:lnTo>
                      <a:pt x="114" y="127"/>
                    </a:lnTo>
                    <a:lnTo>
                      <a:pt x="108" y="140"/>
                    </a:lnTo>
                    <a:lnTo>
                      <a:pt x="99" y="152"/>
                    </a:lnTo>
                    <a:lnTo>
                      <a:pt x="87" y="162"/>
                    </a:lnTo>
                    <a:lnTo>
                      <a:pt x="73" y="167"/>
                    </a:lnTo>
                    <a:lnTo>
                      <a:pt x="58" y="169"/>
                    </a:lnTo>
                    <a:lnTo>
                      <a:pt x="50" y="168"/>
                    </a:lnTo>
                    <a:lnTo>
                      <a:pt x="43" y="167"/>
                    </a:lnTo>
                    <a:lnTo>
                      <a:pt x="29" y="162"/>
                    </a:lnTo>
                    <a:lnTo>
                      <a:pt x="17" y="152"/>
                    </a:lnTo>
                    <a:lnTo>
                      <a:pt x="8" y="140"/>
                    </a:lnTo>
                    <a:lnTo>
                      <a:pt x="2" y="127"/>
                    </a:lnTo>
                    <a:lnTo>
                      <a:pt x="0" y="112"/>
                    </a:lnTo>
                    <a:lnTo>
                      <a:pt x="2" y="97"/>
                    </a:lnTo>
                    <a:lnTo>
                      <a:pt x="17" y="43"/>
                    </a:lnTo>
                    <a:lnTo>
                      <a:pt x="25" y="27"/>
                    </a:lnTo>
                    <a:lnTo>
                      <a:pt x="36" y="13"/>
                    </a:lnTo>
                    <a:lnTo>
                      <a:pt x="51" y="4"/>
                    </a:lnTo>
                    <a:lnTo>
                      <a:pt x="70" y="0"/>
                    </a:lnTo>
                    <a:close/>
                  </a:path>
                </a:pathLst>
              </a:custGeom>
              <a:grpFill/>
              <a:ln w="0">
                <a:noFill/>
                <a:prstDash val="solid"/>
                <a:round/>
              </a:ln>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bg-BG" noProof="0" normalizeH="0" spc="0" strike="noStrike" sz="1400" u="none">
                  <a:ln>
                    <a:noFill/>
                  </a:ln>
                  <a:solidFill>
                    <a:srgbClr val="EFF0F4"/>
                  </a:solidFill>
                  <a:effectLst/>
                  <a:uLnTx/>
                  <a:uFillTx/>
                  <a:latin typeface="+mn-ea"/>
                </a:endParaRPr>
              </a:p>
            </p:txBody>
          </p:sp>
          <p:sp>
            <p:nvSpPr>
              <p:cNvPr id="52" name="Freeform 21">
                <a:extLst>
                  <a:ext uri="{FF2B5EF4-FFF2-40B4-BE49-F238E27FC236}">
                    <a16:creationId xmlns:a16="http://schemas.microsoft.com/office/drawing/2014/main" id="{51B400CC-8E9D-43D7-81FB-E165FE585BF4}"/>
                  </a:ext>
                </a:extLst>
              </p:cNvPr>
              <p:cNvSpPr/>
              <p:nvPr/>
            </p:nvSpPr>
            <p:spPr bwMode="auto">
              <a:xfrm>
                <a:off x="1027113" y="4551363"/>
                <a:ext cx="20638" cy="30163"/>
              </a:xfrm>
              <a:custGeom>
                <a:gdLst>
                  <a:gd fmla="*/ 65 w 119" name="T0"/>
                  <a:gd fmla="*/ 0 h 170" name="T1"/>
                  <a:gd fmla="*/ 82 w 119" name="T2"/>
                  <a:gd fmla="*/ 5 h 170" name="T3"/>
                  <a:gd fmla="*/ 96 w 119" name="T4"/>
                  <a:gd fmla="*/ 15 h 170" name="T5"/>
                  <a:gd fmla="*/ 108 w 119" name="T6"/>
                  <a:gd fmla="*/ 28 h 170" name="T7"/>
                  <a:gd fmla="*/ 114 w 119" name="T8"/>
                  <a:gd fmla="*/ 45 h 170" name="T9"/>
                  <a:gd fmla="*/ 118 w 119" name="T10"/>
                  <a:gd fmla="*/ 70 h 170" name="T11"/>
                  <a:gd fmla="*/ 119 w 119" name="T12"/>
                  <a:gd fmla="*/ 93 h 170" name="T13"/>
                  <a:gd fmla="*/ 118 w 119" name="T14"/>
                  <a:gd fmla="*/ 118 h 170" name="T15"/>
                  <a:gd fmla="*/ 114 w 119" name="T16"/>
                  <a:gd fmla="*/ 135 h 170" name="T17"/>
                  <a:gd fmla="*/ 105 w 119" name="T18"/>
                  <a:gd fmla="*/ 150 h 170" name="T19"/>
                  <a:gd fmla="*/ 92 w 119" name="T20"/>
                  <a:gd fmla="*/ 160 h 170" name="T21"/>
                  <a:gd fmla="*/ 77 w 119" name="T22"/>
                  <a:gd fmla="*/ 168 h 170" name="T23"/>
                  <a:gd fmla="*/ 60 w 119" name="T24"/>
                  <a:gd fmla="*/ 170 h 170" name="T25"/>
                  <a:gd fmla="*/ 57 w 119" name="T26"/>
                  <a:gd fmla="*/ 170 h 170" name="T27"/>
                  <a:gd fmla="*/ 55 w 119" name="T28"/>
                  <a:gd fmla="*/ 170 h 170" name="T29"/>
                  <a:gd fmla="*/ 36 w 119" name="T30"/>
                  <a:gd fmla="*/ 165 h 170" name="T31"/>
                  <a:gd fmla="*/ 21 w 119" name="T32"/>
                  <a:gd fmla="*/ 155 h 170" name="T33"/>
                  <a:gd fmla="*/ 10 w 119" name="T34"/>
                  <a:gd fmla="*/ 142 h 170" name="T35"/>
                  <a:gd fmla="*/ 3 w 119" name="T36"/>
                  <a:gd fmla="*/ 125 h 170" name="T37"/>
                  <a:gd fmla="*/ 2 w 119" name="T38"/>
                  <a:gd fmla="*/ 107 h 170" name="T39"/>
                  <a:gd fmla="*/ 3 w 119" name="T40"/>
                  <a:gd fmla="*/ 101 h 170" name="T41"/>
                  <a:gd fmla="*/ 3 w 119" name="T42"/>
                  <a:gd fmla="*/ 93 h 170" name="T43"/>
                  <a:gd fmla="*/ 2 w 119" name="T44"/>
                  <a:gd fmla="*/ 81 h 170" name="T45"/>
                  <a:gd fmla="*/ 1 w 119" name="T46"/>
                  <a:gd fmla="*/ 68 h 170" name="T47"/>
                  <a:gd fmla="*/ 0 w 119" name="T48"/>
                  <a:gd fmla="*/ 50 h 170" name="T49"/>
                  <a:gd fmla="*/ 5 w 119" name="T50"/>
                  <a:gd fmla="*/ 33 h 170" name="T51"/>
                  <a:gd fmla="*/ 15 w 119" name="T52"/>
                  <a:gd fmla="*/ 18 h 170" name="T53"/>
                  <a:gd fmla="*/ 29 w 119" name="T54"/>
                  <a:gd fmla="*/ 7 h 170" name="T55"/>
                  <a:gd fmla="*/ 47 w 119" name="T56"/>
                  <a:gd fmla="*/ 1 h 170" name="T57"/>
                  <a:gd fmla="*/ 65 w 119" name="T58"/>
                  <a:gd fmla="*/ 0 h 170"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170" w="119">
                    <a:moveTo>
                      <a:pt x="65" y="0"/>
                    </a:moveTo>
                    <a:lnTo>
                      <a:pt x="82" y="5"/>
                    </a:lnTo>
                    <a:lnTo>
                      <a:pt x="96" y="15"/>
                    </a:lnTo>
                    <a:lnTo>
                      <a:pt x="108" y="28"/>
                    </a:lnTo>
                    <a:lnTo>
                      <a:pt x="114" y="45"/>
                    </a:lnTo>
                    <a:lnTo>
                      <a:pt x="118" y="70"/>
                    </a:lnTo>
                    <a:lnTo>
                      <a:pt x="119" y="93"/>
                    </a:lnTo>
                    <a:lnTo>
                      <a:pt x="118" y="118"/>
                    </a:lnTo>
                    <a:lnTo>
                      <a:pt x="114" y="135"/>
                    </a:lnTo>
                    <a:lnTo>
                      <a:pt x="105" y="150"/>
                    </a:lnTo>
                    <a:lnTo>
                      <a:pt x="92" y="160"/>
                    </a:lnTo>
                    <a:lnTo>
                      <a:pt x="77" y="168"/>
                    </a:lnTo>
                    <a:lnTo>
                      <a:pt x="60" y="170"/>
                    </a:lnTo>
                    <a:lnTo>
                      <a:pt x="57" y="170"/>
                    </a:lnTo>
                    <a:lnTo>
                      <a:pt x="55" y="170"/>
                    </a:lnTo>
                    <a:lnTo>
                      <a:pt x="36" y="165"/>
                    </a:lnTo>
                    <a:lnTo>
                      <a:pt x="21" y="155"/>
                    </a:lnTo>
                    <a:lnTo>
                      <a:pt x="10" y="142"/>
                    </a:lnTo>
                    <a:lnTo>
                      <a:pt x="3" y="125"/>
                    </a:lnTo>
                    <a:lnTo>
                      <a:pt x="2" y="107"/>
                    </a:lnTo>
                    <a:lnTo>
                      <a:pt x="3" y="101"/>
                    </a:lnTo>
                    <a:lnTo>
                      <a:pt x="3" y="93"/>
                    </a:lnTo>
                    <a:lnTo>
                      <a:pt x="2" y="81"/>
                    </a:lnTo>
                    <a:lnTo>
                      <a:pt x="1" y="68"/>
                    </a:lnTo>
                    <a:lnTo>
                      <a:pt x="0" y="50"/>
                    </a:lnTo>
                    <a:lnTo>
                      <a:pt x="5" y="33"/>
                    </a:lnTo>
                    <a:lnTo>
                      <a:pt x="15" y="18"/>
                    </a:lnTo>
                    <a:lnTo>
                      <a:pt x="29" y="7"/>
                    </a:lnTo>
                    <a:lnTo>
                      <a:pt x="47" y="1"/>
                    </a:lnTo>
                    <a:lnTo>
                      <a:pt x="65" y="0"/>
                    </a:lnTo>
                    <a:close/>
                  </a:path>
                </a:pathLst>
              </a:custGeom>
              <a:grpFill/>
              <a:ln w="0">
                <a:noFill/>
                <a:prstDash val="solid"/>
                <a:round/>
              </a:ln>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bg-BG" noProof="0" normalizeH="0" spc="0" strike="noStrike" sz="1400" u="none">
                  <a:ln>
                    <a:noFill/>
                  </a:ln>
                  <a:solidFill>
                    <a:srgbClr val="EFF0F4"/>
                  </a:solidFill>
                  <a:effectLst/>
                  <a:uLnTx/>
                  <a:uFillTx/>
                  <a:latin typeface="+mn-ea"/>
                </a:endParaRPr>
              </a:p>
            </p:txBody>
          </p:sp>
          <p:sp>
            <p:nvSpPr>
              <p:cNvPr id="53" name="Freeform 22">
                <a:extLst>
                  <a:ext uri="{FF2B5EF4-FFF2-40B4-BE49-F238E27FC236}">
                    <a16:creationId xmlns:a16="http://schemas.microsoft.com/office/drawing/2014/main" id="{96920575-3760-4F80-BADF-554F920ECF1A}"/>
                  </a:ext>
                </a:extLst>
              </p:cNvPr>
              <p:cNvSpPr/>
              <p:nvPr/>
            </p:nvSpPr>
            <p:spPr bwMode="auto">
              <a:xfrm>
                <a:off x="942976" y="4508501"/>
                <a:ext cx="30163" cy="23813"/>
              </a:xfrm>
              <a:custGeom>
                <a:gdLst>
                  <a:gd fmla="*/ 55 w 171" name="T0"/>
                  <a:gd fmla="*/ 0 h 129" name="T1"/>
                  <a:gd fmla="*/ 74 w 171" name="T2"/>
                  <a:gd fmla="*/ 2 h 129" name="T3"/>
                  <a:gd fmla="*/ 128 w 171" name="T4"/>
                  <a:gd fmla="*/ 16 h 129" name="T5"/>
                  <a:gd fmla="*/ 146 w 171" name="T6"/>
                  <a:gd fmla="*/ 24 h 129" name="T7"/>
                  <a:gd fmla="*/ 158 w 171" name="T8"/>
                  <a:gd fmla="*/ 36 h 129" name="T9"/>
                  <a:gd fmla="*/ 167 w 171" name="T10"/>
                  <a:gd fmla="*/ 51 h 129" name="T11"/>
                  <a:gd fmla="*/ 171 w 171" name="T12"/>
                  <a:gd fmla="*/ 68 h 129" name="T13"/>
                  <a:gd fmla="*/ 169 w 171" name="T14"/>
                  <a:gd fmla="*/ 86 h 129" name="T15"/>
                  <a:gd fmla="*/ 164 w 171" name="T16"/>
                  <a:gd fmla="*/ 101 h 129" name="T17"/>
                  <a:gd fmla="*/ 154 w 171" name="T18"/>
                  <a:gd fmla="*/ 113 h 129" name="T19"/>
                  <a:gd fmla="*/ 142 w 171" name="T20"/>
                  <a:gd fmla="*/ 122 h 129" name="T21"/>
                  <a:gd fmla="*/ 128 w 171" name="T22"/>
                  <a:gd fmla="*/ 128 h 129" name="T23"/>
                  <a:gd fmla="*/ 113 w 171" name="T24"/>
                  <a:gd fmla="*/ 129 h 129" name="T25"/>
                  <a:gd fmla="*/ 106 w 171" name="T26"/>
                  <a:gd fmla="*/ 129 h 129" name="T27"/>
                  <a:gd fmla="*/ 98 w 171" name="T28"/>
                  <a:gd fmla="*/ 127 h 129" name="T29"/>
                  <a:gd fmla="*/ 43 w 171" name="T30"/>
                  <a:gd fmla="*/ 113 h 129" name="T31"/>
                  <a:gd fmla="*/ 29 w 171" name="T32"/>
                  <a:gd fmla="*/ 107 h 129" name="T33"/>
                  <a:gd fmla="*/ 18 w 171" name="T34"/>
                  <a:gd fmla="*/ 98 h 129" name="T35"/>
                  <a:gd fmla="*/ 9 w 171" name="T36"/>
                  <a:gd fmla="*/ 86 h 129" name="T37"/>
                  <a:gd fmla="*/ 3 w 171" name="T38"/>
                  <a:gd fmla="*/ 73 h 129" name="T39"/>
                  <a:gd fmla="*/ 0 w 171" name="T40"/>
                  <a:gd fmla="*/ 58 h 129" name="T41"/>
                  <a:gd fmla="*/ 3 w 171" name="T42"/>
                  <a:gd fmla="*/ 43 h 129" name="T43"/>
                  <a:gd fmla="*/ 10 w 171" name="T44"/>
                  <a:gd fmla="*/ 26 h 129" name="T45"/>
                  <a:gd fmla="*/ 23 w 171" name="T46"/>
                  <a:gd fmla="*/ 13 h 129" name="T47"/>
                  <a:gd fmla="*/ 38 w 171" name="T48"/>
                  <a:gd fmla="*/ 3 h 129" name="T49"/>
                  <a:gd fmla="*/ 55 w 171" name="T50"/>
                  <a:gd fmla="*/ 0 h 129"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129" w="171">
                    <a:moveTo>
                      <a:pt x="55" y="0"/>
                    </a:moveTo>
                    <a:lnTo>
                      <a:pt x="74" y="2"/>
                    </a:lnTo>
                    <a:lnTo>
                      <a:pt x="128" y="16"/>
                    </a:lnTo>
                    <a:lnTo>
                      <a:pt x="146" y="24"/>
                    </a:lnTo>
                    <a:lnTo>
                      <a:pt x="158" y="36"/>
                    </a:lnTo>
                    <a:lnTo>
                      <a:pt x="167" y="51"/>
                    </a:lnTo>
                    <a:lnTo>
                      <a:pt x="171" y="68"/>
                    </a:lnTo>
                    <a:lnTo>
                      <a:pt x="169" y="86"/>
                    </a:lnTo>
                    <a:lnTo>
                      <a:pt x="164" y="101"/>
                    </a:lnTo>
                    <a:lnTo>
                      <a:pt x="154" y="113"/>
                    </a:lnTo>
                    <a:lnTo>
                      <a:pt x="142" y="122"/>
                    </a:lnTo>
                    <a:lnTo>
                      <a:pt x="128" y="128"/>
                    </a:lnTo>
                    <a:lnTo>
                      <a:pt x="113" y="129"/>
                    </a:lnTo>
                    <a:lnTo>
                      <a:pt x="106" y="129"/>
                    </a:lnTo>
                    <a:lnTo>
                      <a:pt x="98" y="127"/>
                    </a:lnTo>
                    <a:lnTo>
                      <a:pt x="43" y="113"/>
                    </a:lnTo>
                    <a:lnTo>
                      <a:pt x="29" y="107"/>
                    </a:lnTo>
                    <a:lnTo>
                      <a:pt x="18" y="98"/>
                    </a:lnTo>
                    <a:lnTo>
                      <a:pt x="9" y="86"/>
                    </a:lnTo>
                    <a:lnTo>
                      <a:pt x="3" y="73"/>
                    </a:lnTo>
                    <a:lnTo>
                      <a:pt x="0" y="58"/>
                    </a:lnTo>
                    <a:lnTo>
                      <a:pt x="3" y="43"/>
                    </a:lnTo>
                    <a:lnTo>
                      <a:pt x="10" y="26"/>
                    </a:lnTo>
                    <a:lnTo>
                      <a:pt x="23" y="13"/>
                    </a:lnTo>
                    <a:lnTo>
                      <a:pt x="38" y="3"/>
                    </a:lnTo>
                    <a:lnTo>
                      <a:pt x="55" y="0"/>
                    </a:lnTo>
                    <a:close/>
                  </a:path>
                </a:pathLst>
              </a:custGeom>
              <a:grpFill/>
              <a:ln w="0">
                <a:noFill/>
                <a:prstDash val="solid"/>
                <a:round/>
              </a:ln>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bg-BG" noProof="0" normalizeH="0" spc="0" strike="noStrike" sz="1400" u="none">
                  <a:ln>
                    <a:noFill/>
                  </a:ln>
                  <a:solidFill>
                    <a:srgbClr val="EFF0F4"/>
                  </a:solidFill>
                  <a:effectLst/>
                  <a:uLnTx/>
                  <a:uFillTx/>
                  <a:latin typeface="+mn-ea"/>
                </a:endParaRPr>
              </a:p>
            </p:txBody>
          </p:sp>
          <p:sp>
            <p:nvSpPr>
              <p:cNvPr id="54" name="Freeform 23">
                <a:extLst>
                  <a:ext uri="{FF2B5EF4-FFF2-40B4-BE49-F238E27FC236}">
                    <a16:creationId xmlns:a16="http://schemas.microsoft.com/office/drawing/2014/main" id="{3D4DA762-1C3E-403E-8E31-E52D436146C5}"/>
                  </a:ext>
                </a:extLst>
              </p:cNvPr>
              <p:cNvSpPr/>
              <p:nvPr/>
            </p:nvSpPr>
            <p:spPr bwMode="auto">
              <a:xfrm>
                <a:off x="990601" y="4521201"/>
                <a:ext cx="30163" cy="23813"/>
              </a:xfrm>
              <a:custGeom>
                <a:gdLst>
                  <a:gd fmla="*/ 54 w 170" name="T0"/>
                  <a:gd fmla="*/ 0 h 128" name="T1"/>
                  <a:gd fmla="*/ 73 w 170" name="T2"/>
                  <a:gd fmla="*/ 2 h 128" name="T3"/>
                  <a:gd fmla="*/ 127 w 170" name="T4"/>
                  <a:gd fmla="*/ 17 h 128" name="T5"/>
                  <a:gd fmla="*/ 141 w 170" name="T6"/>
                  <a:gd fmla="*/ 22 h 128" name="T7"/>
                  <a:gd fmla="*/ 153 w 170" name="T8"/>
                  <a:gd fmla="*/ 32 h 128" name="T9"/>
                  <a:gd fmla="*/ 162 w 170" name="T10"/>
                  <a:gd fmla="*/ 43 h 128" name="T11"/>
                  <a:gd fmla="*/ 168 w 170" name="T12"/>
                  <a:gd fmla="*/ 56 h 128" name="T13"/>
                  <a:gd fmla="*/ 170 w 170" name="T14"/>
                  <a:gd fmla="*/ 71 h 128" name="T15"/>
                  <a:gd fmla="*/ 168 w 170" name="T16"/>
                  <a:gd fmla="*/ 87 h 128" name="T17"/>
                  <a:gd fmla="*/ 162 w 170" name="T18"/>
                  <a:gd fmla="*/ 101 h 128" name="T19"/>
                  <a:gd fmla="*/ 153 w 170" name="T20"/>
                  <a:gd fmla="*/ 112 h 128" name="T21"/>
                  <a:gd fmla="*/ 141 w 170" name="T22"/>
                  <a:gd fmla="*/ 121 h 128" name="T23"/>
                  <a:gd fmla="*/ 127 w 170" name="T24"/>
                  <a:gd fmla="*/ 127 h 128" name="T25"/>
                  <a:gd fmla="*/ 112 w 170" name="T26"/>
                  <a:gd fmla="*/ 128 h 128" name="T27"/>
                  <a:gd fmla="*/ 105 w 170" name="T28"/>
                  <a:gd fmla="*/ 128 h 128" name="T29"/>
                  <a:gd fmla="*/ 97 w 170" name="T30"/>
                  <a:gd fmla="*/ 127 h 128" name="T31"/>
                  <a:gd fmla="*/ 43 w 170" name="T32"/>
                  <a:gd fmla="*/ 112 h 128" name="T33"/>
                  <a:gd fmla="*/ 29 w 170" name="T34"/>
                  <a:gd fmla="*/ 107 h 128" name="T35"/>
                  <a:gd fmla="*/ 17 w 170" name="T36"/>
                  <a:gd fmla="*/ 97 h 128" name="T37"/>
                  <a:gd fmla="*/ 7 w 170" name="T38"/>
                  <a:gd fmla="*/ 86 h 128" name="T39"/>
                  <a:gd fmla="*/ 2 w 170" name="T40"/>
                  <a:gd fmla="*/ 72 h 128" name="T41"/>
                  <a:gd fmla="*/ 0 w 170" name="T42"/>
                  <a:gd fmla="*/ 57 h 128" name="T43"/>
                  <a:gd fmla="*/ 2 w 170" name="T44"/>
                  <a:gd fmla="*/ 42 h 128" name="T45"/>
                  <a:gd fmla="*/ 9 w 170" name="T46"/>
                  <a:gd fmla="*/ 25 h 128" name="T47"/>
                  <a:gd fmla="*/ 21 w 170" name="T48"/>
                  <a:gd fmla="*/ 12 h 128" name="T49"/>
                  <a:gd fmla="*/ 36 w 170" name="T50"/>
                  <a:gd fmla="*/ 4 h 128" name="T51"/>
                  <a:gd fmla="*/ 54 w 170" name="T52"/>
                  <a:gd fmla="*/ 0 h 128"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128" w="170">
                    <a:moveTo>
                      <a:pt x="54" y="0"/>
                    </a:moveTo>
                    <a:lnTo>
                      <a:pt x="73" y="2"/>
                    </a:lnTo>
                    <a:lnTo>
                      <a:pt x="127" y="17"/>
                    </a:lnTo>
                    <a:lnTo>
                      <a:pt x="141" y="22"/>
                    </a:lnTo>
                    <a:lnTo>
                      <a:pt x="153" y="32"/>
                    </a:lnTo>
                    <a:lnTo>
                      <a:pt x="162" y="43"/>
                    </a:lnTo>
                    <a:lnTo>
                      <a:pt x="168" y="56"/>
                    </a:lnTo>
                    <a:lnTo>
                      <a:pt x="170" y="71"/>
                    </a:lnTo>
                    <a:lnTo>
                      <a:pt x="168" y="87"/>
                    </a:lnTo>
                    <a:lnTo>
                      <a:pt x="162" y="101"/>
                    </a:lnTo>
                    <a:lnTo>
                      <a:pt x="153" y="112"/>
                    </a:lnTo>
                    <a:lnTo>
                      <a:pt x="141" y="121"/>
                    </a:lnTo>
                    <a:lnTo>
                      <a:pt x="127" y="127"/>
                    </a:lnTo>
                    <a:lnTo>
                      <a:pt x="112" y="128"/>
                    </a:lnTo>
                    <a:lnTo>
                      <a:pt x="105" y="128"/>
                    </a:lnTo>
                    <a:lnTo>
                      <a:pt x="97" y="127"/>
                    </a:lnTo>
                    <a:lnTo>
                      <a:pt x="43" y="112"/>
                    </a:lnTo>
                    <a:lnTo>
                      <a:pt x="29" y="107"/>
                    </a:lnTo>
                    <a:lnTo>
                      <a:pt x="17" y="97"/>
                    </a:lnTo>
                    <a:lnTo>
                      <a:pt x="7" y="86"/>
                    </a:lnTo>
                    <a:lnTo>
                      <a:pt x="2" y="72"/>
                    </a:lnTo>
                    <a:lnTo>
                      <a:pt x="0" y="57"/>
                    </a:lnTo>
                    <a:lnTo>
                      <a:pt x="2" y="42"/>
                    </a:lnTo>
                    <a:lnTo>
                      <a:pt x="9" y="25"/>
                    </a:lnTo>
                    <a:lnTo>
                      <a:pt x="21" y="12"/>
                    </a:lnTo>
                    <a:lnTo>
                      <a:pt x="36" y="4"/>
                    </a:lnTo>
                    <a:lnTo>
                      <a:pt x="54" y="0"/>
                    </a:lnTo>
                    <a:close/>
                  </a:path>
                </a:pathLst>
              </a:custGeom>
              <a:grpFill/>
              <a:ln w="0">
                <a:noFill/>
                <a:prstDash val="solid"/>
                <a:round/>
              </a:ln>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bg-BG" noProof="0" normalizeH="0" spc="0" strike="noStrike" sz="1400" u="none">
                  <a:ln>
                    <a:noFill/>
                  </a:ln>
                  <a:solidFill>
                    <a:srgbClr val="EFF0F4"/>
                  </a:solidFill>
                  <a:effectLst/>
                  <a:uLnTx/>
                  <a:uFillTx/>
                  <a:latin typeface="+mn-ea"/>
                </a:endParaRPr>
              </a:p>
            </p:txBody>
          </p:sp>
          <p:sp>
            <p:nvSpPr>
              <p:cNvPr id="55" name="Freeform 24">
                <a:extLst>
                  <a:ext uri="{FF2B5EF4-FFF2-40B4-BE49-F238E27FC236}">
                    <a16:creationId xmlns:a16="http://schemas.microsoft.com/office/drawing/2014/main" id="{C10CD97A-43A6-46A1-85AD-3931D6FC811E}"/>
                  </a:ext>
                </a:extLst>
              </p:cNvPr>
              <p:cNvSpPr/>
              <p:nvPr/>
            </p:nvSpPr>
            <p:spPr bwMode="auto">
              <a:xfrm>
                <a:off x="989013" y="4694238"/>
                <a:ext cx="23813" cy="30163"/>
              </a:xfrm>
              <a:custGeom>
                <a:gdLst>
                  <a:gd fmla="*/ 72 w 130" name="T0"/>
                  <a:gd fmla="*/ 0 h 169" name="T1"/>
                  <a:gd fmla="*/ 88 w 130" name="T2"/>
                  <a:gd fmla="*/ 2 h 169" name="T3"/>
                  <a:gd fmla="*/ 102 w 130" name="T4"/>
                  <a:gd fmla="*/ 9 h 169" name="T5"/>
                  <a:gd fmla="*/ 114 w 130" name="T6"/>
                  <a:gd fmla="*/ 17 h 169" name="T7"/>
                  <a:gd fmla="*/ 122 w 130" name="T8"/>
                  <a:gd fmla="*/ 29 h 169" name="T9"/>
                  <a:gd fmla="*/ 129 w 130" name="T10"/>
                  <a:gd fmla="*/ 43 h 169" name="T11"/>
                  <a:gd fmla="*/ 130 w 130" name="T12"/>
                  <a:gd fmla="*/ 58 h 169" name="T13"/>
                  <a:gd fmla="*/ 129 w 130" name="T14"/>
                  <a:gd fmla="*/ 73 h 169" name="T15"/>
                  <a:gd fmla="*/ 114 w 130" name="T16"/>
                  <a:gd fmla="*/ 127 h 169" name="T17"/>
                  <a:gd fmla="*/ 107 w 130" name="T18"/>
                  <a:gd fmla="*/ 141 h 169" name="T19"/>
                  <a:gd fmla="*/ 99 w 130" name="T20"/>
                  <a:gd fmla="*/ 154 h 169" name="T21"/>
                  <a:gd fmla="*/ 87 w 130" name="T22"/>
                  <a:gd fmla="*/ 162 h 169" name="T23"/>
                  <a:gd fmla="*/ 73 w 130" name="T24"/>
                  <a:gd fmla="*/ 167 h 169" name="T25"/>
                  <a:gd fmla="*/ 58 w 130" name="T26"/>
                  <a:gd fmla="*/ 169 h 169" name="T27"/>
                  <a:gd fmla="*/ 50 w 130" name="T28"/>
                  <a:gd fmla="*/ 169 h 169" name="T29"/>
                  <a:gd fmla="*/ 43 w 130" name="T30"/>
                  <a:gd fmla="*/ 167 h 169" name="T31"/>
                  <a:gd fmla="*/ 26 w 130" name="T32"/>
                  <a:gd fmla="*/ 160 h 169" name="T33"/>
                  <a:gd fmla="*/ 13 w 130" name="T34"/>
                  <a:gd fmla="*/ 148 h 169" name="T35"/>
                  <a:gd fmla="*/ 4 w 130" name="T36"/>
                  <a:gd fmla="*/ 132 h 169" name="T37"/>
                  <a:gd fmla="*/ 0 w 130" name="T38"/>
                  <a:gd fmla="*/ 115 h 169" name="T39"/>
                  <a:gd fmla="*/ 2 w 130" name="T40"/>
                  <a:gd fmla="*/ 97 h 169" name="T41"/>
                  <a:gd fmla="*/ 16 w 130" name="T42"/>
                  <a:gd fmla="*/ 43 h 169" name="T43"/>
                  <a:gd fmla="*/ 22 w 130" name="T44"/>
                  <a:gd fmla="*/ 29 h 169" name="T45"/>
                  <a:gd fmla="*/ 32 w 130" name="T46"/>
                  <a:gd fmla="*/ 17 h 169" name="T47"/>
                  <a:gd fmla="*/ 44 w 130" name="T48"/>
                  <a:gd fmla="*/ 9 h 169" name="T49"/>
                  <a:gd fmla="*/ 57 w 130" name="T50"/>
                  <a:gd fmla="*/ 2 h 169" name="T51"/>
                  <a:gd fmla="*/ 72 w 130" name="T52"/>
                  <a:gd fmla="*/ 0 h 169"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169" w="130">
                    <a:moveTo>
                      <a:pt x="72" y="0"/>
                    </a:moveTo>
                    <a:lnTo>
                      <a:pt x="88" y="2"/>
                    </a:lnTo>
                    <a:lnTo>
                      <a:pt x="102" y="9"/>
                    </a:lnTo>
                    <a:lnTo>
                      <a:pt x="114" y="17"/>
                    </a:lnTo>
                    <a:lnTo>
                      <a:pt x="122" y="29"/>
                    </a:lnTo>
                    <a:lnTo>
                      <a:pt x="129" y="43"/>
                    </a:lnTo>
                    <a:lnTo>
                      <a:pt x="130" y="58"/>
                    </a:lnTo>
                    <a:lnTo>
                      <a:pt x="129" y="73"/>
                    </a:lnTo>
                    <a:lnTo>
                      <a:pt x="114" y="127"/>
                    </a:lnTo>
                    <a:lnTo>
                      <a:pt x="107" y="141"/>
                    </a:lnTo>
                    <a:lnTo>
                      <a:pt x="99" y="154"/>
                    </a:lnTo>
                    <a:lnTo>
                      <a:pt x="87" y="162"/>
                    </a:lnTo>
                    <a:lnTo>
                      <a:pt x="73" y="167"/>
                    </a:lnTo>
                    <a:lnTo>
                      <a:pt x="58" y="169"/>
                    </a:lnTo>
                    <a:lnTo>
                      <a:pt x="50" y="169"/>
                    </a:lnTo>
                    <a:lnTo>
                      <a:pt x="43" y="167"/>
                    </a:lnTo>
                    <a:lnTo>
                      <a:pt x="26" y="160"/>
                    </a:lnTo>
                    <a:lnTo>
                      <a:pt x="13" y="148"/>
                    </a:lnTo>
                    <a:lnTo>
                      <a:pt x="4" y="132"/>
                    </a:lnTo>
                    <a:lnTo>
                      <a:pt x="0" y="115"/>
                    </a:lnTo>
                    <a:lnTo>
                      <a:pt x="2" y="97"/>
                    </a:lnTo>
                    <a:lnTo>
                      <a:pt x="16" y="43"/>
                    </a:lnTo>
                    <a:lnTo>
                      <a:pt x="22" y="29"/>
                    </a:lnTo>
                    <a:lnTo>
                      <a:pt x="32" y="17"/>
                    </a:lnTo>
                    <a:lnTo>
                      <a:pt x="44" y="9"/>
                    </a:lnTo>
                    <a:lnTo>
                      <a:pt x="57" y="2"/>
                    </a:lnTo>
                    <a:lnTo>
                      <a:pt x="72" y="0"/>
                    </a:lnTo>
                    <a:close/>
                  </a:path>
                </a:pathLst>
              </a:custGeom>
              <a:grpFill/>
              <a:ln w="0">
                <a:noFill/>
                <a:prstDash val="solid"/>
                <a:round/>
              </a:ln>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bg-BG" noProof="0" normalizeH="0" spc="0" strike="noStrike" sz="1400" u="none">
                  <a:ln>
                    <a:noFill/>
                  </a:ln>
                  <a:solidFill>
                    <a:srgbClr val="EFF0F4"/>
                  </a:solidFill>
                  <a:effectLst/>
                  <a:uLnTx/>
                  <a:uFillTx/>
                  <a:latin typeface="+mn-ea"/>
                </a:endParaRPr>
              </a:p>
            </p:txBody>
          </p:sp>
          <p:sp>
            <p:nvSpPr>
              <p:cNvPr id="56" name="Freeform 25">
                <a:extLst>
                  <a:ext uri="{FF2B5EF4-FFF2-40B4-BE49-F238E27FC236}">
                    <a16:creationId xmlns:a16="http://schemas.microsoft.com/office/drawing/2014/main" id="{5E719D02-202E-4997-8272-44253DF2B08E}"/>
                  </a:ext>
                </a:extLst>
              </p:cNvPr>
              <p:cNvSpPr>
                <a:spLocks noEditPoints="1"/>
              </p:cNvSpPr>
              <p:nvPr/>
            </p:nvSpPr>
            <p:spPr bwMode="auto">
              <a:xfrm>
                <a:off x="555626" y="4481513"/>
                <a:ext cx="392113" cy="606425"/>
              </a:xfrm>
              <a:custGeom>
                <a:gdLst>
                  <a:gd fmla="*/ 251 w 2218" name="T0"/>
                  <a:gd fmla="*/ 3240 h 3439" name="T1"/>
                  <a:gd fmla="*/ 325 w 2218" name="T2"/>
                  <a:gd fmla="*/ 3313 h 3439" name="T3"/>
                  <a:gd fmla="*/ 1866 w 2218" name="T4"/>
                  <a:gd fmla="*/ 3321 h 3439" name="T5"/>
                  <a:gd fmla="*/ 1954 w 2218" name="T6"/>
                  <a:gd fmla="*/ 3263 h 3439" name="T7"/>
                  <a:gd fmla="*/ 1977 w 2218" name="T8"/>
                  <a:gd fmla="*/ 2751 h 3439" name="T9"/>
                  <a:gd fmla="*/ 1977 w 2218" name="T10"/>
                  <a:gd fmla="*/ 2637 h 3439" name="T11"/>
                  <a:gd fmla="*/ 351 w 2218" name="T12"/>
                  <a:gd fmla="*/ 118 h 3439" name="T13"/>
                  <a:gd fmla="*/ 264 w 2218" name="T14"/>
                  <a:gd fmla="*/ 176 h 3439" name="T15"/>
                  <a:gd fmla="*/ 240 w 2218" name="T16"/>
                  <a:gd fmla="*/ 345 h 3439" name="T17"/>
                  <a:gd fmla="*/ 1967 w 2218" name="T18"/>
                  <a:gd fmla="*/ 199 h 3439" name="T19"/>
                  <a:gd fmla="*/ 1893 w 2218" name="T20"/>
                  <a:gd fmla="*/ 126 h 3439" name="T21"/>
                  <a:gd fmla="*/ 379 w 2218" name="T22"/>
                  <a:gd fmla="*/ 0 h 3439" name="T23"/>
                  <a:gd fmla="*/ 1955 w 2218" name="T24"/>
                  <a:gd fmla="*/ 29 h 3439" name="T25"/>
                  <a:gd fmla="*/ 2065 w 2218" name="T26"/>
                  <a:gd fmla="*/ 137 h 3439" name="T27"/>
                  <a:gd fmla="*/ 2094 w 2218" name="T28"/>
                  <a:gd fmla="*/ 391 h 3439" name="T29"/>
                  <a:gd fmla="*/ 2094 w 2218" name="T30"/>
                  <a:gd fmla="*/ 452 h 3439" name="T31"/>
                  <a:gd fmla="*/ 2094 w 2218" name="T32"/>
                  <a:gd fmla="*/ 675 h 3439" name="T33"/>
                  <a:gd fmla="*/ 2094 w 2218" name="T34"/>
                  <a:gd fmla="*/ 952 h 3439" name="T35"/>
                  <a:gd fmla="*/ 2094 w 2218" name="T36"/>
                  <a:gd fmla="*/ 1013 h 3439" name="T37"/>
                  <a:gd fmla="*/ 2094 w 2218" name="T38"/>
                  <a:gd fmla="*/ 1291 h 3439" name="T39"/>
                  <a:gd fmla="*/ 2094 w 2218" name="T40"/>
                  <a:gd fmla="*/ 1515 h 3439" name="T41"/>
                  <a:gd fmla="*/ 2094 w 2218" name="T42"/>
                  <a:gd fmla="*/ 1574 h 3439" name="T43"/>
                  <a:gd fmla="*/ 2094 w 2218" name="T44"/>
                  <a:gd fmla="*/ 1852 h 3439" name="T45"/>
                  <a:gd fmla="*/ 2094 w 2218" name="T46"/>
                  <a:gd fmla="*/ 2074 h 3439" name="T47"/>
                  <a:gd fmla="*/ 2094 w 2218" name="T48"/>
                  <a:gd fmla="*/ 2135 h 3439" name="T49"/>
                  <a:gd fmla="*/ 2094 w 2218" name="T50"/>
                  <a:gd fmla="*/ 2412 h 3439" name="T51"/>
                  <a:gd fmla="*/ 2094 w 2218" name="T52"/>
                  <a:gd fmla="*/ 2635 h 3439" name="T53"/>
                  <a:gd fmla="*/ 2111 w 2218" name="T54"/>
                  <a:gd fmla="*/ 2591 h 3439" name="T55"/>
                  <a:gd fmla="*/ 2160 w 2218" name="T56"/>
                  <a:gd fmla="*/ 2563 h 3439" name="T57"/>
                  <a:gd fmla="*/ 2211 w 2218" name="T58"/>
                  <a:gd fmla="*/ 2591 h 3439" name="T59"/>
                  <a:gd fmla="*/ 2202 w 2218" name="T60"/>
                  <a:gd fmla="*/ 2689 h 3439" name="T61"/>
                  <a:gd fmla="*/ 2161 w 2218" name="T62"/>
                  <a:gd fmla="*/ 2729 h 3439" name="T63"/>
                  <a:gd fmla="*/ 2102 w 2218" name="T64"/>
                  <a:gd fmla="*/ 2712 h 3439" name="T65"/>
                  <a:gd fmla="*/ 2098 w 2218" name="T66"/>
                  <a:gd fmla="*/ 2835 h 3439" name="T67"/>
                  <a:gd fmla="*/ 2142 w 2218" name="T68"/>
                  <a:gd fmla="*/ 2870 h 3439" name="T69"/>
                  <a:gd fmla="*/ 2124 w 2218" name="T70"/>
                  <a:gd fmla="*/ 2973 h 3439" name="T71"/>
                  <a:gd fmla="*/ 2094 w 2218" name="T72"/>
                  <a:gd fmla="*/ 3186 h 3439" name="T73"/>
                  <a:gd fmla="*/ 2044 w 2218" name="T74"/>
                  <a:gd fmla="*/ 3335 h 3439" name="T75"/>
                  <a:gd fmla="*/ 1918 w 2218" name="T76"/>
                  <a:gd fmla="*/ 3426 h 3439" name="T77"/>
                  <a:gd fmla="*/ 338 w 2218" name="T78"/>
                  <a:gd fmla="*/ 3436 h 3439" name="T79"/>
                  <a:gd fmla="*/ 200 w 2218" name="T80"/>
                  <a:gd fmla="*/ 3364 h 3439" name="T81"/>
                  <a:gd fmla="*/ 128 w 2218" name="T82"/>
                  <a:gd fmla="*/ 3227 h 3439" name="T83"/>
                  <a:gd fmla="*/ 103 w 2218" name="T84"/>
                  <a:gd fmla="*/ 2982 h 3439" name="T85"/>
                  <a:gd fmla="*/ 73 w 2218" name="T86"/>
                  <a:gd fmla="*/ 2890 h 3439" name="T87"/>
                  <a:gd fmla="*/ 102 w 2218" name="T88"/>
                  <a:gd fmla="*/ 2841 h 3439" name="T89"/>
                  <a:gd fmla="*/ 124 w 2218" name="T90"/>
                  <a:gd fmla="*/ 2835 h 3439" name="T91"/>
                  <a:gd fmla="*/ 87 w 2218" name="T92"/>
                  <a:gd fmla="*/ 2729 h 3439" name="T93"/>
                  <a:gd fmla="*/ 23 w 2218" name="T94"/>
                  <a:gd fmla="*/ 2706 h 3439" name="T95"/>
                  <a:gd fmla="*/ 2 w 2218" name="T96"/>
                  <a:gd fmla="*/ 2605 h 3439" name="T97"/>
                  <a:gd fmla="*/ 43 w 2218" name="T98"/>
                  <a:gd fmla="*/ 2564 h 3439" name="T99"/>
                  <a:gd fmla="*/ 106 w 2218" name="T100"/>
                  <a:gd fmla="*/ 2588 h 3439" name="T101"/>
                  <a:gd fmla="*/ 128 w 2218" name="T102"/>
                  <a:gd fmla="*/ 212 h 3439" name="T103"/>
                  <a:gd fmla="*/ 200 w 2218" name="T104"/>
                  <a:gd fmla="*/ 74 h 3439" name="T105"/>
                  <a:gd fmla="*/ 338 w 2218" name="T106"/>
                  <a:gd fmla="*/ 3 h 3439"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3439" w="2218">
                    <a:moveTo>
                      <a:pt x="240" y="2751"/>
                    </a:moveTo>
                    <a:lnTo>
                      <a:pt x="240" y="3187"/>
                    </a:lnTo>
                    <a:lnTo>
                      <a:pt x="243" y="3214"/>
                    </a:lnTo>
                    <a:lnTo>
                      <a:pt x="251" y="3240"/>
                    </a:lnTo>
                    <a:lnTo>
                      <a:pt x="264" y="3263"/>
                    </a:lnTo>
                    <a:lnTo>
                      <a:pt x="281" y="3283"/>
                    </a:lnTo>
                    <a:lnTo>
                      <a:pt x="302" y="3300"/>
                    </a:lnTo>
                    <a:lnTo>
                      <a:pt x="325" y="3313"/>
                    </a:lnTo>
                    <a:lnTo>
                      <a:pt x="351" y="3321"/>
                    </a:lnTo>
                    <a:lnTo>
                      <a:pt x="379" y="3324"/>
                    </a:lnTo>
                    <a:lnTo>
                      <a:pt x="1838" y="3324"/>
                    </a:lnTo>
                    <a:lnTo>
                      <a:pt x="1866" y="3321"/>
                    </a:lnTo>
                    <a:lnTo>
                      <a:pt x="1893" y="3313"/>
                    </a:lnTo>
                    <a:lnTo>
                      <a:pt x="1916" y="3300"/>
                    </a:lnTo>
                    <a:lnTo>
                      <a:pt x="1937" y="3283"/>
                    </a:lnTo>
                    <a:lnTo>
                      <a:pt x="1954" y="3263"/>
                    </a:lnTo>
                    <a:lnTo>
                      <a:pt x="1967" y="3240"/>
                    </a:lnTo>
                    <a:lnTo>
                      <a:pt x="1974" y="3214"/>
                    </a:lnTo>
                    <a:lnTo>
                      <a:pt x="1977" y="3187"/>
                    </a:lnTo>
                    <a:lnTo>
                      <a:pt x="1977" y="2751"/>
                    </a:lnTo>
                    <a:lnTo>
                      <a:pt x="240" y="2751"/>
                    </a:lnTo>
                    <a:close/>
                    <a:moveTo>
                      <a:pt x="240" y="458"/>
                    </a:moveTo>
                    <a:lnTo>
                      <a:pt x="240" y="2637"/>
                    </a:lnTo>
                    <a:lnTo>
                      <a:pt x="1977" y="2637"/>
                    </a:lnTo>
                    <a:lnTo>
                      <a:pt x="1977" y="458"/>
                    </a:lnTo>
                    <a:lnTo>
                      <a:pt x="240" y="458"/>
                    </a:lnTo>
                    <a:close/>
                    <a:moveTo>
                      <a:pt x="379" y="115"/>
                    </a:moveTo>
                    <a:lnTo>
                      <a:pt x="351" y="118"/>
                    </a:lnTo>
                    <a:lnTo>
                      <a:pt x="325" y="126"/>
                    </a:lnTo>
                    <a:lnTo>
                      <a:pt x="302" y="138"/>
                    </a:lnTo>
                    <a:lnTo>
                      <a:pt x="281" y="155"/>
                    </a:lnTo>
                    <a:lnTo>
                      <a:pt x="264" y="176"/>
                    </a:lnTo>
                    <a:lnTo>
                      <a:pt x="251" y="199"/>
                    </a:lnTo>
                    <a:lnTo>
                      <a:pt x="243" y="225"/>
                    </a:lnTo>
                    <a:lnTo>
                      <a:pt x="240" y="253"/>
                    </a:lnTo>
                    <a:lnTo>
                      <a:pt x="240" y="345"/>
                    </a:lnTo>
                    <a:lnTo>
                      <a:pt x="1977" y="345"/>
                    </a:lnTo>
                    <a:lnTo>
                      <a:pt x="1977" y="253"/>
                    </a:lnTo>
                    <a:lnTo>
                      <a:pt x="1974" y="225"/>
                    </a:lnTo>
                    <a:lnTo>
                      <a:pt x="1967" y="199"/>
                    </a:lnTo>
                    <a:lnTo>
                      <a:pt x="1954" y="176"/>
                    </a:lnTo>
                    <a:lnTo>
                      <a:pt x="1937" y="155"/>
                    </a:lnTo>
                    <a:lnTo>
                      <a:pt x="1916" y="138"/>
                    </a:lnTo>
                    <a:lnTo>
                      <a:pt x="1893" y="126"/>
                    </a:lnTo>
                    <a:lnTo>
                      <a:pt x="1866" y="118"/>
                    </a:lnTo>
                    <a:lnTo>
                      <a:pt x="1838" y="115"/>
                    </a:lnTo>
                    <a:lnTo>
                      <a:pt x="379" y="115"/>
                    </a:lnTo>
                    <a:close/>
                    <a:moveTo>
                      <a:pt x="379" y="0"/>
                    </a:moveTo>
                    <a:lnTo>
                      <a:pt x="1838" y="0"/>
                    </a:lnTo>
                    <a:lnTo>
                      <a:pt x="1880" y="3"/>
                    </a:lnTo>
                    <a:lnTo>
                      <a:pt x="1918" y="13"/>
                    </a:lnTo>
                    <a:lnTo>
                      <a:pt x="1955" y="29"/>
                    </a:lnTo>
                    <a:lnTo>
                      <a:pt x="1988" y="49"/>
                    </a:lnTo>
                    <a:lnTo>
                      <a:pt x="2018" y="74"/>
                    </a:lnTo>
                    <a:lnTo>
                      <a:pt x="2044" y="104"/>
                    </a:lnTo>
                    <a:lnTo>
                      <a:pt x="2065" y="137"/>
                    </a:lnTo>
                    <a:lnTo>
                      <a:pt x="2081" y="173"/>
                    </a:lnTo>
                    <a:lnTo>
                      <a:pt x="2090" y="212"/>
                    </a:lnTo>
                    <a:lnTo>
                      <a:pt x="2094" y="253"/>
                    </a:lnTo>
                    <a:lnTo>
                      <a:pt x="2094" y="391"/>
                    </a:lnTo>
                    <a:lnTo>
                      <a:pt x="2094" y="394"/>
                    </a:lnTo>
                    <a:lnTo>
                      <a:pt x="2094" y="395"/>
                    </a:lnTo>
                    <a:lnTo>
                      <a:pt x="2094" y="451"/>
                    </a:lnTo>
                    <a:lnTo>
                      <a:pt x="2094" y="452"/>
                    </a:lnTo>
                    <a:lnTo>
                      <a:pt x="2094" y="454"/>
                    </a:lnTo>
                    <a:lnTo>
                      <a:pt x="2094" y="672"/>
                    </a:lnTo>
                    <a:lnTo>
                      <a:pt x="2094" y="673"/>
                    </a:lnTo>
                    <a:lnTo>
                      <a:pt x="2094" y="675"/>
                    </a:lnTo>
                    <a:lnTo>
                      <a:pt x="2094" y="731"/>
                    </a:lnTo>
                    <a:lnTo>
                      <a:pt x="2094" y="733"/>
                    </a:lnTo>
                    <a:lnTo>
                      <a:pt x="2094" y="734"/>
                    </a:lnTo>
                    <a:lnTo>
                      <a:pt x="2094" y="952"/>
                    </a:lnTo>
                    <a:lnTo>
                      <a:pt x="2094" y="954"/>
                    </a:lnTo>
                    <a:lnTo>
                      <a:pt x="2094" y="955"/>
                    </a:lnTo>
                    <a:lnTo>
                      <a:pt x="2094" y="1012"/>
                    </a:lnTo>
                    <a:lnTo>
                      <a:pt x="2094" y="1013"/>
                    </a:lnTo>
                    <a:lnTo>
                      <a:pt x="2094" y="1014"/>
                    </a:lnTo>
                    <a:lnTo>
                      <a:pt x="2094" y="1233"/>
                    </a:lnTo>
                    <a:lnTo>
                      <a:pt x="2094" y="1235"/>
                    </a:lnTo>
                    <a:lnTo>
                      <a:pt x="2094" y="1291"/>
                    </a:lnTo>
                    <a:lnTo>
                      <a:pt x="2094" y="1293"/>
                    </a:lnTo>
                    <a:lnTo>
                      <a:pt x="2094" y="1294"/>
                    </a:lnTo>
                    <a:lnTo>
                      <a:pt x="2094" y="1512"/>
                    </a:lnTo>
                    <a:lnTo>
                      <a:pt x="2094" y="1515"/>
                    </a:lnTo>
                    <a:lnTo>
                      <a:pt x="2094" y="1516"/>
                    </a:lnTo>
                    <a:lnTo>
                      <a:pt x="2094" y="1572"/>
                    </a:lnTo>
                    <a:lnTo>
                      <a:pt x="2094" y="1573"/>
                    </a:lnTo>
                    <a:lnTo>
                      <a:pt x="2094" y="1574"/>
                    </a:lnTo>
                    <a:lnTo>
                      <a:pt x="2094" y="1793"/>
                    </a:lnTo>
                    <a:lnTo>
                      <a:pt x="2094" y="1794"/>
                    </a:lnTo>
                    <a:lnTo>
                      <a:pt x="2094" y="1795"/>
                    </a:lnTo>
                    <a:lnTo>
                      <a:pt x="2094" y="1852"/>
                    </a:lnTo>
                    <a:lnTo>
                      <a:pt x="2094" y="1853"/>
                    </a:lnTo>
                    <a:lnTo>
                      <a:pt x="2094" y="1855"/>
                    </a:lnTo>
                    <a:lnTo>
                      <a:pt x="2094" y="2073"/>
                    </a:lnTo>
                    <a:lnTo>
                      <a:pt x="2094" y="2074"/>
                    </a:lnTo>
                    <a:lnTo>
                      <a:pt x="2094" y="2076"/>
                    </a:lnTo>
                    <a:lnTo>
                      <a:pt x="2094" y="2132"/>
                    </a:lnTo>
                    <a:lnTo>
                      <a:pt x="2094" y="2134"/>
                    </a:lnTo>
                    <a:lnTo>
                      <a:pt x="2094" y="2135"/>
                    </a:lnTo>
                    <a:lnTo>
                      <a:pt x="2094" y="2353"/>
                    </a:lnTo>
                    <a:lnTo>
                      <a:pt x="2094" y="2355"/>
                    </a:lnTo>
                    <a:lnTo>
                      <a:pt x="2094" y="2356"/>
                    </a:lnTo>
                    <a:lnTo>
                      <a:pt x="2094" y="2412"/>
                    </a:lnTo>
                    <a:lnTo>
                      <a:pt x="2094" y="2413"/>
                    </a:lnTo>
                    <a:lnTo>
                      <a:pt x="2094" y="2414"/>
                    </a:lnTo>
                    <a:lnTo>
                      <a:pt x="2094" y="2634"/>
                    </a:lnTo>
                    <a:lnTo>
                      <a:pt x="2094" y="2635"/>
                    </a:lnTo>
                    <a:lnTo>
                      <a:pt x="2094" y="2637"/>
                    </a:lnTo>
                    <a:lnTo>
                      <a:pt x="2094" y="2646"/>
                    </a:lnTo>
                    <a:lnTo>
                      <a:pt x="2105" y="2606"/>
                    </a:lnTo>
                    <a:lnTo>
                      <a:pt x="2111" y="2591"/>
                    </a:lnTo>
                    <a:lnTo>
                      <a:pt x="2120" y="2579"/>
                    </a:lnTo>
                    <a:lnTo>
                      <a:pt x="2132" y="2571"/>
                    </a:lnTo>
                    <a:lnTo>
                      <a:pt x="2145" y="2564"/>
                    </a:lnTo>
                    <a:lnTo>
                      <a:pt x="2160" y="2563"/>
                    </a:lnTo>
                    <a:lnTo>
                      <a:pt x="2176" y="2564"/>
                    </a:lnTo>
                    <a:lnTo>
                      <a:pt x="2190" y="2571"/>
                    </a:lnTo>
                    <a:lnTo>
                      <a:pt x="2202" y="2580"/>
                    </a:lnTo>
                    <a:lnTo>
                      <a:pt x="2211" y="2591"/>
                    </a:lnTo>
                    <a:lnTo>
                      <a:pt x="2217" y="2605"/>
                    </a:lnTo>
                    <a:lnTo>
                      <a:pt x="2218" y="2620"/>
                    </a:lnTo>
                    <a:lnTo>
                      <a:pt x="2216" y="2635"/>
                    </a:lnTo>
                    <a:lnTo>
                      <a:pt x="2202" y="2689"/>
                    </a:lnTo>
                    <a:lnTo>
                      <a:pt x="2196" y="2703"/>
                    </a:lnTo>
                    <a:lnTo>
                      <a:pt x="2187" y="2714"/>
                    </a:lnTo>
                    <a:lnTo>
                      <a:pt x="2175" y="2724"/>
                    </a:lnTo>
                    <a:lnTo>
                      <a:pt x="2161" y="2729"/>
                    </a:lnTo>
                    <a:lnTo>
                      <a:pt x="2146" y="2731"/>
                    </a:lnTo>
                    <a:lnTo>
                      <a:pt x="2131" y="2729"/>
                    </a:lnTo>
                    <a:lnTo>
                      <a:pt x="2115" y="2723"/>
                    </a:lnTo>
                    <a:lnTo>
                      <a:pt x="2102" y="2712"/>
                    </a:lnTo>
                    <a:lnTo>
                      <a:pt x="2094" y="2698"/>
                    </a:lnTo>
                    <a:lnTo>
                      <a:pt x="2094" y="2698"/>
                    </a:lnTo>
                    <a:lnTo>
                      <a:pt x="2094" y="2835"/>
                    </a:lnTo>
                    <a:lnTo>
                      <a:pt x="2098" y="2835"/>
                    </a:lnTo>
                    <a:lnTo>
                      <a:pt x="2102" y="2836"/>
                    </a:lnTo>
                    <a:lnTo>
                      <a:pt x="2119" y="2843"/>
                    </a:lnTo>
                    <a:lnTo>
                      <a:pt x="2132" y="2855"/>
                    </a:lnTo>
                    <a:lnTo>
                      <a:pt x="2142" y="2870"/>
                    </a:lnTo>
                    <a:lnTo>
                      <a:pt x="2145" y="2887"/>
                    </a:lnTo>
                    <a:lnTo>
                      <a:pt x="2143" y="2906"/>
                    </a:lnTo>
                    <a:lnTo>
                      <a:pt x="2129" y="2959"/>
                    </a:lnTo>
                    <a:lnTo>
                      <a:pt x="2124" y="2973"/>
                    </a:lnTo>
                    <a:lnTo>
                      <a:pt x="2115" y="2984"/>
                    </a:lnTo>
                    <a:lnTo>
                      <a:pt x="2105" y="2992"/>
                    </a:lnTo>
                    <a:lnTo>
                      <a:pt x="2094" y="2997"/>
                    </a:lnTo>
                    <a:lnTo>
                      <a:pt x="2094" y="3186"/>
                    </a:lnTo>
                    <a:lnTo>
                      <a:pt x="2090" y="3227"/>
                    </a:lnTo>
                    <a:lnTo>
                      <a:pt x="2081" y="3265"/>
                    </a:lnTo>
                    <a:lnTo>
                      <a:pt x="2065" y="3302"/>
                    </a:lnTo>
                    <a:lnTo>
                      <a:pt x="2044" y="3335"/>
                    </a:lnTo>
                    <a:lnTo>
                      <a:pt x="2018" y="3364"/>
                    </a:lnTo>
                    <a:lnTo>
                      <a:pt x="1988" y="3390"/>
                    </a:lnTo>
                    <a:lnTo>
                      <a:pt x="1955" y="3410"/>
                    </a:lnTo>
                    <a:lnTo>
                      <a:pt x="1918" y="3426"/>
                    </a:lnTo>
                    <a:lnTo>
                      <a:pt x="1880" y="3436"/>
                    </a:lnTo>
                    <a:lnTo>
                      <a:pt x="1838" y="3439"/>
                    </a:lnTo>
                    <a:lnTo>
                      <a:pt x="379" y="3439"/>
                    </a:lnTo>
                    <a:lnTo>
                      <a:pt x="338" y="3436"/>
                    </a:lnTo>
                    <a:lnTo>
                      <a:pt x="299" y="3426"/>
                    </a:lnTo>
                    <a:lnTo>
                      <a:pt x="262" y="3410"/>
                    </a:lnTo>
                    <a:lnTo>
                      <a:pt x="229" y="3390"/>
                    </a:lnTo>
                    <a:lnTo>
                      <a:pt x="200" y="3364"/>
                    </a:lnTo>
                    <a:lnTo>
                      <a:pt x="174" y="3335"/>
                    </a:lnTo>
                    <a:lnTo>
                      <a:pt x="153" y="3302"/>
                    </a:lnTo>
                    <a:lnTo>
                      <a:pt x="137" y="3265"/>
                    </a:lnTo>
                    <a:lnTo>
                      <a:pt x="128" y="3227"/>
                    </a:lnTo>
                    <a:lnTo>
                      <a:pt x="124" y="3186"/>
                    </a:lnTo>
                    <a:lnTo>
                      <a:pt x="124" y="2997"/>
                    </a:lnTo>
                    <a:lnTo>
                      <a:pt x="113" y="2991"/>
                    </a:lnTo>
                    <a:lnTo>
                      <a:pt x="103" y="2982"/>
                    </a:lnTo>
                    <a:lnTo>
                      <a:pt x="94" y="2972"/>
                    </a:lnTo>
                    <a:lnTo>
                      <a:pt x="89" y="2959"/>
                    </a:lnTo>
                    <a:lnTo>
                      <a:pt x="75" y="2906"/>
                    </a:lnTo>
                    <a:lnTo>
                      <a:pt x="73" y="2890"/>
                    </a:lnTo>
                    <a:lnTo>
                      <a:pt x="75" y="2875"/>
                    </a:lnTo>
                    <a:lnTo>
                      <a:pt x="80" y="2862"/>
                    </a:lnTo>
                    <a:lnTo>
                      <a:pt x="90" y="2851"/>
                    </a:lnTo>
                    <a:lnTo>
                      <a:pt x="102" y="2841"/>
                    </a:lnTo>
                    <a:lnTo>
                      <a:pt x="116" y="2836"/>
                    </a:lnTo>
                    <a:lnTo>
                      <a:pt x="119" y="2835"/>
                    </a:lnTo>
                    <a:lnTo>
                      <a:pt x="121" y="2835"/>
                    </a:lnTo>
                    <a:lnTo>
                      <a:pt x="124" y="2835"/>
                    </a:lnTo>
                    <a:lnTo>
                      <a:pt x="124" y="2698"/>
                    </a:lnTo>
                    <a:lnTo>
                      <a:pt x="116" y="2712"/>
                    </a:lnTo>
                    <a:lnTo>
                      <a:pt x="103" y="2723"/>
                    </a:lnTo>
                    <a:lnTo>
                      <a:pt x="87" y="2729"/>
                    </a:lnTo>
                    <a:lnTo>
                      <a:pt x="68" y="2731"/>
                    </a:lnTo>
                    <a:lnTo>
                      <a:pt x="51" y="2727"/>
                    </a:lnTo>
                    <a:lnTo>
                      <a:pt x="35" y="2719"/>
                    </a:lnTo>
                    <a:lnTo>
                      <a:pt x="23" y="2706"/>
                    </a:lnTo>
                    <a:lnTo>
                      <a:pt x="16" y="2689"/>
                    </a:lnTo>
                    <a:lnTo>
                      <a:pt x="2" y="2635"/>
                    </a:lnTo>
                    <a:lnTo>
                      <a:pt x="0" y="2620"/>
                    </a:lnTo>
                    <a:lnTo>
                      <a:pt x="2" y="2605"/>
                    </a:lnTo>
                    <a:lnTo>
                      <a:pt x="7" y="2591"/>
                    </a:lnTo>
                    <a:lnTo>
                      <a:pt x="16" y="2579"/>
                    </a:lnTo>
                    <a:lnTo>
                      <a:pt x="28" y="2571"/>
                    </a:lnTo>
                    <a:lnTo>
                      <a:pt x="43" y="2564"/>
                    </a:lnTo>
                    <a:lnTo>
                      <a:pt x="61" y="2562"/>
                    </a:lnTo>
                    <a:lnTo>
                      <a:pt x="78" y="2567"/>
                    </a:lnTo>
                    <a:lnTo>
                      <a:pt x="93" y="2575"/>
                    </a:lnTo>
                    <a:lnTo>
                      <a:pt x="106" y="2588"/>
                    </a:lnTo>
                    <a:lnTo>
                      <a:pt x="114" y="2605"/>
                    </a:lnTo>
                    <a:lnTo>
                      <a:pt x="124" y="2645"/>
                    </a:lnTo>
                    <a:lnTo>
                      <a:pt x="124" y="253"/>
                    </a:lnTo>
                    <a:lnTo>
                      <a:pt x="128" y="212"/>
                    </a:lnTo>
                    <a:lnTo>
                      <a:pt x="137" y="173"/>
                    </a:lnTo>
                    <a:lnTo>
                      <a:pt x="153" y="137"/>
                    </a:lnTo>
                    <a:lnTo>
                      <a:pt x="174" y="104"/>
                    </a:lnTo>
                    <a:lnTo>
                      <a:pt x="200" y="74"/>
                    </a:lnTo>
                    <a:lnTo>
                      <a:pt x="229" y="49"/>
                    </a:lnTo>
                    <a:lnTo>
                      <a:pt x="262" y="29"/>
                    </a:lnTo>
                    <a:lnTo>
                      <a:pt x="299" y="13"/>
                    </a:lnTo>
                    <a:lnTo>
                      <a:pt x="338" y="3"/>
                    </a:lnTo>
                    <a:lnTo>
                      <a:pt x="379" y="0"/>
                    </a:lnTo>
                    <a:close/>
                  </a:path>
                </a:pathLst>
              </a:custGeom>
              <a:grpFill/>
              <a:ln w="0">
                <a:noFill/>
                <a:prstDash val="solid"/>
                <a:round/>
              </a:ln>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bg-BG" noProof="0" normalizeH="0" spc="0" strike="noStrike" sz="1400" u="none">
                  <a:ln>
                    <a:noFill/>
                  </a:ln>
                  <a:solidFill>
                    <a:srgbClr val="EFF0F4"/>
                  </a:solidFill>
                  <a:effectLst/>
                  <a:uLnTx/>
                  <a:uFillTx/>
                  <a:latin typeface="+mn-ea"/>
                </a:endParaRPr>
              </a:p>
            </p:txBody>
          </p:sp>
          <p:sp>
            <p:nvSpPr>
              <p:cNvPr id="57" name="Freeform 26">
                <a:extLst>
                  <a:ext uri="{FF2B5EF4-FFF2-40B4-BE49-F238E27FC236}">
                    <a16:creationId xmlns:a16="http://schemas.microsoft.com/office/drawing/2014/main" id="{5721D923-AD3A-4175-982B-A4360849C8DA}"/>
                  </a:ext>
                </a:extLst>
              </p:cNvPr>
              <p:cNvSpPr/>
              <p:nvPr/>
            </p:nvSpPr>
            <p:spPr bwMode="auto">
              <a:xfrm>
                <a:off x="950913" y="4838701"/>
                <a:ext cx="22225" cy="28575"/>
              </a:xfrm>
              <a:custGeom>
                <a:gdLst>
                  <a:gd fmla="*/ 70 w 132" name="T0"/>
                  <a:gd fmla="*/ 0 h 168" name="T1"/>
                  <a:gd fmla="*/ 89 w 132" name="T2"/>
                  <a:gd fmla="*/ 2 h 168" name="T3"/>
                  <a:gd fmla="*/ 102 w 132" name="T4"/>
                  <a:gd fmla="*/ 7 h 168" name="T5"/>
                  <a:gd fmla="*/ 114 w 132" name="T6"/>
                  <a:gd fmla="*/ 17 h 168" name="T7"/>
                  <a:gd fmla="*/ 124 w 132" name="T8"/>
                  <a:gd fmla="*/ 29 h 168" name="T9"/>
                  <a:gd fmla="*/ 129 w 132" name="T10"/>
                  <a:gd fmla="*/ 41 h 168" name="T11"/>
                  <a:gd fmla="*/ 132 w 132" name="T12"/>
                  <a:gd fmla="*/ 56 h 168" name="T13"/>
                  <a:gd fmla="*/ 129 w 132" name="T14"/>
                  <a:gd fmla="*/ 72 h 168" name="T15"/>
                  <a:gd fmla="*/ 114 w 132" name="T16"/>
                  <a:gd fmla="*/ 125 h 168" name="T17"/>
                  <a:gd fmla="*/ 109 w 132" name="T18"/>
                  <a:gd fmla="*/ 140 h 168" name="T19"/>
                  <a:gd fmla="*/ 99 w 132" name="T20"/>
                  <a:gd fmla="*/ 152 h 168" name="T21"/>
                  <a:gd fmla="*/ 87 w 132" name="T22"/>
                  <a:gd fmla="*/ 161 h 168" name="T23"/>
                  <a:gd fmla="*/ 73 w 132" name="T24"/>
                  <a:gd fmla="*/ 167 h 168" name="T25"/>
                  <a:gd fmla="*/ 58 w 132" name="T26"/>
                  <a:gd fmla="*/ 168 h 168" name="T27"/>
                  <a:gd fmla="*/ 51 w 132" name="T28"/>
                  <a:gd fmla="*/ 168 h 168" name="T29"/>
                  <a:gd fmla="*/ 43 w 132" name="T30"/>
                  <a:gd fmla="*/ 167 h 168" name="T31"/>
                  <a:gd fmla="*/ 27 w 132" name="T32"/>
                  <a:gd fmla="*/ 158 h 168" name="T33"/>
                  <a:gd fmla="*/ 13 w 132" name="T34"/>
                  <a:gd fmla="*/ 147 h 168" name="T35"/>
                  <a:gd fmla="*/ 5 w 132" name="T36"/>
                  <a:gd fmla="*/ 132 h 168" name="T37"/>
                  <a:gd fmla="*/ 0 w 132" name="T38"/>
                  <a:gd fmla="*/ 115 h 168" name="T39"/>
                  <a:gd fmla="*/ 3 w 132" name="T40"/>
                  <a:gd fmla="*/ 97 h 168" name="T41"/>
                  <a:gd fmla="*/ 18 w 132" name="T42"/>
                  <a:gd fmla="*/ 41 h 168" name="T43"/>
                  <a:gd fmla="*/ 25 w 132" name="T44"/>
                  <a:gd fmla="*/ 26 h 168" name="T45"/>
                  <a:gd fmla="*/ 37 w 132" name="T46"/>
                  <a:gd fmla="*/ 13 h 168" name="T47"/>
                  <a:gd fmla="*/ 52 w 132" name="T48"/>
                  <a:gd fmla="*/ 3 h 168" name="T49"/>
                  <a:gd fmla="*/ 70 w 132" name="T50"/>
                  <a:gd fmla="*/ 0 h 168"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168" w="132">
                    <a:moveTo>
                      <a:pt x="70" y="0"/>
                    </a:moveTo>
                    <a:lnTo>
                      <a:pt x="89" y="2"/>
                    </a:lnTo>
                    <a:lnTo>
                      <a:pt x="102" y="7"/>
                    </a:lnTo>
                    <a:lnTo>
                      <a:pt x="114" y="17"/>
                    </a:lnTo>
                    <a:lnTo>
                      <a:pt x="124" y="29"/>
                    </a:lnTo>
                    <a:lnTo>
                      <a:pt x="129" y="41"/>
                    </a:lnTo>
                    <a:lnTo>
                      <a:pt x="132" y="56"/>
                    </a:lnTo>
                    <a:lnTo>
                      <a:pt x="129" y="72"/>
                    </a:lnTo>
                    <a:lnTo>
                      <a:pt x="114" y="125"/>
                    </a:lnTo>
                    <a:lnTo>
                      <a:pt x="109" y="140"/>
                    </a:lnTo>
                    <a:lnTo>
                      <a:pt x="99" y="152"/>
                    </a:lnTo>
                    <a:lnTo>
                      <a:pt x="87" y="161"/>
                    </a:lnTo>
                    <a:lnTo>
                      <a:pt x="73" y="167"/>
                    </a:lnTo>
                    <a:lnTo>
                      <a:pt x="58" y="168"/>
                    </a:lnTo>
                    <a:lnTo>
                      <a:pt x="51" y="168"/>
                    </a:lnTo>
                    <a:lnTo>
                      <a:pt x="43" y="167"/>
                    </a:lnTo>
                    <a:lnTo>
                      <a:pt x="27" y="158"/>
                    </a:lnTo>
                    <a:lnTo>
                      <a:pt x="13" y="147"/>
                    </a:lnTo>
                    <a:lnTo>
                      <a:pt x="5" y="132"/>
                    </a:lnTo>
                    <a:lnTo>
                      <a:pt x="0" y="115"/>
                    </a:lnTo>
                    <a:lnTo>
                      <a:pt x="3" y="97"/>
                    </a:lnTo>
                    <a:lnTo>
                      <a:pt x="18" y="41"/>
                    </a:lnTo>
                    <a:lnTo>
                      <a:pt x="25" y="26"/>
                    </a:lnTo>
                    <a:lnTo>
                      <a:pt x="37" y="13"/>
                    </a:lnTo>
                    <a:lnTo>
                      <a:pt x="52" y="3"/>
                    </a:lnTo>
                    <a:lnTo>
                      <a:pt x="70" y="0"/>
                    </a:lnTo>
                    <a:close/>
                  </a:path>
                </a:pathLst>
              </a:custGeom>
              <a:grpFill/>
              <a:ln w="0">
                <a:noFill/>
                <a:prstDash val="solid"/>
                <a:round/>
              </a:ln>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bg-BG" noProof="0" normalizeH="0" spc="0" strike="noStrike" sz="1400" u="none">
                  <a:ln>
                    <a:noFill/>
                  </a:ln>
                  <a:solidFill>
                    <a:srgbClr val="EFF0F4"/>
                  </a:solidFill>
                  <a:effectLst/>
                  <a:uLnTx/>
                  <a:uFillTx/>
                  <a:latin typeface="+mn-ea"/>
                </a:endParaRPr>
              </a:p>
            </p:txBody>
          </p:sp>
          <p:sp>
            <p:nvSpPr>
              <p:cNvPr id="58" name="Freeform 27">
                <a:extLst>
                  <a:ext uri="{FF2B5EF4-FFF2-40B4-BE49-F238E27FC236}">
                    <a16:creationId xmlns:a16="http://schemas.microsoft.com/office/drawing/2014/main" id="{4C44EFBF-3FA2-4DB6-BBF2-720D16454953}"/>
                  </a:ext>
                </a:extLst>
              </p:cNvPr>
              <p:cNvSpPr/>
              <p:nvPr/>
            </p:nvSpPr>
            <p:spPr bwMode="auto">
              <a:xfrm>
                <a:off x="936626" y="4886326"/>
                <a:ext cx="23813" cy="28575"/>
              </a:xfrm>
              <a:custGeom>
                <a:gdLst>
                  <a:gd fmla="*/ 69 w 131" name="T0"/>
                  <a:gd fmla="*/ 0 h 169" name="T1"/>
                  <a:gd fmla="*/ 88 w 131" name="T2"/>
                  <a:gd fmla="*/ 2 h 169" name="T3"/>
                  <a:gd fmla="*/ 102 w 131" name="T4"/>
                  <a:gd fmla="*/ 9 h 169" name="T5"/>
                  <a:gd fmla="*/ 114 w 131" name="T6"/>
                  <a:gd fmla="*/ 17 h 169" name="T7"/>
                  <a:gd fmla="*/ 123 w 131" name="T8"/>
                  <a:gd fmla="*/ 29 h 169" name="T9"/>
                  <a:gd fmla="*/ 129 w 131" name="T10"/>
                  <a:gd fmla="*/ 43 h 169" name="T11"/>
                  <a:gd fmla="*/ 131 w 131" name="T12"/>
                  <a:gd fmla="*/ 58 h 169" name="T13"/>
                  <a:gd fmla="*/ 129 w 131" name="T14"/>
                  <a:gd fmla="*/ 72 h 169" name="T15"/>
                  <a:gd fmla="*/ 114 w 131" name="T16"/>
                  <a:gd fmla="*/ 127 h 169" name="T17"/>
                  <a:gd fmla="*/ 109 w 131" name="T18"/>
                  <a:gd fmla="*/ 141 h 169" name="T19"/>
                  <a:gd fmla="*/ 99 w 131" name="T20"/>
                  <a:gd fmla="*/ 152 h 169" name="T21"/>
                  <a:gd fmla="*/ 87 w 131" name="T22"/>
                  <a:gd fmla="*/ 162 h 169" name="T23"/>
                  <a:gd fmla="*/ 73 w 131" name="T24"/>
                  <a:gd fmla="*/ 167 h 169" name="T25"/>
                  <a:gd fmla="*/ 58 w 131" name="T26"/>
                  <a:gd fmla="*/ 169 h 169" name="T27"/>
                  <a:gd fmla="*/ 51 w 131" name="T28"/>
                  <a:gd fmla="*/ 168 h 169" name="T29"/>
                  <a:gd fmla="*/ 43 w 131" name="T30"/>
                  <a:gd fmla="*/ 167 h 169" name="T31"/>
                  <a:gd fmla="*/ 26 w 131" name="T32"/>
                  <a:gd fmla="*/ 160 h 169" name="T33"/>
                  <a:gd fmla="*/ 13 w 131" name="T34"/>
                  <a:gd fmla="*/ 148 h 169" name="T35"/>
                  <a:gd fmla="*/ 5 w 131" name="T36"/>
                  <a:gd fmla="*/ 132 h 169" name="T37"/>
                  <a:gd fmla="*/ 0 w 131" name="T38"/>
                  <a:gd fmla="*/ 115 h 169" name="T39"/>
                  <a:gd fmla="*/ 2 w 131" name="T40"/>
                  <a:gd fmla="*/ 97 h 169" name="T41"/>
                  <a:gd fmla="*/ 17 w 131" name="T42"/>
                  <a:gd fmla="*/ 43 h 169" name="T43"/>
                  <a:gd fmla="*/ 25 w 131" name="T44"/>
                  <a:gd fmla="*/ 26 h 169" name="T45"/>
                  <a:gd fmla="*/ 37 w 131" name="T46"/>
                  <a:gd fmla="*/ 13 h 169" name="T47"/>
                  <a:gd fmla="*/ 52 w 131" name="T48"/>
                  <a:gd fmla="*/ 4 h 169" name="T49"/>
                  <a:gd fmla="*/ 69 w 131" name="T50"/>
                  <a:gd fmla="*/ 0 h 169"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169" w="131">
                    <a:moveTo>
                      <a:pt x="69" y="0"/>
                    </a:moveTo>
                    <a:lnTo>
                      <a:pt x="88" y="2"/>
                    </a:lnTo>
                    <a:lnTo>
                      <a:pt x="102" y="9"/>
                    </a:lnTo>
                    <a:lnTo>
                      <a:pt x="114" y="17"/>
                    </a:lnTo>
                    <a:lnTo>
                      <a:pt x="123" y="29"/>
                    </a:lnTo>
                    <a:lnTo>
                      <a:pt x="129" y="43"/>
                    </a:lnTo>
                    <a:lnTo>
                      <a:pt x="131" y="58"/>
                    </a:lnTo>
                    <a:lnTo>
                      <a:pt x="129" y="72"/>
                    </a:lnTo>
                    <a:lnTo>
                      <a:pt x="114" y="127"/>
                    </a:lnTo>
                    <a:lnTo>
                      <a:pt x="109" y="141"/>
                    </a:lnTo>
                    <a:lnTo>
                      <a:pt x="99" y="152"/>
                    </a:lnTo>
                    <a:lnTo>
                      <a:pt x="87" y="162"/>
                    </a:lnTo>
                    <a:lnTo>
                      <a:pt x="73" y="167"/>
                    </a:lnTo>
                    <a:lnTo>
                      <a:pt x="58" y="169"/>
                    </a:lnTo>
                    <a:lnTo>
                      <a:pt x="51" y="168"/>
                    </a:lnTo>
                    <a:lnTo>
                      <a:pt x="43" y="167"/>
                    </a:lnTo>
                    <a:lnTo>
                      <a:pt x="26" y="160"/>
                    </a:lnTo>
                    <a:lnTo>
                      <a:pt x="13" y="148"/>
                    </a:lnTo>
                    <a:lnTo>
                      <a:pt x="5" y="132"/>
                    </a:lnTo>
                    <a:lnTo>
                      <a:pt x="0" y="115"/>
                    </a:lnTo>
                    <a:lnTo>
                      <a:pt x="2" y="97"/>
                    </a:lnTo>
                    <a:lnTo>
                      <a:pt x="17" y="43"/>
                    </a:lnTo>
                    <a:lnTo>
                      <a:pt x="25" y="26"/>
                    </a:lnTo>
                    <a:lnTo>
                      <a:pt x="37" y="13"/>
                    </a:lnTo>
                    <a:lnTo>
                      <a:pt x="52" y="4"/>
                    </a:lnTo>
                    <a:lnTo>
                      <a:pt x="69" y="0"/>
                    </a:lnTo>
                    <a:close/>
                  </a:path>
                </a:pathLst>
              </a:custGeom>
              <a:grpFill/>
              <a:ln w="0">
                <a:noFill/>
                <a:prstDash val="solid"/>
                <a:round/>
              </a:ln>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bg-BG" noProof="0" normalizeH="0" spc="0" strike="noStrike" sz="1400" u="none">
                  <a:ln>
                    <a:noFill/>
                  </a:ln>
                  <a:solidFill>
                    <a:srgbClr val="EFF0F4"/>
                  </a:solidFill>
                  <a:effectLst/>
                  <a:uLnTx/>
                  <a:uFillTx/>
                  <a:latin typeface="+mn-ea"/>
                </a:endParaRPr>
              </a:p>
            </p:txBody>
          </p:sp>
          <p:sp>
            <p:nvSpPr>
              <p:cNvPr id="59" name="Freeform 28">
                <a:extLst>
                  <a:ext uri="{FF2B5EF4-FFF2-40B4-BE49-F238E27FC236}">
                    <a16:creationId xmlns:a16="http://schemas.microsoft.com/office/drawing/2014/main" id="{0E7B4581-C8FA-4FCD-9DB4-CC2622F81AE1}"/>
                  </a:ext>
                </a:extLst>
              </p:cNvPr>
              <p:cNvSpPr/>
              <p:nvPr/>
            </p:nvSpPr>
            <p:spPr bwMode="auto">
              <a:xfrm>
                <a:off x="963613" y="4791076"/>
                <a:ext cx="22225" cy="28575"/>
              </a:xfrm>
              <a:custGeom>
                <a:gdLst>
                  <a:gd fmla="*/ 68 w 130" name="T0"/>
                  <a:gd fmla="*/ 0 h 169" name="T1"/>
                  <a:gd fmla="*/ 87 w 130" name="T2"/>
                  <a:gd fmla="*/ 2 h 169" name="T3"/>
                  <a:gd fmla="*/ 101 w 130" name="T4"/>
                  <a:gd fmla="*/ 8 h 169" name="T5"/>
                  <a:gd fmla="*/ 112 w 130" name="T6"/>
                  <a:gd fmla="*/ 17 h 169" name="T7"/>
                  <a:gd fmla="*/ 122 w 130" name="T8"/>
                  <a:gd fmla="*/ 28 h 169" name="T9"/>
                  <a:gd fmla="*/ 127 w 130" name="T10"/>
                  <a:gd fmla="*/ 42 h 169" name="T11"/>
                  <a:gd fmla="*/ 130 w 130" name="T12"/>
                  <a:gd fmla="*/ 57 h 169" name="T13"/>
                  <a:gd fmla="*/ 127 w 130" name="T14"/>
                  <a:gd fmla="*/ 72 h 169" name="T15"/>
                  <a:gd fmla="*/ 112 w 130" name="T16"/>
                  <a:gd fmla="*/ 126 h 169" name="T17"/>
                  <a:gd fmla="*/ 107 w 130" name="T18"/>
                  <a:gd fmla="*/ 140 h 169" name="T19"/>
                  <a:gd fmla="*/ 97 w 130" name="T20"/>
                  <a:gd fmla="*/ 152 h 169" name="T21"/>
                  <a:gd fmla="*/ 86 w 130" name="T22"/>
                  <a:gd fmla="*/ 161 h 169" name="T23"/>
                  <a:gd fmla="*/ 73 w 130" name="T24"/>
                  <a:gd fmla="*/ 167 h 169" name="T25"/>
                  <a:gd fmla="*/ 58 w 130" name="T26"/>
                  <a:gd fmla="*/ 169 h 169" name="T27"/>
                  <a:gd fmla="*/ 50 w 130" name="T28"/>
                  <a:gd fmla="*/ 168 h 169" name="T29"/>
                  <a:gd fmla="*/ 43 w 130" name="T30"/>
                  <a:gd fmla="*/ 167 h 169" name="T31"/>
                  <a:gd fmla="*/ 27 w 130" name="T32"/>
                  <a:gd fmla="*/ 160 h 169" name="T33"/>
                  <a:gd fmla="*/ 16 w 130" name="T34"/>
                  <a:gd fmla="*/ 152 h 169" name="T35"/>
                  <a:gd fmla="*/ 7 w 130" name="T36"/>
                  <a:gd fmla="*/ 140 h 169" name="T37"/>
                  <a:gd fmla="*/ 2 w 130" name="T38"/>
                  <a:gd fmla="*/ 126 h 169" name="T39"/>
                  <a:gd fmla="*/ 0 w 130" name="T40"/>
                  <a:gd fmla="*/ 111 h 169" name="T41"/>
                  <a:gd fmla="*/ 2 w 130" name="T42"/>
                  <a:gd fmla="*/ 97 h 169" name="T43"/>
                  <a:gd fmla="*/ 16 w 130" name="T44"/>
                  <a:gd fmla="*/ 42 h 169" name="T45"/>
                  <a:gd fmla="*/ 23 w 130" name="T46"/>
                  <a:gd fmla="*/ 25 h 169" name="T47"/>
                  <a:gd fmla="*/ 35 w 130" name="T48"/>
                  <a:gd fmla="*/ 13 h 169" name="T49"/>
                  <a:gd fmla="*/ 51 w 130" name="T50"/>
                  <a:gd fmla="*/ 3 h 169" name="T51"/>
                  <a:gd fmla="*/ 68 w 130" name="T52"/>
                  <a:gd fmla="*/ 0 h 169"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169" w="130">
                    <a:moveTo>
                      <a:pt x="68" y="0"/>
                    </a:moveTo>
                    <a:lnTo>
                      <a:pt x="87" y="2"/>
                    </a:lnTo>
                    <a:lnTo>
                      <a:pt x="101" y="8"/>
                    </a:lnTo>
                    <a:lnTo>
                      <a:pt x="112" y="17"/>
                    </a:lnTo>
                    <a:lnTo>
                      <a:pt x="122" y="28"/>
                    </a:lnTo>
                    <a:lnTo>
                      <a:pt x="127" y="42"/>
                    </a:lnTo>
                    <a:lnTo>
                      <a:pt x="130" y="57"/>
                    </a:lnTo>
                    <a:lnTo>
                      <a:pt x="127" y="72"/>
                    </a:lnTo>
                    <a:lnTo>
                      <a:pt x="112" y="126"/>
                    </a:lnTo>
                    <a:lnTo>
                      <a:pt x="107" y="140"/>
                    </a:lnTo>
                    <a:lnTo>
                      <a:pt x="97" y="152"/>
                    </a:lnTo>
                    <a:lnTo>
                      <a:pt x="86" y="161"/>
                    </a:lnTo>
                    <a:lnTo>
                      <a:pt x="73" y="167"/>
                    </a:lnTo>
                    <a:lnTo>
                      <a:pt x="58" y="169"/>
                    </a:lnTo>
                    <a:lnTo>
                      <a:pt x="50" y="168"/>
                    </a:lnTo>
                    <a:lnTo>
                      <a:pt x="43" y="167"/>
                    </a:lnTo>
                    <a:lnTo>
                      <a:pt x="27" y="160"/>
                    </a:lnTo>
                    <a:lnTo>
                      <a:pt x="16" y="152"/>
                    </a:lnTo>
                    <a:lnTo>
                      <a:pt x="7" y="140"/>
                    </a:lnTo>
                    <a:lnTo>
                      <a:pt x="2" y="126"/>
                    </a:lnTo>
                    <a:lnTo>
                      <a:pt x="0" y="111"/>
                    </a:lnTo>
                    <a:lnTo>
                      <a:pt x="2" y="97"/>
                    </a:lnTo>
                    <a:lnTo>
                      <a:pt x="16" y="42"/>
                    </a:lnTo>
                    <a:lnTo>
                      <a:pt x="23" y="25"/>
                    </a:lnTo>
                    <a:lnTo>
                      <a:pt x="35" y="13"/>
                    </a:lnTo>
                    <a:lnTo>
                      <a:pt x="51" y="3"/>
                    </a:lnTo>
                    <a:lnTo>
                      <a:pt x="68" y="0"/>
                    </a:lnTo>
                    <a:close/>
                  </a:path>
                </a:pathLst>
              </a:custGeom>
              <a:grpFill/>
              <a:ln w="0">
                <a:noFill/>
                <a:prstDash val="solid"/>
                <a:round/>
              </a:ln>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bg-BG" noProof="0" normalizeH="0" spc="0" strike="noStrike" sz="1400" u="none">
                  <a:ln>
                    <a:noFill/>
                  </a:ln>
                  <a:solidFill>
                    <a:srgbClr val="EFF0F4"/>
                  </a:solidFill>
                  <a:effectLst/>
                  <a:uLnTx/>
                  <a:uFillTx/>
                  <a:latin typeface="+mn-ea"/>
                </a:endParaRPr>
              </a:p>
            </p:txBody>
          </p:sp>
          <p:sp>
            <p:nvSpPr>
              <p:cNvPr id="60" name="Freeform 29">
                <a:extLst>
                  <a:ext uri="{FF2B5EF4-FFF2-40B4-BE49-F238E27FC236}">
                    <a16:creationId xmlns:a16="http://schemas.microsoft.com/office/drawing/2014/main" id="{948E4370-DC33-4B41-BDA0-6391760F4F67}"/>
                  </a:ext>
                </a:extLst>
              </p:cNvPr>
              <p:cNvSpPr/>
              <p:nvPr/>
            </p:nvSpPr>
            <p:spPr bwMode="auto">
              <a:xfrm>
                <a:off x="976313" y="4743451"/>
                <a:ext cx="22225" cy="28575"/>
              </a:xfrm>
              <a:custGeom>
                <a:gdLst>
                  <a:gd fmla="*/ 68 w 130" name="T0"/>
                  <a:gd fmla="*/ 0 h 168" name="T1"/>
                  <a:gd fmla="*/ 87 w 130" name="T2"/>
                  <a:gd fmla="*/ 2 h 168" name="T3"/>
                  <a:gd fmla="*/ 102 w 130" name="T4"/>
                  <a:gd fmla="*/ 7 h 168" name="T5"/>
                  <a:gd fmla="*/ 114 w 130" name="T6"/>
                  <a:gd fmla="*/ 17 h 168" name="T7"/>
                  <a:gd fmla="*/ 122 w 130" name="T8"/>
                  <a:gd fmla="*/ 28 h 168" name="T9"/>
                  <a:gd fmla="*/ 128 w 130" name="T10"/>
                  <a:gd fmla="*/ 41 h 168" name="T11"/>
                  <a:gd fmla="*/ 130 w 130" name="T12"/>
                  <a:gd fmla="*/ 56 h 168" name="T13"/>
                  <a:gd fmla="*/ 128 w 130" name="T14"/>
                  <a:gd fmla="*/ 72 h 168" name="T15"/>
                  <a:gd fmla="*/ 114 w 130" name="T16"/>
                  <a:gd fmla="*/ 125 h 168" name="T17"/>
                  <a:gd fmla="*/ 107 w 130" name="T18"/>
                  <a:gd fmla="*/ 140 h 168" name="T19"/>
                  <a:gd fmla="*/ 97 w 130" name="T20"/>
                  <a:gd fmla="*/ 152 h 168" name="T21"/>
                  <a:gd fmla="*/ 86 w 130" name="T22"/>
                  <a:gd fmla="*/ 160 h 168" name="T23"/>
                  <a:gd fmla="*/ 73 w 130" name="T24"/>
                  <a:gd fmla="*/ 166 h 168" name="T25"/>
                  <a:gd fmla="*/ 58 w 130" name="T26"/>
                  <a:gd fmla="*/ 168 h 168" name="T27"/>
                  <a:gd fmla="*/ 50 w 130" name="T28"/>
                  <a:gd fmla="*/ 168 h 168" name="T29"/>
                  <a:gd fmla="*/ 43 w 130" name="T30"/>
                  <a:gd fmla="*/ 167 h 168" name="T31"/>
                  <a:gd fmla="*/ 28 w 130" name="T32"/>
                  <a:gd fmla="*/ 160 h 168" name="T33"/>
                  <a:gd fmla="*/ 16 w 130" name="T34"/>
                  <a:gd fmla="*/ 151 h 168" name="T35"/>
                  <a:gd fmla="*/ 7 w 130" name="T36"/>
                  <a:gd fmla="*/ 139 h 168" name="T37"/>
                  <a:gd fmla="*/ 2 w 130" name="T38"/>
                  <a:gd fmla="*/ 126 h 168" name="T39"/>
                  <a:gd fmla="*/ 0 w 130" name="T40"/>
                  <a:gd fmla="*/ 111 h 168" name="T41"/>
                  <a:gd fmla="*/ 2 w 130" name="T42"/>
                  <a:gd fmla="*/ 96 h 168" name="T43"/>
                  <a:gd fmla="*/ 16 w 130" name="T44"/>
                  <a:gd fmla="*/ 42 h 168" name="T45"/>
                  <a:gd fmla="*/ 23 w 130" name="T46"/>
                  <a:gd fmla="*/ 25 h 168" name="T47"/>
                  <a:gd fmla="*/ 36 w 130" name="T48"/>
                  <a:gd fmla="*/ 12 h 168" name="T49"/>
                  <a:gd fmla="*/ 51 w 130" name="T50"/>
                  <a:gd fmla="*/ 3 h 168" name="T51"/>
                  <a:gd fmla="*/ 68 w 130" name="T52"/>
                  <a:gd fmla="*/ 0 h 168"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168" w="130">
                    <a:moveTo>
                      <a:pt x="68" y="0"/>
                    </a:moveTo>
                    <a:lnTo>
                      <a:pt x="87" y="2"/>
                    </a:lnTo>
                    <a:lnTo>
                      <a:pt x="102" y="7"/>
                    </a:lnTo>
                    <a:lnTo>
                      <a:pt x="114" y="17"/>
                    </a:lnTo>
                    <a:lnTo>
                      <a:pt x="122" y="28"/>
                    </a:lnTo>
                    <a:lnTo>
                      <a:pt x="128" y="41"/>
                    </a:lnTo>
                    <a:lnTo>
                      <a:pt x="130" y="56"/>
                    </a:lnTo>
                    <a:lnTo>
                      <a:pt x="128" y="72"/>
                    </a:lnTo>
                    <a:lnTo>
                      <a:pt x="114" y="125"/>
                    </a:lnTo>
                    <a:lnTo>
                      <a:pt x="107" y="140"/>
                    </a:lnTo>
                    <a:lnTo>
                      <a:pt x="97" y="152"/>
                    </a:lnTo>
                    <a:lnTo>
                      <a:pt x="86" y="160"/>
                    </a:lnTo>
                    <a:lnTo>
                      <a:pt x="73" y="166"/>
                    </a:lnTo>
                    <a:lnTo>
                      <a:pt x="58" y="168"/>
                    </a:lnTo>
                    <a:lnTo>
                      <a:pt x="50" y="168"/>
                    </a:lnTo>
                    <a:lnTo>
                      <a:pt x="43" y="167"/>
                    </a:lnTo>
                    <a:lnTo>
                      <a:pt x="28" y="160"/>
                    </a:lnTo>
                    <a:lnTo>
                      <a:pt x="16" y="151"/>
                    </a:lnTo>
                    <a:lnTo>
                      <a:pt x="7" y="139"/>
                    </a:lnTo>
                    <a:lnTo>
                      <a:pt x="2" y="126"/>
                    </a:lnTo>
                    <a:lnTo>
                      <a:pt x="0" y="111"/>
                    </a:lnTo>
                    <a:lnTo>
                      <a:pt x="2" y="96"/>
                    </a:lnTo>
                    <a:lnTo>
                      <a:pt x="16" y="42"/>
                    </a:lnTo>
                    <a:lnTo>
                      <a:pt x="23" y="25"/>
                    </a:lnTo>
                    <a:lnTo>
                      <a:pt x="36" y="12"/>
                    </a:lnTo>
                    <a:lnTo>
                      <a:pt x="51" y="3"/>
                    </a:lnTo>
                    <a:lnTo>
                      <a:pt x="68" y="0"/>
                    </a:lnTo>
                    <a:close/>
                  </a:path>
                </a:pathLst>
              </a:custGeom>
              <a:grpFill/>
              <a:ln w="0">
                <a:noFill/>
                <a:prstDash val="solid"/>
                <a:round/>
              </a:ln>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bg-BG" noProof="0" normalizeH="0" spc="0" strike="noStrike" sz="1400" u="none">
                  <a:ln>
                    <a:noFill/>
                  </a:ln>
                  <a:solidFill>
                    <a:srgbClr val="EFF0F4"/>
                  </a:solidFill>
                  <a:effectLst/>
                  <a:uLnTx/>
                  <a:uFillTx/>
                  <a:latin typeface="+mn-ea"/>
                </a:endParaRPr>
              </a:p>
            </p:txBody>
          </p:sp>
        </p:grpSp>
      </p:grpSp>
      <p:grpSp>
        <p:nvGrpSpPr>
          <p:cNvPr id="61" name="组合 60">
            <a:extLst>
              <a:ext uri="{FF2B5EF4-FFF2-40B4-BE49-F238E27FC236}">
                <a16:creationId xmlns:a16="http://schemas.microsoft.com/office/drawing/2014/main" id="{9CD04321-28E9-4DDB-B7B7-7F3345E17C03}"/>
              </a:ext>
            </a:extLst>
          </p:cNvPr>
          <p:cNvGrpSpPr/>
          <p:nvPr/>
        </p:nvGrpSpPr>
        <p:grpSpPr>
          <a:xfrm>
            <a:off x="3535755" y="4946507"/>
            <a:ext cx="2038078" cy="676703"/>
            <a:chOff x="1024699" y="4835878"/>
            <a:chExt cx="2512391" cy="834189"/>
          </a:xfrm>
        </p:grpSpPr>
        <p:sp>
          <p:nvSpPr>
            <p:cNvPr id="62" name="Rounded Rectangle 81">
              <a:extLst>
                <a:ext uri="{FF2B5EF4-FFF2-40B4-BE49-F238E27FC236}">
                  <a16:creationId xmlns:a16="http://schemas.microsoft.com/office/drawing/2014/main" id="{2A22361C-809C-4D7A-A795-E87394AAEF21}"/>
                </a:ext>
              </a:extLst>
            </p:cNvPr>
            <p:cNvSpPr/>
            <p:nvPr/>
          </p:nvSpPr>
          <p:spPr>
            <a:xfrm>
              <a:off x="1024699" y="4835878"/>
              <a:ext cx="2512391" cy="834189"/>
            </a:xfrm>
            <a:prstGeom prst="roundRect">
              <a:avLst>
                <a:gd fmla="val 50000" name="adj"/>
              </a:avLst>
            </a:prstGeom>
            <a:solidFill>
              <a:srgbClr val="FFFFFF"/>
            </a:solidFill>
            <a:ln algn="ctr" cap="flat" cmpd="sng" w="12700">
              <a:noFill/>
              <a:prstDash val="solid"/>
              <a:miter lim="800000"/>
            </a:ln>
            <a:effectLst>
              <a:outerShdw algn="ctr" blurRad="508000" dir="5400000" dist="190500" rotWithShape="0">
                <a:srgbClr val="222328">
                  <a:alpha val="25000"/>
                </a:srgbClr>
              </a:outerShdw>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bg-BG" noProof="0" normalizeH="0" spc="0" strike="noStrike" sz="1400" u="none">
                <a:ln>
                  <a:noFill/>
                </a:ln>
                <a:solidFill>
                  <a:srgbClr val="FFFFFF"/>
                </a:solidFill>
                <a:effectLst/>
                <a:uLnTx/>
                <a:uFillTx/>
                <a:latin typeface="+mn-ea"/>
              </a:endParaRPr>
            </a:p>
          </p:txBody>
        </p:sp>
        <p:sp>
          <p:nvSpPr>
            <p:cNvPr id="63" name="TextBox 82">
              <a:extLst>
                <a:ext uri="{FF2B5EF4-FFF2-40B4-BE49-F238E27FC236}">
                  <a16:creationId xmlns:a16="http://schemas.microsoft.com/office/drawing/2014/main" id="{AF11AFE8-972D-42F1-B399-179013F5BE2D}"/>
                </a:ext>
              </a:extLst>
            </p:cNvPr>
            <p:cNvSpPr txBox="1"/>
            <p:nvPr/>
          </p:nvSpPr>
          <p:spPr>
            <a:xfrm>
              <a:off x="1774698" y="4986389"/>
              <a:ext cx="1213701" cy="300588"/>
            </a:xfrm>
            <a:prstGeom prst="rect">
              <a:avLst/>
            </a:prstGeom>
            <a:noFill/>
          </p:spPr>
          <p:txBody>
            <a:bodyPr rtlCol="0" wrap="none">
              <a:spAutoFit/>
            </a:bodyPr>
            <a:lstStyle/>
            <a:p>
              <a:r>
                <a:rPr lang="en-US" sz="1000">
                  <a:solidFill>
                    <a:srgbClr val="A8ACB9"/>
                  </a:solidFill>
                  <a:latin typeface="+mn-ea"/>
                </a:rPr>
                <a:t>THE PART 02</a:t>
              </a:r>
            </a:p>
          </p:txBody>
        </p:sp>
        <p:sp>
          <p:nvSpPr>
            <p:cNvPr id="64" name="TextBox 85">
              <a:extLst>
                <a:ext uri="{FF2B5EF4-FFF2-40B4-BE49-F238E27FC236}">
                  <a16:creationId xmlns:a16="http://schemas.microsoft.com/office/drawing/2014/main" id="{0DBA9280-02DF-45E7-9EA8-031FEB5EC578}"/>
                </a:ext>
              </a:extLst>
            </p:cNvPr>
            <p:cNvSpPr txBox="1"/>
            <p:nvPr/>
          </p:nvSpPr>
          <p:spPr>
            <a:xfrm>
              <a:off x="1756262" y="5178596"/>
              <a:ext cx="1540512" cy="375735"/>
            </a:xfrm>
            <a:prstGeom prst="rect">
              <a:avLst/>
            </a:prstGeom>
            <a:noFill/>
          </p:spPr>
          <p:txBody>
            <a:bodyPr rtlCol="0" wrap="none">
              <a:spAutoFit/>
            </a:bodyPr>
            <a:lstStyle/>
            <a:p>
              <a:r>
                <a:rPr altLang="en-US" lang="zh-CN" sz="1400">
                  <a:solidFill>
                    <a:srgbClr val="595F6F"/>
                  </a:solidFill>
                  <a:latin typeface="+mn-ea"/>
                </a:rPr>
                <a:t>输入您的题目</a:t>
              </a:r>
            </a:p>
          </p:txBody>
        </p:sp>
        <p:grpSp>
          <p:nvGrpSpPr>
            <p:cNvPr id="65" name="Group 89">
              <a:extLst>
                <a:ext uri="{FF2B5EF4-FFF2-40B4-BE49-F238E27FC236}">
                  <a16:creationId xmlns:a16="http://schemas.microsoft.com/office/drawing/2014/main" id="{3749B618-B3A5-4652-BA84-E00B7ECAE27D}"/>
                </a:ext>
              </a:extLst>
            </p:cNvPr>
            <p:cNvGrpSpPr>
              <a:grpSpLocks noChangeAspect="1"/>
            </p:cNvGrpSpPr>
            <p:nvPr/>
          </p:nvGrpSpPr>
          <p:grpSpPr>
            <a:xfrm>
              <a:off x="1254920" y="5008815"/>
              <a:ext cx="492126" cy="504000"/>
              <a:chOff x="455613" y="4481513"/>
              <a:chExt cx="592138" cy="606425"/>
            </a:xfrm>
            <a:solidFill>
              <a:srgbClr val="595F6F"/>
            </a:solidFill>
          </p:grpSpPr>
          <p:sp>
            <p:nvSpPr>
              <p:cNvPr id="66" name="Freeform 6">
                <a:extLst>
                  <a:ext uri="{FF2B5EF4-FFF2-40B4-BE49-F238E27FC236}">
                    <a16:creationId xmlns:a16="http://schemas.microsoft.com/office/drawing/2014/main" id="{7CB270F5-383A-4812-B044-F3873B355774}"/>
                  </a:ext>
                </a:extLst>
              </p:cNvPr>
              <p:cNvSpPr>
                <a:spLocks noEditPoints="1"/>
              </p:cNvSpPr>
              <p:nvPr/>
            </p:nvSpPr>
            <p:spPr bwMode="auto">
              <a:xfrm>
                <a:off x="700088" y="4976813"/>
                <a:ext cx="82550" cy="80963"/>
              </a:xfrm>
              <a:custGeom>
                <a:gdLst>
                  <a:gd fmla="*/ 205 w 464" name="T0"/>
                  <a:gd fmla="*/ 118 h 458" name="T1"/>
                  <a:gd fmla="*/ 160 w 464" name="T2"/>
                  <a:gd fmla="*/ 140 h 458" name="T3"/>
                  <a:gd fmla="*/ 128 w 464" name="T4"/>
                  <a:gd fmla="*/ 180 h 458" name="T5"/>
                  <a:gd fmla="*/ 116 w 464" name="T6"/>
                  <a:gd fmla="*/ 230 h 458" name="T7"/>
                  <a:gd fmla="*/ 128 w 464" name="T8"/>
                  <a:gd fmla="*/ 280 h 458" name="T9"/>
                  <a:gd fmla="*/ 160 w 464" name="T10"/>
                  <a:gd fmla="*/ 319 h 458" name="T11"/>
                  <a:gd fmla="*/ 205 w 464" name="T12"/>
                  <a:gd fmla="*/ 341 h 458" name="T13"/>
                  <a:gd fmla="*/ 259 w 464" name="T14"/>
                  <a:gd fmla="*/ 341 h 458" name="T15"/>
                  <a:gd fmla="*/ 304 w 464" name="T16"/>
                  <a:gd fmla="*/ 319 h 458" name="T17"/>
                  <a:gd fmla="*/ 336 w 464" name="T18"/>
                  <a:gd fmla="*/ 280 h 458" name="T19"/>
                  <a:gd fmla="*/ 348 w 464" name="T20"/>
                  <a:gd fmla="*/ 230 h 458" name="T21"/>
                  <a:gd fmla="*/ 336 w 464" name="T22"/>
                  <a:gd fmla="*/ 180 h 458" name="T23"/>
                  <a:gd fmla="*/ 304 w 464" name="T24"/>
                  <a:gd fmla="*/ 140 h 458" name="T25"/>
                  <a:gd fmla="*/ 259 w 464" name="T26"/>
                  <a:gd fmla="*/ 118 h 458" name="T27"/>
                  <a:gd fmla="*/ 232 w 464" name="T28"/>
                  <a:gd fmla="*/ 0 h 458" name="T29"/>
                  <a:gd fmla="*/ 305 w 464" name="T30"/>
                  <a:gd fmla="*/ 12 h 458" name="T31"/>
                  <a:gd fmla="*/ 368 w 464" name="T32"/>
                  <a:gd fmla="*/ 45 h 458" name="T33"/>
                  <a:gd fmla="*/ 419 w 464" name="T34"/>
                  <a:gd fmla="*/ 95 h 458" name="T35"/>
                  <a:gd fmla="*/ 452 w 464" name="T36"/>
                  <a:gd fmla="*/ 157 h 458" name="T37"/>
                  <a:gd fmla="*/ 464 w 464" name="T38"/>
                  <a:gd fmla="*/ 230 h 458" name="T39"/>
                  <a:gd fmla="*/ 452 w 464" name="T40"/>
                  <a:gd fmla="*/ 302 h 458" name="T41"/>
                  <a:gd fmla="*/ 419 w 464" name="T42"/>
                  <a:gd fmla="*/ 365 h 458" name="T43"/>
                  <a:gd fmla="*/ 368 w 464" name="T44"/>
                  <a:gd fmla="*/ 415 h 458" name="T45"/>
                  <a:gd fmla="*/ 305 w 464" name="T46"/>
                  <a:gd fmla="*/ 447 h 458" name="T47"/>
                  <a:gd fmla="*/ 232 w 464" name="T48"/>
                  <a:gd fmla="*/ 458 h 458" name="T49"/>
                  <a:gd fmla="*/ 159 w 464" name="T50"/>
                  <a:gd fmla="*/ 447 h 458" name="T51"/>
                  <a:gd fmla="*/ 95 w 464" name="T52"/>
                  <a:gd fmla="*/ 415 h 458" name="T53"/>
                  <a:gd fmla="*/ 45 w 464" name="T54"/>
                  <a:gd fmla="*/ 365 h 458" name="T55"/>
                  <a:gd fmla="*/ 12 w 464" name="T56"/>
                  <a:gd fmla="*/ 302 h 458" name="T57"/>
                  <a:gd fmla="*/ 0 w 464" name="T58"/>
                  <a:gd fmla="*/ 230 h 458" name="T59"/>
                  <a:gd fmla="*/ 12 w 464" name="T60"/>
                  <a:gd fmla="*/ 157 h 458" name="T61"/>
                  <a:gd fmla="*/ 45 w 464" name="T62"/>
                  <a:gd fmla="*/ 95 h 458" name="T63"/>
                  <a:gd fmla="*/ 95 w 464" name="T64"/>
                  <a:gd fmla="*/ 45 h 458" name="T65"/>
                  <a:gd fmla="*/ 159 w 464" name="T66"/>
                  <a:gd fmla="*/ 12 h 458" name="T67"/>
                  <a:gd fmla="*/ 232 w 464" name="T68"/>
                  <a:gd fmla="*/ 0 h 458"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458" w="462">
                    <a:moveTo>
                      <a:pt x="232" y="115"/>
                    </a:moveTo>
                    <a:lnTo>
                      <a:pt x="205" y="118"/>
                    </a:lnTo>
                    <a:lnTo>
                      <a:pt x="181" y="127"/>
                    </a:lnTo>
                    <a:lnTo>
                      <a:pt x="160" y="140"/>
                    </a:lnTo>
                    <a:lnTo>
                      <a:pt x="142" y="158"/>
                    </a:lnTo>
                    <a:lnTo>
                      <a:pt x="128" y="180"/>
                    </a:lnTo>
                    <a:lnTo>
                      <a:pt x="119" y="203"/>
                    </a:lnTo>
                    <a:lnTo>
                      <a:pt x="116" y="230"/>
                    </a:lnTo>
                    <a:lnTo>
                      <a:pt x="119" y="255"/>
                    </a:lnTo>
                    <a:lnTo>
                      <a:pt x="128" y="280"/>
                    </a:lnTo>
                    <a:lnTo>
                      <a:pt x="142" y="301"/>
                    </a:lnTo>
                    <a:lnTo>
                      <a:pt x="160" y="319"/>
                    </a:lnTo>
                    <a:lnTo>
                      <a:pt x="181" y="333"/>
                    </a:lnTo>
                    <a:lnTo>
                      <a:pt x="205" y="341"/>
                    </a:lnTo>
                    <a:lnTo>
                      <a:pt x="232" y="345"/>
                    </a:lnTo>
                    <a:lnTo>
                      <a:pt x="259" y="341"/>
                    </a:lnTo>
                    <a:lnTo>
                      <a:pt x="282" y="333"/>
                    </a:lnTo>
                    <a:lnTo>
                      <a:pt x="304" y="319"/>
                    </a:lnTo>
                    <a:lnTo>
                      <a:pt x="322" y="301"/>
                    </a:lnTo>
                    <a:lnTo>
                      <a:pt x="336" y="280"/>
                    </a:lnTo>
                    <a:lnTo>
                      <a:pt x="345" y="255"/>
                    </a:lnTo>
                    <a:lnTo>
                      <a:pt x="348" y="230"/>
                    </a:lnTo>
                    <a:lnTo>
                      <a:pt x="345" y="203"/>
                    </a:lnTo>
                    <a:lnTo>
                      <a:pt x="336" y="180"/>
                    </a:lnTo>
                    <a:lnTo>
                      <a:pt x="322" y="158"/>
                    </a:lnTo>
                    <a:lnTo>
                      <a:pt x="304" y="140"/>
                    </a:lnTo>
                    <a:lnTo>
                      <a:pt x="282" y="127"/>
                    </a:lnTo>
                    <a:lnTo>
                      <a:pt x="259" y="118"/>
                    </a:lnTo>
                    <a:lnTo>
                      <a:pt x="232" y="115"/>
                    </a:lnTo>
                    <a:close/>
                    <a:moveTo>
                      <a:pt x="232" y="0"/>
                    </a:moveTo>
                    <a:lnTo>
                      <a:pt x="270" y="3"/>
                    </a:lnTo>
                    <a:lnTo>
                      <a:pt x="305" y="12"/>
                    </a:lnTo>
                    <a:lnTo>
                      <a:pt x="338" y="26"/>
                    </a:lnTo>
                    <a:lnTo>
                      <a:pt x="368" y="45"/>
                    </a:lnTo>
                    <a:lnTo>
                      <a:pt x="395" y="68"/>
                    </a:lnTo>
                    <a:lnTo>
                      <a:pt x="419" y="95"/>
                    </a:lnTo>
                    <a:lnTo>
                      <a:pt x="437" y="124"/>
                    </a:lnTo>
                    <a:lnTo>
                      <a:pt x="452" y="157"/>
                    </a:lnTo>
                    <a:lnTo>
                      <a:pt x="461" y="193"/>
                    </a:lnTo>
                    <a:lnTo>
                      <a:pt x="464" y="230"/>
                    </a:lnTo>
                    <a:lnTo>
                      <a:pt x="461" y="267"/>
                    </a:lnTo>
                    <a:lnTo>
                      <a:pt x="452" y="302"/>
                    </a:lnTo>
                    <a:lnTo>
                      <a:pt x="437" y="335"/>
                    </a:lnTo>
                    <a:lnTo>
                      <a:pt x="419" y="365"/>
                    </a:lnTo>
                    <a:lnTo>
                      <a:pt x="395" y="391"/>
                    </a:lnTo>
                    <a:lnTo>
                      <a:pt x="368" y="415"/>
                    </a:lnTo>
                    <a:lnTo>
                      <a:pt x="338" y="433"/>
                    </a:lnTo>
                    <a:lnTo>
                      <a:pt x="305" y="447"/>
                    </a:lnTo>
                    <a:lnTo>
                      <a:pt x="270" y="456"/>
                    </a:lnTo>
                    <a:lnTo>
                      <a:pt x="232" y="458"/>
                    </a:lnTo>
                    <a:lnTo>
                      <a:pt x="194" y="456"/>
                    </a:lnTo>
                    <a:lnTo>
                      <a:pt x="159" y="447"/>
                    </a:lnTo>
                    <a:lnTo>
                      <a:pt x="126" y="433"/>
                    </a:lnTo>
                    <a:lnTo>
                      <a:pt x="95" y="415"/>
                    </a:lnTo>
                    <a:lnTo>
                      <a:pt x="69" y="391"/>
                    </a:lnTo>
                    <a:lnTo>
                      <a:pt x="45" y="365"/>
                    </a:lnTo>
                    <a:lnTo>
                      <a:pt x="26" y="335"/>
                    </a:lnTo>
                    <a:lnTo>
                      <a:pt x="12" y="302"/>
                    </a:lnTo>
                    <a:lnTo>
                      <a:pt x="3" y="267"/>
                    </a:lnTo>
                    <a:lnTo>
                      <a:pt x="0" y="230"/>
                    </a:lnTo>
                    <a:lnTo>
                      <a:pt x="3" y="193"/>
                    </a:lnTo>
                    <a:lnTo>
                      <a:pt x="12" y="157"/>
                    </a:lnTo>
                    <a:lnTo>
                      <a:pt x="26" y="124"/>
                    </a:lnTo>
                    <a:lnTo>
                      <a:pt x="45" y="95"/>
                    </a:lnTo>
                    <a:lnTo>
                      <a:pt x="69" y="68"/>
                    </a:lnTo>
                    <a:lnTo>
                      <a:pt x="95" y="45"/>
                    </a:lnTo>
                    <a:lnTo>
                      <a:pt x="126" y="26"/>
                    </a:lnTo>
                    <a:lnTo>
                      <a:pt x="159" y="12"/>
                    </a:lnTo>
                    <a:lnTo>
                      <a:pt x="194" y="3"/>
                    </a:lnTo>
                    <a:lnTo>
                      <a:pt x="232" y="0"/>
                    </a:lnTo>
                    <a:close/>
                  </a:path>
                </a:pathLst>
              </a:custGeom>
              <a:grpFill/>
              <a:ln w="0">
                <a:noFill/>
                <a:prstDash val="solid"/>
                <a:round/>
              </a:ln>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bg-BG" noProof="0" normalizeH="0" spc="0" strike="noStrike" sz="1400" u="none">
                  <a:ln>
                    <a:noFill/>
                  </a:ln>
                  <a:solidFill>
                    <a:srgbClr val="EFF0F4"/>
                  </a:solidFill>
                  <a:effectLst/>
                  <a:uLnTx/>
                  <a:uFillTx/>
                  <a:latin typeface="+mn-ea"/>
                </a:endParaRPr>
              </a:p>
            </p:txBody>
          </p:sp>
          <p:sp>
            <p:nvSpPr>
              <p:cNvPr id="67" name="Freeform 7">
                <a:extLst>
                  <a:ext uri="{FF2B5EF4-FFF2-40B4-BE49-F238E27FC236}">
                    <a16:creationId xmlns:a16="http://schemas.microsoft.com/office/drawing/2014/main" id="{296703B3-2C9E-4395-BED5-1E28E643B549}"/>
                  </a:ext>
                </a:extLst>
              </p:cNvPr>
              <p:cNvSpPr/>
              <p:nvPr/>
            </p:nvSpPr>
            <p:spPr bwMode="auto">
              <a:xfrm>
                <a:off x="700088" y="4511676"/>
                <a:ext cx="61913" cy="20638"/>
              </a:xfrm>
              <a:custGeom>
                <a:gdLst>
                  <a:gd fmla="*/ 58 w 348" name="T0"/>
                  <a:gd fmla="*/ 0 h 115" name="T1"/>
                  <a:gd fmla="*/ 290 w 348" name="T2"/>
                  <a:gd fmla="*/ 0 h 115" name="T3"/>
                  <a:gd fmla="*/ 308 w 348" name="T4"/>
                  <a:gd fmla="*/ 4 h 115" name="T5"/>
                  <a:gd fmla="*/ 324 w 348" name="T6"/>
                  <a:gd fmla="*/ 11 h 115" name="T7"/>
                  <a:gd fmla="*/ 336 w 348" name="T8"/>
                  <a:gd fmla="*/ 24 h 115" name="T9"/>
                  <a:gd fmla="*/ 345 w 348" name="T10"/>
                  <a:gd fmla="*/ 40 h 115" name="T11"/>
                  <a:gd fmla="*/ 348 w 348" name="T12"/>
                  <a:gd fmla="*/ 58 h 115" name="T13"/>
                  <a:gd fmla="*/ 345 w 348" name="T14"/>
                  <a:gd fmla="*/ 76 h 115" name="T15"/>
                  <a:gd fmla="*/ 336 w 348" name="T16"/>
                  <a:gd fmla="*/ 92 h 115" name="T17"/>
                  <a:gd fmla="*/ 324 w 348" name="T18"/>
                  <a:gd fmla="*/ 103 h 115" name="T19"/>
                  <a:gd fmla="*/ 308 w 348" name="T20"/>
                  <a:gd fmla="*/ 112 h 115" name="T21"/>
                  <a:gd fmla="*/ 290 w 348" name="T22"/>
                  <a:gd fmla="*/ 115 h 115" name="T23"/>
                  <a:gd fmla="*/ 58 w 348" name="T24"/>
                  <a:gd fmla="*/ 115 h 115" name="T25"/>
                  <a:gd fmla="*/ 40 w 348" name="T26"/>
                  <a:gd fmla="*/ 112 h 115" name="T27"/>
                  <a:gd fmla="*/ 23 w 348" name="T28"/>
                  <a:gd fmla="*/ 103 h 115" name="T29"/>
                  <a:gd fmla="*/ 12 w 348" name="T30"/>
                  <a:gd fmla="*/ 92 h 115" name="T31"/>
                  <a:gd fmla="*/ 3 w 348" name="T32"/>
                  <a:gd fmla="*/ 76 h 115" name="T33"/>
                  <a:gd fmla="*/ 0 w 348" name="T34"/>
                  <a:gd fmla="*/ 58 h 115" name="T35"/>
                  <a:gd fmla="*/ 3 w 348" name="T36"/>
                  <a:gd fmla="*/ 40 h 115" name="T37"/>
                  <a:gd fmla="*/ 12 w 348" name="T38"/>
                  <a:gd fmla="*/ 24 h 115" name="T39"/>
                  <a:gd fmla="*/ 23 w 348" name="T40"/>
                  <a:gd fmla="*/ 11 h 115" name="T41"/>
                  <a:gd fmla="*/ 40 w 348" name="T42"/>
                  <a:gd fmla="*/ 4 h 115" name="T43"/>
                  <a:gd fmla="*/ 58 w 348" name="T44"/>
                  <a:gd fmla="*/ 0 h 115"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115" w="348">
                    <a:moveTo>
                      <a:pt x="58" y="0"/>
                    </a:moveTo>
                    <a:lnTo>
                      <a:pt x="290" y="0"/>
                    </a:lnTo>
                    <a:lnTo>
                      <a:pt x="308" y="4"/>
                    </a:lnTo>
                    <a:lnTo>
                      <a:pt x="324" y="11"/>
                    </a:lnTo>
                    <a:lnTo>
                      <a:pt x="336" y="24"/>
                    </a:lnTo>
                    <a:lnTo>
                      <a:pt x="345" y="40"/>
                    </a:lnTo>
                    <a:lnTo>
                      <a:pt x="348" y="58"/>
                    </a:lnTo>
                    <a:lnTo>
                      <a:pt x="345" y="76"/>
                    </a:lnTo>
                    <a:lnTo>
                      <a:pt x="336" y="92"/>
                    </a:lnTo>
                    <a:lnTo>
                      <a:pt x="324" y="103"/>
                    </a:lnTo>
                    <a:lnTo>
                      <a:pt x="308" y="112"/>
                    </a:lnTo>
                    <a:lnTo>
                      <a:pt x="290" y="115"/>
                    </a:lnTo>
                    <a:lnTo>
                      <a:pt x="58" y="115"/>
                    </a:lnTo>
                    <a:lnTo>
                      <a:pt x="40" y="112"/>
                    </a:lnTo>
                    <a:lnTo>
                      <a:pt x="23" y="103"/>
                    </a:lnTo>
                    <a:lnTo>
                      <a:pt x="12" y="92"/>
                    </a:lnTo>
                    <a:lnTo>
                      <a:pt x="3" y="76"/>
                    </a:lnTo>
                    <a:lnTo>
                      <a:pt x="0" y="58"/>
                    </a:lnTo>
                    <a:lnTo>
                      <a:pt x="3" y="40"/>
                    </a:lnTo>
                    <a:lnTo>
                      <a:pt x="12" y="24"/>
                    </a:lnTo>
                    <a:lnTo>
                      <a:pt x="23" y="11"/>
                    </a:lnTo>
                    <a:lnTo>
                      <a:pt x="40" y="4"/>
                    </a:lnTo>
                    <a:lnTo>
                      <a:pt x="58" y="0"/>
                    </a:lnTo>
                    <a:close/>
                  </a:path>
                </a:pathLst>
              </a:custGeom>
              <a:grpFill/>
              <a:ln w="0">
                <a:noFill/>
                <a:prstDash val="solid"/>
                <a:round/>
              </a:ln>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bg-BG" noProof="0" normalizeH="0" spc="0" strike="noStrike" sz="1400" u="none">
                  <a:ln>
                    <a:noFill/>
                  </a:ln>
                  <a:solidFill>
                    <a:srgbClr val="EFF0F4"/>
                  </a:solidFill>
                  <a:effectLst/>
                  <a:uLnTx/>
                  <a:uFillTx/>
                  <a:latin typeface="+mn-ea"/>
                </a:endParaRPr>
              </a:p>
            </p:txBody>
          </p:sp>
          <p:sp>
            <p:nvSpPr>
              <p:cNvPr id="68" name="Freeform 8">
                <a:extLst>
                  <a:ext uri="{FF2B5EF4-FFF2-40B4-BE49-F238E27FC236}">
                    <a16:creationId xmlns:a16="http://schemas.microsoft.com/office/drawing/2014/main" id="{C501AD2D-F87A-4A07-A02C-976C61D67C43}"/>
                  </a:ext>
                </a:extLst>
              </p:cNvPr>
              <p:cNvSpPr/>
              <p:nvPr/>
            </p:nvSpPr>
            <p:spPr bwMode="auto">
              <a:xfrm>
                <a:off x="771526" y="4511676"/>
                <a:ext cx="31750" cy="20638"/>
              </a:xfrm>
              <a:custGeom>
                <a:gdLst>
                  <a:gd fmla="*/ 58 w 173" name="T0"/>
                  <a:gd fmla="*/ 0 h 115" name="T1"/>
                  <a:gd fmla="*/ 115 w 173" name="T2"/>
                  <a:gd fmla="*/ 0 h 115" name="T3"/>
                  <a:gd fmla="*/ 133 w 173" name="T4"/>
                  <a:gd fmla="*/ 4 h 115" name="T5"/>
                  <a:gd fmla="*/ 149 w 173" name="T6"/>
                  <a:gd fmla="*/ 11 h 115" name="T7"/>
                  <a:gd fmla="*/ 162 w 173" name="T8"/>
                  <a:gd fmla="*/ 24 h 115" name="T9"/>
                  <a:gd fmla="*/ 170 w 173" name="T10"/>
                  <a:gd fmla="*/ 40 h 115" name="T11"/>
                  <a:gd fmla="*/ 173 w 173" name="T12"/>
                  <a:gd fmla="*/ 58 h 115" name="T13"/>
                  <a:gd fmla="*/ 170 w 173" name="T14"/>
                  <a:gd fmla="*/ 76 h 115" name="T15"/>
                  <a:gd fmla="*/ 162 w 173" name="T16"/>
                  <a:gd fmla="*/ 92 h 115" name="T17"/>
                  <a:gd fmla="*/ 149 w 173" name="T18"/>
                  <a:gd fmla="*/ 103 h 115" name="T19"/>
                  <a:gd fmla="*/ 133 w 173" name="T20"/>
                  <a:gd fmla="*/ 112 h 115" name="T21"/>
                  <a:gd fmla="*/ 115 w 173" name="T22"/>
                  <a:gd fmla="*/ 115 h 115" name="T23"/>
                  <a:gd fmla="*/ 58 w 173" name="T24"/>
                  <a:gd fmla="*/ 115 h 115" name="T25"/>
                  <a:gd fmla="*/ 40 w 173" name="T26"/>
                  <a:gd fmla="*/ 112 h 115" name="T27"/>
                  <a:gd fmla="*/ 24 w 173" name="T28"/>
                  <a:gd fmla="*/ 103 h 115" name="T29"/>
                  <a:gd fmla="*/ 11 w 173" name="T30"/>
                  <a:gd fmla="*/ 92 h 115" name="T31"/>
                  <a:gd fmla="*/ 2 w 173" name="T32"/>
                  <a:gd fmla="*/ 76 h 115" name="T33"/>
                  <a:gd fmla="*/ 0 w 173" name="T34"/>
                  <a:gd fmla="*/ 58 h 115" name="T35"/>
                  <a:gd fmla="*/ 2 w 173" name="T36"/>
                  <a:gd fmla="*/ 40 h 115" name="T37"/>
                  <a:gd fmla="*/ 11 w 173" name="T38"/>
                  <a:gd fmla="*/ 24 h 115" name="T39"/>
                  <a:gd fmla="*/ 24 w 173" name="T40"/>
                  <a:gd fmla="*/ 11 h 115" name="T41"/>
                  <a:gd fmla="*/ 40 w 173" name="T42"/>
                  <a:gd fmla="*/ 4 h 115" name="T43"/>
                  <a:gd fmla="*/ 58 w 173" name="T44"/>
                  <a:gd fmla="*/ 0 h 115"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115" w="173">
                    <a:moveTo>
                      <a:pt x="58" y="0"/>
                    </a:moveTo>
                    <a:lnTo>
                      <a:pt x="115" y="0"/>
                    </a:lnTo>
                    <a:lnTo>
                      <a:pt x="133" y="4"/>
                    </a:lnTo>
                    <a:lnTo>
                      <a:pt x="149" y="11"/>
                    </a:lnTo>
                    <a:lnTo>
                      <a:pt x="162" y="24"/>
                    </a:lnTo>
                    <a:lnTo>
                      <a:pt x="170" y="40"/>
                    </a:lnTo>
                    <a:lnTo>
                      <a:pt x="173" y="58"/>
                    </a:lnTo>
                    <a:lnTo>
                      <a:pt x="170" y="76"/>
                    </a:lnTo>
                    <a:lnTo>
                      <a:pt x="162" y="92"/>
                    </a:lnTo>
                    <a:lnTo>
                      <a:pt x="149" y="103"/>
                    </a:lnTo>
                    <a:lnTo>
                      <a:pt x="133" y="112"/>
                    </a:lnTo>
                    <a:lnTo>
                      <a:pt x="115" y="115"/>
                    </a:lnTo>
                    <a:lnTo>
                      <a:pt x="58" y="115"/>
                    </a:lnTo>
                    <a:lnTo>
                      <a:pt x="40" y="112"/>
                    </a:lnTo>
                    <a:lnTo>
                      <a:pt x="24" y="103"/>
                    </a:lnTo>
                    <a:lnTo>
                      <a:pt x="11" y="92"/>
                    </a:lnTo>
                    <a:lnTo>
                      <a:pt x="2" y="76"/>
                    </a:lnTo>
                    <a:lnTo>
                      <a:pt x="0" y="58"/>
                    </a:lnTo>
                    <a:lnTo>
                      <a:pt x="2" y="40"/>
                    </a:lnTo>
                    <a:lnTo>
                      <a:pt x="11" y="24"/>
                    </a:lnTo>
                    <a:lnTo>
                      <a:pt x="24" y="11"/>
                    </a:lnTo>
                    <a:lnTo>
                      <a:pt x="40" y="4"/>
                    </a:lnTo>
                    <a:lnTo>
                      <a:pt x="58" y="0"/>
                    </a:lnTo>
                    <a:close/>
                  </a:path>
                </a:pathLst>
              </a:custGeom>
              <a:grpFill/>
              <a:ln w="0">
                <a:noFill/>
                <a:prstDash val="solid"/>
                <a:round/>
              </a:ln>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bg-BG" noProof="0" normalizeH="0" spc="0" strike="noStrike" sz="1400" u="none">
                  <a:ln>
                    <a:noFill/>
                  </a:ln>
                  <a:solidFill>
                    <a:srgbClr val="EFF0F4"/>
                  </a:solidFill>
                  <a:effectLst/>
                  <a:uLnTx/>
                  <a:uFillTx/>
                  <a:latin typeface="+mn-ea"/>
                </a:endParaRPr>
              </a:p>
            </p:txBody>
          </p:sp>
          <p:sp>
            <p:nvSpPr>
              <p:cNvPr id="69" name="Freeform 9">
                <a:extLst>
                  <a:ext uri="{FF2B5EF4-FFF2-40B4-BE49-F238E27FC236}">
                    <a16:creationId xmlns:a16="http://schemas.microsoft.com/office/drawing/2014/main" id="{5867D79B-3D37-45EE-90F5-EFCC4A63C0DD}"/>
                  </a:ext>
                </a:extLst>
              </p:cNvPr>
              <p:cNvSpPr/>
              <p:nvPr/>
            </p:nvSpPr>
            <p:spPr bwMode="auto">
              <a:xfrm>
                <a:off x="465138" y="4598988"/>
                <a:ext cx="23813" cy="30163"/>
              </a:xfrm>
              <a:custGeom>
                <a:gdLst>
                  <a:gd fmla="*/ 59 w 131" name="T0"/>
                  <a:gd fmla="*/ 0 h 169" name="T1"/>
                  <a:gd fmla="*/ 74 w 131" name="T2"/>
                  <a:gd fmla="*/ 2 h 169" name="T3"/>
                  <a:gd fmla="*/ 87 w 131" name="T4"/>
                  <a:gd fmla="*/ 8 h 169" name="T5"/>
                  <a:gd fmla="*/ 99 w 131" name="T6"/>
                  <a:gd fmla="*/ 17 h 169" name="T7"/>
                  <a:gd fmla="*/ 108 w 131" name="T8"/>
                  <a:gd fmla="*/ 29 h 169" name="T9"/>
                  <a:gd fmla="*/ 114 w 131" name="T10"/>
                  <a:gd fmla="*/ 43 h 169" name="T11"/>
                  <a:gd fmla="*/ 129 w 131" name="T12"/>
                  <a:gd fmla="*/ 97 h 169" name="T13"/>
                  <a:gd fmla="*/ 131 w 131" name="T14"/>
                  <a:gd fmla="*/ 112 h 169" name="T15"/>
                  <a:gd fmla="*/ 129 w 131" name="T16"/>
                  <a:gd fmla="*/ 127 h 169" name="T17"/>
                  <a:gd fmla="*/ 124 w 131" name="T18"/>
                  <a:gd fmla="*/ 140 h 169" name="T19"/>
                  <a:gd fmla="*/ 114 w 131" name="T20"/>
                  <a:gd fmla="*/ 152 h 169" name="T21"/>
                  <a:gd fmla="*/ 102 w 131" name="T22"/>
                  <a:gd fmla="*/ 162 h 169" name="T23"/>
                  <a:gd fmla="*/ 88 w 131" name="T24"/>
                  <a:gd fmla="*/ 167 h 169" name="T25"/>
                  <a:gd fmla="*/ 81 w 131" name="T26"/>
                  <a:gd fmla="*/ 168 h 169" name="T27"/>
                  <a:gd fmla="*/ 73 w 131" name="T28"/>
                  <a:gd fmla="*/ 169 h 169" name="T29"/>
                  <a:gd fmla="*/ 58 w 131" name="T30"/>
                  <a:gd fmla="*/ 167 h 169" name="T31"/>
                  <a:gd fmla="*/ 44 w 131" name="T32"/>
                  <a:gd fmla="*/ 162 h 169" name="T33"/>
                  <a:gd fmla="*/ 32 w 131" name="T34"/>
                  <a:gd fmla="*/ 153 h 169" name="T35"/>
                  <a:gd fmla="*/ 24 w 131" name="T36"/>
                  <a:gd fmla="*/ 141 h 169" name="T37"/>
                  <a:gd fmla="*/ 17 w 131" name="T38"/>
                  <a:gd fmla="*/ 127 h 169" name="T39"/>
                  <a:gd fmla="*/ 2 w 131" name="T40"/>
                  <a:gd fmla="*/ 72 h 169" name="T41"/>
                  <a:gd fmla="*/ 0 w 131" name="T42"/>
                  <a:gd fmla="*/ 54 h 169" name="T43"/>
                  <a:gd fmla="*/ 4 w 131" name="T44"/>
                  <a:gd fmla="*/ 37 h 169" name="T45"/>
                  <a:gd fmla="*/ 13 w 131" name="T46"/>
                  <a:gd fmla="*/ 22 h 169" name="T47"/>
                  <a:gd fmla="*/ 27 w 131" name="T48"/>
                  <a:gd fmla="*/ 10 h 169" name="T49"/>
                  <a:gd fmla="*/ 43 w 131" name="T50"/>
                  <a:gd fmla="*/ 2 h 169" name="T51"/>
                  <a:gd fmla="*/ 59 w 131" name="T52"/>
                  <a:gd fmla="*/ 0 h 169"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169" w="131">
                    <a:moveTo>
                      <a:pt x="59" y="0"/>
                    </a:moveTo>
                    <a:lnTo>
                      <a:pt x="74" y="2"/>
                    </a:lnTo>
                    <a:lnTo>
                      <a:pt x="87" y="8"/>
                    </a:lnTo>
                    <a:lnTo>
                      <a:pt x="99" y="17"/>
                    </a:lnTo>
                    <a:lnTo>
                      <a:pt x="108" y="29"/>
                    </a:lnTo>
                    <a:lnTo>
                      <a:pt x="114" y="43"/>
                    </a:lnTo>
                    <a:lnTo>
                      <a:pt x="129" y="97"/>
                    </a:lnTo>
                    <a:lnTo>
                      <a:pt x="131" y="112"/>
                    </a:lnTo>
                    <a:lnTo>
                      <a:pt x="129" y="127"/>
                    </a:lnTo>
                    <a:lnTo>
                      <a:pt x="124" y="140"/>
                    </a:lnTo>
                    <a:lnTo>
                      <a:pt x="114" y="152"/>
                    </a:lnTo>
                    <a:lnTo>
                      <a:pt x="102" y="162"/>
                    </a:lnTo>
                    <a:lnTo>
                      <a:pt x="88" y="167"/>
                    </a:lnTo>
                    <a:lnTo>
                      <a:pt x="81" y="168"/>
                    </a:lnTo>
                    <a:lnTo>
                      <a:pt x="73" y="169"/>
                    </a:lnTo>
                    <a:lnTo>
                      <a:pt x="58" y="167"/>
                    </a:lnTo>
                    <a:lnTo>
                      <a:pt x="44" y="162"/>
                    </a:lnTo>
                    <a:lnTo>
                      <a:pt x="32" y="153"/>
                    </a:lnTo>
                    <a:lnTo>
                      <a:pt x="24" y="141"/>
                    </a:lnTo>
                    <a:lnTo>
                      <a:pt x="17" y="127"/>
                    </a:lnTo>
                    <a:lnTo>
                      <a:pt x="2" y="72"/>
                    </a:lnTo>
                    <a:lnTo>
                      <a:pt x="0" y="54"/>
                    </a:lnTo>
                    <a:lnTo>
                      <a:pt x="4" y="37"/>
                    </a:lnTo>
                    <a:lnTo>
                      <a:pt x="13" y="22"/>
                    </a:lnTo>
                    <a:lnTo>
                      <a:pt x="27" y="10"/>
                    </a:lnTo>
                    <a:lnTo>
                      <a:pt x="43" y="2"/>
                    </a:lnTo>
                    <a:lnTo>
                      <a:pt x="59" y="0"/>
                    </a:lnTo>
                    <a:close/>
                  </a:path>
                </a:pathLst>
              </a:custGeom>
              <a:grpFill/>
              <a:ln w="0">
                <a:noFill/>
                <a:prstDash val="solid"/>
                <a:round/>
              </a:ln>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bg-BG" noProof="0" normalizeH="0" spc="0" strike="noStrike" sz="1400" u="none">
                  <a:ln>
                    <a:noFill/>
                  </a:ln>
                  <a:solidFill>
                    <a:srgbClr val="EFF0F4"/>
                  </a:solidFill>
                  <a:effectLst/>
                  <a:uLnTx/>
                  <a:uFillTx/>
                  <a:latin typeface="+mn-ea"/>
                </a:endParaRPr>
              </a:p>
            </p:txBody>
          </p:sp>
          <p:sp>
            <p:nvSpPr>
              <p:cNvPr id="70" name="Freeform 10">
                <a:extLst>
                  <a:ext uri="{FF2B5EF4-FFF2-40B4-BE49-F238E27FC236}">
                    <a16:creationId xmlns:a16="http://schemas.microsoft.com/office/drawing/2014/main" id="{6DCB211D-B065-44D3-BFC7-D5EB04C59AAE}"/>
                  </a:ext>
                </a:extLst>
              </p:cNvPr>
              <p:cNvSpPr/>
              <p:nvPr/>
            </p:nvSpPr>
            <p:spPr bwMode="auto">
              <a:xfrm>
                <a:off x="455613" y="4551363"/>
                <a:ext cx="20638" cy="30163"/>
              </a:xfrm>
              <a:custGeom>
                <a:gdLst>
                  <a:gd fmla="*/ 54 w 119" name="T0"/>
                  <a:gd fmla="*/ 0 h 170" name="T1"/>
                  <a:gd fmla="*/ 73 w 119" name="T2"/>
                  <a:gd fmla="*/ 1 h 170" name="T3"/>
                  <a:gd fmla="*/ 90 w 119" name="T4"/>
                  <a:gd fmla="*/ 7 h 170" name="T5"/>
                  <a:gd fmla="*/ 104 w 119" name="T6"/>
                  <a:gd fmla="*/ 18 h 170" name="T7"/>
                  <a:gd fmla="*/ 114 w 119" name="T8"/>
                  <a:gd fmla="*/ 33 h 170" name="T9"/>
                  <a:gd fmla="*/ 119 w 119" name="T10"/>
                  <a:gd fmla="*/ 49 h 170" name="T11"/>
                  <a:gd fmla="*/ 118 w 119" name="T12"/>
                  <a:gd fmla="*/ 68 h 170" name="T13"/>
                  <a:gd fmla="*/ 116 w 119" name="T14"/>
                  <a:gd fmla="*/ 93 h 170" name="T15"/>
                  <a:gd fmla="*/ 116 w 119" name="T16"/>
                  <a:gd fmla="*/ 100 h 170" name="T17"/>
                  <a:gd fmla="*/ 117 w 119" name="T18"/>
                  <a:gd fmla="*/ 107 h 170" name="T19"/>
                  <a:gd fmla="*/ 116 w 119" name="T20"/>
                  <a:gd fmla="*/ 125 h 170" name="T21"/>
                  <a:gd fmla="*/ 108 w 119" name="T22"/>
                  <a:gd fmla="*/ 142 h 170" name="T23"/>
                  <a:gd fmla="*/ 98 w 119" name="T24"/>
                  <a:gd fmla="*/ 155 h 170" name="T25"/>
                  <a:gd fmla="*/ 83 w 119" name="T26"/>
                  <a:gd fmla="*/ 165 h 170" name="T27"/>
                  <a:gd fmla="*/ 64 w 119" name="T28"/>
                  <a:gd fmla="*/ 170 h 170" name="T29"/>
                  <a:gd fmla="*/ 62 w 119" name="T30"/>
                  <a:gd fmla="*/ 170 h 170" name="T31"/>
                  <a:gd fmla="*/ 59 w 119" name="T32"/>
                  <a:gd fmla="*/ 170 h 170" name="T33"/>
                  <a:gd fmla="*/ 42 w 119" name="T34"/>
                  <a:gd fmla="*/ 168 h 170" name="T35"/>
                  <a:gd fmla="*/ 27 w 119" name="T36"/>
                  <a:gd fmla="*/ 160 h 170" name="T37"/>
                  <a:gd fmla="*/ 14 w 119" name="T38"/>
                  <a:gd fmla="*/ 150 h 170" name="T39"/>
                  <a:gd fmla="*/ 5 w 119" name="T40"/>
                  <a:gd fmla="*/ 135 h 170" name="T41"/>
                  <a:gd fmla="*/ 1 w 119" name="T42"/>
                  <a:gd fmla="*/ 118 h 170" name="T43"/>
                  <a:gd fmla="*/ 0 w 119" name="T44"/>
                  <a:gd fmla="*/ 93 h 170" name="T45"/>
                  <a:gd fmla="*/ 1 w 119" name="T46"/>
                  <a:gd fmla="*/ 70 h 170" name="T47"/>
                  <a:gd fmla="*/ 5 w 119" name="T48"/>
                  <a:gd fmla="*/ 45 h 170" name="T49"/>
                  <a:gd fmla="*/ 11 w 119" name="T50"/>
                  <a:gd fmla="*/ 28 h 170" name="T51"/>
                  <a:gd fmla="*/ 22 w 119" name="T52"/>
                  <a:gd fmla="*/ 15 h 170" name="T53"/>
                  <a:gd fmla="*/ 36 w 119" name="T54"/>
                  <a:gd fmla="*/ 5 h 170" name="T55"/>
                  <a:gd fmla="*/ 54 w 119" name="T56"/>
                  <a:gd fmla="*/ 0 h 170"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170" w="119">
                    <a:moveTo>
                      <a:pt x="54" y="0"/>
                    </a:moveTo>
                    <a:lnTo>
                      <a:pt x="73" y="1"/>
                    </a:lnTo>
                    <a:lnTo>
                      <a:pt x="90" y="7"/>
                    </a:lnTo>
                    <a:lnTo>
                      <a:pt x="104" y="18"/>
                    </a:lnTo>
                    <a:lnTo>
                      <a:pt x="114" y="33"/>
                    </a:lnTo>
                    <a:lnTo>
                      <a:pt x="119" y="49"/>
                    </a:lnTo>
                    <a:lnTo>
                      <a:pt x="118" y="68"/>
                    </a:lnTo>
                    <a:lnTo>
                      <a:pt x="116" y="93"/>
                    </a:lnTo>
                    <a:lnTo>
                      <a:pt x="116" y="100"/>
                    </a:lnTo>
                    <a:lnTo>
                      <a:pt x="117" y="107"/>
                    </a:lnTo>
                    <a:lnTo>
                      <a:pt x="116" y="125"/>
                    </a:lnTo>
                    <a:lnTo>
                      <a:pt x="108" y="142"/>
                    </a:lnTo>
                    <a:lnTo>
                      <a:pt x="98" y="155"/>
                    </a:lnTo>
                    <a:lnTo>
                      <a:pt x="83" y="165"/>
                    </a:lnTo>
                    <a:lnTo>
                      <a:pt x="64" y="170"/>
                    </a:lnTo>
                    <a:lnTo>
                      <a:pt x="62" y="170"/>
                    </a:lnTo>
                    <a:lnTo>
                      <a:pt x="59" y="170"/>
                    </a:lnTo>
                    <a:lnTo>
                      <a:pt x="42" y="168"/>
                    </a:lnTo>
                    <a:lnTo>
                      <a:pt x="27" y="160"/>
                    </a:lnTo>
                    <a:lnTo>
                      <a:pt x="14" y="150"/>
                    </a:lnTo>
                    <a:lnTo>
                      <a:pt x="5" y="135"/>
                    </a:lnTo>
                    <a:lnTo>
                      <a:pt x="1" y="118"/>
                    </a:lnTo>
                    <a:lnTo>
                      <a:pt x="0" y="93"/>
                    </a:lnTo>
                    <a:lnTo>
                      <a:pt x="1" y="70"/>
                    </a:lnTo>
                    <a:lnTo>
                      <a:pt x="5" y="45"/>
                    </a:lnTo>
                    <a:lnTo>
                      <a:pt x="11" y="28"/>
                    </a:lnTo>
                    <a:lnTo>
                      <a:pt x="22" y="15"/>
                    </a:lnTo>
                    <a:lnTo>
                      <a:pt x="36" y="5"/>
                    </a:lnTo>
                    <a:lnTo>
                      <a:pt x="54" y="0"/>
                    </a:lnTo>
                    <a:close/>
                  </a:path>
                </a:pathLst>
              </a:custGeom>
              <a:grpFill/>
              <a:ln w="0">
                <a:noFill/>
                <a:prstDash val="solid"/>
                <a:round/>
              </a:ln>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bg-BG" noProof="0" normalizeH="0" spc="0" strike="noStrike" sz="1400" u="none">
                  <a:ln>
                    <a:noFill/>
                  </a:ln>
                  <a:solidFill>
                    <a:srgbClr val="EFF0F4"/>
                  </a:solidFill>
                  <a:effectLst/>
                  <a:uLnTx/>
                  <a:uFillTx/>
                  <a:latin typeface="+mn-ea"/>
                </a:endParaRPr>
              </a:p>
            </p:txBody>
          </p:sp>
          <p:sp>
            <p:nvSpPr>
              <p:cNvPr id="71" name="Freeform 11">
                <a:extLst>
                  <a:ext uri="{FF2B5EF4-FFF2-40B4-BE49-F238E27FC236}">
                    <a16:creationId xmlns:a16="http://schemas.microsoft.com/office/drawing/2014/main" id="{A225F4CF-9A1F-4273-8755-08A3299FAA0F}"/>
                  </a:ext>
                </a:extLst>
              </p:cNvPr>
              <p:cNvSpPr/>
              <p:nvPr/>
            </p:nvSpPr>
            <p:spPr bwMode="auto">
              <a:xfrm>
                <a:off x="492126" y="4694238"/>
                <a:ext cx="22225" cy="30163"/>
              </a:xfrm>
              <a:custGeom>
                <a:gdLst>
                  <a:gd fmla="*/ 61 w 130" name="T0"/>
                  <a:gd fmla="*/ 0 h 169" name="T1"/>
                  <a:gd fmla="*/ 79 w 130" name="T2"/>
                  <a:gd fmla="*/ 5 h 169" name="T3"/>
                  <a:gd fmla="*/ 94 w 130" name="T4"/>
                  <a:gd fmla="*/ 13 h 169" name="T5"/>
                  <a:gd fmla="*/ 107 w 130" name="T6"/>
                  <a:gd fmla="*/ 26 h 169" name="T7"/>
                  <a:gd fmla="*/ 114 w 130" name="T8"/>
                  <a:gd fmla="*/ 43 h 169" name="T9"/>
                  <a:gd fmla="*/ 128 w 130" name="T10"/>
                  <a:gd fmla="*/ 97 h 169" name="T11"/>
                  <a:gd fmla="*/ 130 w 130" name="T12"/>
                  <a:gd fmla="*/ 112 h 169" name="T13"/>
                  <a:gd fmla="*/ 128 w 130" name="T14"/>
                  <a:gd fmla="*/ 127 h 169" name="T15"/>
                  <a:gd fmla="*/ 123 w 130" name="T16"/>
                  <a:gd fmla="*/ 141 h 169" name="T17"/>
                  <a:gd fmla="*/ 114 w 130" name="T18"/>
                  <a:gd fmla="*/ 152 h 169" name="T19"/>
                  <a:gd fmla="*/ 101 w 130" name="T20"/>
                  <a:gd fmla="*/ 162 h 169" name="T21"/>
                  <a:gd fmla="*/ 87 w 130" name="T22"/>
                  <a:gd fmla="*/ 167 h 169" name="T23"/>
                  <a:gd fmla="*/ 80 w 130" name="T24"/>
                  <a:gd fmla="*/ 169 h 169" name="T25"/>
                  <a:gd fmla="*/ 72 w 130" name="T26"/>
                  <a:gd fmla="*/ 169 h 169" name="T27"/>
                  <a:gd fmla="*/ 57 w 130" name="T28"/>
                  <a:gd fmla="*/ 167 h 169" name="T29"/>
                  <a:gd fmla="*/ 43 w 130" name="T30"/>
                  <a:gd fmla="*/ 162 h 169" name="T31"/>
                  <a:gd fmla="*/ 31 w 130" name="T32"/>
                  <a:gd fmla="*/ 152 h 169" name="T33"/>
                  <a:gd fmla="*/ 23 w 130" name="T34"/>
                  <a:gd fmla="*/ 141 h 169" name="T35"/>
                  <a:gd fmla="*/ 16 w 130" name="T36"/>
                  <a:gd fmla="*/ 127 h 169" name="T37"/>
                  <a:gd fmla="*/ 2 w 130" name="T38"/>
                  <a:gd fmla="*/ 73 h 169" name="T39"/>
                  <a:gd fmla="*/ 0 w 130" name="T40"/>
                  <a:gd fmla="*/ 58 h 169" name="T41"/>
                  <a:gd fmla="*/ 2 w 130" name="T42"/>
                  <a:gd fmla="*/ 43 h 169" name="T43"/>
                  <a:gd fmla="*/ 8 w 130" name="T44"/>
                  <a:gd fmla="*/ 29 h 169" name="T45"/>
                  <a:gd fmla="*/ 16 w 130" name="T46"/>
                  <a:gd fmla="*/ 17 h 169" name="T47"/>
                  <a:gd fmla="*/ 28 w 130" name="T48"/>
                  <a:gd fmla="*/ 9 h 169" name="T49"/>
                  <a:gd fmla="*/ 43 w 130" name="T50"/>
                  <a:gd fmla="*/ 2 h 169" name="T51"/>
                  <a:gd fmla="*/ 61 w 130" name="T52"/>
                  <a:gd fmla="*/ 0 h 169"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169" w="130">
                    <a:moveTo>
                      <a:pt x="61" y="0"/>
                    </a:moveTo>
                    <a:lnTo>
                      <a:pt x="79" y="5"/>
                    </a:lnTo>
                    <a:lnTo>
                      <a:pt x="94" y="13"/>
                    </a:lnTo>
                    <a:lnTo>
                      <a:pt x="107" y="26"/>
                    </a:lnTo>
                    <a:lnTo>
                      <a:pt x="114" y="43"/>
                    </a:lnTo>
                    <a:lnTo>
                      <a:pt x="128" y="97"/>
                    </a:lnTo>
                    <a:lnTo>
                      <a:pt x="130" y="112"/>
                    </a:lnTo>
                    <a:lnTo>
                      <a:pt x="128" y="127"/>
                    </a:lnTo>
                    <a:lnTo>
                      <a:pt x="123" y="141"/>
                    </a:lnTo>
                    <a:lnTo>
                      <a:pt x="114" y="152"/>
                    </a:lnTo>
                    <a:lnTo>
                      <a:pt x="101" y="162"/>
                    </a:lnTo>
                    <a:lnTo>
                      <a:pt x="87" y="167"/>
                    </a:lnTo>
                    <a:lnTo>
                      <a:pt x="80" y="169"/>
                    </a:lnTo>
                    <a:lnTo>
                      <a:pt x="72" y="169"/>
                    </a:lnTo>
                    <a:lnTo>
                      <a:pt x="57" y="167"/>
                    </a:lnTo>
                    <a:lnTo>
                      <a:pt x="43" y="162"/>
                    </a:lnTo>
                    <a:lnTo>
                      <a:pt x="31" y="152"/>
                    </a:lnTo>
                    <a:lnTo>
                      <a:pt x="23" y="141"/>
                    </a:lnTo>
                    <a:lnTo>
                      <a:pt x="16" y="127"/>
                    </a:lnTo>
                    <a:lnTo>
                      <a:pt x="2" y="73"/>
                    </a:lnTo>
                    <a:lnTo>
                      <a:pt x="0" y="58"/>
                    </a:lnTo>
                    <a:lnTo>
                      <a:pt x="2" y="43"/>
                    </a:lnTo>
                    <a:lnTo>
                      <a:pt x="8" y="29"/>
                    </a:lnTo>
                    <a:lnTo>
                      <a:pt x="16" y="17"/>
                    </a:lnTo>
                    <a:lnTo>
                      <a:pt x="28" y="9"/>
                    </a:lnTo>
                    <a:lnTo>
                      <a:pt x="43" y="2"/>
                    </a:lnTo>
                    <a:lnTo>
                      <a:pt x="61" y="0"/>
                    </a:lnTo>
                    <a:close/>
                  </a:path>
                </a:pathLst>
              </a:custGeom>
              <a:grpFill/>
              <a:ln w="0">
                <a:noFill/>
                <a:prstDash val="solid"/>
                <a:round/>
              </a:ln>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bg-BG" noProof="0" normalizeH="0" spc="0" strike="noStrike" sz="1400" u="none">
                  <a:ln>
                    <a:noFill/>
                  </a:ln>
                  <a:solidFill>
                    <a:srgbClr val="EFF0F4"/>
                  </a:solidFill>
                  <a:effectLst/>
                  <a:uLnTx/>
                  <a:uFillTx/>
                  <a:latin typeface="+mn-ea"/>
                </a:endParaRPr>
              </a:p>
            </p:txBody>
          </p:sp>
          <p:sp>
            <p:nvSpPr>
              <p:cNvPr id="72" name="Freeform 12">
                <a:extLst>
                  <a:ext uri="{FF2B5EF4-FFF2-40B4-BE49-F238E27FC236}">
                    <a16:creationId xmlns:a16="http://schemas.microsoft.com/office/drawing/2014/main" id="{BEE3819B-9BCE-4D7F-876D-DCBAEF33929A}"/>
                  </a:ext>
                </a:extLst>
              </p:cNvPr>
              <p:cNvSpPr/>
              <p:nvPr/>
            </p:nvSpPr>
            <p:spPr bwMode="auto">
              <a:xfrm>
                <a:off x="542926" y="4886326"/>
                <a:ext cx="23813" cy="28575"/>
              </a:xfrm>
              <a:custGeom>
                <a:gdLst>
                  <a:gd fmla="*/ 59 w 131" name="T0"/>
                  <a:gd fmla="*/ 0 h 169" name="T1"/>
                  <a:gd fmla="*/ 74 w 131" name="T2"/>
                  <a:gd fmla="*/ 2 h 169" name="T3"/>
                  <a:gd fmla="*/ 87 w 131" name="T4"/>
                  <a:gd fmla="*/ 8 h 169" name="T5"/>
                  <a:gd fmla="*/ 98 w 131" name="T6"/>
                  <a:gd fmla="*/ 17 h 169" name="T7"/>
                  <a:gd fmla="*/ 108 w 131" name="T8"/>
                  <a:gd fmla="*/ 29 h 169" name="T9"/>
                  <a:gd fmla="*/ 113 w 131" name="T10"/>
                  <a:gd fmla="*/ 43 h 169" name="T11"/>
                  <a:gd fmla="*/ 129 w 131" name="T12"/>
                  <a:gd fmla="*/ 97 h 169" name="T13"/>
                  <a:gd fmla="*/ 131 w 131" name="T14"/>
                  <a:gd fmla="*/ 112 h 169" name="T15"/>
                  <a:gd fmla="*/ 129 w 131" name="T16"/>
                  <a:gd fmla="*/ 127 h 169" name="T17"/>
                  <a:gd fmla="*/ 123 w 131" name="T18"/>
                  <a:gd fmla="*/ 141 h 169" name="T19"/>
                  <a:gd fmla="*/ 113 w 131" name="T20"/>
                  <a:gd fmla="*/ 152 h 169" name="T21"/>
                  <a:gd fmla="*/ 102 w 131" name="T22"/>
                  <a:gd fmla="*/ 161 h 169" name="T23"/>
                  <a:gd fmla="*/ 88 w 131" name="T24"/>
                  <a:gd fmla="*/ 167 h 169" name="T25"/>
                  <a:gd fmla="*/ 80 w 131" name="T26"/>
                  <a:gd fmla="*/ 168 h 169" name="T27"/>
                  <a:gd fmla="*/ 73 w 131" name="T28"/>
                  <a:gd fmla="*/ 169 h 169" name="T29"/>
                  <a:gd fmla="*/ 58 w 131" name="T30"/>
                  <a:gd fmla="*/ 167 h 169" name="T31"/>
                  <a:gd fmla="*/ 44 w 131" name="T32"/>
                  <a:gd fmla="*/ 162 h 169" name="T33"/>
                  <a:gd fmla="*/ 32 w 131" name="T34"/>
                  <a:gd fmla="*/ 152 h 169" name="T35"/>
                  <a:gd fmla="*/ 23 w 131" name="T36"/>
                  <a:gd fmla="*/ 141 h 169" name="T37"/>
                  <a:gd fmla="*/ 17 w 131" name="T38"/>
                  <a:gd fmla="*/ 127 h 169" name="T39"/>
                  <a:gd fmla="*/ 2 w 131" name="T40"/>
                  <a:gd fmla="*/ 72 h 169" name="T41"/>
                  <a:gd fmla="*/ 0 w 131" name="T42"/>
                  <a:gd fmla="*/ 58 h 169" name="T43"/>
                  <a:gd fmla="*/ 2 w 131" name="T44"/>
                  <a:gd fmla="*/ 43 h 169" name="T45"/>
                  <a:gd fmla="*/ 8 w 131" name="T46"/>
                  <a:gd fmla="*/ 29 h 169" name="T47"/>
                  <a:gd fmla="*/ 17 w 131" name="T48"/>
                  <a:gd fmla="*/ 17 h 169" name="T49"/>
                  <a:gd fmla="*/ 29 w 131" name="T50"/>
                  <a:gd fmla="*/ 9 h 169" name="T51"/>
                  <a:gd fmla="*/ 44 w 131" name="T52"/>
                  <a:gd fmla="*/ 2 h 169" name="T53"/>
                  <a:gd fmla="*/ 59 w 131" name="T54"/>
                  <a:gd fmla="*/ 0 h 169" name="T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169" w="131">
                    <a:moveTo>
                      <a:pt x="59" y="0"/>
                    </a:moveTo>
                    <a:lnTo>
                      <a:pt x="74" y="2"/>
                    </a:lnTo>
                    <a:lnTo>
                      <a:pt x="87" y="8"/>
                    </a:lnTo>
                    <a:lnTo>
                      <a:pt x="98" y="17"/>
                    </a:lnTo>
                    <a:lnTo>
                      <a:pt x="108" y="29"/>
                    </a:lnTo>
                    <a:lnTo>
                      <a:pt x="113" y="43"/>
                    </a:lnTo>
                    <a:lnTo>
                      <a:pt x="129" y="97"/>
                    </a:lnTo>
                    <a:lnTo>
                      <a:pt x="131" y="112"/>
                    </a:lnTo>
                    <a:lnTo>
                      <a:pt x="129" y="127"/>
                    </a:lnTo>
                    <a:lnTo>
                      <a:pt x="123" y="141"/>
                    </a:lnTo>
                    <a:lnTo>
                      <a:pt x="113" y="152"/>
                    </a:lnTo>
                    <a:lnTo>
                      <a:pt x="102" y="161"/>
                    </a:lnTo>
                    <a:lnTo>
                      <a:pt x="88" y="167"/>
                    </a:lnTo>
                    <a:lnTo>
                      <a:pt x="80" y="168"/>
                    </a:lnTo>
                    <a:lnTo>
                      <a:pt x="73" y="169"/>
                    </a:lnTo>
                    <a:lnTo>
                      <a:pt x="58" y="167"/>
                    </a:lnTo>
                    <a:lnTo>
                      <a:pt x="44" y="162"/>
                    </a:lnTo>
                    <a:lnTo>
                      <a:pt x="32" y="152"/>
                    </a:lnTo>
                    <a:lnTo>
                      <a:pt x="23" y="141"/>
                    </a:lnTo>
                    <a:lnTo>
                      <a:pt x="17" y="127"/>
                    </a:lnTo>
                    <a:lnTo>
                      <a:pt x="2" y="72"/>
                    </a:lnTo>
                    <a:lnTo>
                      <a:pt x="0" y="58"/>
                    </a:lnTo>
                    <a:lnTo>
                      <a:pt x="2" y="43"/>
                    </a:lnTo>
                    <a:lnTo>
                      <a:pt x="8" y="29"/>
                    </a:lnTo>
                    <a:lnTo>
                      <a:pt x="17" y="17"/>
                    </a:lnTo>
                    <a:lnTo>
                      <a:pt x="29" y="9"/>
                    </a:lnTo>
                    <a:lnTo>
                      <a:pt x="44" y="2"/>
                    </a:lnTo>
                    <a:lnTo>
                      <a:pt x="59" y="0"/>
                    </a:lnTo>
                    <a:close/>
                  </a:path>
                </a:pathLst>
              </a:custGeom>
              <a:grpFill/>
              <a:ln w="0">
                <a:noFill/>
                <a:prstDash val="solid"/>
                <a:round/>
              </a:ln>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bg-BG" noProof="0" normalizeH="0" spc="0" strike="noStrike" sz="1400" u="none">
                  <a:ln>
                    <a:noFill/>
                  </a:ln>
                  <a:solidFill>
                    <a:srgbClr val="EFF0F4"/>
                  </a:solidFill>
                  <a:effectLst/>
                  <a:uLnTx/>
                  <a:uFillTx/>
                  <a:latin typeface="+mn-ea"/>
                </a:endParaRPr>
              </a:p>
            </p:txBody>
          </p:sp>
          <p:sp>
            <p:nvSpPr>
              <p:cNvPr id="73" name="Freeform 13">
                <a:extLst>
                  <a:ext uri="{FF2B5EF4-FFF2-40B4-BE49-F238E27FC236}">
                    <a16:creationId xmlns:a16="http://schemas.microsoft.com/office/drawing/2014/main" id="{8C06D672-33D4-4A18-81C0-983BC5B247A7}"/>
                  </a:ext>
                </a:extLst>
              </p:cNvPr>
              <p:cNvSpPr/>
              <p:nvPr/>
            </p:nvSpPr>
            <p:spPr bwMode="auto">
              <a:xfrm>
                <a:off x="477838" y="4646613"/>
                <a:ext cx="23813" cy="30163"/>
              </a:xfrm>
              <a:custGeom>
                <a:gdLst>
                  <a:gd fmla="*/ 61 w 130" name="T0"/>
                  <a:gd fmla="*/ 0 h 168" name="T1"/>
                  <a:gd fmla="*/ 79 w 130" name="T2"/>
                  <a:gd fmla="*/ 3 h 168" name="T3"/>
                  <a:gd fmla="*/ 94 w 130" name="T4"/>
                  <a:gd fmla="*/ 13 h 168" name="T5"/>
                  <a:gd fmla="*/ 105 w 130" name="T6"/>
                  <a:gd fmla="*/ 26 h 168" name="T7"/>
                  <a:gd fmla="*/ 113 w 130" name="T8"/>
                  <a:gd fmla="*/ 43 h 168" name="T9"/>
                  <a:gd fmla="*/ 128 w 130" name="T10"/>
                  <a:gd fmla="*/ 97 h 168" name="T11"/>
                  <a:gd fmla="*/ 130 w 130" name="T12"/>
                  <a:gd fmla="*/ 112 h 168" name="T13"/>
                  <a:gd fmla="*/ 128 w 130" name="T14"/>
                  <a:gd fmla="*/ 127 h 168" name="T15"/>
                  <a:gd fmla="*/ 123 w 130" name="T16"/>
                  <a:gd fmla="*/ 140 h 168" name="T17"/>
                  <a:gd fmla="*/ 113 w 130" name="T18"/>
                  <a:gd fmla="*/ 151 h 168" name="T19"/>
                  <a:gd fmla="*/ 101 w 130" name="T20"/>
                  <a:gd fmla="*/ 161 h 168" name="T21"/>
                  <a:gd fmla="*/ 87 w 130" name="T22"/>
                  <a:gd fmla="*/ 166 h 168" name="T23"/>
                  <a:gd fmla="*/ 80 w 130" name="T24"/>
                  <a:gd fmla="*/ 168 h 168" name="T25"/>
                  <a:gd fmla="*/ 72 w 130" name="T26"/>
                  <a:gd fmla="*/ 168 h 168" name="T27"/>
                  <a:gd fmla="*/ 57 w 130" name="T28"/>
                  <a:gd fmla="*/ 166 h 168" name="T29"/>
                  <a:gd fmla="*/ 43 w 130" name="T30"/>
                  <a:gd fmla="*/ 161 h 168" name="T31"/>
                  <a:gd fmla="*/ 31 w 130" name="T32"/>
                  <a:gd fmla="*/ 152 h 168" name="T33"/>
                  <a:gd fmla="*/ 23 w 130" name="T34"/>
                  <a:gd fmla="*/ 141 h 168" name="T35"/>
                  <a:gd fmla="*/ 16 w 130" name="T36"/>
                  <a:gd fmla="*/ 127 h 168" name="T37"/>
                  <a:gd fmla="*/ 1 w 130" name="T38"/>
                  <a:gd fmla="*/ 73 h 168" name="T39"/>
                  <a:gd fmla="*/ 0 w 130" name="T40"/>
                  <a:gd fmla="*/ 57 h 168" name="T41"/>
                  <a:gd fmla="*/ 1 w 130" name="T42"/>
                  <a:gd fmla="*/ 42 h 168" name="T43"/>
                  <a:gd fmla="*/ 8 w 130" name="T44"/>
                  <a:gd fmla="*/ 29 h 168" name="T45"/>
                  <a:gd fmla="*/ 16 w 130" name="T46"/>
                  <a:gd fmla="*/ 17 h 168" name="T47"/>
                  <a:gd fmla="*/ 28 w 130" name="T48"/>
                  <a:gd fmla="*/ 8 h 168" name="T49"/>
                  <a:gd fmla="*/ 43 w 130" name="T50"/>
                  <a:gd fmla="*/ 2 h 168" name="T51"/>
                  <a:gd fmla="*/ 61 w 130" name="T52"/>
                  <a:gd fmla="*/ 0 h 168"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168" w="130">
                    <a:moveTo>
                      <a:pt x="61" y="0"/>
                    </a:moveTo>
                    <a:lnTo>
                      <a:pt x="79" y="3"/>
                    </a:lnTo>
                    <a:lnTo>
                      <a:pt x="94" y="13"/>
                    </a:lnTo>
                    <a:lnTo>
                      <a:pt x="105" y="26"/>
                    </a:lnTo>
                    <a:lnTo>
                      <a:pt x="113" y="43"/>
                    </a:lnTo>
                    <a:lnTo>
                      <a:pt x="128" y="97"/>
                    </a:lnTo>
                    <a:lnTo>
                      <a:pt x="130" y="112"/>
                    </a:lnTo>
                    <a:lnTo>
                      <a:pt x="128" y="127"/>
                    </a:lnTo>
                    <a:lnTo>
                      <a:pt x="123" y="140"/>
                    </a:lnTo>
                    <a:lnTo>
                      <a:pt x="113" y="151"/>
                    </a:lnTo>
                    <a:lnTo>
                      <a:pt x="101" y="161"/>
                    </a:lnTo>
                    <a:lnTo>
                      <a:pt x="87" y="166"/>
                    </a:lnTo>
                    <a:lnTo>
                      <a:pt x="80" y="168"/>
                    </a:lnTo>
                    <a:lnTo>
                      <a:pt x="72" y="168"/>
                    </a:lnTo>
                    <a:lnTo>
                      <a:pt x="57" y="166"/>
                    </a:lnTo>
                    <a:lnTo>
                      <a:pt x="43" y="161"/>
                    </a:lnTo>
                    <a:lnTo>
                      <a:pt x="31" y="152"/>
                    </a:lnTo>
                    <a:lnTo>
                      <a:pt x="23" y="141"/>
                    </a:lnTo>
                    <a:lnTo>
                      <a:pt x="16" y="127"/>
                    </a:lnTo>
                    <a:lnTo>
                      <a:pt x="1" y="73"/>
                    </a:lnTo>
                    <a:lnTo>
                      <a:pt x="0" y="57"/>
                    </a:lnTo>
                    <a:lnTo>
                      <a:pt x="1" y="42"/>
                    </a:lnTo>
                    <a:lnTo>
                      <a:pt x="8" y="29"/>
                    </a:lnTo>
                    <a:lnTo>
                      <a:pt x="16" y="17"/>
                    </a:lnTo>
                    <a:lnTo>
                      <a:pt x="28" y="8"/>
                    </a:lnTo>
                    <a:lnTo>
                      <a:pt x="43" y="2"/>
                    </a:lnTo>
                    <a:lnTo>
                      <a:pt x="61" y="0"/>
                    </a:lnTo>
                    <a:close/>
                  </a:path>
                </a:pathLst>
              </a:custGeom>
              <a:grpFill/>
              <a:ln w="0">
                <a:noFill/>
                <a:prstDash val="solid"/>
                <a:round/>
              </a:ln>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bg-BG" noProof="0" normalizeH="0" spc="0" strike="noStrike" sz="1400" u="none">
                  <a:ln>
                    <a:noFill/>
                  </a:ln>
                  <a:solidFill>
                    <a:srgbClr val="EFF0F4"/>
                  </a:solidFill>
                  <a:effectLst/>
                  <a:uLnTx/>
                  <a:uFillTx/>
                  <a:latin typeface="+mn-ea"/>
                </a:endParaRPr>
              </a:p>
            </p:txBody>
          </p:sp>
          <p:sp>
            <p:nvSpPr>
              <p:cNvPr id="74" name="Freeform 14">
                <a:extLst>
                  <a:ext uri="{FF2B5EF4-FFF2-40B4-BE49-F238E27FC236}">
                    <a16:creationId xmlns:a16="http://schemas.microsoft.com/office/drawing/2014/main" id="{60321B2E-EBEA-4EDC-8B5C-9D8D0A7353C8}"/>
                  </a:ext>
                </a:extLst>
              </p:cNvPr>
              <p:cNvSpPr/>
              <p:nvPr/>
            </p:nvSpPr>
            <p:spPr bwMode="auto">
              <a:xfrm>
                <a:off x="482601" y="4521201"/>
                <a:ext cx="30163" cy="23813"/>
              </a:xfrm>
              <a:custGeom>
                <a:gdLst>
                  <a:gd fmla="*/ 116 w 169" name="T0"/>
                  <a:gd fmla="*/ 0 h 128" name="T1"/>
                  <a:gd fmla="*/ 133 w 169" name="T2"/>
                  <a:gd fmla="*/ 4 h 128" name="T3"/>
                  <a:gd fmla="*/ 148 w 169" name="T4"/>
                  <a:gd fmla="*/ 12 h 128" name="T5"/>
                  <a:gd fmla="*/ 160 w 169" name="T6"/>
                  <a:gd fmla="*/ 25 h 128" name="T7"/>
                  <a:gd fmla="*/ 167 w 169" name="T8"/>
                  <a:gd fmla="*/ 42 h 128" name="T9"/>
                  <a:gd fmla="*/ 169 w 169" name="T10"/>
                  <a:gd fmla="*/ 60 h 128" name="T11"/>
                  <a:gd fmla="*/ 166 w 169" name="T12"/>
                  <a:gd fmla="*/ 78 h 128" name="T13"/>
                  <a:gd fmla="*/ 156 w 169" name="T14"/>
                  <a:gd fmla="*/ 93 h 128" name="T15"/>
                  <a:gd fmla="*/ 144 w 169" name="T16"/>
                  <a:gd fmla="*/ 105 h 128" name="T17"/>
                  <a:gd fmla="*/ 126 w 169" name="T18"/>
                  <a:gd fmla="*/ 112 h 128" name="T19"/>
                  <a:gd fmla="*/ 72 w 169" name="T20"/>
                  <a:gd fmla="*/ 127 h 128" name="T21"/>
                  <a:gd fmla="*/ 64 w 169" name="T22"/>
                  <a:gd fmla="*/ 128 h 128" name="T23"/>
                  <a:gd fmla="*/ 57 w 169" name="T24"/>
                  <a:gd fmla="*/ 128 h 128" name="T25"/>
                  <a:gd fmla="*/ 41 w 169" name="T26"/>
                  <a:gd fmla="*/ 127 h 128" name="T27"/>
                  <a:gd fmla="*/ 29 w 169" name="T28"/>
                  <a:gd fmla="*/ 121 h 128" name="T29"/>
                  <a:gd fmla="*/ 17 w 169" name="T30"/>
                  <a:gd fmla="*/ 112 h 128" name="T31"/>
                  <a:gd fmla="*/ 7 w 169" name="T32"/>
                  <a:gd fmla="*/ 101 h 128" name="T33"/>
                  <a:gd fmla="*/ 1 w 169" name="T34"/>
                  <a:gd fmla="*/ 87 h 128" name="T35"/>
                  <a:gd fmla="*/ 0 w 169" name="T36"/>
                  <a:gd fmla="*/ 71 h 128" name="T37"/>
                  <a:gd fmla="*/ 1 w 169" name="T38"/>
                  <a:gd fmla="*/ 56 h 128" name="T39"/>
                  <a:gd fmla="*/ 7 w 169" name="T40"/>
                  <a:gd fmla="*/ 43 h 128" name="T41"/>
                  <a:gd fmla="*/ 16 w 169" name="T42"/>
                  <a:gd fmla="*/ 32 h 128" name="T43"/>
                  <a:gd fmla="*/ 28 w 169" name="T44"/>
                  <a:gd fmla="*/ 22 h 128" name="T45"/>
                  <a:gd fmla="*/ 41 w 169" name="T46"/>
                  <a:gd fmla="*/ 17 h 128" name="T47"/>
                  <a:gd fmla="*/ 96 w 169" name="T48"/>
                  <a:gd fmla="*/ 2 h 128" name="T49"/>
                  <a:gd fmla="*/ 116 w 169" name="T50"/>
                  <a:gd fmla="*/ 0 h 128"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128" w="169">
                    <a:moveTo>
                      <a:pt x="116" y="0"/>
                    </a:moveTo>
                    <a:lnTo>
                      <a:pt x="133" y="4"/>
                    </a:lnTo>
                    <a:lnTo>
                      <a:pt x="148" y="12"/>
                    </a:lnTo>
                    <a:lnTo>
                      <a:pt x="160" y="25"/>
                    </a:lnTo>
                    <a:lnTo>
                      <a:pt x="167" y="42"/>
                    </a:lnTo>
                    <a:lnTo>
                      <a:pt x="169" y="60"/>
                    </a:lnTo>
                    <a:lnTo>
                      <a:pt x="166" y="78"/>
                    </a:lnTo>
                    <a:lnTo>
                      <a:pt x="156" y="93"/>
                    </a:lnTo>
                    <a:lnTo>
                      <a:pt x="144" y="105"/>
                    </a:lnTo>
                    <a:lnTo>
                      <a:pt x="126" y="112"/>
                    </a:lnTo>
                    <a:lnTo>
                      <a:pt x="72" y="127"/>
                    </a:lnTo>
                    <a:lnTo>
                      <a:pt x="64" y="128"/>
                    </a:lnTo>
                    <a:lnTo>
                      <a:pt x="57" y="128"/>
                    </a:lnTo>
                    <a:lnTo>
                      <a:pt x="41" y="127"/>
                    </a:lnTo>
                    <a:lnTo>
                      <a:pt x="29" y="121"/>
                    </a:lnTo>
                    <a:lnTo>
                      <a:pt x="17" y="112"/>
                    </a:lnTo>
                    <a:lnTo>
                      <a:pt x="7" y="101"/>
                    </a:lnTo>
                    <a:lnTo>
                      <a:pt x="1" y="87"/>
                    </a:lnTo>
                    <a:lnTo>
                      <a:pt x="0" y="71"/>
                    </a:lnTo>
                    <a:lnTo>
                      <a:pt x="1" y="56"/>
                    </a:lnTo>
                    <a:lnTo>
                      <a:pt x="7" y="43"/>
                    </a:lnTo>
                    <a:lnTo>
                      <a:pt x="16" y="32"/>
                    </a:lnTo>
                    <a:lnTo>
                      <a:pt x="28" y="22"/>
                    </a:lnTo>
                    <a:lnTo>
                      <a:pt x="41" y="17"/>
                    </a:lnTo>
                    <a:lnTo>
                      <a:pt x="96" y="2"/>
                    </a:lnTo>
                    <a:lnTo>
                      <a:pt x="116" y="0"/>
                    </a:lnTo>
                    <a:close/>
                  </a:path>
                </a:pathLst>
              </a:custGeom>
              <a:grpFill/>
              <a:ln w="0">
                <a:noFill/>
                <a:prstDash val="solid"/>
                <a:round/>
              </a:ln>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bg-BG" noProof="0" normalizeH="0" spc="0" strike="noStrike" sz="1400" u="none">
                  <a:ln>
                    <a:noFill/>
                  </a:ln>
                  <a:solidFill>
                    <a:srgbClr val="EFF0F4"/>
                  </a:solidFill>
                  <a:effectLst/>
                  <a:uLnTx/>
                  <a:uFillTx/>
                  <a:latin typeface="+mn-ea"/>
                </a:endParaRPr>
              </a:p>
            </p:txBody>
          </p:sp>
          <p:sp>
            <p:nvSpPr>
              <p:cNvPr id="75" name="Freeform 15">
                <a:extLst>
                  <a:ext uri="{FF2B5EF4-FFF2-40B4-BE49-F238E27FC236}">
                    <a16:creationId xmlns:a16="http://schemas.microsoft.com/office/drawing/2014/main" id="{C616E05F-3B89-4AA7-90B2-926B894651F9}"/>
                  </a:ext>
                </a:extLst>
              </p:cNvPr>
              <p:cNvSpPr/>
              <p:nvPr/>
            </p:nvSpPr>
            <p:spPr bwMode="auto">
              <a:xfrm>
                <a:off x="530226" y="4508501"/>
                <a:ext cx="30163" cy="23813"/>
              </a:xfrm>
              <a:custGeom>
                <a:gdLst>
                  <a:gd fmla="*/ 116 w 170" name="T0"/>
                  <a:gd fmla="*/ 0 h 129" name="T1"/>
                  <a:gd fmla="*/ 133 w 170" name="T2"/>
                  <a:gd fmla="*/ 3 h 129" name="T3"/>
                  <a:gd fmla="*/ 149 w 170" name="T4"/>
                  <a:gd fmla="*/ 13 h 129" name="T5"/>
                  <a:gd fmla="*/ 161 w 170" name="T6"/>
                  <a:gd fmla="*/ 26 h 129" name="T7"/>
                  <a:gd fmla="*/ 168 w 170" name="T8"/>
                  <a:gd fmla="*/ 43 h 129" name="T9"/>
                  <a:gd fmla="*/ 170 w 170" name="T10"/>
                  <a:gd fmla="*/ 58 h 129" name="T11"/>
                  <a:gd fmla="*/ 168 w 170" name="T12"/>
                  <a:gd fmla="*/ 73 h 129" name="T13"/>
                  <a:gd fmla="*/ 162 w 170" name="T14"/>
                  <a:gd fmla="*/ 86 h 129" name="T15"/>
                  <a:gd fmla="*/ 153 w 170" name="T16"/>
                  <a:gd fmla="*/ 98 h 129" name="T17"/>
                  <a:gd fmla="*/ 141 w 170" name="T18"/>
                  <a:gd fmla="*/ 107 h 129" name="T19"/>
                  <a:gd fmla="*/ 127 w 170" name="T20"/>
                  <a:gd fmla="*/ 113 h 129" name="T21"/>
                  <a:gd fmla="*/ 73 w 170" name="T22"/>
                  <a:gd fmla="*/ 127 h 129" name="T23"/>
                  <a:gd fmla="*/ 65 w 170" name="T24"/>
                  <a:gd fmla="*/ 129 h 129" name="T25"/>
                  <a:gd fmla="*/ 58 w 170" name="T26"/>
                  <a:gd fmla="*/ 129 h 129" name="T27"/>
                  <a:gd fmla="*/ 43 w 170" name="T28"/>
                  <a:gd fmla="*/ 128 h 129" name="T29"/>
                  <a:gd fmla="*/ 29 w 170" name="T30"/>
                  <a:gd fmla="*/ 122 h 129" name="T31"/>
                  <a:gd fmla="*/ 17 w 170" name="T32"/>
                  <a:gd fmla="*/ 113 h 129" name="T33"/>
                  <a:gd fmla="*/ 7 w 170" name="T34"/>
                  <a:gd fmla="*/ 101 h 129" name="T35"/>
                  <a:gd fmla="*/ 2 w 170" name="T36"/>
                  <a:gd fmla="*/ 86 h 129" name="T37"/>
                  <a:gd fmla="*/ 0 w 170" name="T38"/>
                  <a:gd fmla="*/ 68 h 129" name="T39"/>
                  <a:gd fmla="*/ 4 w 170" name="T40"/>
                  <a:gd fmla="*/ 51 h 129" name="T41"/>
                  <a:gd fmla="*/ 12 w 170" name="T42"/>
                  <a:gd fmla="*/ 36 h 129" name="T43"/>
                  <a:gd fmla="*/ 25 w 170" name="T44"/>
                  <a:gd fmla="*/ 24 h 129" name="T45"/>
                  <a:gd fmla="*/ 43 w 170" name="T46"/>
                  <a:gd fmla="*/ 16 h 129" name="T47"/>
                  <a:gd fmla="*/ 97 w 170" name="T48"/>
                  <a:gd fmla="*/ 2 h 129" name="T49"/>
                  <a:gd fmla="*/ 116 w 170" name="T50"/>
                  <a:gd fmla="*/ 0 h 129"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129" w="170">
                    <a:moveTo>
                      <a:pt x="116" y="0"/>
                    </a:moveTo>
                    <a:lnTo>
                      <a:pt x="133" y="3"/>
                    </a:lnTo>
                    <a:lnTo>
                      <a:pt x="149" y="13"/>
                    </a:lnTo>
                    <a:lnTo>
                      <a:pt x="161" y="26"/>
                    </a:lnTo>
                    <a:lnTo>
                      <a:pt x="168" y="43"/>
                    </a:lnTo>
                    <a:lnTo>
                      <a:pt x="170" y="58"/>
                    </a:lnTo>
                    <a:lnTo>
                      <a:pt x="168" y="73"/>
                    </a:lnTo>
                    <a:lnTo>
                      <a:pt x="162" y="86"/>
                    </a:lnTo>
                    <a:lnTo>
                      <a:pt x="153" y="98"/>
                    </a:lnTo>
                    <a:lnTo>
                      <a:pt x="141" y="107"/>
                    </a:lnTo>
                    <a:lnTo>
                      <a:pt x="127" y="113"/>
                    </a:lnTo>
                    <a:lnTo>
                      <a:pt x="73" y="127"/>
                    </a:lnTo>
                    <a:lnTo>
                      <a:pt x="65" y="129"/>
                    </a:lnTo>
                    <a:lnTo>
                      <a:pt x="58" y="129"/>
                    </a:lnTo>
                    <a:lnTo>
                      <a:pt x="43" y="128"/>
                    </a:lnTo>
                    <a:lnTo>
                      <a:pt x="29" y="122"/>
                    </a:lnTo>
                    <a:lnTo>
                      <a:pt x="17" y="113"/>
                    </a:lnTo>
                    <a:lnTo>
                      <a:pt x="7" y="101"/>
                    </a:lnTo>
                    <a:lnTo>
                      <a:pt x="2" y="86"/>
                    </a:lnTo>
                    <a:lnTo>
                      <a:pt x="0" y="68"/>
                    </a:lnTo>
                    <a:lnTo>
                      <a:pt x="4" y="51"/>
                    </a:lnTo>
                    <a:lnTo>
                      <a:pt x="12" y="36"/>
                    </a:lnTo>
                    <a:lnTo>
                      <a:pt x="25" y="24"/>
                    </a:lnTo>
                    <a:lnTo>
                      <a:pt x="43" y="16"/>
                    </a:lnTo>
                    <a:lnTo>
                      <a:pt x="97" y="2"/>
                    </a:lnTo>
                    <a:lnTo>
                      <a:pt x="116" y="0"/>
                    </a:lnTo>
                    <a:close/>
                  </a:path>
                </a:pathLst>
              </a:custGeom>
              <a:grpFill/>
              <a:ln w="0">
                <a:noFill/>
                <a:prstDash val="solid"/>
                <a:round/>
              </a:ln>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bg-BG" noProof="0" normalizeH="0" spc="0" strike="noStrike" sz="1400" u="none">
                  <a:ln>
                    <a:noFill/>
                  </a:ln>
                  <a:solidFill>
                    <a:srgbClr val="EFF0F4"/>
                  </a:solidFill>
                  <a:effectLst/>
                  <a:uLnTx/>
                  <a:uFillTx/>
                  <a:latin typeface="+mn-ea"/>
                </a:endParaRPr>
              </a:p>
            </p:txBody>
          </p:sp>
          <p:sp>
            <p:nvSpPr>
              <p:cNvPr id="76" name="Freeform 16">
                <a:extLst>
                  <a:ext uri="{FF2B5EF4-FFF2-40B4-BE49-F238E27FC236}">
                    <a16:creationId xmlns:a16="http://schemas.microsoft.com/office/drawing/2014/main" id="{DCC4606C-E769-434B-B958-D79BB68F6D95}"/>
                  </a:ext>
                </a:extLst>
              </p:cNvPr>
              <p:cNvSpPr/>
              <p:nvPr/>
            </p:nvSpPr>
            <p:spPr bwMode="auto">
              <a:xfrm>
                <a:off x="530226" y="4838701"/>
                <a:ext cx="23813" cy="28575"/>
              </a:xfrm>
              <a:custGeom>
                <a:gdLst>
                  <a:gd fmla="*/ 60 w 132" name="T0"/>
                  <a:gd fmla="*/ 0 h 168" name="T1"/>
                  <a:gd fmla="*/ 74 w 132" name="T2"/>
                  <a:gd fmla="*/ 1 h 168" name="T3"/>
                  <a:gd fmla="*/ 87 w 132" name="T4"/>
                  <a:gd fmla="*/ 7 h 168" name="T5"/>
                  <a:gd fmla="*/ 99 w 132" name="T6"/>
                  <a:gd fmla="*/ 16 h 168" name="T7"/>
                  <a:gd fmla="*/ 109 w 132" name="T8"/>
                  <a:gd fmla="*/ 28 h 168" name="T9"/>
                  <a:gd fmla="*/ 114 w 132" name="T10"/>
                  <a:gd fmla="*/ 41 h 168" name="T11"/>
                  <a:gd fmla="*/ 129 w 132" name="T12"/>
                  <a:gd fmla="*/ 97 h 168" name="T13"/>
                  <a:gd fmla="*/ 132 w 132" name="T14"/>
                  <a:gd fmla="*/ 112 h 168" name="T15"/>
                  <a:gd fmla="*/ 129 w 132" name="T16"/>
                  <a:gd fmla="*/ 127 h 168" name="T17"/>
                  <a:gd fmla="*/ 123 w 132" name="T18"/>
                  <a:gd fmla="*/ 139 h 168" name="T19"/>
                  <a:gd fmla="*/ 114 w 132" name="T20"/>
                  <a:gd fmla="*/ 151 h 168" name="T21"/>
                  <a:gd fmla="*/ 103 w 132" name="T22"/>
                  <a:gd fmla="*/ 161 h 168" name="T23"/>
                  <a:gd fmla="*/ 89 w 132" name="T24"/>
                  <a:gd fmla="*/ 167 h 168" name="T25"/>
                  <a:gd fmla="*/ 81 w 132" name="T26"/>
                  <a:gd fmla="*/ 168 h 168" name="T27"/>
                  <a:gd fmla="*/ 74 w 132" name="T28"/>
                  <a:gd fmla="*/ 168 h 168" name="T29"/>
                  <a:gd fmla="*/ 58 w 132" name="T30"/>
                  <a:gd fmla="*/ 167 h 168" name="T31"/>
                  <a:gd fmla="*/ 44 w 132" name="T32"/>
                  <a:gd fmla="*/ 161 h 168" name="T33"/>
                  <a:gd fmla="*/ 33 w 132" name="T34"/>
                  <a:gd fmla="*/ 152 h 168" name="T35"/>
                  <a:gd fmla="*/ 23 w 132" name="T36"/>
                  <a:gd fmla="*/ 140 h 168" name="T37"/>
                  <a:gd fmla="*/ 18 w 132" name="T38"/>
                  <a:gd fmla="*/ 125 h 168" name="T39"/>
                  <a:gd fmla="*/ 3 w 132" name="T40"/>
                  <a:gd fmla="*/ 71 h 168" name="T41"/>
                  <a:gd fmla="*/ 0 w 132" name="T42"/>
                  <a:gd fmla="*/ 53 h 168" name="T43"/>
                  <a:gd fmla="*/ 5 w 132" name="T44"/>
                  <a:gd fmla="*/ 36 h 168" name="T45"/>
                  <a:gd fmla="*/ 13 w 132" name="T46"/>
                  <a:gd fmla="*/ 21 h 168" name="T47"/>
                  <a:gd fmla="*/ 26 w 132" name="T48"/>
                  <a:gd fmla="*/ 8 h 168" name="T49"/>
                  <a:gd fmla="*/ 43 w 132" name="T50"/>
                  <a:gd fmla="*/ 1 h 168" name="T51"/>
                  <a:gd fmla="*/ 60 w 132" name="T52"/>
                  <a:gd fmla="*/ 0 h 168"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168" w="132">
                    <a:moveTo>
                      <a:pt x="60" y="0"/>
                    </a:moveTo>
                    <a:lnTo>
                      <a:pt x="74" y="1"/>
                    </a:lnTo>
                    <a:lnTo>
                      <a:pt x="87" y="7"/>
                    </a:lnTo>
                    <a:lnTo>
                      <a:pt x="99" y="16"/>
                    </a:lnTo>
                    <a:lnTo>
                      <a:pt x="109" y="28"/>
                    </a:lnTo>
                    <a:lnTo>
                      <a:pt x="114" y="41"/>
                    </a:lnTo>
                    <a:lnTo>
                      <a:pt x="129" y="97"/>
                    </a:lnTo>
                    <a:lnTo>
                      <a:pt x="132" y="112"/>
                    </a:lnTo>
                    <a:lnTo>
                      <a:pt x="129" y="127"/>
                    </a:lnTo>
                    <a:lnTo>
                      <a:pt x="123" y="139"/>
                    </a:lnTo>
                    <a:lnTo>
                      <a:pt x="114" y="151"/>
                    </a:lnTo>
                    <a:lnTo>
                      <a:pt x="103" y="161"/>
                    </a:lnTo>
                    <a:lnTo>
                      <a:pt x="89" y="167"/>
                    </a:lnTo>
                    <a:lnTo>
                      <a:pt x="81" y="168"/>
                    </a:lnTo>
                    <a:lnTo>
                      <a:pt x="74" y="168"/>
                    </a:lnTo>
                    <a:lnTo>
                      <a:pt x="58" y="167"/>
                    </a:lnTo>
                    <a:lnTo>
                      <a:pt x="44" y="161"/>
                    </a:lnTo>
                    <a:lnTo>
                      <a:pt x="33" y="152"/>
                    </a:lnTo>
                    <a:lnTo>
                      <a:pt x="23" y="140"/>
                    </a:lnTo>
                    <a:lnTo>
                      <a:pt x="18" y="125"/>
                    </a:lnTo>
                    <a:lnTo>
                      <a:pt x="3" y="71"/>
                    </a:lnTo>
                    <a:lnTo>
                      <a:pt x="0" y="53"/>
                    </a:lnTo>
                    <a:lnTo>
                      <a:pt x="5" y="36"/>
                    </a:lnTo>
                    <a:lnTo>
                      <a:pt x="13" y="21"/>
                    </a:lnTo>
                    <a:lnTo>
                      <a:pt x="26" y="8"/>
                    </a:lnTo>
                    <a:lnTo>
                      <a:pt x="43" y="1"/>
                    </a:lnTo>
                    <a:lnTo>
                      <a:pt x="60" y="0"/>
                    </a:lnTo>
                    <a:close/>
                  </a:path>
                </a:pathLst>
              </a:custGeom>
              <a:grpFill/>
              <a:ln w="0">
                <a:noFill/>
                <a:prstDash val="solid"/>
                <a:round/>
              </a:ln>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bg-BG" noProof="0" normalizeH="0" spc="0" strike="noStrike" sz="1400" u="none">
                  <a:ln>
                    <a:noFill/>
                  </a:ln>
                  <a:solidFill>
                    <a:srgbClr val="EFF0F4"/>
                  </a:solidFill>
                  <a:effectLst/>
                  <a:uLnTx/>
                  <a:uFillTx/>
                  <a:latin typeface="+mn-ea"/>
                </a:endParaRPr>
              </a:p>
            </p:txBody>
          </p:sp>
          <p:sp>
            <p:nvSpPr>
              <p:cNvPr id="77" name="Freeform 17">
                <a:extLst>
                  <a:ext uri="{FF2B5EF4-FFF2-40B4-BE49-F238E27FC236}">
                    <a16:creationId xmlns:a16="http://schemas.microsoft.com/office/drawing/2014/main" id="{02ED76D0-EBD6-4F3C-8DA7-1944865C6CE0}"/>
                  </a:ext>
                </a:extLst>
              </p:cNvPr>
              <p:cNvSpPr/>
              <p:nvPr/>
            </p:nvSpPr>
            <p:spPr bwMode="auto">
              <a:xfrm>
                <a:off x="504826" y="4743451"/>
                <a:ext cx="22225" cy="28575"/>
              </a:xfrm>
              <a:custGeom>
                <a:gdLst>
                  <a:gd fmla="*/ 62 w 130" name="T0"/>
                  <a:gd fmla="*/ 0 h 168" name="T1"/>
                  <a:gd fmla="*/ 79 w 130" name="T2"/>
                  <a:gd fmla="*/ 3 h 168" name="T3"/>
                  <a:gd fmla="*/ 95 w 130" name="T4"/>
                  <a:gd fmla="*/ 12 h 168" name="T5"/>
                  <a:gd fmla="*/ 107 w 130" name="T6"/>
                  <a:gd fmla="*/ 25 h 168" name="T7"/>
                  <a:gd fmla="*/ 114 w 130" name="T8"/>
                  <a:gd fmla="*/ 42 h 168" name="T9"/>
                  <a:gd fmla="*/ 129 w 130" name="T10"/>
                  <a:gd fmla="*/ 96 h 168" name="T11"/>
                  <a:gd fmla="*/ 130 w 130" name="T12"/>
                  <a:gd fmla="*/ 111 h 168" name="T13"/>
                  <a:gd fmla="*/ 128 w 130" name="T14"/>
                  <a:gd fmla="*/ 126 h 168" name="T15"/>
                  <a:gd fmla="*/ 123 w 130" name="T16"/>
                  <a:gd fmla="*/ 139 h 168" name="T17"/>
                  <a:gd fmla="*/ 114 w 130" name="T18"/>
                  <a:gd fmla="*/ 151 h 168" name="T19"/>
                  <a:gd fmla="*/ 102 w 130" name="T20"/>
                  <a:gd fmla="*/ 160 h 168" name="T21"/>
                  <a:gd fmla="*/ 87 w 130" name="T22"/>
                  <a:gd fmla="*/ 167 h 168" name="T23"/>
                  <a:gd fmla="*/ 80 w 130" name="T24"/>
                  <a:gd fmla="*/ 168 h 168" name="T25"/>
                  <a:gd fmla="*/ 72 w 130" name="T26"/>
                  <a:gd fmla="*/ 168 h 168" name="T27"/>
                  <a:gd fmla="*/ 58 w 130" name="T28"/>
                  <a:gd fmla="*/ 166 h 168" name="T29"/>
                  <a:gd fmla="*/ 44 w 130" name="T30"/>
                  <a:gd fmla="*/ 160 h 168" name="T31"/>
                  <a:gd fmla="*/ 32 w 130" name="T32"/>
                  <a:gd fmla="*/ 152 h 168" name="T33"/>
                  <a:gd fmla="*/ 23 w 130" name="T34"/>
                  <a:gd fmla="*/ 140 h 168" name="T35"/>
                  <a:gd fmla="*/ 16 w 130" name="T36"/>
                  <a:gd fmla="*/ 125 h 168" name="T37"/>
                  <a:gd fmla="*/ 2 w 130" name="T38"/>
                  <a:gd fmla="*/ 72 h 168" name="T39"/>
                  <a:gd fmla="*/ 0 w 130" name="T40"/>
                  <a:gd fmla="*/ 56 h 168" name="T41"/>
                  <a:gd fmla="*/ 2 w 130" name="T42"/>
                  <a:gd fmla="*/ 41 h 168" name="T43"/>
                  <a:gd fmla="*/ 8 w 130" name="T44"/>
                  <a:gd fmla="*/ 28 h 168" name="T45"/>
                  <a:gd fmla="*/ 17 w 130" name="T46"/>
                  <a:gd fmla="*/ 17 h 168" name="T47"/>
                  <a:gd fmla="*/ 29 w 130" name="T48"/>
                  <a:gd fmla="*/ 7 h 168" name="T49"/>
                  <a:gd fmla="*/ 43 w 130" name="T50"/>
                  <a:gd fmla="*/ 2 h 168" name="T51"/>
                  <a:gd fmla="*/ 62 w 130" name="T52"/>
                  <a:gd fmla="*/ 0 h 168"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168" w="130">
                    <a:moveTo>
                      <a:pt x="62" y="0"/>
                    </a:moveTo>
                    <a:lnTo>
                      <a:pt x="79" y="3"/>
                    </a:lnTo>
                    <a:lnTo>
                      <a:pt x="95" y="12"/>
                    </a:lnTo>
                    <a:lnTo>
                      <a:pt x="107" y="25"/>
                    </a:lnTo>
                    <a:lnTo>
                      <a:pt x="114" y="42"/>
                    </a:lnTo>
                    <a:lnTo>
                      <a:pt x="129" y="96"/>
                    </a:lnTo>
                    <a:lnTo>
                      <a:pt x="130" y="111"/>
                    </a:lnTo>
                    <a:lnTo>
                      <a:pt x="128" y="126"/>
                    </a:lnTo>
                    <a:lnTo>
                      <a:pt x="123" y="139"/>
                    </a:lnTo>
                    <a:lnTo>
                      <a:pt x="114" y="151"/>
                    </a:lnTo>
                    <a:lnTo>
                      <a:pt x="102" y="160"/>
                    </a:lnTo>
                    <a:lnTo>
                      <a:pt x="87" y="167"/>
                    </a:lnTo>
                    <a:lnTo>
                      <a:pt x="80" y="168"/>
                    </a:lnTo>
                    <a:lnTo>
                      <a:pt x="72" y="168"/>
                    </a:lnTo>
                    <a:lnTo>
                      <a:pt x="58" y="166"/>
                    </a:lnTo>
                    <a:lnTo>
                      <a:pt x="44" y="160"/>
                    </a:lnTo>
                    <a:lnTo>
                      <a:pt x="32" y="152"/>
                    </a:lnTo>
                    <a:lnTo>
                      <a:pt x="23" y="140"/>
                    </a:lnTo>
                    <a:lnTo>
                      <a:pt x="16" y="125"/>
                    </a:lnTo>
                    <a:lnTo>
                      <a:pt x="2" y="72"/>
                    </a:lnTo>
                    <a:lnTo>
                      <a:pt x="0" y="56"/>
                    </a:lnTo>
                    <a:lnTo>
                      <a:pt x="2" y="41"/>
                    </a:lnTo>
                    <a:lnTo>
                      <a:pt x="8" y="28"/>
                    </a:lnTo>
                    <a:lnTo>
                      <a:pt x="17" y="17"/>
                    </a:lnTo>
                    <a:lnTo>
                      <a:pt x="29" y="7"/>
                    </a:lnTo>
                    <a:lnTo>
                      <a:pt x="43" y="2"/>
                    </a:lnTo>
                    <a:lnTo>
                      <a:pt x="62" y="0"/>
                    </a:lnTo>
                    <a:close/>
                  </a:path>
                </a:pathLst>
              </a:custGeom>
              <a:grpFill/>
              <a:ln w="0">
                <a:noFill/>
                <a:prstDash val="solid"/>
                <a:round/>
              </a:ln>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bg-BG" noProof="0" normalizeH="0" spc="0" strike="noStrike" sz="1400" u="none">
                  <a:ln>
                    <a:noFill/>
                  </a:ln>
                  <a:solidFill>
                    <a:srgbClr val="EFF0F4"/>
                  </a:solidFill>
                  <a:effectLst/>
                  <a:uLnTx/>
                  <a:uFillTx/>
                  <a:latin typeface="+mn-ea"/>
                </a:endParaRPr>
              </a:p>
            </p:txBody>
          </p:sp>
          <p:sp>
            <p:nvSpPr>
              <p:cNvPr id="78" name="Freeform 18">
                <a:extLst>
                  <a:ext uri="{FF2B5EF4-FFF2-40B4-BE49-F238E27FC236}">
                    <a16:creationId xmlns:a16="http://schemas.microsoft.com/office/drawing/2014/main" id="{8A726520-836B-464E-BA93-40F7CD9CAC8A}"/>
                  </a:ext>
                </a:extLst>
              </p:cNvPr>
              <p:cNvSpPr/>
              <p:nvPr/>
            </p:nvSpPr>
            <p:spPr bwMode="auto">
              <a:xfrm>
                <a:off x="517526" y="4791076"/>
                <a:ext cx="22225" cy="28575"/>
              </a:xfrm>
              <a:custGeom>
                <a:gdLst>
                  <a:gd fmla="*/ 62 w 131" name="T0"/>
                  <a:gd fmla="*/ 0 h 169" name="T1"/>
                  <a:gd fmla="*/ 80 w 131" name="T2"/>
                  <a:gd fmla="*/ 3 h 169" name="T3"/>
                  <a:gd fmla="*/ 95 w 131" name="T4"/>
                  <a:gd fmla="*/ 13 h 169" name="T5"/>
                  <a:gd fmla="*/ 107 w 131" name="T6"/>
                  <a:gd fmla="*/ 25 h 169" name="T7"/>
                  <a:gd fmla="*/ 114 w 131" name="T8"/>
                  <a:gd fmla="*/ 42 h 169" name="T9"/>
                  <a:gd fmla="*/ 129 w 131" name="T10"/>
                  <a:gd fmla="*/ 97 h 169" name="T11"/>
                  <a:gd fmla="*/ 131 w 131" name="T12"/>
                  <a:gd fmla="*/ 111 h 169" name="T13"/>
                  <a:gd fmla="*/ 129 w 131" name="T14"/>
                  <a:gd fmla="*/ 126 h 169" name="T15"/>
                  <a:gd fmla="*/ 123 w 131" name="T16"/>
                  <a:gd fmla="*/ 140 h 169" name="T17"/>
                  <a:gd fmla="*/ 114 w 131" name="T18"/>
                  <a:gd fmla="*/ 152 h 169" name="T19"/>
                  <a:gd fmla="*/ 102 w 131" name="T20"/>
                  <a:gd fmla="*/ 160 h 169" name="T21"/>
                  <a:gd fmla="*/ 88 w 131" name="T22"/>
                  <a:gd fmla="*/ 167 h 169" name="T23"/>
                  <a:gd fmla="*/ 81 w 131" name="T24"/>
                  <a:gd fmla="*/ 168 h 169" name="T25"/>
                  <a:gd fmla="*/ 73 w 131" name="T26"/>
                  <a:gd fmla="*/ 169 h 169" name="T27"/>
                  <a:gd fmla="*/ 58 w 131" name="T28"/>
                  <a:gd fmla="*/ 167 h 169" name="T29"/>
                  <a:gd fmla="*/ 44 w 131" name="T30"/>
                  <a:gd fmla="*/ 161 h 169" name="T31"/>
                  <a:gd fmla="*/ 33 w 131" name="T32"/>
                  <a:gd fmla="*/ 152 h 169" name="T33"/>
                  <a:gd fmla="*/ 23 w 131" name="T34"/>
                  <a:gd fmla="*/ 140 h 169" name="T35"/>
                  <a:gd fmla="*/ 18 w 131" name="T36"/>
                  <a:gd fmla="*/ 126 h 169" name="T37"/>
                  <a:gd fmla="*/ 2 w 131" name="T38"/>
                  <a:gd fmla="*/ 72 h 169" name="T39"/>
                  <a:gd fmla="*/ 0 w 131" name="T40"/>
                  <a:gd fmla="*/ 57 h 169" name="T41"/>
                  <a:gd fmla="*/ 2 w 131" name="T42"/>
                  <a:gd fmla="*/ 42 h 169" name="T43"/>
                  <a:gd fmla="*/ 8 w 131" name="T44"/>
                  <a:gd fmla="*/ 28 h 169" name="T45"/>
                  <a:gd fmla="*/ 18 w 131" name="T46"/>
                  <a:gd fmla="*/ 17 h 169" name="T47"/>
                  <a:gd fmla="*/ 29 w 131" name="T48"/>
                  <a:gd fmla="*/ 8 h 169" name="T49"/>
                  <a:gd fmla="*/ 43 w 131" name="T50"/>
                  <a:gd fmla="*/ 2 h 169" name="T51"/>
                  <a:gd fmla="*/ 62 w 131" name="T52"/>
                  <a:gd fmla="*/ 0 h 169"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169" w="131">
                    <a:moveTo>
                      <a:pt x="62" y="0"/>
                    </a:moveTo>
                    <a:lnTo>
                      <a:pt x="80" y="3"/>
                    </a:lnTo>
                    <a:lnTo>
                      <a:pt x="95" y="13"/>
                    </a:lnTo>
                    <a:lnTo>
                      <a:pt x="107" y="25"/>
                    </a:lnTo>
                    <a:lnTo>
                      <a:pt x="114" y="42"/>
                    </a:lnTo>
                    <a:lnTo>
                      <a:pt x="129" y="97"/>
                    </a:lnTo>
                    <a:lnTo>
                      <a:pt x="131" y="111"/>
                    </a:lnTo>
                    <a:lnTo>
                      <a:pt x="129" y="126"/>
                    </a:lnTo>
                    <a:lnTo>
                      <a:pt x="123" y="140"/>
                    </a:lnTo>
                    <a:lnTo>
                      <a:pt x="114" y="152"/>
                    </a:lnTo>
                    <a:lnTo>
                      <a:pt x="102" y="160"/>
                    </a:lnTo>
                    <a:lnTo>
                      <a:pt x="88" y="167"/>
                    </a:lnTo>
                    <a:lnTo>
                      <a:pt x="81" y="168"/>
                    </a:lnTo>
                    <a:lnTo>
                      <a:pt x="73" y="169"/>
                    </a:lnTo>
                    <a:lnTo>
                      <a:pt x="58" y="167"/>
                    </a:lnTo>
                    <a:lnTo>
                      <a:pt x="44" y="161"/>
                    </a:lnTo>
                    <a:lnTo>
                      <a:pt x="33" y="152"/>
                    </a:lnTo>
                    <a:lnTo>
                      <a:pt x="23" y="140"/>
                    </a:lnTo>
                    <a:lnTo>
                      <a:pt x="18" y="126"/>
                    </a:lnTo>
                    <a:lnTo>
                      <a:pt x="2" y="72"/>
                    </a:lnTo>
                    <a:lnTo>
                      <a:pt x="0" y="57"/>
                    </a:lnTo>
                    <a:lnTo>
                      <a:pt x="2" y="42"/>
                    </a:lnTo>
                    <a:lnTo>
                      <a:pt x="8" y="28"/>
                    </a:lnTo>
                    <a:lnTo>
                      <a:pt x="18" y="17"/>
                    </a:lnTo>
                    <a:lnTo>
                      <a:pt x="29" y="8"/>
                    </a:lnTo>
                    <a:lnTo>
                      <a:pt x="43" y="2"/>
                    </a:lnTo>
                    <a:lnTo>
                      <a:pt x="62" y="0"/>
                    </a:lnTo>
                    <a:close/>
                  </a:path>
                </a:pathLst>
              </a:custGeom>
              <a:grpFill/>
              <a:ln w="0">
                <a:noFill/>
                <a:prstDash val="solid"/>
                <a:round/>
              </a:ln>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bg-BG" noProof="0" normalizeH="0" spc="0" strike="noStrike" sz="1400" u="none">
                  <a:ln>
                    <a:noFill/>
                  </a:ln>
                  <a:solidFill>
                    <a:srgbClr val="EFF0F4"/>
                  </a:solidFill>
                  <a:effectLst/>
                  <a:uLnTx/>
                  <a:uFillTx/>
                  <a:latin typeface="+mn-ea"/>
                </a:endParaRPr>
              </a:p>
            </p:txBody>
          </p:sp>
          <p:sp>
            <p:nvSpPr>
              <p:cNvPr id="79" name="Freeform 19">
                <a:extLst>
                  <a:ext uri="{FF2B5EF4-FFF2-40B4-BE49-F238E27FC236}">
                    <a16:creationId xmlns:a16="http://schemas.microsoft.com/office/drawing/2014/main" id="{F6FF6C93-20B7-43DD-A7F3-28498850E2D6}"/>
                  </a:ext>
                </a:extLst>
              </p:cNvPr>
              <p:cNvSpPr/>
              <p:nvPr/>
            </p:nvSpPr>
            <p:spPr bwMode="auto">
              <a:xfrm>
                <a:off x="1001713" y="4646613"/>
                <a:ext cx="23813" cy="30163"/>
              </a:xfrm>
              <a:custGeom>
                <a:gdLst>
                  <a:gd fmla="*/ 69 w 131" name="T0"/>
                  <a:gd fmla="*/ 0 h 169" name="T1"/>
                  <a:gd fmla="*/ 88 w 131" name="T2"/>
                  <a:gd fmla="*/ 2 h 169" name="T3"/>
                  <a:gd fmla="*/ 102 w 131" name="T4"/>
                  <a:gd fmla="*/ 8 h 169" name="T5"/>
                  <a:gd fmla="*/ 114 w 131" name="T6"/>
                  <a:gd fmla="*/ 17 h 169" name="T7"/>
                  <a:gd fmla="*/ 122 w 131" name="T8"/>
                  <a:gd fmla="*/ 29 h 169" name="T9"/>
                  <a:gd fmla="*/ 129 w 131" name="T10"/>
                  <a:gd fmla="*/ 42 h 169" name="T11"/>
                  <a:gd fmla="*/ 131 w 131" name="T12"/>
                  <a:gd fmla="*/ 57 h 169" name="T13"/>
                  <a:gd fmla="*/ 129 w 131" name="T14"/>
                  <a:gd fmla="*/ 73 h 169" name="T15"/>
                  <a:gd fmla="*/ 114 w 131" name="T16"/>
                  <a:gd fmla="*/ 127 h 169" name="T17"/>
                  <a:gd fmla="*/ 108 w 131" name="T18"/>
                  <a:gd fmla="*/ 141 h 169" name="T19"/>
                  <a:gd fmla="*/ 99 w 131" name="T20"/>
                  <a:gd fmla="*/ 152 h 169" name="T21"/>
                  <a:gd fmla="*/ 87 w 131" name="T22"/>
                  <a:gd fmla="*/ 161 h 169" name="T23"/>
                  <a:gd fmla="*/ 73 w 131" name="T24"/>
                  <a:gd fmla="*/ 167 h 169" name="T25"/>
                  <a:gd fmla="*/ 58 w 131" name="T26"/>
                  <a:gd fmla="*/ 169 h 169" name="T27"/>
                  <a:gd fmla="*/ 50 w 131" name="T28"/>
                  <a:gd fmla="*/ 168 h 169" name="T29"/>
                  <a:gd fmla="*/ 43 w 131" name="T30"/>
                  <a:gd fmla="*/ 167 h 169" name="T31"/>
                  <a:gd fmla="*/ 26 w 131" name="T32"/>
                  <a:gd fmla="*/ 160 h 169" name="T33"/>
                  <a:gd fmla="*/ 13 w 131" name="T34"/>
                  <a:gd fmla="*/ 147 h 169" name="T35"/>
                  <a:gd fmla="*/ 4 w 131" name="T36"/>
                  <a:gd fmla="*/ 132 h 169" name="T37"/>
                  <a:gd fmla="*/ 0 w 131" name="T38"/>
                  <a:gd fmla="*/ 115 h 169" name="T39"/>
                  <a:gd fmla="*/ 2 w 131" name="T40"/>
                  <a:gd fmla="*/ 97 h 169" name="T41"/>
                  <a:gd fmla="*/ 17 w 131" name="T42"/>
                  <a:gd fmla="*/ 43 h 169" name="T43"/>
                  <a:gd fmla="*/ 25 w 131" name="T44"/>
                  <a:gd fmla="*/ 26 h 169" name="T45"/>
                  <a:gd fmla="*/ 36 w 131" name="T46"/>
                  <a:gd fmla="*/ 13 h 169" name="T47"/>
                  <a:gd fmla="*/ 51 w 131" name="T48"/>
                  <a:gd fmla="*/ 3 h 169" name="T49"/>
                  <a:gd fmla="*/ 69 w 131" name="T50"/>
                  <a:gd fmla="*/ 0 h 169"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169" w="131">
                    <a:moveTo>
                      <a:pt x="69" y="0"/>
                    </a:moveTo>
                    <a:lnTo>
                      <a:pt x="88" y="2"/>
                    </a:lnTo>
                    <a:lnTo>
                      <a:pt x="102" y="8"/>
                    </a:lnTo>
                    <a:lnTo>
                      <a:pt x="114" y="17"/>
                    </a:lnTo>
                    <a:lnTo>
                      <a:pt x="122" y="29"/>
                    </a:lnTo>
                    <a:lnTo>
                      <a:pt x="129" y="42"/>
                    </a:lnTo>
                    <a:lnTo>
                      <a:pt x="131" y="57"/>
                    </a:lnTo>
                    <a:lnTo>
                      <a:pt x="129" y="73"/>
                    </a:lnTo>
                    <a:lnTo>
                      <a:pt x="114" y="127"/>
                    </a:lnTo>
                    <a:lnTo>
                      <a:pt x="108" y="141"/>
                    </a:lnTo>
                    <a:lnTo>
                      <a:pt x="99" y="152"/>
                    </a:lnTo>
                    <a:lnTo>
                      <a:pt x="87" y="161"/>
                    </a:lnTo>
                    <a:lnTo>
                      <a:pt x="73" y="167"/>
                    </a:lnTo>
                    <a:lnTo>
                      <a:pt x="58" y="169"/>
                    </a:lnTo>
                    <a:lnTo>
                      <a:pt x="50" y="168"/>
                    </a:lnTo>
                    <a:lnTo>
                      <a:pt x="43" y="167"/>
                    </a:lnTo>
                    <a:lnTo>
                      <a:pt x="26" y="160"/>
                    </a:lnTo>
                    <a:lnTo>
                      <a:pt x="13" y="147"/>
                    </a:lnTo>
                    <a:lnTo>
                      <a:pt x="4" y="132"/>
                    </a:lnTo>
                    <a:lnTo>
                      <a:pt x="0" y="115"/>
                    </a:lnTo>
                    <a:lnTo>
                      <a:pt x="2" y="97"/>
                    </a:lnTo>
                    <a:lnTo>
                      <a:pt x="17" y="43"/>
                    </a:lnTo>
                    <a:lnTo>
                      <a:pt x="25" y="26"/>
                    </a:lnTo>
                    <a:lnTo>
                      <a:pt x="36" y="13"/>
                    </a:lnTo>
                    <a:lnTo>
                      <a:pt x="51" y="3"/>
                    </a:lnTo>
                    <a:lnTo>
                      <a:pt x="69" y="0"/>
                    </a:lnTo>
                    <a:close/>
                  </a:path>
                </a:pathLst>
              </a:custGeom>
              <a:grpFill/>
              <a:ln w="0">
                <a:noFill/>
                <a:prstDash val="solid"/>
                <a:round/>
              </a:ln>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bg-BG" noProof="0" normalizeH="0" spc="0" strike="noStrike" sz="1400" u="none">
                  <a:ln>
                    <a:noFill/>
                  </a:ln>
                  <a:solidFill>
                    <a:srgbClr val="EFF0F4"/>
                  </a:solidFill>
                  <a:effectLst/>
                  <a:uLnTx/>
                  <a:uFillTx/>
                  <a:latin typeface="+mn-ea"/>
                </a:endParaRPr>
              </a:p>
            </p:txBody>
          </p:sp>
          <p:sp>
            <p:nvSpPr>
              <p:cNvPr id="80" name="Freeform 20">
                <a:extLst>
                  <a:ext uri="{FF2B5EF4-FFF2-40B4-BE49-F238E27FC236}">
                    <a16:creationId xmlns:a16="http://schemas.microsoft.com/office/drawing/2014/main" id="{CE9403D8-3ACB-4614-86FA-DE292567760A}"/>
                  </a:ext>
                </a:extLst>
              </p:cNvPr>
              <p:cNvSpPr/>
              <p:nvPr/>
            </p:nvSpPr>
            <p:spPr bwMode="auto">
              <a:xfrm>
                <a:off x="1014413" y="4598988"/>
                <a:ext cx="23813" cy="30163"/>
              </a:xfrm>
              <a:custGeom>
                <a:gdLst>
                  <a:gd fmla="*/ 70 w 131" name="T0"/>
                  <a:gd fmla="*/ 0 h 169" name="T1"/>
                  <a:gd fmla="*/ 88 w 131" name="T2"/>
                  <a:gd fmla="*/ 2 h 169" name="T3"/>
                  <a:gd fmla="*/ 102 w 131" name="T4"/>
                  <a:gd fmla="*/ 8 h 169" name="T5"/>
                  <a:gd fmla="*/ 114 w 131" name="T6"/>
                  <a:gd fmla="*/ 17 h 169" name="T7"/>
                  <a:gd fmla="*/ 122 w 131" name="T8"/>
                  <a:gd fmla="*/ 29 h 169" name="T9"/>
                  <a:gd fmla="*/ 129 w 131" name="T10"/>
                  <a:gd fmla="*/ 43 h 169" name="T11"/>
                  <a:gd fmla="*/ 131 w 131" name="T12"/>
                  <a:gd fmla="*/ 57 h 169" name="T13"/>
                  <a:gd fmla="*/ 129 w 131" name="T14"/>
                  <a:gd fmla="*/ 72 h 169" name="T15"/>
                  <a:gd fmla="*/ 114 w 131" name="T16"/>
                  <a:gd fmla="*/ 127 h 169" name="T17"/>
                  <a:gd fmla="*/ 108 w 131" name="T18"/>
                  <a:gd fmla="*/ 140 h 169" name="T19"/>
                  <a:gd fmla="*/ 99 w 131" name="T20"/>
                  <a:gd fmla="*/ 152 h 169" name="T21"/>
                  <a:gd fmla="*/ 87 w 131" name="T22"/>
                  <a:gd fmla="*/ 162 h 169" name="T23"/>
                  <a:gd fmla="*/ 73 w 131" name="T24"/>
                  <a:gd fmla="*/ 167 h 169" name="T25"/>
                  <a:gd fmla="*/ 58 w 131" name="T26"/>
                  <a:gd fmla="*/ 169 h 169" name="T27"/>
                  <a:gd fmla="*/ 50 w 131" name="T28"/>
                  <a:gd fmla="*/ 168 h 169" name="T29"/>
                  <a:gd fmla="*/ 43 w 131" name="T30"/>
                  <a:gd fmla="*/ 167 h 169" name="T31"/>
                  <a:gd fmla="*/ 29 w 131" name="T32"/>
                  <a:gd fmla="*/ 162 h 169" name="T33"/>
                  <a:gd fmla="*/ 17 w 131" name="T34"/>
                  <a:gd fmla="*/ 152 h 169" name="T35"/>
                  <a:gd fmla="*/ 8 w 131" name="T36"/>
                  <a:gd fmla="*/ 140 h 169" name="T37"/>
                  <a:gd fmla="*/ 2 w 131" name="T38"/>
                  <a:gd fmla="*/ 127 h 169" name="T39"/>
                  <a:gd fmla="*/ 0 w 131" name="T40"/>
                  <a:gd fmla="*/ 112 h 169" name="T41"/>
                  <a:gd fmla="*/ 2 w 131" name="T42"/>
                  <a:gd fmla="*/ 97 h 169" name="T43"/>
                  <a:gd fmla="*/ 17 w 131" name="T44"/>
                  <a:gd fmla="*/ 43 h 169" name="T45"/>
                  <a:gd fmla="*/ 25 w 131" name="T46"/>
                  <a:gd fmla="*/ 27 h 169" name="T47"/>
                  <a:gd fmla="*/ 36 w 131" name="T48"/>
                  <a:gd fmla="*/ 13 h 169" name="T49"/>
                  <a:gd fmla="*/ 51 w 131" name="T50"/>
                  <a:gd fmla="*/ 4 h 169" name="T51"/>
                  <a:gd fmla="*/ 70 w 131" name="T52"/>
                  <a:gd fmla="*/ 0 h 169"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169" w="131">
                    <a:moveTo>
                      <a:pt x="70" y="0"/>
                    </a:moveTo>
                    <a:lnTo>
                      <a:pt x="88" y="2"/>
                    </a:lnTo>
                    <a:lnTo>
                      <a:pt x="102" y="8"/>
                    </a:lnTo>
                    <a:lnTo>
                      <a:pt x="114" y="17"/>
                    </a:lnTo>
                    <a:lnTo>
                      <a:pt x="122" y="29"/>
                    </a:lnTo>
                    <a:lnTo>
                      <a:pt x="129" y="43"/>
                    </a:lnTo>
                    <a:lnTo>
                      <a:pt x="131" y="57"/>
                    </a:lnTo>
                    <a:lnTo>
                      <a:pt x="129" y="72"/>
                    </a:lnTo>
                    <a:lnTo>
                      <a:pt x="114" y="127"/>
                    </a:lnTo>
                    <a:lnTo>
                      <a:pt x="108" y="140"/>
                    </a:lnTo>
                    <a:lnTo>
                      <a:pt x="99" y="152"/>
                    </a:lnTo>
                    <a:lnTo>
                      <a:pt x="87" y="162"/>
                    </a:lnTo>
                    <a:lnTo>
                      <a:pt x="73" y="167"/>
                    </a:lnTo>
                    <a:lnTo>
                      <a:pt x="58" y="169"/>
                    </a:lnTo>
                    <a:lnTo>
                      <a:pt x="50" y="168"/>
                    </a:lnTo>
                    <a:lnTo>
                      <a:pt x="43" y="167"/>
                    </a:lnTo>
                    <a:lnTo>
                      <a:pt x="29" y="162"/>
                    </a:lnTo>
                    <a:lnTo>
                      <a:pt x="17" y="152"/>
                    </a:lnTo>
                    <a:lnTo>
                      <a:pt x="8" y="140"/>
                    </a:lnTo>
                    <a:lnTo>
                      <a:pt x="2" y="127"/>
                    </a:lnTo>
                    <a:lnTo>
                      <a:pt x="0" y="112"/>
                    </a:lnTo>
                    <a:lnTo>
                      <a:pt x="2" y="97"/>
                    </a:lnTo>
                    <a:lnTo>
                      <a:pt x="17" y="43"/>
                    </a:lnTo>
                    <a:lnTo>
                      <a:pt x="25" y="27"/>
                    </a:lnTo>
                    <a:lnTo>
                      <a:pt x="36" y="13"/>
                    </a:lnTo>
                    <a:lnTo>
                      <a:pt x="51" y="4"/>
                    </a:lnTo>
                    <a:lnTo>
                      <a:pt x="70" y="0"/>
                    </a:lnTo>
                    <a:close/>
                  </a:path>
                </a:pathLst>
              </a:custGeom>
              <a:grpFill/>
              <a:ln w="0">
                <a:noFill/>
                <a:prstDash val="solid"/>
                <a:round/>
              </a:ln>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bg-BG" noProof="0" normalizeH="0" spc="0" strike="noStrike" sz="1400" u="none">
                  <a:ln>
                    <a:noFill/>
                  </a:ln>
                  <a:solidFill>
                    <a:srgbClr val="EFF0F4"/>
                  </a:solidFill>
                  <a:effectLst/>
                  <a:uLnTx/>
                  <a:uFillTx/>
                  <a:latin typeface="+mn-ea"/>
                </a:endParaRPr>
              </a:p>
            </p:txBody>
          </p:sp>
          <p:sp>
            <p:nvSpPr>
              <p:cNvPr id="81" name="Freeform 21">
                <a:extLst>
                  <a:ext uri="{FF2B5EF4-FFF2-40B4-BE49-F238E27FC236}">
                    <a16:creationId xmlns:a16="http://schemas.microsoft.com/office/drawing/2014/main" id="{3E9B1A20-2D14-4E76-8B0E-E8CCAFA17FA4}"/>
                  </a:ext>
                </a:extLst>
              </p:cNvPr>
              <p:cNvSpPr/>
              <p:nvPr/>
            </p:nvSpPr>
            <p:spPr bwMode="auto">
              <a:xfrm>
                <a:off x="1027113" y="4551363"/>
                <a:ext cx="20638" cy="30163"/>
              </a:xfrm>
              <a:custGeom>
                <a:gdLst>
                  <a:gd fmla="*/ 65 w 119" name="T0"/>
                  <a:gd fmla="*/ 0 h 170" name="T1"/>
                  <a:gd fmla="*/ 82 w 119" name="T2"/>
                  <a:gd fmla="*/ 5 h 170" name="T3"/>
                  <a:gd fmla="*/ 96 w 119" name="T4"/>
                  <a:gd fmla="*/ 15 h 170" name="T5"/>
                  <a:gd fmla="*/ 108 w 119" name="T6"/>
                  <a:gd fmla="*/ 28 h 170" name="T7"/>
                  <a:gd fmla="*/ 114 w 119" name="T8"/>
                  <a:gd fmla="*/ 45 h 170" name="T9"/>
                  <a:gd fmla="*/ 118 w 119" name="T10"/>
                  <a:gd fmla="*/ 70 h 170" name="T11"/>
                  <a:gd fmla="*/ 119 w 119" name="T12"/>
                  <a:gd fmla="*/ 93 h 170" name="T13"/>
                  <a:gd fmla="*/ 118 w 119" name="T14"/>
                  <a:gd fmla="*/ 118 h 170" name="T15"/>
                  <a:gd fmla="*/ 114 w 119" name="T16"/>
                  <a:gd fmla="*/ 135 h 170" name="T17"/>
                  <a:gd fmla="*/ 105 w 119" name="T18"/>
                  <a:gd fmla="*/ 150 h 170" name="T19"/>
                  <a:gd fmla="*/ 92 w 119" name="T20"/>
                  <a:gd fmla="*/ 160 h 170" name="T21"/>
                  <a:gd fmla="*/ 77 w 119" name="T22"/>
                  <a:gd fmla="*/ 168 h 170" name="T23"/>
                  <a:gd fmla="*/ 60 w 119" name="T24"/>
                  <a:gd fmla="*/ 170 h 170" name="T25"/>
                  <a:gd fmla="*/ 57 w 119" name="T26"/>
                  <a:gd fmla="*/ 170 h 170" name="T27"/>
                  <a:gd fmla="*/ 55 w 119" name="T28"/>
                  <a:gd fmla="*/ 170 h 170" name="T29"/>
                  <a:gd fmla="*/ 36 w 119" name="T30"/>
                  <a:gd fmla="*/ 165 h 170" name="T31"/>
                  <a:gd fmla="*/ 21 w 119" name="T32"/>
                  <a:gd fmla="*/ 155 h 170" name="T33"/>
                  <a:gd fmla="*/ 10 w 119" name="T34"/>
                  <a:gd fmla="*/ 142 h 170" name="T35"/>
                  <a:gd fmla="*/ 3 w 119" name="T36"/>
                  <a:gd fmla="*/ 125 h 170" name="T37"/>
                  <a:gd fmla="*/ 2 w 119" name="T38"/>
                  <a:gd fmla="*/ 107 h 170" name="T39"/>
                  <a:gd fmla="*/ 3 w 119" name="T40"/>
                  <a:gd fmla="*/ 101 h 170" name="T41"/>
                  <a:gd fmla="*/ 3 w 119" name="T42"/>
                  <a:gd fmla="*/ 93 h 170" name="T43"/>
                  <a:gd fmla="*/ 2 w 119" name="T44"/>
                  <a:gd fmla="*/ 81 h 170" name="T45"/>
                  <a:gd fmla="*/ 1 w 119" name="T46"/>
                  <a:gd fmla="*/ 68 h 170" name="T47"/>
                  <a:gd fmla="*/ 0 w 119" name="T48"/>
                  <a:gd fmla="*/ 50 h 170" name="T49"/>
                  <a:gd fmla="*/ 5 w 119" name="T50"/>
                  <a:gd fmla="*/ 33 h 170" name="T51"/>
                  <a:gd fmla="*/ 15 w 119" name="T52"/>
                  <a:gd fmla="*/ 18 h 170" name="T53"/>
                  <a:gd fmla="*/ 29 w 119" name="T54"/>
                  <a:gd fmla="*/ 7 h 170" name="T55"/>
                  <a:gd fmla="*/ 47 w 119" name="T56"/>
                  <a:gd fmla="*/ 1 h 170" name="T57"/>
                  <a:gd fmla="*/ 65 w 119" name="T58"/>
                  <a:gd fmla="*/ 0 h 170"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170" w="119">
                    <a:moveTo>
                      <a:pt x="65" y="0"/>
                    </a:moveTo>
                    <a:lnTo>
                      <a:pt x="82" y="5"/>
                    </a:lnTo>
                    <a:lnTo>
                      <a:pt x="96" y="15"/>
                    </a:lnTo>
                    <a:lnTo>
                      <a:pt x="108" y="28"/>
                    </a:lnTo>
                    <a:lnTo>
                      <a:pt x="114" y="45"/>
                    </a:lnTo>
                    <a:lnTo>
                      <a:pt x="118" y="70"/>
                    </a:lnTo>
                    <a:lnTo>
                      <a:pt x="119" y="93"/>
                    </a:lnTo>
                    <a:lnTo>
                      <a:pt x="118" y="118"/>
                    </a:lnTo>
                    <a:lnTo>
                      <a:pt x="114" y="135"/>
                    </a:lnTo>
                    <a:lnTo>
                      <a:pt x="105" y="150"/>
                    </a:lnTo>
                    <a:lnTo>
                      <a:pt x="92" y="160"/>
                    </a:lnTo>
                    <a:lnTo>
                      <a:pt x="77" y="168"/>
                    </a:lnTo>
                    <a:lnTo>
                      <a:pt x="60" y="170"/>
                    </a:lnTo>
                    <a:lnTo>
                      <a:pt x="57" y="170"/>
                    </a:lnTo>
                    <a:lnTo>
                      <a:pt x="55" y="170"/>
                    </a:lnTo>
                    <a:lnTo>
                      <a:pt x="36" y="165"/>
                    </a:lnTo>
                    <a:lnTo>
                      <a:pt x="21" y="155"/>
                    </a:lnTo>
                    <a:lnTo>
                      <a:pt x="10" y="142"/>
                    </a:lnTo>
                    <a:lnTo>
                      <a:pt x="3" y="125"/>
                    </a:lnTo>
                    <a:lnTo>
                      <a:pt x="2" y="107"/>
                    </a:lnTo>
                    <a:lnTo>
                      <a:pt x="3" y="101"/>
                    </a:lnTo>
                    <a:lnTo>
                      <a:pt x="3" y="93"/>
                    </a:lnTo>
                    <a:lnTo>
                      <a:pt x="2" y="81"/>
                    </a:lnTo>
                    <a:lnTo>
                      <a:pt x="1" y="68"/>
                    </a:lnTo>
                    <a:lnTo>
                      <a:pt x="0" y="50"/>
                    </a:lnTo>
                    <a:lnTo>
                      <a:pt x="5" y="33"/>
                    </a:lnTo>
                    <a:lnTo>
                      <a:pt x="15" y="18"/>
                    </a:lnTo>
                    <a:lnTo>
                      <a:pt x="29" y="7"/>
                    </a:lnTo>
                    <a:lnTo>
                      <a:pt x="47" y="1"/>
                    </a:lnTo>
                    <a:lnTo>
                      <a:pt x="65" y="0"/>
                    </a:lnTo>
                    <a:close/>
                  </a:path>
                </a:pathLst>
              </a:custGeom>
              <a:grpFill/>
              <a:ln w="0">
                <a:noFill/>
                <a:prstDash val="solid"/>
                <a:round/>
              </a:ln>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bg-BG" noProof="0" normalizeH="0" spc="0" strike="noStrike" sz="1400" u="none">
                  <a:ln>
                    <a:noFill/>
                  </a:ln>
                  <a:solidFill>
                    <a:srgbClr val="EFF0F4"/>
                  </a:solidFill>
                  <a:effectLst/>
                  <a:uLnTx/>
                  <a:uFillTx/>
                  <a:latin typeface="+mn-ea"/>
                </a:endParaRPr>
              </a:p>
            </p:txBody>
          </p:sp>
          <p:sp>
            <p:nvSpPr>
              <p:cNvPr id="82" name="Freeform 22">
                <a:extLst>
                  <a:ext uri="{FF2B5EF4-FFF2-40B4-BE49-F238E27FC236}">
                    <a16:creationId xmlns:a16="http://schemas.microsoft.com/office/drawing/2014/main" id="{AF1A380D-B785-496F-AB92-BD104D074627}"/>
                  </a:ext>
                </a:extLst>
              </p:cNvPr>
              <p:cNvSpPr/>
              <p:nvPr/>
            </p:nvSpPr>
            <p:spPr bwMode="auto">
              <a:xfrm>
                <a:off x="942976" y="4508501"/>
                <a:ext cx="30163" cy="23813"/>
              </a:xfrm>
              <a:custGeom>
                <a:gdLst>
                  <a:gd fmla="*/ 55 w 171" name="T0"/>
                  <a:gd fmla="*/ 0 h 129" name="T1"/>
                  <a:gd fmla="*/ 74 w 171" name="T2"/>
                  <a:gd fmla="*/ 2 h 129" name="T3"/>
                  <a:gd fmla="*/ 128 w 171" name="T4"/>
                  <a:gd fmla="*/ 16 h 129" name="T5"/>
                  <a:gd fmla="*/ 146 w 171" name="T6"/>
                  <a:gd fmla="*/ 24 h 129" name="T7"/>
                  <a:gd fmla="*/ 158 w 171" name="T8"/>
                  <a:gd fmla="*/ 36 h 129" name="T9"/>
                  <a:gd fmla="*/ 167 w 171" name="T10"/>
                  <a:gd fmla="*/ 51 h 129" name="T11"/>
                  <a:gd fmla="*/ 171 w 171" name="T12"/>
                  <a:gd fmla="*/ 68 h 129" name="T13"/>
                  <a:gd fmla="*/ 169 w 171" name="T14"/>
                  <a:gd fmla="*/ 86 h 129" name="T15"/>
                  <a:gd fmla="*/ 164 w 171" name="T16"/>
                  <a:gd fmla="*/ 101 h 129" name="T17"/>
                  <a:gd fmla="*/ 154 w 171" name="T18"/>
                  <a:gd fmla="*/ 113 h 129" name="T19"/>
                  <a:gd fmla="*/ 142 w 171" name="T20"/>
                  <a:gd fmla="*/ 122 h 129" name="T21"/>
                  <a:gd fmla="*/ 128 w 171" name="T22"/>
                  <a:gd fmla="*/ 128 h 129" name="T23"/>
                  <a:gd fmla="*/ 113 w 171" name="T24"/>
                  <a:gd fmla="*/ 129 h 129" name="T25"/>
                  <a:gd fmla="*/ 106 w 171" name="T26"/>
                  <a:gd fmla="*/ 129 h 129" name="T27"/>
                  <a:gd fmla="*/ 98 w 171" name="T28"/>
                  <a:gd fmla="*/ 127 h 129" name="T29"/>
                  <a:gd fmla="*/ 43 w 171" name="T30"/>
                  <a:gd fmla="*/ 113 h 129" name="T31"/>
                  <a:gd fmla="*/ 29 w 171" name="T32"/>
                  <a:gd fmla="*/ 107 h 129" name="T33"/>
                  <a:gd fmla="*/ 18 w 171" name="T34"/>
                  <a:gd fmla="*/ 98 h 129" name="T35"/>
                  <a:gd fmla="*/ 9 w 171" name="T36"/>
                  <a:gd fmla="*/ 86 h 129" name="T37"/>
                  <a:gd fmla="*/ 3 w 171" name="T38"/>
                  <a:gd fmla="*/ 73 h 129" name="T39"/>
                  <a:gd fmla="*/ 0 w 171" name="T40"/>
                  <a:gd fmla="*/ 58 h 129" name="T41"/>
                  <a:gd fmla="*/ 3 w 171" name="T42"/>
                  <a:gd fmla="*/ 43 h 129" name="T43"/>
                  <a:gd fmla="*/ 10 w 171" name="T44"/>
                  <a:gd fmla="*/ 26 h 129" name="T45"/>
                  <a:gd fmla="*/ 23 w 171" name="T46"/>
                  <a:gd fmla="*/ 13 h 129" name="T47"/>
                  <a:gd fmla="*/ 38 w 171" name="T48"/>
                  <a:gd fmla="*/ 3 h 129" name="T49"/>
                  <a:gd fmla="*/ 55 w 171" name="T50"/>
                  <a:gd fmla="*/ 0 h 129"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129" w="171">
                    <a:moveTo>
                      <a:pt x="55" y="0"/>
                    </a:moveTo>
                    <a:lnTo>
                      <a:pt x="74" y="2"/>
                    </a:lnTo>
                    <a:lnTo>
                      <a:pt x="128" y="16"/>
                    </a:lnTo>
                    <a:lnTo>
                      <a:pt x="146" y="24"/>
                    </a:lnTo>
                    <a:lnTo>
                      <a:pt x="158" y="36"/>
                    </a:lnTo>
                    <a:lnTo>
                      <a:pt x="167" y="51"/>
                    </a:lnTo>
                    <a:lnTo>
                      <a:pt x="171" y="68"/>
                    </a:lnTo>
                    <a:lnTo>
                      <a:pt x="169" y="86"/>
                    </a:lnTo>
                    <a:lnTo>
                      <a:pt x="164" y="101"/>
                    </a:lnTo>
                    <a:lnTo>
                      <a:pt x="154" y="113"/>
                    </a:lnTo>
                    <a:lnTo>
                      <a:pt x="142" y="122"/>
                    </a:lnTo>
                    <a:lnTo>
                      <a:pt x="128" y="128"/>
                    </a:lnTo>
                    <a:lnTo>
                      <a:pt x="113" y="129"/>
                    </a:lnTo>
                    <a:lnTo>
                      <a:pt x="106" y="129"/>
                    </a:lnTo>
                    <a:lnTo>
                      <a:pt x="98" y="127"/>
                    </a:lnTo>
                    <a:lnTo>
                      <a:pt x="43" y="113"/>
                    </a:lnTo>
                    <a:lnTo>
                      <a:pt x="29" y="107"/>
                    </a:lnTo>
                    <a:lnTo>
                      <a:pt x="18" y="98"/>
                    </a:lnTo>
                    <a:lnTo>
                      <a:pt x="9" y="86"/>
                    </a:lnTo>
                    <a:lnTo>
                      <a:pt x="3" y="73"/>
                    </a:lnTo>
                    <a:lnTo>
                      <a:pt x="0" y="58"/>
                    </a:lnTo>
                    <a:lnTo>
                      <a:pt x="3" y="43"/>
                    </a:lnTo>
                    <a:lnTo>
                      <a:pt x="10" y="26"/>
                    </a:lnTo>
                    <a:lnTo>
                      <a:pt x="23" y="13"/>
                    </a:lnTo>
                    <a:lnTo>
                      <a:pt x="38" y="3"/>
                    </a:lnTo>
                    <a:lnTo>
                      <a:pt x="55" y="0"/>
                    </a:lnTo>
                    <a:close/>
                  </a:path>
                </a:pathLst>
              </a:custGeom>
              <a:grpFill/>
              <a:ln w="0">
                <a:noFill/>
                <a:prstDash val="solid"/>
                <a:round/>
              </a:ln>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bg-BG" noProof="0" normalizeH="0" spc="0" strike="noStrike" sz="1400" u="none">
                  <a:ln>
                    <a:noFill/>
                  </a:ln>
                  <a:solidFill>
                    <a:srgbClr val="EFF0F4"/>
                  </a:solidFill>
                  <a:effectLst/>
                  <a:uLnTx/>
                  <a:uFillTx/>
                  <a:latin typeface="+mn-ea"/>
                </a:endParaRPr>
              </a:p>
            </p:txBody>
          </p:sp>
          <p:sp>
            <p:nvSpPr>
              <p:cNvPr id="83" name="Freeform 23">
                <a:extLst>
                  <a:ext uri="{FF2B5EF4-FFF2-40B4-BE49-F238E27FC236}">
                    <a16:creationId xmlns:a16="http://schemas.microsoft.com/office/drawing/2014/main" id="{87339E4C-D726-4CA5-85C7-E6B81914A454}"/>
                  </a:ext>
                </a:extLst>
              </p:cNvPr>
              <p:cNvSpPr/>
              <p:nvPr/>
            </p:nvSpPr>
            <p:spPr bwMode="auto">
              <a:xfrm>
                <a:off x="990601" y="4521201"/>
                <a:ext cx="30163" cy="23813"/>
              </a:xfrm>
              <a:custGeom>
                <a:gdLst>
                  <a:gd fmla="*/ 54 w 170" name="T0"/>
                  <a:gd fmla="*/ 0 h 128" name="T1"/>
                  <a:gd fmla="*/ 73 w 170" name="T2"/>
                  <a:gd fmla="*/ 2 h 128" name="T3"/>
                  <a:gd fmla="*/ 127 w 170" name="T4"/>
                  <a:gd fmla="*/ 17 h 128" name="T5"/>
                  <a:gd fmla="*/ 141 w 170" name="T6"/>
                  <a:gd fmla="*/ 22 h 128" name="T7"/>
                  <a:gd fmla="*/ 153 w 170" name="T8"/>
                  <a:gd fmla="*/ 32 h 128" name="T9"/>
                  <a:gd fmla="*/ 162 w 170" name="T10"/>
                  <a:gd fmla="*/ 43 h 128" name="T11"/>
                  <a:gd fmla="*/ 168 w 170" name="T12"/>
                  <a:gd fmla="*/ 56 h 128" name="T13"/>
                  <a:gd fmla="*/ 170 w 170" name="T14"/>
                  <a:gd fmla="*/ 71 h 128" name="T15"/>
                  <a:gd fmla="*/ 168 w 170" name="T16"/>
                  <a:gd fmla="*/ 87 h 128" name="T17"/>
                  <a:gd fmla="*/ 162 w 170" name="T18"/>
                  <a:gd fmla="*/ 101 h 128" name="T19"/>
                  <a:gd fmla="*/ 153 w 170" name="T20"/>
                  <a:gd fmla="*/ 112 h 128" name="T21"/>
                  <a:gd fmla="*/ 141 w 170" name="T22"/>
                  <a:gd fmla="*/ 121 h 128" name="T23"/>
                  <a:gd fmla="*/ 127 w 170" name="T24"/>
                  <a:gd fmla="*/ 127 h 128" name="T25"/>
                  <a:gd fmla="*/ 112 w 170" name="T26"/>
                  <a:gd fmla="*/ 128 h 128" name="T27"/>
                  <a:gd fmla="*/ 105 w 170" name="T28"/>
                  <a:gd fmla="*/ 128 h 128" name="T29"/>
                  <a:gd fmla="*/ 97 w 170" name="T30"/>
                  <a:gd fmla="*/ 127 h 128" name="T31"/>
                  <a:gd fmla="*/ 43 w 170" name="T32"/>
                  <a:gd fmla="*/ 112 h 128" name="T33"/>
                  <a:gd fmla="*/ 29 w 170" name="T34"/>
                  <a:gd fmla="*/ 107 h 128" name="T35"/>
                  <a:gd fmla="*/ 17 w 170" name="T36"/>
                  <a:gd fmla="*/ 97 h 128" name="T37"/>
                  <a:gd fmla="*/ 7 w 170" name="T38"/>
                  <a:gd fmla="*/ 86 h 128" name="T39"/>
                  <a:gd fmla="*/ 2 w 170" name="T40"/>
                  <a:gd fmla="*/ 72 h 128" name="T41"/>
                  <a:gd fmla="*/ 0 w 170" name="T42"/>
                  <a:gd fmla="*/ 57 h 128" name="T43"/>
                  <a:gd fmla="*/ 2 w 170" name="T44"/>
                  <a:gd fmla="*/ 42 h 128" name="T45"/>
                  <a:gd fmla="*/ 9 w 170" name="T46"/>
                  <a:gd fmla="*/ 25 h 128" name="T47"/>
                  <a:gd fmla="*/ 21 w 170" name="T48"/>
                  <a:gd fmla="*/ 12 h 128" name="T49"/>
                  <a:gd fmla="*/ 36 w 170" name="T50"/>
                  <a:gd fmla="*/ 4 h 128" name="T51"/>
                  <a:gd fmla="*/ 54 w 170" name="T52"/>
                  <a:gd fmla="*/ 0 h 128"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128" w="170">
                    <a:moveTo>
                      <a:pt x="54" y="0"/>
                    </a:moveTo>
                    <a:lnTo>
                      <a:pt x="73" y="2"/>
                    </a:lnTo>
                    <a:lnTo>
                      <a:pt x="127" y="17"/>
                    </a:lnTo>
                    <a:lnTo>
                      <a:pt x="141" y="22"/>
                    </a:lnTo>
                    <a:lnTo>
                      <a:pt x="153" y="32"/>
                    </a:lnTo>
                    <a:lnTo>
                      <a:pt x="162" y="43"/>
                    </a:lnTo>
                    <a:lnTo>
                      <a:pt x="168" y="56"/>
                    </a:lnTo>
                    <a:lnTo>
                      <a:pt x="170" y="71"/>
                    </a:lnTo>
                    <a:lnTo>
                      <a:pt x="168" y="87"/>
                    </a:lnTo>
                    <a:lnTo>
                      <a:pt x="162" y="101"/>
                    </a:lnTo>
                    <a:lnTo>
                      <a:pt x="153" y="112"/>
                    </a:lnTo>
                    <a:lnTo>
                      <a:pt x="141" y="121"/>
                    </a:lnTo>
                    <a:lnTo>
                      <a:pt x="127" y="127"/>
                    </a:lnTo>
                    <a:lnTo>
                      <a:pt x="112" y="128"/>
                    </a:lnTo>
                    <a:lnTo>
                      <a:pt x="105" y="128"/>
                    </a:lnTo>
                    <a:lnTo>
                      <a:pt x="97" y="127"/>
                    </a:lnTo>
                    <a:lnTo>
                      <a:pt x="43" y="112"/>
                    </a:lnTo>
                    <a:lnTo>
                      <a:pt x="29" y="107"/>
                    </a:lnTo>
                    <a:lnTo>
                      <a:pt x="17" y="97"/>
                    </a:lnTo>
                    <a:lnTo>
                      <a:pt x="7" y="86"/>
                    </a:lnTo>
                    <a:lnTo>
                      <a:pt x="2" y="72"/>
                    </a:lnTo>
                    <a:lnTo>
                      <a:pt x="0" y="57"/>
                    </a:lnTo>
                    <a:lnTo>
                      <a:pt x="2" y="42"/>
                    </a:lnTo>
                    <a:lnTo>
                      <a:pt x="9" y="25"/>
                    </a:lnTo>
                    <a:lnTo>
                      <a:pt x="21" y="12"/>
                    </a:lnTo>
                    <a:lnTo>
                      <a:pt x="36" y="4"/>
                    </a:lnTo>
                    <a:lnTo>
                      <a:pt x="54" y="0"/>
                    </a:lnTo>
                    <a:close/>
                  </a:path>
                </a:pathLst>
              </a:custGeom>
              <a:grpFill/>
              <a:ln w="0">
                <a:noFill/>
                <a:prstDash val="solid"/>
                <a:round/>
              </a:ln>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bg-BG" noProof="0" normalizeH="0" spc="0" strike="noStrike" sz="1400" u="none">
                  <a:ln>
                    <a:noFill/>
                  </a:ln>
                  <a:solidFill>
                    <a:srgbClr val="EFF0F4"/>
                  </a:solidFill>
                  <a:effectLst/>
                  <a:uLnTx/>
                  <a:uFillTx/>
                  <a:latin typeface="+mn-ea"/>
                </a:endParaRPr>
              </a:p>
            </p:txBody>
          </p:sp>
          <p:sp>
            <p:nvSpPr>
              <p:cNvPr id="84" name="Freeform 24">
                <a:extLst>
                  <a:ext uri="{FF2B5EF4-FFF2-40B4-BE49-F238E27FC236}">
                    <a16:creationId xmlns:a16="http://schemas.microsoft.com/office/drawing/2014/main" id="{24DC6C86-4491-408F-914C-CFAE76484827}"/>
                  </a:ext>
                </a:extLst>
              </p:cNvPr>
              <p:cNvSpPr/>
              <p:nvPr/>
            </p:nvSpPr>
            <p:spPr bwMode="auto">
              <a:xfrm>
                <a:off x="989013" y="4694238"/>
                <a:ext cx="23813" cy="30163"/>
              </a:xfrm>
              <a:custGeom>
                <a:gdLst>
                  <a:gd fmla="*/ 72 w 130" name="T0"/>
                  <a:gd fmla="*/ 0 h 169" name="T1"/>
                  <a:gd fmla="*/ 88 w 130" name="T2"/>
                  <a:gd fmla="*/ 2 h 169" name="T3"/>
                  <a:gd fmla="*/ 102 w 130" name="T4"/>
                  <a:gd fmla="*/ 9 h 169" name="T5"/>
                  <a:gd fmla="*/ 114 w 130" name="T6"/>
                  <a:gd fmla="*/ 17 h 169" name="T7"/>
                  <a:gd fmla="*/ 122 w 130" name="T8"/>
                  <a:gd fmla="*/ 29 h 169" name="T9"/>
                  <a:gd fmla="*/ 129 w 130" name="T10"/>
                  <a:gd fmla="*/ 43 h 169" name="T11"/>
                  <a:gd fmla="*/ 130 w 130" name="T12"/>
                  <a:gd fmla="*/ 58 h 169" name="T13"/>
                  <a:gd fmla="*/ 129 w 130" name="T14"/>
                  <a:gd fmla="*/ 73 h 169" name="T15"/>
                  <a:gd fmla="*/ 114 w 130" name="T16"/>
                  <a:gd fmla="*/ 127 h 169" name="T17"/>
                  <a:gd fmla="*/ 107 w 130" name="T18"/>
                  <a:gd fmla="*/ 141 h 169" name="T19"/>
                  <a:gd fmla="*/ 99 w 130" name="T20"/>
                  <a:gd fmla="*/ 154 h 169" name="T21"/>
                  <a:gd fmla="*/ 87 w 130" name="T22"/>
                  <a:gd fmla="*/ 162 h 169" name="T23"/>
                  <a:gd fmla="*/ 73 w 130" name="T24"/>
                  <a:gd fmla="*/ 167 h 169" name="T25"/>
                  <a:gd fmla="*/ 58 w 130" name="T26"/>
                  <a:gd fmla="*/ 169 h 169" name="T27"/>
                  <a:gd fmla="*/ 50 w 130" name="T28"/>
                  <a:gd fmla="*/ 169 h 169" name="T29"/>
                  <a:gd fmla="*/ 43 w 130" name="T30"/>
                  <a:gd fmla="*/ 167 h 169" name="T31"/>
                  <a:gd fmla="*/ 26 w 130" name="T32"/>
                  <a:gd fmla="*/ 160 h 169" name="T33"/>
                  <a:gd fmla="*/ 13 w 130" name="T34"/>
                  <a:gd fmla="*/ 148 h 169" name="T35"/>
                  <a:gd fmla="*/ 4 w 130" name="T36"/>
                  <a:gd fmla="*/ 132 h 169" name="T37"/>
                  <a:gd fmla="*/ 0 w 130" name="T38"/>
                  <a:gd fmla="*/ 115 h 169" name="T39"/>
                  <a:gd fmla="*/ 2 w 130" name="T40"/>
                  <a:gd fmla="*/ 97 h 169" name="T41"/>
                  <a:gd fmla="*/ 16 w 130" name="T42"/>
                  <a:gd fmla="*/ 43 h 169" name="T43"/>
                  <a:gd fmla="*/ 22 w 130" name="T44"/>
                  <a:gd fmla="*/ 29 h 169" name="T45"/>
                  <a:gd fmla="*/ 32 w 130" name="T46"/>
                  <a:gd fmla="*/ 17 h 169" name="T47"/>
                  <a:gd fmla="*/ 44 w 130" name="T48"/>
                  <a:gd fmla="*/ 9 h 169" name="T49"/>
                  <a:gd fmla="*/ 57 w 130" name="T50"/>
                  <a:gd fmla="*/ 2 h 169" name="T51"/>
                  <a:gd fmla="*/ 72 w 130" name="T52"/>
                  <a:gd fmla="*/ 0 h 169"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169" w="130">
                    <a:moveTo>
                      <a:pt x="72" y="0"/>
                    </a:moveTo>
                    <a:lnTo>
                      <a:pt x="88" y="2"/>
                    </a:lnTo>
                    <a:lnTo>
                      <a:pt x="102" y="9"/>
                    </a:lnTo>
                    <a:lnTo>
                      <a:pt x="114" y="17"/>
                    </a:lnTo>
                    <a:lnTo>
                      <a:pt x="122" y="29"/>
                    </a:lnTo>
                    <a:lnTo>
                      <a:pt x="129" y="43"/>
                    </a:lnTo>
                    <a:lnTo>
                      <a:pt x="130" y="58"/>
                    </a:lnTo>
                    <a:lnTo>
                      <a:pt x="129" y="73"/>
                    </a:lnTo>
                    <a:lnTo>
                      <a:pt x="114" y="127"/>
                    </a:lnTo>
                    <a:lnTo>
                      <a:pt x="107" y="141"/>
                    </a:lnTo>
                    <a:lnTo>
                      <a:pt x="99" y="154"/>
                    </a:lnTo>
                    <a:lnTo>
                      <a:pt x="87" y="162"/>
                    </a:lnTo>
                    <a:lnTo>
                      <a:pt x="73" y="167"/>
                    </a:lnTo>
                    <a:lnTo>
                      <a:pt x="58" y="169"/>
                    </a:lnTo>
                    <a:lnTo>
                      <a:pt x="50" y="169"/>
                    </a:lnTo>
                    <a:lnTo>
                      <a:pt x="43" y="167"/>
                    </a:lnTo>
                    <a:lnTo>
                      <a:pt x="26" y="160"/>
                    </a:lnTo>
                    <a:lnTo>
                      <a:pt x="13" y="148"/>
                    </a:lnTo>
                    <a:lnTo>
                      <a:pt x="4" y="132"/>
                    </a:lnTo>
                    <a:lnTo>
                      <a:pt x="0" y="115"/>
                    </a:lnTo>
                    <a:lnTo>
                      <a:pt x="2" y="97"/>
                    </a:lnTo>
                    <a:lnTo>
                      <a:pt x="16" y="43"/>
                    </a:lnTo>
                    <a:lnTo>
                      <a:pt x="22" y="29"/>
                    </a:lnTo>
                    <a:lnTo>
                      <a:pt x="32" y="17"/>
                    </a:lnTo>
                    <a:lnTo>
                      <a:pt x="44" y="9"/>
                    </a:lnTo>
                    <a:lnTo>
                      <a:pt x="57" y="2"/>
                    </a:lnTo>
                    <a:lnTo>
                      <a:pt x="72" y="0"/>
                    </a:lnTo>
                    <a:close/>
                  </a:path>
                </a:pathLst>
              </a:custGeom>
              <a:grpFill/>
              <a:ln w="0">
                <a:noFill/>
                <a:prstDash val="solid"/>
                <a:round/>
              </a:ln>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bg-BG" noProof="0" normalizeH="0" spc="0" strike="noStrike" sz="1400" u="none">
                  <a:ln>
                    <a:noFill/>
                  </a:ln>
                  <a:solidFill>
                    <a:srgbClr val="EFF0F4"/>
                  </a:solidFill>
                  <a:effectLst/>
                  <a:uLnTx/>
                  <a:uFillTx/>
                  <a:latin typeface="+mn-ea"/>
                </a:endParaRPr>
              </a:p>
            </p:txBody>
          </p:sp>
          <p:sp>
            <p:nvSpPr>
              <p:cNvPr id="85" name="Freeform 25">
                <a:extLst>
                  <a:ext uri="{FF2B5EF4-FFF2-40B4-BE49-F238E27FC236}">
                    <a16:creationId xmlns:a16="http://schemas.microsoft.com/office/drawing/2014/main" id="{812A5096-A38E-42E7-82D5-C3FE41CFB8ED}"/>
                  </a:ext>
                </a:extLst>
              </p:cNvPr>
              <p:cNvSpPr>
                <a:spLocks noEditPoints="1"/>
              </p:cNvSpPr>
              <p:nvPr/>
            </p:nvSpPr>
            <p:spPr bwMode="auto">
              <a:xfrm>
                <a:off x="555626" y="4481513"/>
                <a:ext cx="392113" cy="606425"/>
              </a:xfrm>
              <a:custGeom>
                <a:gdLst>
                  <a:gd fmla="*/ 251 w 2218" name="T0"/>
                  <a:gd fmla="*/ 3240 h 3439" name="T1"/>
                  <a:gd fmla="*/ 325 w 2218" name="T2"/>
                  <a:gd fmla="*/ 3313 h 3439" name="T3"/>
                  <a:gd fmla="*/ 1866 w 2218" name="T4"/>
                  <a:gd fmla="*/ 3321 h 3439" name="T5"/>
                  <a:gd fmla="*/ 1954 w 2218" name="T6"/>
                  <a:gd fmla="*/ 3263 h 3439" name="T7"/>
                  <a:gd fmla="*/ 1977 w 2218" name="T8"/>
                  <a:gd fmla="*/ 2751 h 3439" name="T9"/>
                  <a:gd fmla="*/ 1977 w 2218" name="T10"/>
                  <a:gd fmla="*/ 2637 h 3439" name="T11"/>
                  <a:gd fmla="*/ 351 w 2218" name="T12"/>
                  <a:gd fmla="*/ 118 h 3439" name="T13"/>
                  <a:gd fmla="*/ 264 w 2218" name="T14"/>
                  <a:gd fmla="*/ 176 h 3439" name="T15"/>
                  <a:gd fmla="*/ 240 w 2218" name="T16"/>
                  <a:gd fmla="*/ 345 h 3439" name="T17"/>
                  <a:gd fmla="*/ 1967 w 2218" name="T18"/>
                  <a:gd fmla="*/ 199 h 3439" name="T19"/>
                  <a:gd fmla="*/ 1893 w 2218" name="T20"/>
                  <a:gd fmla="*/ 126 h 3439" name="T21"/>
                  <a:gd fmla="*/ 379 w 2218" name="T22"/>
                  <a:gd fmla="*/ 0 h 3439" name="T23"/>
                  <a:gd fmla="*/ 1955 w 2218" name="T24"/>
                  <a:gd fmla="*/ 29 h 3439" name="T25"/>
                  <a:gd fmla="*/ 2065 w 2218" name="T26"/>
                  <a:gd fmla="*/ 137 h 3439" name="T27"/>
                  <a:gd fmla="*/ 2094 w 2218" name="T28"/>
                  <a:gd fmla="*/ 391 h 3439" name="T29"/>
                  <a:gd fmla="*/ 2094 w 2218" name="T30"/>
                  <a:gd fmla="*/ 452 h 3439" name="T31"/>
                  <a:gd fmla="*/ 2094 w 2218" name="T32"/>
                  <a:gd fmla="*/ 675 h 3439" name="T33"/>
                  <a:gd fmla="*/ 2094 w 2218" name="T34"/>
                  <a:gd fmla="*/ 952 h 3439" name="T35"/>
                  <a:gd fmla="*/ 2094 w 2218" name="T36"/>
                  <a:gd fmla="*/ 1013 h 3439" name="T37"/>
                  <a:gd fmla="*/ 2094 w 2218" name="T38"/>
                  <a:gd fmla="*/ 1291 h 3439" name="T39"/>
                  <a:gd fmla="*/ 2094 w 2218" name="T40"/>
                  <a:gd fmla="*/ 1515 h 3439" name="T41"/>
                  <a:gd fmla="*/ 2094 w 2218" name="T42"/>
                  <a:gd fmla="*/ 1574 h 3439" name="T43"/>
                  <a:gd fmla="*/ 2094 w 2218" name="T44"/>
                  <a:gd fmla="*/ 1852 h 3439" name="T45"/>
                  <a:gd fmla="*/ 2094 w 2218" name="T46"/>
                  <a:gd fmla="*/ 2074 h 3439" name="T47"/>
                  <a:gd fmla="*/ 2094 w 2218" name="T48"/>
                  <a:gd fmla="*/ 2135 h 3439" name="T49"/>
                  <a:gd fmla="*/ 2094 w 2218" name="T50"/>
                  <a:gd fmla="*/ 2412 h 3439" name="T51"/>
                  <a:gd fmla="*/ 2094 w 2218" name="T52"/>
                  <a:gd fmla="*/ 2635 h 3439" name="T53"/>
                  <a:gd fmla="*/ 2111 w 2218" name="T54"/>
                  <a:gd fmla="*/ 2591 h 3439" name="T55"/>
                  <a:gd fmla="*/ 2160 w 2218" name="T56"/>
                  <a:gd fmla="*/ 2563 h 3439" name="T57"/>
                  <a:gd fmla="*/ 2211 w 2218" name="T58"/>
                  <a:gd fmla="*/ 2591 h 3439" name="T59"/>
                  <a:gd fmla="*/ 2202 w 2218" name="T60"/>
                  <a:gd fmla="*/ 2689 h 3439" name="T61"/>
                  <a:gd fmla="*/ 2161 w 2218" name="T62"/>
                  <a:gd fmla="*/ 2729 h 3439" name="T63"/>
                  <a:gd fmla="*/ 2102 w 2218" name="T64"/>
                  <a:gd fmla="*/ 2712 h 3439" name="T65"/>
                  <a:gd fmla="*/ 2098 w 2218" name="T66"/>
                  <a:gd fmla="*/ 2835 h 3439" name="T67"/>
                  <a:gd fmla="*/ 2142 w 2218" name="T68"/>
                  <a:gd fmla="*/ 2870 h 3439" name="T69"/>
                  <a:gd fmla="*/ 2124 w 2218" name="T70"/>
                  <a:gd fmla="*/ 2973 h 3439" name="T71"/>
                  <a:gd fmla="*/ 2094 w 2218" name="T72"/>
                  <a:gd fmla="*/ 3186 h 3439" name="T73"/>
                  <a:gd fmla="*/ 2044 w 2218" name="T74"/>
                  <a:gd fmla="*/ 3335 h 3439" name="T75"/>
                  <a:gd fmla="*/ 1918 w 2218" name="T76"/>
                  <a:gd fmla="*/ 3426 h 3439" name="T77"/>
                  <a:gd fmla="*/ 338 w 2218" name="T78"/>
                  <a:gd fmla="*/ 3436 h 3439" name="T79"/>
                  <a:gd fmla="*/ 200 w 2218" name="T80"/>
                  <a:gd fmla="*/ 3364 h 3439" name="T81"/>
                  <a:gd fmla="*/ 128 w 2218" name="T82"/>
                  <a:gd fmla="*/ 3227 h 3439" name="T83"/>
                  <a:gd fmla="*/ 103 w 2218" name="T84"/>
                  <a:gd fmla="*/ 2982 h 3439" name="T85"/>
                  <a:gd fmla="*/ 73 w 2218" name="T86"/>
                  <a:gd fmla="*/ 2890 h 3439" name="T87"/>
                  <a:gd fmla="*/ 102 w 2218" name="T88"/>
                  <a:gd fmla="*/ 2841 h 3439" name="T89"/>
                  <a:gd fmla="*/ 124 w 2218" name="T90"/>
                  <a:gd fmla="*/ 2835 h 3439" name="T91"/>
                  <a:gd fmla="*/ 87 w 2218" name="T92"/>
                  <a:gd fmla="*/ 2729 h 3439" name="T93"/>
                  <a:gd fmla="*/ 23 w 2218" name="T94"/>
                  <a:gd fmla="*/ 2706 h 3439" name="T95"/>
                  <a:gd fmla="*/ 2 w 2218" name="T96"/>
                  <a:gd fmla="*/ 2605 h 3439" name="T97"/>
                  <a:gd fmla="*/ 43 w 2218" name="T98"/>
                  <a:gd fmla="*/ 2564 h 3439" name="T99"/>
                  <a:gd fmla="*/ 106 w 2218" name="T100"/>
                  <a:gd fmla="*/ 2588 h 3439" name="T101"/>
                  <a:gd fmla="*/ 128 w 2218" name="T102"/>
                  <a:gd fmla="*/ 212 h 3439" name="T103"/>
                  <a:gd fmla="*/ 200 w 2218" name="T104"/>
                  <a:gd fmla="*/ 74 h 3439" name="T105"/>
                  <a:gd fmla="*/ 338 w 2218" name="T106"/>
                  <a:gd fmla="*/ 3 h 3439"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3439" w="2218">
                    <a:moveTo>
                      <a:pt x="240" y="2751"/>
                    </a:moveTo>
                    <a:lnTo>
                      <a:pt x="240" y="3187"/>
                    </a:lnTo>
                    <a:lnTo>
                      <a:pt x="243" y="3214"/>
                    </a:lnTo>
                    <a:lnTo>
                      <a:pt x="251" y="3240"/>
                    </a:lnTo>
                    <a:lnTo>
                      <a:pt x="264" y="3263"/>
                    </a:lnTo>
                    <a:lnTo>
                      <a:pt x="281" y="3283"/>
                    </a:lnTo>
                    <a:lnTo>
                      <a:pt x="302" y="3300"/>
                    </a:lnTo>
                    <a:lnTo>
                      <a:pt x="325" y="3313"/>
                    </a:lnTo>
                    <a:lnTo>
                      <a:pt x="351" y="3321"/>
                    </a:lnTo>
                    <a:lnTo>
                      <a:pt x="379" y="3324"/>
                    </a:lnTo>
                    <a:lnTo>
                      <a:pt x="1838" y="3324"/>
                    </a:lnTo>
                    <a:lnTo>
                      <a:pt x="1866" y="3321"/>
                    </a:lnTo>
                    <a:lnTo>
                      <a:pt x="1893" y="3313"/>
                    </a:lnTo>
                    <a:lnTo>
                      <a:pt x="1916" y="3300"/>
                    </a:lnTo>
                    <a:lnTo>
                      <a:pt x="1937" y="3283"/>
                    </a:lnTo>
                    <a:lnTo>
                      <a:pt x="1954" y="3263"/>
                    </a:lnTo>
                    <a:lnTo>
                      <a:pt x="1967" y="3240"/>
                    </a:lnTo>
                    <a:lnTo>
                      <a:pt x="1974" y="3214"/>
                    </a:lnTo>
                    <a:lnTo>
                      <a:pt x="1977" y="3187"/>
                    </a:lnTo>
                    <a:lnTo>
                      <a:pt x="1977" y="2751"/>
                    </a:lnTo>
                    <a:lnTo>
                      <a:pt x="240" y="2751"/>
                    </a:lnTo>
                    <a:close/>
                    <a:moveTo>
                      <a:pt x="240" y="458"/>
                    </a:moveTo>
                    <a:lnTo>
                      <a:pt x="240" y="2637"/>
                    </a:lnTo>
                    <a:lnTo>
                      <a:pt x="1977" y="2637"/>
                    </a:lnTo>
                    <a:lnTo>
                      <a:pt x="1977" y="458"/>
                    </a:lnTo>
                    <a:lnTo>
                      <a:pt x="240" y="458"/>
                    </a:lnTo>
                    <a:close/>
                    <a:moveTo>
                      <a:pt x="379" y="115"/>
                    </a:moveTo>
                    <a:lnTo>
                      <a:pt x="351" y="118"/>
                    </a:lnTo>
                    <a:lnTo>
                      <a:pt x="325" y="126"/>
                    </a:lnTo>
                    <a:lnTo>
                      <a:pt x="302" y="138"/>
                    </a:lnTo>
                    <a:lnTo>
                      <a:pt x="281" y="155"/>
                    </a:lnTo>
                    <a:lnTo>
                      <a:pt x="264" y="176"/>
                    </a:lnTo>
                    <a:lnTo>
                      <a:pt x="251" y="199"/>
                    </a:lnTo>
                    <a:lnTo>
                      <a:pt x="243" y="225"/>
                    </a:lnTo>
                    <a:lnTo>
                      <a:pt x="240" y="253"/>
                    </a:lnTo>
                    <a:lnTo>
                      <a:pt x="240" y="345"/>
                    </a:lnTo>
                    <a:lnTo>
                      <a:pt x="1977" y="345"/>
                    </a:lnTo>
                    <a:lnTo>
                      <a:pt x="1977" y="253"/>
                    </a:lnTo>
                    <a:lnTo>
                      <a:pt x="1974" y="225"/>
                    </a:lnTo>
                    <a:lnTo>
                      <a:pt x="1967" y="199"/>
                    </a:lnTo>
                    <a:lnTo>
                      <a:pt x="1954" y="176"/>
                    </a:lnTo>
                    <a:lnTo>
                      <a:pt x="1937" y="155"/>
                    </a:lnTo>
                    <a:lnTo>
                      <a:pt x="1916" y="138"/>
                    </a:lnTo>
                    <a:lnTo>
                      <a:pt x="1893" y="126"/>
                    </a:lnTo>
                    <a:lnTo>
                      <a:pt x="1866" y="118"/>
                    </a:lnTo>
                    <a:lnTo>
                      <a:pt x="1838" y="115"/>
                    </a:lnTo>
                    <a:lnTo>
                      <a:pt x="379" y="115"/>
                    </a:lnTo>
                    <a:close/>
                    <a:moveTo>
                      <a:pt x="379" y="0"/>
                    </a:moveTo>
                    <a:lnTo>
                      <a:pt x="1838" y="0"/>
                    </a:lnTo>
                    <a:lnTo>
                      <a:pt x="1880" y="3"/>
                    </a:lnTo>
                    <a:lnTo>
                      <a:pt x="1918" y="13"/>
                    </a:lnTo>
                    <a:lnTo>
                      <a:pt x="1955" y="29"/>
                    </a:lnTo>
                    <a:lnTo>
                      <a:pt x="1988" y="49"/>
                    </a:lnTo>
                    <a:lnTo>
                      <a:pt x="2018" y="74"/>
                    </a:lnTo>
                    <a:lnTo>
                      <a:pt x="2044" y="104"/>
                    </a:lnTo>
                    <a:lnTo>
                      <a:pt x="2065" y="137"/>
                    </a:lnTo>
                    <a:lnTo>
                      <a:pt x="2081" y="173"/>
                    </a:lnTo>
                    <a:lnTo>
                      <a:pt x="2090" y="212"/>
                    </a:lnTo>
                    <a:lnTo>
                      <a:pt x="2094" y="253"/>
                    </a:lnTo>
                    <a:lnTo>
                      <a:pt x="2094" y="391"/>
                    </a:lnTo>
                    <a:lnTo>
                      <a:pt x="2094" y="394"/>
                    </a:lnTo>
                    <a:lnTo>
                      <a:pt x="2094" y="395"/>
                    </a:lnTo>
                    <a:lnTo>
                      <a:pt x="2094" y="451"/>
                    </a:lnTo>
                    <a:lnTo>
                      <a:pt x="2094" y="452"/>
                    </a:lnTo>
                    <a:lnTo>
                      <a:pt x="2094" y="454"/>
                    </a:lnTo>
                    <a:lnTo>
                      <a:pt x="2094" y="672"/>
                    </a:lnTo>
                    <a:lnTo>
                      <a:pt x="2094" y="673"/>
                    </a:lnTo>
                    <a:lnTo>
                      <a:pt x="2094" y="675"/>
                    </a:lnTo>
                    <a:lnTo>
                      <a:pt x="2094" y="731"/>
                    </a:lnTo>
                    <a:lnTo>
                      <a:pt x="2094" y="733"/>
                    </a:lnTo>
                    <a:lnTo>
                      <a:pt x="2094" y="734"/>
                    </a:lnTo>
                    <a:lnTo>
                      <a:pt x="2094" y="952"/>
                    </a:lnTo>
                    <a:lnTo>
                      <a:pt x="2094" y="954"/>
                    </a:lnTo>
                    <a:lnTo>
                      <a:pt x="2094" y="955"/>
                    </a:lnTo>
                    <a:lnTo>
                      <a:pt x="2094" y="1012"/>
                    </a:lnTo>
                    <a:lnTo>
                      <a:pt x="2094" y="1013"/>
                    </a:lnTo>
                    <a:lnTo>
                      <a:pt x="2094" y="1014"/>
                    </a:lnTo>
                    <a:lnTo>
                      <a:pt x="2094" y="1233"/>
                    </a:lnTo>
                    <a:lnTo>
                      <a:pt x="2094" y="1235"/>
                    </a:lnTo>
                    <a:lnTo>
                      <a:pt x="2094" y="1291"/>
                    </a:lnTo>
                    <a:lnTo>
                      <a:pt x="2094" y="1293"/>
                    </a:lnTo>
                    <a:lnTo>
                      <a:pt x="2094" y="1294"/>
                    </a:lnTo>
                    <a:lnTo>
                      <a:pt x="2094" y="1512"/>
                    </a:lnTo>
                    <a:lnTo>
                      <a:pt x="2094" y="1515"/>
                    </a:lnTo>
                    <a:lnTo>
                      <a:pt x="2094" y="1516"/>
                    </a:lnTo>
                    <a:lnTo>
                      <a:pt x="2094" y="1572"/>
                    </a:lnTo>
                    <a:lnTo>
                      <a:pt x="2094" y="1573"/>
                    </a:lnTo>
                    <a:lnTo>
                      <a:pt x="2094" y="1574"/>
                    </a:lnTo>
                    <a:lnTo>
                      <a:pt x="2094" y="1793"/>
                    </a:lnTo>
                    <a:lnTo>
                      <a:pt x="2094" y="1794"/>
                    </a:lnTo>
                    <a:lnTo>
                      <a:pt x="2094" y="1795"/>
                    </a:lnTo>
                    <a:lnTo>
                      <a:pt x="2094" y="1852"/>
                    </a:lnTo>
                    <a:lnTo>
                      <a:pt x="2094" y="1853"/>
                    </a:lnTo>
                    <a:lnTo>
                      <a:pt x="2094" y="1855"/>
                    </a:lnTo>
                    <a:lnTo>
                      <a:pt x="2094" y="2073"/>
                    </a:lnTo>
                    <a:lnTo>
                      <a:pt x="2094" y="2074"/>
                    </a:lnTo>
                    <a:lnTo>
                      <a:pt x="2094" y="2076"/>
                    </a:lnTo>
                    <a:lnTo>
                      <a:pt x="2094" y="2132"/>
                    </a:lnTo>
                    <a:lnTo>
                      <a:pt x="2094" y="2134"/>
                    </a:lnTo>
                    <a:lnTo>
                      <a:pt x="2094" y="2135"/>
                    </a:lnTo>
                    <a:lnTo>
                      <a:pt x="2094" y="2353"/>
                    </a:lnTo>
                    <a:lnTo>
                      <a:pt x="2094" y="2355"/>
                    </a:lnTo>
                    <a:lnTo>
                      <a:pt x="2094" y="2356"/>
                    </a:lnTo>
                    <a:lnTo>
                      <a:pt x="2094" y="2412"/>
                    </a:lnTo>
                    <a:lnTo>
                      <a:pt x="2094" y="2413"/>
                    </a:lnTo>
                    <a:lnTo>
                      <a:pt x="2094" y="2414"/>
                    </a:lnTo>
                    <a:lnTo>
                      <a:pt x="2094" y="2634"/>
                    </a:lnTo>
                    <a:lnTo>
                      <a:pt x="2094" y="2635"/>
                    </a:lnTo>
                    <a:lnTo>
                      <a:pt x="2094" y="2637"/>
                    </a:lnTo>
                    <a:lnTo>
                      <a:pt x="2094" y="2646"/>
                    </a:lnTo>
                    <a:lnTo>
                      <a:pt x="2105" y="2606"/>
                    </a:lnTo>
                    <a:lnTo>
                      <a:pt x="2111" y="2591"/>
                    </a:lnTo>
                    <a:lnTo>
                      <a:pt x="2120" y="2579"/>
                    </a:lnTo>
                    <a:lnTo>
                      <a:pt x="2132" y="2571"/>
                    </a:lnTo>
                    <a:lnTo>
                      <a:pt x="2145" y="2564"/>
                    </a:lnTo>
                    <a:lnTo>
                      <a:pt x="2160" y="2563"/>
                    </a:lnTo>
                    <a:lnTo>
                      <a:pt x="2176" y="2564"/>
                    </a:lnTo>
                    <a:lnTo>
                      <a:pt x="2190" y="2571"/>
                    </a:lnTo>
                    <a:lnTo>
                      <a:pt x="2202" y="2580"/>
                    </a:lnTo>
                    <a:lnTo>
                      <a:pt x="2211" y="2591"/>
                    </a:lnTo>
                    <a:lnTo>
                      <a:pt x="2217" y="2605"/>
                    </a:lnTo>
                    <a:lnTo>
                      <a:pt x="2218" y="2620"/>
                    </a:lnTo>
                    <a:lnTo>
                      <a:pt x="2216" y="2635"/>
                    </a:lnTo>
                    <a:lnTo>
                      <a:pt x="2202" y="2689"/>
                    </a:lnTo>
                    <a:lnTo>
                      <a:pt x="2196" y="2703"/>
                    </a:lnTo>
                    <a:lnTo>
                      <a:pt x="2187" y="2714"/>
                    </a:lnTo>
                    <a:lnTo>
                      <a:pt x="2175" y="2724"/>
                    </a:lnTo>
                    <a:lnTo>
                      <a:pt x="2161" y="2729"/>
                    </a:lnTo>
                    <a:lnTo>
                      <a:pt x="2146" y="2731"/>
                    </a:lnTo>
                    <a:lnTo>
                      <a:pt x="2131" y="2729"/>
                    </a:lnTo>
                    <a:lnTo>
                      <a:pt x="2115" y="2723"/>
                    </a:lnTo>
                    <a:lnTo>
                      <a:pt x="2102" y="2712"/>
                    </a:lnTo>
                    <a:lnTo>
                      <a:pt x="2094" y="2698"/>
                    </a:lnTo>
                    <a:lnTo>
                      <a:pt x="2094" y="2698"/>
                    </a:lnTo>
                    <a:lnTo>
                      <a:pt x="2094" y="2835"/>
                    </a:lnTo>
                    <a:lnTo>
                      <a:pt x="2098" y="2835"/>
                    </a:lnTo>
                    <a:lnTo>
                      <a:pt x="2102" y="2836"/>
                    </a:lnTo>
                    <a:lnTo>
                      <a:pt x="2119" y="2843"/>
                    </a:lnTo>
                    <a:lnTo>
                      <a:pt x="2132" y="2855"/>
                    </a:lnTo>
                    <a:lnTo>
                      <a:pt x="2142" y="2870"/>
                    </a:lnTo>
                    <a:lnTo>
                      <a:pt x="2145" y="2887"/>
                    </a:lnTo>
                    <a:lnTo>
                      <a:pt x="2143" y="2906"/>
                    </a:lnTo>
                    <a:lnTo>
                      <a:pt x="2129" y="2959"/>
                    </a:lnTo>
                    <a:lnTo>
                      <a:pt x="2124" y="2973"/>
                    </a:lnTo>
                    <a:lnTo>
                      <a:pt x="2115" y="2984"/>
                    </a:lnTo>
                    <a:lnTo>
                      <a:pt x="2105" y="2992"/>
                    </a:lnTo>
                    <a:lnTo>
                      <a:pt x="2094" y="2997"/>
                    </a:lnTo>
                    <a:lnTo>
                      <a:pt x="2094" y="3186"/>
                    </a:lnTo>
                    <a:lnTo>
                      <a:pt x="2090" y="3227"/>
                    </a:lnTo>
                    <a:lnTo>
                      <a:pt x="2081" y="3265"/>
                    </a:lnTo>
                    <a:lnTo>
                      <a:pt x="2065" y="3302"/>
                    </a:lnTo>
                    <a:lnTo>
                      <a:pt x="2044" y="3335"/>
                    </a:lnTo>
                    <a:lnTo>
                      <a:pt x="2018" y="3364"/>
                    </a:lnTo>
                    <a:lnTo>
                      <a:pt x="1988" y="3390"/>
                    </a:lnTo>
                    <a:lnTo>
                      <a:pt x="1955" y="3410"/>
                    </a:lnTo>
                    <a:lnTo>
                      <a:pt x="1918" y="3426"/>
                    </a:lnTo>
                    <a:lnTo>
                      <a:pt x="1880" y="3436"/>
                    </a:lnTo>
                    <a:lnTo>
                      <a:pt x="1838" y="3439"/>
                    </a:lnTo>
                    <a:lnTo>
                      <a:pt x="379" y="3439"/>
                    </a:lnTo>
                    <a:lnTo>
                      <a:pt x="338" y="3436"/>
                    </a:lnTo>
                    <a:lnTo>
                      <a:pt x="299" y="3426"/>
                    </a:lnTo>
                    <a:lnTo>
                      <a:pt x="262" y="3410"/>
                    </a:lnTo>
                    <a:lnTo>
                      <a:pt x="229" y="3390"/>
                    </a:lnTo>
                    <a:lnTo>
                      <a:pt x="200" y="3364"/>
                    </a:lnTo>
                    <a:lnTo>
                      <a:pt x="174" y="3335"/>
                    </a:lnTo>
                    <a:lnTo>
                      <a:pt x="153" y="3302"/>
                    </a:lnTo>
                    <a:lnTo>
                      <a:pt x="137" y="3265"/>
                    </a:lnTo>
                    <a:lnTo>
                      <a:pt x="128" y="3227"/>
                    </a:lnTo>
                    <a:lnTo>
                      <a:pt x="124" y="3186"/>
                    </a:lnTo>
                    <a:lnTo>
                      <a:pt x="124" y="2997"/>
                    </a:lnTo>
                    <a:lnTo>
                      <a:pt x="113" y="2991"/>
                    </a:lnTo>
                    <a:lnTo>
                      <a:pt x="103" y="2982"/>
                    </a:lnTo>
                    <a:lnTo>
                      <a:pt x="94" y="2972"/>
                    </a:lnTo>
                    <a:lnTo>
                      <a:pt x="89" y="2959"/>
                    </a:lnTo>
                    <a:lnTo>
                      <a:pt x="75" y="2906"/>
                    </a:lnTo>
                    <a:lnTo>
                      <a:pt x="73" y="2890"/>
                    </a:lnTo>
                    <a:lnTo>
                      <a:pt x="75" y="2875"/>
                    </a:lnTo>
                    <a:lnTo>
                      <a:pt x="80" y="2862"/>
                    </a:lnTo>
                    <a:lnTo>
                      <a:pt x="90" y="2851"/>
                    </a:lnTo>
                    <a:lnTo>
                      <a:pt x="102" y="2841"/>
                    </a:lnTo>
                    <a:lnTo>
                      <a:pt x="116" y="2836"/>
                    </a:lnTo>
                    <a:lnTo>
                      <a:pt x="119" y="2835"/>
                    </a:lnTo>
                    <a:lnTo>
                      <a:pt x="121" y="2835"/>
                    </a:lnTo>
                    <a:lnTo>
                      <a:pt x="124" y="2835"/>
                    </a:lnTo>
                    <a:lnTo>
                      <a:pt x="124" y="2698"/>
                    </a:lnTo>
                    <a:lnTo>
                      <a:pt x="116" y="2712"/>
                    </a:lnTo>
                    <a:lnTo>
                      <a:pt x="103" y="2723"/>
                    </a:lnTo>
                    <a:lnTo>
                      <a:pt x="87" y="2729"/>
                    </a:lnTo>
                    <a:lnTo>
                      <a:pt x="68" y="2731"/>
                    </a:lnTo>
                    <a:lnTo>
                      <a:pt x="51" y="2727"/>
                    </a:lnTo>
                    <a:lnTo>
                      <a:pt x="35" y="2719"/>
                    </a:lnTo>
                    <a:lnTo>
                      <a:pt x="23" y="2706"/>
                    </a:lnTo>
                    <a:lnTo>
                      <a:pt x="16" y="2689"/>
                    </a:lnTo>
                    <a:lnTo>
                      <a:pt x="2" y="2635"/>
                    </a:lnTo>
                    <a:lnTo>
                      <a:pt x="0" y="2620"/>
                    </a:lnTo>
                    <a:lnTo>
                      <a:pt x="2" y="2605"/>
                    </a:lnTo>
                    <a:lnTo>
                      <a:pt x="7" y="2591"/>
                    </a:lnTo>
                    <a:lnTo>
                      <a:pt x="16" y="2579"/>
                    </a:lnTo>
                    <a:lnTo>
                      <a:pt x="28" y="2571"/>
                    </a:lnTo>
                    <a:lnTo>
                      <a:pt x="43" y="2564"/>
                    </a:lnTo>
                    <a:lnTo>
                      <a:pt x="61" y="2562"/>
                    </a:lnTo>
                    <a:lnTo>
                      <a:pt x="78" y="2567"/>
                    </a:lnTo>
                    <a:lnTo>
                      <a:pt x="93" y="2575"/>
                    </a:lnTo>
                    <a:lnTo>
                      <a:pt x="106" y="2588"/>
                    </a:lnTo>
                    <a:lnTo>
                      <a:pt x="114" y="2605"/>
                    </a:lnTo>
                    <a:lnTo>
                      <a:pt x="124" y="2645"/>
                    </a:lnTo>
                    <a:lnTo>
                      <a:pt x="124" y="253"/>
                    </a:lnTo>
                    <a:lnTo>
                      <a:pt x="128" y="212"/>
                    </a:lnTo>
                    <a:lnTo>
                      <a:pt x="137" y="173"/>
                    </a:lnTo>
                    <a:lnTo>
                      <a:pt x="153" y="137"/>
                    </a:lnTo>
                    <a:lnTo>
                      <a:pt x="174" y="104"/>
                    </a:lnTo>
                    <a:lnTo>
                      <a:pt x="200" y="74"/>
                    </a:lnTo>
                    <a:lnTo>
                      <a:pt x="229" y="49"/>
                    </a:lnTo>
                    <a:lnTo>
                      <a:pt x="262" y="29"/>
                    </a:lnTo>
                    <a:lnTo>
                      <a:pt x="299" y="13"/>
                    </a:lnTo>
                    <a:lnTo>
                      <a:pt x="338" y="3"/>
                    </a:lnTo>
                    <a:lnTo>
                      <a:pt x="379" y="0"/>
                    </a:lnTo>
                    <a:close/>
                  </a:path>
                </a:pathLst>
              </a:custGeom>
              <a:grpFill/>
              <a:ln w="0">
                <a:noFill/>
                <a:prstDash val="solid"/>
                <a:round/>
              </a:ln>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bg-BG" noProof="0" normalizeH="0" spc="0" strike="noStrike" sz="1400" u="none">
                  <a:ln>
                    <a:noFill/>
                  </a:ln>
                  <a:solidFill>
                    <a:srgbClr val="EFF0F4"/>
                  </a:solidFill>
                  <a:effectLst/>
                  <a:uLnTx/>
                  <a:uFillTx/>
                  <a:latin typeface="+mn-ea"/>
                </a:endParaRPr>
              </a:p>
            </p:txBody>
          </p:sp>
          <p:sp>
            <p:nvSpPr>
              <p:cNvPr id="86" name="Freeform 26">
                <a:extLst>
                  <a:ext uri="{FF2B5EF4-FFF2-40B4-BE49-F238E27FC236}">
                    <a16:creationId xmlns:a16="http://schemas.microsoft.com/office/drawing/2014/main" id="{80D4FE73-645A-4D97-8774-47ED8212D7E3}"/>
                  </a:ext>
                </a:extLst>
              </p:cNvPr>
              <p:cNvSpPr/>
              <p:nvPr/>
            </p:nvSpPr>
            <p:spPr bwMode="auto">
              <a:xfrm>
                <a:off x="950913" y="4838701"/>
                <a:ext cx="22225" cy="28575"/>
              </a:xfrm>
              <a:custGeom>
                <a:gdLst>
                  <a:gd fmla="*/ 70 w 132" name="T0"/>
                  <a:gd fmla="*/ 0 h 168" name="T1"/>
                  <a:gd fmla="*/ 89 w 132" name="T2"/>
                  <a:gd fmla="*/ 2 h 168" name="T3"/>
                  <a:gd fmla="*/ 102 w 132" name="T4"/>
                  <a:gd fmla="*/ 7 h 168" name="T5"/>
                  <a:gd fmla="*/ 114 w 132" name="T6"/>
                  <a:gd fmla="*/ 17 h 168" name="T7"/>
                  <a:gd fmla="*/ 124 w 132" name="T8"/>
                  <a:gd fmla="*/ 29 h 168" name="T9"/>
                  <a:gd fmla="*/ 129 w 132" name="T10"/>
                  <a:gd fmla="*/ 41 h 168" name="T11"/>
                  <a:gd fmla="*/ 132 w 132" name="T12"/>
                  <a:gd fmla="*/ 56 h 168" name="T13"/>
                  <a:gd fmla="*/ 129 w 132" name="T14"/>
                  <a:gd fmla="*/ 72 h 168" name="T15"/>
                  <a:gd fmla="*/ 114 w 132" name="T16"/>
                  <a:gd fmla="*/ 125 h 168" name="T17"/>
                  <a:gd fmla="*/ 109 w 132" name="T18"/>
                  <a:gd fmla="*/ 140 h 168" name="T19"/>
                  <a:gd fmla="*/ 99 w 132" name="T20"/>
                  <a:gd fmla="*/ 152 h 168" name="T21"/>
                  <a:gd fmla="*/ 87 w 132" name="T22"/>
                  <a:gd fmla="*/ 161 h 168" name="T23"/>
                  <a:gd fmla="*/ 73 w 132" name="T24"/>
                  <a:gd fmla="*/ 167 h 168" name="T25"/>
                  <a:gd fmla="*/ 58 w 132" name="T26"/>
                  <a:gd fmla="*/ 168 h 168" name="T27"/>
                  <a:gd fmla="*/ 51 w 132" name="T28"/>
                  <a:gd fmla="*/ 168 h 168" name="T29"/>
                  <a:gd fmla="*/ 43 w 132" name="T30"/>
                  <a:gd fmla="*/ 167 h 168" name="T31"/>
                  <a:gd fmla="*/ 27 w 132" name="T32"/>
                  <a:gd fmla="*/ 158 h 168" name="T33"/>
                  <a:gd fmla="*/ 13 w 132" name="T34"/>
                  <a:gd fmla="*/ 147 h 168" name="T35"/>
                  <a:gd fmla="*/ 5 w 132" name="T36"/>
                  <a:gd fmla="*/ 132 h 168" name="T37"/>
                  <a:gd fmla="*/ 0 w 132" name="T38"/>
                  <a:gd fmla="*/ 115 h 168" name="T39"/>
                  <a:gd fmla="*/ 3 w 132" name="T40"/>
                  <a:gd fmla="*/ 97 h 168" name="T41"/>
                  <a:gd fmla="*/ 18 w 132" name="T42"/>
                  <a:gd fmla="*/ 41 h 168" name="T43"/>
                  <a:gd fmla="*/ 25 w 132" name="T44"/>
                  <a:gd fmla="*/ 26 h 168" name="T45"/>
                  <a:gd fmla="*/ 37 w 132" name="T46"/>
                  <a:gd fmla="*/ 13 h 168" name="T47"/>
                  <a:gd fmla="*/ 52 w 132" name="T48"/>
                  <a:gd fmla="*/ 3 h 168" name="T49"/>
                  <a:gd fmla="*/ 70 w 132" name="T50"/>
                  <a:gd fmla="*/ 0 h 168"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168" w="132">
                    <a:moveTo>
                      <a:pt x="70" y="0"/>
                    </a:moveTo>
                    <a:lnTo>
                      <a:pt x="89" y="2"/>
                    </a:lnTo>
                    <a:lnTo>
                      <a:pt x="102" y="7"/>
                    </a:lnTo>
                    <a:lnTo>
                      <a:pt x="114" y="17"/>
                    </a:lnTo>
                    <a:lnTo>
                      <a:pt x="124" y="29"/>
                    </a:lnTo>
                    <a:lnTo>
                      <a:pt x="129" y="41"/>
                    </a:lnTo>
                    <a:lnTo>
                      <a:pt x="132" y="56"/>
                    </a:lnTo>
                    <a:lnTo>
                      <a:pt x="129" y="72"/>
                    </a:lnTo>
                    <a:lnTo>
                      <a:pt x="114" y="125"/>
                    </a:lnTo>
                    <a:lnTo>
                      <a:pt x="109" y="140"/>
                    </a:lnTo>
                    <a:lnTo>
                      <a:pt x="99" y="152"/>
                    </a:lnTo>
                    <a:lnTo>
                      <a:pt x="87" y="161"/>
                    </a:lnTo>
                    <a:lnTo>
                      <a:pt x="73" y="167"/>
                    </a:lnTo>
                    <a:lnTo>
                      <a:pt x="58" y="168"/>
                    </a:lnTo>
                    <a:lnTo>
                      <a:pt x="51" y="168"/>
                    </a:lnTo>
                    <a:lnTo>
                      <a:pt x="43" y="167"/>
                    </a:lnTo>
                    <a:lnTo>
                      <a:pt x="27" y="158"/>
                    </a:lnTo>
                    <a:lnTo>
                      <a:pt x="13" y="147"/>
                    </a:lnTo>
                    <a:lnTo>
                      <a:pt x="5" y="132"/>
                    </a:lnTo>
                    <a:lnTo>
                      <a:pt x="0" y="115"/>
                    </a:lnTo>
                    <a:lnTo>
                      <a:pt x="3" y="97"/>
                    </a:lnTo>
                    <a:lnTo>
                      <a:pt x="18" y="41"/>
                    </a:lnTo>
                    <a:lnTo>
                      <a:pt x="25" y="26"/>
                    </a:lnTo>
                    <a:lnTo>
                      <a:pt x="37" y="13"/>
                    </a:lnTo>
                    <a:lnTo>
                      <a:pt x="52" y="3"/>
                    </a:lnTo>
                    <a:lnTo>
                      <a:pt x="70" y="0"/>
                    </a:lnTo>
                    <a:close/>
                  </a:path>
                </a:pathLst>
              </a:custGeom>
              <a:grpFill/>
              <a:ln w="0">
                <a:noFill/>
                <a:prstDash val="solid"/>
                <a:round/>
              </a:ln>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bg-BG" noProof="0" normalizeH="0" spc="0" strike="noStrike" sz="1400" u="none">
                  <a:ln>
                    <a:noFill/>
                  </a:ln>
                  <a:solidFill>
                    <a:srgbClr val="EFF0F4"/>
                  </a:solidFill>
                  <a:effectLst/>
                  <a:uLnTx/>
                  <a:uFillTx/>
                  <a:latin typeface="+mn-ea"/>
                </a:endParaRPr>
              </a:p>
            </p:txBody>
          </p:sp>
          <p:sp>
            <p:nvSpPr>
              <p:cNvPr id="87" name="Freeform 27">
                <a:extLst>
                  <a:ext uri="{FF2B5EF4-FFF2-40B4-BE49-F238E27FC236}">
                    <a16:creationId xmlns:a16="http://schemas.microsoft.com/office/drawing/2014/main" id="{2146E206-A9AC-4DDB-B743-F214C8619096}"/>
                  </a:ext>
                </a:extLst>
              </p:cNvPr>
              <p:cNvSpPr/>
              <p:nvPr/>
            </p:nvSpPr>
            <p:spPr bwMode="auto">
              <a:xfrm>
                <a:off x="936626" y="4886326"/>
                <a:ext cx="23813" cy="28575"/>
              </a:xfrm>
              <a:custGeom>
                <a:gdLst>
                  <a:gd fmla="*/ 69 w 131" name="T0"/>
                  <a:gd fmla="*/ 0 h 169" name="T1"/>
                  <a:gd fmla="*/ 88 w 131" name="T2"/>
                  <a:gd fmla="*/ 2 h 169" name="T3"/>
                  <a:gd fmla="*/ 102 w 131" name="T4"/>
                  <a:gd fmla="*/ 9 h 169" name="T5"/>
                  <a:gd fmla="*/ 114 w 131" name="T6"/>
                  <a:gd fmla="*/ 17 h 169" name="T7"/>
                  <a:gd fmla="*/ 123 w 131" name="T8"/>
                  <a:gd fmla="*/ 29 h 169" name="T9"/>
                  <a:gd fmla="*/ 129 w 131" name="T10"/>
                  <a:gd fmla="*/ 43 h 169" name="T11"/>
                  <a:gd fmla="*/ 131 w 131" name="T12"/>
                  <a:gd fmla="*/ 58 h 169" name="T13"/>
                  <a:gd fmla="*/ 129 w 131" name="T14"/>
                  <a:gd fmla="*/ 72 h 169" name="T15"/>
                  <a:gd fmla="*/ 114 w 131" name="T16"/>
                  <a:gd fmla="*/ 127 h 169" name="T17"/>
                  <a:gd fmla="*/ 109 w 131" name="T18"/>
                  <a:gd fmla="*/ 141 h 169" name="T19"/>
                  <a:gd fmla="*/ 99 w 131" name="T20"/>
                  <a:gd fmla="*/ 152 h 169" name="T21"/>
                  <a:gd fmla="*/ 87 w 131" name="T22"/>
                  <a:gd fmla="*/ 162 h 169" name="T23"/>
                  <a:gd fmla="*/ 73 w 131" name="T24"/>
                  <a:gd fmla="*/ 167 h 169" name="T25"/>
                  <a:gd fmla="*/ 58 w 131" name="T26"/>
                  <a:gd fmla="*/ 169 h 169" name="T27"/>
                  <a:gd fmla="*/ 51 w 131" name="T28"/>
                  <a:gd fmla="*/ 168 h 169" name="T29"/>
                  <a:gd fmla="*/ 43 w 131" name="T30"/>
                  <a:gd fmla="*/ 167 h 169" name="T31"/>
                  <a:gd fmla="*/ 26 w 131" name="T32"/>
                  <a:gd fmla="*/ 160 h 169" name="T33"/>
                  <a:gd fmla="*/ 13 w 131" name="T34"/>
                  <a:gd fmla="*/ 148 h 169" name="T35"/>
                  <a:gd fmla="*/ 5 w 131" name="T36"/>
                  <a:gd fmla="*/ 132 h 169" name="T37"/>
                  <a:gd fmla="*/ 0 w 131" name="T38"/>
                  <a:gd fmla="*/ 115 h 169" name="T39"/>
                  <a:gd fmla="*/ 2 w 131" name="T40"/>
                  <a:gd fmla="*/ 97 h 169" name="T41"/>
                  <a:gd fmla="*/ 17 w 131" name="T42"/>
                  <a:gd fmla="*/ 43 h 169" name="T43"/>
                  <a:gd fmla="*/ 25 w 131" name="T44"/>
                  <a:gd fmla="*/ 26 h 169" name="T45"/>
                  <a:gd fmla="*/ 37 w 131" name="T46"/>
                  <a:gd fmla="*/ 13 h 169" name="T47"/>
                  <a:gd fmla="*/ 52 w 131" name="T48"/>
                  <a:gd fmla="*/ 4 h 169" name="T49"/>
                  <a:gd fmla="*/ 69 w 131" name="T50"/>
                  <a:gd fmla="*/ 0 h 169"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169" w="131">
                    <a:moveTo>
                      <a:pt x="69" y="0"/>
                    </a:moveTo>
                    <a:lnTo>
                      <a:pt x="88" y="2"/>
                    </a:lnTo>
                    <a:lnTo>
                      <a:pt x="102" y="9"/>
                    </a:lnTo>
                    <a:lnTo>
                      <a:pt x="114" y="17"/>
                    </a:lnTo>
                    <a:lnTo>
                      <a:pt x="123" y="29"/>
                    </a:lnTo>
                    <a:lnTo>
                      <a:pt x="129" y="43"/>
                    </a:lnTo>
                    <a:lnTo>
                      <a:pt x="131" y="58"/>
                    </a:lnTo>
                    <a:lnTo>
                      <a:pt x="129" y="72"/>
                    </a:lnTo>
                    <a:lnTo>
                      <a:pt x="114" y="127"/>
                    </a:lnTo>
                    <a:lnTo>
                      <a:pt x="109" y="141"/>
                    </a:lnTo>
                    <a:lnTo>
                      <a:pt x="99" y="152"/>
                    </a:lnTo>
                    <a:lnTo>
                      <a:pt x="87" y="162"/>
                    </a:lnTo>
                    <a:lnTo>
                      <a:pt x="73" y="167"/>
                    </a:lnTo>
                    <a:lnTo>
                      <a:pt x="58" y="169"/>
                    </a:lnTo>
                    <a:lnTo>
                      <a:pt x="51" y="168"/>
                    </a:lnTo>
                    <a:lnTo>
                      <a:pt x="43" y="167"/>
                    </a:lnTo>
                    <a:lnTo>
                      <a:pt x="26" y="160"/>
                    </a:lnTo>
                    <a:lnTo>
                      <a:pt x="13" y="148"/>
                    </a:lnTo>
                    <a:lnTo>
                      <a:pt x="5" y="132"/>
                    </a:lnTo>
                    <a:lnTo>
                      <a:pt x="0" y="115"/>
                    </a:lnTo>
                    <a:lnTo>
                      <a:pt x="2" y="97"/>
                    </a:lnTo>
                    <a:lnTo>
                      <a:pt x="17" y="43"/>
                    </a:lnTo>
                    <a:lnTo>
                      <a:pt x="25" y="26"/>
                    </a:lnTo>
                    <a:lnTo>
                      <a:pt x="37" y="13"/>
                    </a:lnTo>
                    <a:lnTo>
                      <a:pt x="52" y="4"/>
                    </a:lnTo>
                    <a:lnTo>
                      <a:pt x="69" y="0"/>
                    </a:lnTo>
                    <a:close/>
                  </a:path>
                </a:pathLst>
              </a:custGeom>
              <a:grpFill/>
              <a:ln w="0">
                <a:noFill/>
                <a:prstDash val="solid"/>
                <a:round/>
              </a:ln>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bg-BG" noProof="0" normalizeH="0" spc="0" strike="noStrike" sz="1400" u="none">
                  <a:ln>
                    <a:noFill/>
                  </a:ln>
                  <a:solidFill>
                    <a:srgbClr val="EFF0F4"/>
                  </a:solidFill>
                  <a:effectLst/>
                  <a:uLnTx/>
                  <a:uFillTx/>
                  <a:latin typeface="+mn-ea"/>
                </a:endParaRPr>
              </a:p>
            </p:txBody>
          </p:sp>
          <p:sp>
            <p:nvSpPr>
              <p:cNvPr id="88" name="Freeform 28">
                <a:extLst>
                  <a:ext uri="{FF2B5EF4-FFF2-40B4-BE49-F238E27FC236}">
                    <a16:creationId xmlns:a16="http://schemas.microsoft.com/office/drawing/2014/main" id="{F89F78B3-8B1F-498D-8D3B-A1D4764F4249}"/>
                  </a:ext>
                </a:extLst>
              </p:cNvPr>
              <p:cNvSpPr/>
              <p:nvPr/>
            </p:nvSpPr>
            <p:spPr bwMode="auto">
              <a:xfrm>
                <a:off x="963613" y="4791076"/>
                <a:ext cx="22225" cy="28575"/>
              </a:xfrm>
              <a:custGeom>
                <a:gdLst>
                  <a:gd fmla="*/ 68 w 130" name="T0"/>
                  <a:gd fmla="*/ 0 h 169" name="T1"/>
                  <a:gd fmla="*/ 87 w 130" name="T2"/>
                  <a:gd fmla="*/ 2 h 169" name="T3"/>
                  <a:gd fmla="*/ 101 w 130" name="T4"/>
                  <a:gd fmla="*/ 8 h 169" name="T5"/>
                  <a:gd fmla="*/ 112 w 130" name="T6"/>
                  <a:gd fmla="*/ 17 h 169" name="T7"/>
                  <a:gd fmla="*/ 122 w 130" name="T8"/>
                  <a:gd fmla="*/ 28 h 169" name="T9"/>
                  <a:gd fmla="*/ 127 w 130" name="T10"/>
                  <a:gd fmla="*/ 42 h 169" name="T11"/>
                  <a:gd fmla="*/ 130 w 130" name="T12"/>
                  <a:gd fmla="*/ 57 h 169" name="T13"/>
                  <a:gd fmla="*/ 127 w 130" name="T14"/>
                  <a:gd fmla="*/ 72 h 169" name="T15"/>
                  <a:gd fmla="*/ 112 w 130" name="T16"/>
                  <a:gd fmla="*/ 126 h 169" name="T17"/>
                  <a:gd fmla="*/ 107 w 130" name="T18"/>
                  <a:gd fmla="*/ 140 h 169" name="T19"/>
                  <a:gd fmla="*/ 97 w 130" name="T20"/>
                  <a:gd fmla="*/ 152 h 169" name="T21"/>
                  <a:gd fmla="*/ 86 w 130" name="T22"/>
                  <a:gd fmla="*/ 161 h 169" name="T23"/>
                  <a:gd fmla="*/ 73 w 130" name="T24"/>
                  <a:gd fmla="*/ 167 h 169" name="T25"/>
                  <a:gd fmla="*/ 58 w 130" name="T26"/>
                  <a:gd fmla="*/ 169 h 169" name="T27"/>
                  <a:gd fmla="*/ 50 w 130" name="T28"/>
                  <a:gd fmla="*/ 168 h 169" name="T29"/>
                  <a:gd fmla="*/ 43 w 130" name="T30"/>
                  <a:gd fmla="*/ 167 h 169" name="T31"/>
                  <a:gd fmla="*/ 27 w 130" name="T32"/>
                  <a:gd fmla="*/ 160 h 169" name="T33"/>
                  <a:gd fmla="*/ 16 w 130" name="T34"/>
                  <a:gd fmla="*/ 152 h 169" name="T35"/>
                  <a:gd fmla="*/ 7 w 130" name="T36"/>
                  <a:gd fmla="*/ 140 h 169" name="T37"/>
                  <a:gd fmla="*/ 2 w 130" name="T38"/>
                  <a:gd fmla="*/ 126 h 169" name="T39"/>
                  <a:gd fmla="*/ 0 w 130" name="T40"/>
                  <a:gd fmla="*/ 111 h 169" name="T41"/>
                  <a:gd fmla="*/ 2 w 130" name="T42"/>
                  <a:gd fmla="*/ 97 h 169" name="T43"/>
                  <a:gd fmla="*/ 16 w 130" name="T44"/>
                  <a:gd fmla="*/ 42 h 169" name="T45"/>
                  <a:gd fmla="*/ 23 w 130" name="T46"/>
                  <a:gd fmla="*/ 25 h 169" name="T47"/>
                  <a:gd fmla="*/ 35 w 130" name="T48"/>
                  <a:gd fmla="*/ 13 h 169" name="T49"/>
                  <a:gd fmla="*/ 51 w 130" name="T50"/>
                  <a:gd fmla="*/ 3 h 169" name="T51"/>
                  <a:gd fmla="*/ 68 w 130" name="T52"/>
                  <a:gd fmla="*/ 0 h 169"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169" w="130">
                    <a:moveTo>
                      <a:pt x="68" y="0"/>
                    </a:moveTo>
                    <a:lnTo>
                      <a:pt x="87" y="2"/>
                    </a:lnTo>
                    <a:lnTo>
                      <a:pt x="101" y="8"/>
                    </a:lnTo>
                    <a:lnTo>
                      <a:pt x="112" y="17"/>
                    </a:lnTo>
                    <a:lnTo>
                      <a:pt x="122" y="28"/>
                    </a:lnTo>
                    <a:lnTo>
                      <a:pt x="127" y="42"/>
                    </a:lnTo>
                    <a:lnTo>
                      <a:pt x="130" y="57"/>
                    </a:lnTo>
                    <a:lnTo>
                      <a:pt x="127" y="72"/>
                    </a:lnTo>
                    <a:lnTo>
                      <a:pt x="112" y="126"/>
                    </a:lnTo>
                    <a:lnTo>
                      <a:pt x="107" y="140"/>
                    </a:lnTo>
                    <a:lnTo>
                      <a:pt x="97" y="152"/>
                    </a:lnTo>
                    <a:lnTo>
                      <a:pt x="86" y="161"/>
                    </a:lnTo>
                    <a:lnTo>
                      <a:pt x="73" y="167"/>
                    </a:lnTo>
                    <a:lnTo>
                      <a:pt x="58" y="169"/>
                    </a:lnTo>
                    <a:lnTo>
                      <a:pt x="50" y="168"/>
                    </a:lnTo>
                    <a:lnTo>
                      <a:pt x="43" y="167"/>
                    </a:lnTo>
                    <a:lnTo>
                      <a:pt x="27" y="160"/>
                    </a:lnTo>
                    <a:lnTo>
                      <a:pt x="16" y="152"/>
                    </a:lnTo>
                    <a:lnTo>
                      <a:pt x="7" y="140"/>
                    </a:lnTo>
                    <a:lnTo>
                      <a:pt x="2" y="126"/>
                    </a:lnTo>
                    <a:lnTo>
                      <a:pt x="0" y="111"/>
                    </a:lnTo>
                    <a:lnTo>
                      <a:pt x="2" y="97"/>
                    </a:lnTo>
                    <a:lnTo>
                      <a:pt x="16" y="42"/>
                    </a:lnTo>
                    <a:lnTo>
                      <a:pt x="23" y="25"/>
                    </a:lnTo>
                    <a:lnTo>
                      <a:pt x="35" y="13"/>
                    </a:lnTo>
                    <a:lnTo>
                      <a:pt x="51" y="3"/>
                    </a:lnTo>
                    <a:lnTo>
                      <a:pt x="68" y="0"/>
                    </a:lnTo>
                    <a:close/>
                  </a:path>
                </a:pathLst>
              </a:custGeom>
              <a:grpFill/>
              <a:ln w="0">
                <a:noFill/>
                <a:prstDash val="solid"/>
                <a:round/>
              </a:ln>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bg-BG" noProof="0" normalizeH="0" spc="0" strike="noStrike" sz="1400" u="none">
                  <a:ln>
                    <a:noFill/>
                  </a:ln>
                  <a:solidFill>
                    <a:srgbClr val="EFF0F4"/>
                  </a:solidFill>
                  <a:effectLst/>
                  <a:uLnTx/>
                  <a:uFillTx/>
                  <a:latin typeface="+mn-ea"/>
                </a:endParaRPr>
              </a:p>
            </p:txBody>
          </p:sp>
          <p:sp>
            <p:nvSpPr>
              <p:cNvPr id="89" name="Freeform 29">
                <a:extLst>
                  <a:ext uri="{FF2B5EF4-FFF2-40B4-BE49-F238E27FC236}">
                    <a16:creationId xmlns:a16="http://schemas.microsoft.com/office/drawing/2014/main" id="{F2E279E4-88C2-4A11-ABAE-59B6305EDE67}"/>
                  </a:ext>
                </a:extLst>
              </p:cNvPr>
              <p:cNvSpPr/>
              <p:nvPr/>
            </p:nvSpPr>
            <p:spPr bwMode="auto">
              <a:xfrm>
                <a:off x="976313" y="4743451"/>
                <a:ext cx="22225" cy="28575"/>
              </a:xfrm>
              <a:custGeom>
                <a:gdLst>
                  <a:gd fmla="*/ 68 w 130" name="T0"/>
                  <a:gd fmla="*/ 0 h 168" name="T1"/>
                  <a:gd fmla="*/ 87 w 130" name="T2"/>
                  <a:gd fmla="*/ 2 h 168" name="T3"/>
                  <a:gd fmla="*/ 102 w 130" name="T4"/>
                  <a:gd fmla="*/ 7 h 168" name="T5"/>
                  <a:gd fmla="*/ 114 w 130" name="T6"/>
                  <a:gd fmla="*/ 17 h 168" name="T7"/>
                  <a:gd fmla="*/ 122 w 130" name="T8"/>
                  <a:gd fmla="*/ 28 h 168" name="T9"/>
                  <a:gd fmla="*/ 128 w 130" name="T10"/>
                  <a:gd fmla="*/ 41 h 168" name="T11"/>
                  <a:gd fmla="*/ 130 w 130" name="T12"/>
                  <a:gd fmla="*/ 56 h 168" name="T13"/>
                  <a:gd fmla="*/ 128 w 130" name="T14"/>
                  <a:gd fmla="*/ 72 h 168" name="T15"/>
                  <a:gd fmla="*/ 114 w 130" name="T16"/>
                  <a:gd fmla="*/ 125 h 168" name="T17"/>
                  <a:gd fmla="*/ 107 w 130" name="T18"/>
                  <a:gd fmla="*/ 140 h 168" name="T19"/>
                  <a:gd fmla="*/ 97 w 130" name="T20"/>
                  <a:gd fmla="*/ 152 h 168" name="T21"/>
                  <a:gd fmla="*/ 86 w 130" name="T22"/>
                  <a:gd fmla="*/ 160 h 168" name="T23"/>
                  <a:gd fmla="*/ 73 w 130" name="T24"/>
                  <a:gd fmla="*/ 166 h 168" name="T25"/>
                  <a:gd fmla="*/ 58 w 130" name="T26"/>
                  <a:gd fmla="*/ 168 h 168" name="T27"/>
                  <a:gd fmla="*/ 50 w 130" name="T28"/>
                  <a:gd fmla="*/ 168 h 168" name="T29"/>
                  <a:gd fmla="*/ 43 w 130" name="T30"/>
                  <a:gd fmla="*/ 167 h 168" name="T31"/>
                  <a:gd fmla="*/ 28 w 130" name="T32"/>
                  <a:gd fmla="*/ 160 h 168" name="T33"/>
                  <a:gd fmla="*/ 16 w 130" name="T34"/>
                  <a:gd fmla="*/ 151 h 168" name="T35"/>
                  <a:gd fmla="*/ 7 w 130" name="T36"/>
                  <a:gd fmla="*/ 139 h 168" name="T37"/>
                  <a:gd fmla="*/ 2 w 130" name="T38"/>
                  <a:gd fmla="*/ 126 h 168" name="T39"/>
                  <a:gd fmla="*/ 0 w 130" name="T40"/>
                  <a:gd fmla="*/ 111 h 168" name="T41"/>
                  <a:gd fmla="*/ 2 w 130" name="T42"/>
                  <a:gd fmla="*/ 96 h 168" name="T43"/>
                  <a:gd fmla="*/ 16 w 130" name="T44"/>
                  <a:gd fmla="*/ 42 h 168" name="T45"/>
                  <a:gd fmla="*/ 23 w 130" name="T46"/>
                  <a:gd fmla="*/ 25 h 168" name="T47"/>
                  <a:gd fmla="*/ 36 w 130" name="T48"/>
                  <a:gd fmla="*/ 12 h 168" name="T49"/>
                  <a:gd fmla="*/ 51 w 130" name="T50"/>
                  <a:gd fmla="*/ 3 h 168" name="T51"/>
                  <a:gd fmla="*/ 68 w 130" name="T52"/>
                  <a:gd fmla="*/ 0 h 168"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168" w="130">
                    <a:moveTo>
                      <a:pt x="68" y="0"/>
                    </a:moveTo>
                    <a:lnTo>
                      <a:pt x="87" y="2"/>
                    </a:lnTo>
                    <a:lnTo>
                      <a:pt x="102" y="7"/>
                    </a:lnTo>
                    <a:lnTo>
                      <a:pt x="114" y="17"/>
                    </a:lnTo>
                    <a:lnTo>
                      <a:pt x="122" y="28"/>
                    </a:lnTo>
                    <a:lnTo>
                      <a:pt x="128" y="41"/>
                    </a:lnTo>
                    <a:lnTo>
                      <a:pt x="130" y="56"/>
                    </a:lnTo>
                    <a:lnTo>
                      <a:pt x="128" y="72"/>
                    </a:lnTo>
                    <a:lnTo>
                      <a:pt x="114" y="125"/>
                    </a:lnTo>
                    <a:lnTo>
                      <a:pt x="107" y="140"/>
                    </a:lnTo>
                    <a:lnTo>
                      <a:pt x="97" y="152"/>
                    </a:lnTo>
                    <a:lnTo>
                      <a:pt x="86" y="160"/>
                    </a:lnTo>
                    <a:lnTo>
                      <a:pt x="73" y="166"/>
                    </a:lnTo>
                    <a:lnTo>
                      <a:pt x="58" y="168"/>
                    </a:lnTo>
                    <a:lnTo>
                      <a:pt x="50" y="168"/>
                    </a:lnTo>
                    <a:lnTo>
                      <a:pt x="43" y="167"/>
                    </a:lnTo>
                    <a:lnTo>
                      <a:pt x="28" y="160"/>
                    </a:lnTo>
                    <a:lnTo>
                      <a:pt x="16" y="151"/>
                    </a:lnTo>
                    <a:lnTo>
                      <a:pt x="7" y="139"/>
                    </a:lnTo>
                    <a:lnTo>
                      <a:pt x="2" y="126"/>
                    </a:lnTo>
                    <a:lnTo>
                      <a:pt x="0" y="111"/>
                    </a:lnTo>
                    <a:lnTo>
                      <a:pt x="2" y="96"/>
                    </a:lnTo>
                    <a:lnTo>
                      <a:pt x="16" y="42"/>
                    </a:lnTo>
                    <a:lnTo>
                      <a:pt x="23" y="25"/>
                    </a:lnTo>
                    <a:lnTo>
                      <a:pt x="36" y="12"/>
                    </a:lnTo>
                    <a:lnTo>
                      <a:pt x="51" y="3"/>
                    </a:lnTo>
                    <a:lnTo>
                      <a:pt x="68" y="0"/>
                    </a:lnTo>
                    <a:close/>
                  </a:path>
                </a:pathLst>
              </a:custGeom>
              <a:grpFill/>
              <a:ln w="0">
                <a:noFill/>
                <a:prstDash val="solid"/>
                <a:round/>
              </a:ln>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bg-BG" noProof="0" normalizeH="0" spc="0" strike="noStrike" sz="1400" u="none">
                  <a:ln>
                    <a:noFill/>
                  </a:ln>
                  <a:solidFill>
                    <a:srgbClr val="EFF0F4"/>
                  </a:solidFill>
                  <a:effectLst/>
                  <a:uLnTx/>
                  <a:uFillTx/>
                  <a:latin typeface="+mn-ea"/>
                </a:endParaRPr>
              </a:p>
            </p:txBody>
          </p:sp>
        </p:grpSp>
      </p:grpSp>
      <p:pic>
        <p:nvPicPr>
          <p:cNvPr id="90" name="图片 89">
            <a:extLst>
              <a:ext uri="{FF2B5EF4-FFF2-40B4-BE49-F238E27FC236}">
                <a16:creationId xmlns:a16="http://schemas.microsoft.com/office/drawing/2014/main" id="{A101ECE3-32F9-426B-92AD-9882169EA467}"/>
              </a:ext>
            </a:extLst>
          </p:cNvPr>
          <p:cNvPicPr>
            <a:picLocks noChangeAspect="1"/>
          </p:cNvPicPr>
          <p:nvPr/>
        </p:nvPicPr>
        <p:blipFill>
          <a:blip r:embed="rId3">
            <a:extLst>
              <a:ext uri="{28A0092B-C50C-407E-A947-70E740481C1C}">
                <a14:useLocalDpi val="0"/>
              </a:ext>
            </a:extLst>
          </a:blip>
          <a:stretch>
            <a:fillRect/>
          </a:stretch>
        </p:blipFill>
        <p:spPr>
          <a:xfrm>
            <a:off x="6722928" y="1019782"/>
            <a:ext cx="4615209" cy="3076806"/>
          </a:xfrm>
          <a:prstGeom prst="rect">
            <a:avLst/>
          </a:prstGeom>
          <a:effectLst>
            <a:outerShdw algn="tr" blurRad="635000" dir="8100000" dist="381000" rotWithShape="0">
              <a:schemeClr val="bg1">
                <a:lumMod val="50000"/>
                <a:alpha val="40000"/>
              </a:schemeClr>
            </a:outerShdw>
          </a:effectLst>
        </p:spPr>
      </p:pic>
      <p:grpSp>
        <p:nvGrpSpPr>
          <p:cNvPr id="91" name="Group 23">
            <a:extLst>
              <a:ext uri="{FF2B5EF4-FFF2-40B4-BE49-F238E27FC236}">
                <a16:creationId xmlns:a16="http://schemas.microsoft.com/office/drawing/2014/main" id="{9F0B17FE-7B9F-4D6B-A8EC-23C978E60A96}"/>
              </a:ext>
            </a:extLst>
          </p:cNvPr>
          <p:cNvGrpSpPr/>
          <p:nvPr/>
        </p:nvGrpSpPr>
        <p:grpSpPr>
          <a:xfrm>
            <a:off x="7113388" y="4319936"/>
            <a:ext cx="4041140" cy="664539"/>
            <a:chOff x="7218034" y="4931557"/>
            <a:chExt cx="4041140" cy="664539"/>
          </a:xfrm>
        </p:grpSpPr>
        <p:sp>
          <p:nvSpPr>
            <p:cNvPr id="92" name="TextBox 8">
              <a:extLst>
                <a:ext uri="{FF2B5EF4-FFF2-40B4-BE49-F238E27FC236}">
                  <a16:creationId xmlns:a16="http://schemas.microsoft.com/office/drawing/2014/main" id="{5BDCE79E-813D-49DC-B4E3-4F81428E2D72}"/>
                </a:ext>
              </a:extLst>
            </p:cNvPr>
            <p:cNvSpPr txBox="1"/>
            <p:nvPr/>
          </p:nvSpPr>
          <p:spPr>
            <a:xfrm>
              <a:off x="7218035" y="5108272"/>
              <a:ext cx="2435793" cy="304800"/>
            </a:xfrm>
            <a:prstGeom prst="rect">
              <a:avLst/>
            </a:prstGeom>
            <a:noFill/>
          </p:spPr>
          <p:txBody>
            <a:bodyPr rtlCol="0" wrap="square">
              <a:spAutoFit/>
            </a:bodyPr>
            <a:lstStyle/>
            <a:p>
              <a:r>
                <a:rPr altLang="en-US" b="1" lang="zh-CN" sz="1400">
                  <a:latin typeface="+mn-ea"/>
                </a:rPr>
                <a:t>此处输入题目</a:t>
              </a:r>
            </a:p>
          </p:txBody>
        </p:sp>
        <p:sp>
          <p:nvSpPr>
            <p:cNvPr id="93" name="TextBox 9">
              <a:extLst>
                <a:ext uri="{FF2B5EF4-FFF2-40B4-BE49-F238E27FC236}">
                  <a16:creationId xmlns:a16="http://schemas.microsoft.com/office/drawing/2014/main" id="{F3BCB6C2-24C2-4894-80C6-A8B8436B9308}"/>
                </a:ext>
              </a:extLst>
            </p:cNvPr>
            <p:cNvSpPr txBox="1"/>
            <p:nvPr/>
          </p:nvSpPr>
          <p:spPr>
            <a:xfrm>
              <a:off x="9925687" y="4931556"/>
              <a:ext cx="1333489" cy="579120"/>
            </a:xfrm>
            <a:prstGeom prst="rect">
              <a:avLst/>
            </a:prstGeom>
            <a:noFill/>
          </p:spPr>
          <p:txBody>
            <a:bodyPr rtlCol="0" wrap="square">
              <a:spAutoFit/>
            </a:bodyPr>
            <a:lstStyle/>
            <a:p>
              <a:pPr algn="ctr"/>
              <a:r>
                <a:rPr lang="en-US" sz="3200">
                  <a:solidFill>
                    <a:srgbClr val="317ABB"/>
                  </a:solidFill>
                  <a:latin typeface="+mn-ea"/>
                </a:rPr>
                <a:t>75%</a:t>
              </a:r>
            </a:p>
          </p:txBody>
        </p:sp>
        <p:grpSp>
          <p:nvGrpSpPr>
            <p:cNvPr id="94" name="Group 10">
              <a:extLst>
                <a:ext uri="{FF2B5EF4-FFF2-40B4-BE49-F238E27FC236}">
                  <a16:creationId xmlns:a16="http://schemas.microsoft.com/office/drawing/2014/main" id="{E7AAAB84-5B79-4336-9BEB-53CE30A1F906}"/>
                </a:ext>
              </a:extLst>
            </p:cNvPr>
            <p:cNvGrpSpPr/>
            <p:nvPr/>
          </p:nvGrpSpPr>
          <p:grpSpPr>
            <a:xfrm>
              <a:off x="7275512" y="5516333"/>
              <a:ext cx="3744133" cy="79763"/>
              <a:chOff x="7604905" y="5466842"/>
              <a:chExt cx="4035442" cy="85969"/>
            </a:xfrm>
          </p:grpSpPr>
          <p:sp>
            <p:nvSpPr>
              <p:cNvPr id="95" name="Freeform 11">
                <a:extLst>
                  <a:ext uri="{FF2B5EF4-FFF2-40B4-BE49-F238E27FC236}">
                    <a16:creationId xmlns:a16="http://schemas.microsoft.com/office/drawing/2014/main" id="{E7AED968-3126-4F45-A280-2A3B41B07BE1}"/>
                  </a:ext>
                </a:extLst>
              </p:cNvPr>
              <p:cNvSpPr/>
              <p:nvPr/>
            </p:nvSpPr>
            <p:spPr>
              <a:xfrm>
                <a:off x="7604905" y="5466843"/>
                <a:ext cx="4035442" cy="85968"/>
              </a:xfrm>
              <a:custGeom>
                <a:gdLst>
                  <a:gd fmla="*/ 46897 w 4402807" name="connsiteX0"/>
                  <a:gd fmla="*/ 0 h 93794" name="connsiteY0"/>
                  <a:gd fmla="*/ 4352197 w 4402807" name="connsiteX1"/>
                  <a:gd fmla="*/ 0 h 93794" name="connsiteY1"/>
                  <a:gd fmla="*/ 4352197 w 4402807" name="connsiteX2"/>
                  <a:gd fmla="*/ 750 h 93794" name="connsiteY2"/>
                  <a:gd fmla="*/ 4355910 w 4402807" name="connsiteX3"/>
                  <a:gd fmla="*/ 0 h 93794" name="connsiteY3"/>
                  <a:gd fmla="*/ 4402807 w 4402807" name="connsiteX4"/>
                  <a:gd fmla="*/ 46897 h 93794" name="connsiteY4"/>
                  <a:gd fmla="*/ 4355910 w 4402807" name="connsiteX5"/>
                  <a:gd fmla="*/ 93794 h 93794" name="connsiteY5"/>
                  <a:gd fmla="*/ 4352197 w 4402807" name="connsiteX6"/>
                  <a:gd fmla="*/ 93045 h 93794" name="connsiteY6"/>
                  <a:gd fmla="*/ 4352197 w 4402807" name="connsiteX7"/>
                  <a:gd fmla="*/ 93793 h 93794" name="connsiteY7"/>
                  <a:gd fmla="*/ 46902 w 4402807" name="connsiteX8"/>
                  <a:gd fmla="*/ 93793 h 93794" name="connsiteY8"/>
                  <a:gd fmla="*/ 46897 w 4402807" name="connsiteX9"/>
                  <a:gd fmla="*/ 93794 h 93794" name="connsiteY9"/>
                  <a:gd fmla="*/ 0 w 4402807" name="connsiteX10"/>
                  <a:gd fmla="*/ 46897 h 93794" name="connsiteY10"/>
                  <a:gd fmla="*/ 46897 w 4402807" name="connsiteX11"/>
                  <a:gd fmla="*/ 0 h 93794"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93794" w="4402807">
                    <a:moveTo>
                      <a:pt x="46897" y="0"/>
                    </a:moveTo>
                    <a:lnTo>
                      <a:pt x="4352197" y="0"/>
                    </a:lnTo>
                    <a:lnTo>
                      <a:pt x="4352197" y="750"/>
                    </a:lnTo>
                    <a:lnTo>
                      <a:pt x="4355910" y="0"/>
                    </a:lnTo>
                    <a:cubicBezTo>
                      <a:pt x="4381810" y="0"/>
                      <a:pt x="4402807" y="20997"/>
                      <a:pt x="4402807" y="46897"/>
                    </a:cubicBezTo>
                    <a:cubicBezTo>
                      <a:pt x="4402807" y="72797"/>
                      <a:pt x="4381810" y="93794"/>
                      <a:pt x="4355910" y="93794"/>
                    </a:cubicBezTo>
                    <a:lnTo>
                      <a:pt x="4352197" y="93045"/>
                    </a:lnTo>
                    <a:lnTo>
                      <a:pt x="4352197" y="93793"/>
                    </a:lnTo>
                    <a:lnTo>
                      <a:pt x="46902" y="93793"/>
                    </a:lnTo>
                    <a:lnTo>
                      <a:pt x="46897" y="93794"/>
                    </a:lnTo>
                    <a:cubicBezTo>
                      <a:pt x="20997" y="93794"/>
                      <a:pt x="0" y="72797"/>
                      <a:pt x="0" y="46897"/>
                    </a:cubicBezTo>
                    <a:cubicBezTo>
                      <a:pt x="0" y="20997"/>
                      <a:pt x="20997" y="0"/>
                      <a:pt x="4689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1600">
                  <a:solidFill>
                    <a:schemeClr val="bg2">
                      <a:lumMod val="25000"/>
                    </a:schemeClr>
                  </a:solidFill>
                  <a:latin typeface="+mn-ea"/>
                </a:endParaRPr>
              </a:p>
            </p:txBody>
          </p:sp>
          <p:sp>
            <p:nvSpPr>
              <p:cNvPr id="96" name="Freeform 12">
                <a:extLst>
                  <a:ext uri="{FF2B5EF4-FFF2-40B4-BE49-F238E27FC236}">
                    <a16:creationId xmlns:a16="http://schemas.microsoft.com/office/drawing/2014/main" id="{7813C991-D9A9-4C65-B20D-BF25FA56F3B9}"/>
                  </a:ext>
                </a:extLst>
              </p:cNvPr>
              <p:cNvSpPr/>
              <p:nvPr/>
            </p:nvSpPr>
            <p:spPr>
              <a:xfrm>
                <a:off x="7604905" y="5466842"/>
                <a:ext cx="2856367" cy="85968"/>
              </a:xfrm>
              <a:custGeom>
                <a:gdLst>
                  <a:gd fmla="*/ 46897 w 3116395" name="connsiteX0"/>
                  <a:gd fmla="*/ 0 h 93794" name="connsiteY0"/>
                  <a:gd fmla="*/ 3069497 w 3116395" name="connsiteX1"/>
                  <a:gd fmla="*/ 0 h 93794" name="connsiteY1"/>
                  <a:gd fmla="*/ 3069498 w 3116395" name="connsiteX2"/>
                  <a:gd fmla="*/ 0 h 93794" name="connsiteY2"/>
                  <a:gd fmla="*/ 3116395 w 3116395" name="connsiteX3"/>
                  <a:gd fmla="*/ 46897 h 93794" name="connsiteY3"/>
                  <a:gd fmla="*/ 3069498 w 3116395" name="connsiteX4"/>
                  <a:gd fmla="*/ 93794 h 93794" name="connsiteY4"/>
                  <a:gd fmla="*/ 3069493 w 3116395" name="connsiteX5"/>
                  <a:gd fmla="*/ 93793 h 93794" name="connsiteY5"/>
                  <a:gd fmla="*/ 46902 w 3116395" name="connsiteX6"/>
                  <a:gd fmla="*/ 93793 h 93794" name="connsiteY6"/>
                  <a:gd fmla="*/ 46897 w 3116395" name="connsiteX7"/>
                  <a:gd fmla="*/ 93794 h 93794" name="connsiteY7"/>
                  <a:gd fmla="*/ 0 w 3116395" name="connsiteX8"/>
                  <a:gd fmla="*/ 46897 h 93794" name="connsiteY8"/>
                  <a:gd fmla="*/ 46897 w 3116395" name="connsiteX9"/>
                  <a:gd fmla="*/ 0 h 93794"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93794" w="3116395">
                    <a:moveTo>
                      <a:pt x="46897" y="0"/>
                    </a:moveTo>
                    <a:lnTo>
                      <a:pt x="3069497" y="0"/>
                    </a:lnTo>
                    <a:lnTo>
                      <a:pt x="3069498" y="0"/>
                    </a:lnTo>
                    <a:cubicBezTo>
                      <a:pt x="3095398" y="0"/>
                      <a:pt x="3116395" y="20997"/>
                      <a:pt x="3116395" y="46897"/>
                    </a:cubicBezTo>
                    <a:cubicBezTo>
                      <a:pt x="3116395" y="72797"/>
                      <a:pt x="3095398" y="93794"/>
                      <a:pt x="3069498" y="93794"/>
                    </a:cubicBezTo>
                    <a:lnTo>
                      <a:pt x="3069493" y="93793"/>
                    </a:lnTo>
                    <a:lnTo>
                      <a:pt x="46902" y="93793"/>
                    </a:lnTo>
                    <a:lnTo>
                      <a:pt x="46897" y="93794"/>
                    </a:lnTo>
                    <a:cubicBezTo>
                      <a:pt x="20997" y="93794"/>
                      <a:pt x="0" y="72797"/>
                      <a:pt x="0" y="46897"/>
                    </a:cubicBezTo>
                    <a:cubicBezTo>
                      <a:pt x="0" y="20997"/>
                      <a:pt x="20997" y="0"/>
                      <a:pt x="46897" y="0"/>
                    </a:cubicBezTo>
                    <a:close/>
                  </a:path>
                </a:pathLst>
              </a:custGeom>
              <a:solidFill>
                <a:srgbClr val="317AB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1600">
                  <a:solidFill>
                    <a:schemeClr val="bg2">
                      <a:lumMod val="25000"/>
                    </a:schemeClr>
                  </a:solidFill>
                  <a:latin typeface="+mn-ea"/>
                </a:endParaRPr>
              </a:p>
            </p:txBody>
          </p:sp>
        </p:grpSp>
      </p:grpSp>
      <p:grpSp>
        <p:nvGrpSpPr>
          <p:cNvPr id="97" name="Group 23">
            <a:extLst>
              <a:ext uri="{FF2B5EF4-FFF2-40B4-BE49-F238E27FC236}">
                <a16:creationId xmlns:a16="http://schemas.microsoft.com/office/drawing/2014/main" id="{B9FD6308-AE6F-4728-A9D1-DCB447DE957A}"/>
              </a:ext>
            </a:extLst>
          </p:cNvPr>
          <p:cNvGrpSpPr/>
          <p:nvPr/>
        </p:nvGrpSpPr>
        <p:grpSpPr>
          <a:xfrm>
            <a:off x="7113388" y="5154224"/>
            <a:ext cx="4041140" cy="688701"/>
            <a:chOff x="7218034" y="4907395"/>
            <a:chExt cx="4041140" cy="688701"/>
          </a:xfrm>
        </p:grpSpPr>
        <p:sp>
          <p:nvSpPr>
            <p:cNvPr id="98" name="TextBox 8">
              <a:extLst>
                <a:ext uri="{FF2B5EF4-FFF2-40B4-BE49-F238E27FC236}">
                  <a16:creationId xmlns:a16="http://schemas.microsoft.com/office/drawing/2014/main" id="{017C8E4D-66D3-479D-B7A5-355BBED22259}"/>
                </a:ext>
              </a:extLst>
            </p:cNvPr>
            <p:cNvSpPr txBox="1"/>
            <p:nvPr/>
          </p:nvSpPr>
          <p:spPr>
            <a:xfrm>
              <a:off x="7218035" y="5108272"/>
              <a:ext cx="2435793" cy="304800"/>
            </a:xfrm>
            <a:prstGeom prst="rect">
              <a:avLst/>
            </a:prstGeom>
            <a:noFill/>
          </p:spPr>
          <p:txBody>
            <a:bodyPr rtlCol="0" wrap="square">
              <a:spAutoFit/>
            </a:bodyPr>
            <a:lstStyle/>
            <a:p>
              <a:r>
                <a:rPr altLang="en-US" b="1" lang="zh-CN" sz="1400">
                  <a:latin typeface="+mn-ea"/>
                </a:rPr>
                <a:t>此处输入题目</a:t>
              </a:r>
            </a:p>
          </p:txBody>
        </p:sp>
        <p:sp>
          <p:nvSpPr>
            <p:cNvPr id="99" name="TextBox 9">
              <a:extLst>
                <a:ext uri="{FF2B5EF4-FFF2-40B4-BE49-F238E27FC236}">
                  <a16:creationId xmlns:a16="http://schemas.microsoft.com/office/drawing/2014/main" id="{3BB56B46-4A09-49BF-B9D0-7F40EC598171}"/>
                </a:ext>
              </a:extLst>
            </p:cNvPr>
            <p:cNvSpPr txBox="1"/>
            <p:nvPr/>
          </p:nvSpPr>
          <p:spPr>
            <a:xfrm>
              <a:off x="9925687" y="4907395"/>
              <a:ext cx="1333489" cy="579120"/>
            </a:xfrm>
            <a:prstGeom prst="rect">
              <a:avLst/>
            </a:prstGeom>
            <a:noFill/>
          </p:spPr>
          <p:txBody>
            <a:bodyPr rtlCol="0" wrap="square">
              <a:spAutoFit/>
            </a:bodyPr>
            <a:lstStyle/>
            <a:p>
              <a:pPr algn="ctr"/>
              <a:r>
                <a:rPr lang="en-US" sz="3200">
                  <a:solidFill>
                    <a:srgbClr val="317ABB"/>
                  </a:solidFill>
                  <a:latin typeface="+mn-ea"/>
                </a:rPr>
                <a:t>62%</a:t>
              </a:r>
            </a:p>
          </p:txBody>
        </p:sp>
        <p:grpSp>
          <p:nvGrpSpPr>
            <p:cNvPr id="100" name="Group 10">
              <a:extLst>
                <a:ext uri="{FF2B5EF4-FFF2-40B4-BE49-F238E27FC236}">
                  <a16:creationId xmlns:a16="http://schemas.microsoft.com/office/drawing/2014/main" id="{9C288015-88E6-408E-98C2-70FDB400AD47}"/>
                </a:ext>
              </a:extLst>
            </p:cNvPr>
            <p:cNvGrpSpPr/>
            <p:nvPr/>
          </p:nvGrpSpPr>
          <p:grpSpPr>
            <a:xfrm>
              <a:off x="7275512" y="5516333"/>
              <a:ext cx="3744133" cy="79763"/>
              <a:chOff x="7604905" y="5466842"/>
              <a:chExt cx="4035442" cy="85969"/>
            </a:xfrm>
          </p:grpSpPr>
          <p:sp>
            <p:nvSpPr>
              <p:cNvPr id="101" name="Freeform 11">
                <a:extLst>
                  <a:ext uri="{FF2B5EF4-FFF2-40B4-BE49-F238E27FC236}">
                    <a16:creationId xmlns:a16="http://schemas.microsoft.com/office/drawing/2014/main" id="{59C0D8B6-C4C6-4B37-9CCA-C854DFC7103A}"/>
                  </a:ext>
                </a:extLst>
              </p:cNvPr>
              <p:cNvSpPr/>
              <p:nvPr/>
            </p:nvSpPr>
            <p:spPr>
              <a:xfrm>
                <a:off x="7604905" y="5466843"/>
                <a:ext cx="4035442" cy="85968"/>
              </a:xfrm>
              <a:custGeom>
                <a:gdLst>
                  <a:gd fmla="*/ 46897 w 4402807" name="connsiteX0"/>
                  <a:gd fmla="*/ 0 h 93794" name="connsiteY0"/>
                  <a:gd fmla="*/ 4352197 w 4402807" name="connsiteX1"/>
                  <a:gd fmla="*/ 0 h 93794" name="connsiteY1"/>
                  <a:gd fmla="*/ 4352197 w 4402807" name="connsiteX2"/>
                  <a:gd fmla="*/ 750 h 93794" name="connsiteY2"/>
                  <a:gd fmla="*/ 4355910 w 4402807" name="connsiteX3"/>
                  <a:gd fmla="*/ 0 h 93794" name="connsiteY3"/>
                  <a:gd fmla="*/ 4402807 w 4402807" name="connsiteX4"/>
                  <a:gd fmla="*/ 46897 h 93794" name="connsiteY4"/>
                  <a:gd fmla="*/ 4355910 w 4402807" name="connsiteX5"/>
                  <a:gd fmla="*/ 93794 h 93794" name="connsiteY5"/>
                  <a:gd fmla="*/ 4352197 w 4402807" name="connsiteX6"/>
                  <a:gd fmla="*/ 93045 h 93794" name="connsiteY6"/>
                  <a:gd fmla="*/ 4352197 w 4402807" name="connsiteX7"/>
                  <a:gd fmla="*/ 93793 h 93794" name="connsiteY7"/>
                  <a:gd fmla="*/ 46902 w 4402807" name="connsiteX8"/>
                  <a:gd fmla="*/ 93793 h 93794" name="connsiteY8"/>
                  <a:gd fmla="*/ 46897 w 4402807" name="connsiteX9"/>
                  <a:gd fmla="*/ 93794 h 93794" name="connsiteY9"/>
                  <a:gd fmla="*/ 0 w 4402807" name="connsiteX10"/>
                  <a:gd fmla="*/ 46897 h 93794" name="connsiteY10"/>
                  <a:gd fmla="*/ 46897 w 4402807" name="connsiteX11"/>
                  <a:gd fmla="*/ 0 h 93794"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93794" w="4402807">
                    <a:moveTo>
                      <a:pt x="46897" y="0"/>
                    </a:moveTo>
                    <a:lnTo>
                      <a:pt x="4352197" y="0"/>
                    </a:lnTo>
                    <a:lnTo>
                      <a:pt x="4352197" y="750"/>
                    </a:lnTo>
                    <a:lnTo>
                      <a:pt x="4355910" y="0"/>
                    </a:lnTo>
                    <a:cubicBezTo>
                      <a:pt x="4381810" y="0"/>
                      <a:pt x="4402807" y="20997"/>
                      <a:pt x="4402807" y="46897"/>
                    </a:cubicBezTo>
                    <a:cubicBezTo>
                      <a:pt x="4402807" y="72797"/>
                      <a:pt x="4381810" y="93794"/>
                      <a:pt x="4355910" y="93794"/>
                    </a:cubicBezTo>
                    <a:lnTo>
                      <a:pt x="4352197" y="93045"/>
                    </a:lnTo>
                    <a:lnTo>
                      <a:pt x="4352197" y="93793"/>
                    </a:lnTo>
                    <a:lnTo>
                      <a:pt x="46902" y="93793"/>
                    </a:lnTo>
                    <a:lnTo>
                      <a:pt x="46897" y="93794"/>
                    </a:lnTo>
                    <a:cubicBezTo>
                      <a:pt x="20997" y="93794"/>
                      <a:pt x="0" y="72797"/>
                      <a:pt x="0" y="46897"/>
                    </a:cubicBezTo>
                    <a:cubicBezTo>
                      <a:pt x="0" y="20997"/>
                      <a:pt x="20997" y="0"/>
                      <a:pt x="4689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1600">
                  <a:solidFill>
                    <a:schemeClr val="bg2">
                      <a:lumMod val="25000"/>
                    </a:schemeClr>
                  </a:solidFill>
                  <a:latin typeface="+mn-ea"/>
                </a:endParaRPr>
              </a:p>
            </p:txBody>
          </p:sp>
          <p:sp>
            <p:nvSpPr>
              <p:cNvPr id="102" name="Freeform 12">
                <a:extLst>
                  <a:ext uri="{FF2B5EF4-FFF2-40B4-BE49-F238E27FC236}">
                    <a16:creationId xmlns:a16="http://schemas.microsoft.com/office/drawing/2014/main" id="{9C75255E-198A-4B64-8B5D-6ED92B982906}"/>
                  </a:ext>
                </a:extLst>
              </p:cNvPr>
              <p:cNvSpPr/>
              <p:nvPr/>
            </p:nvSpPr>
            <p:spPr>
              <a:xfrm>
                <a:off x="7604906" y="5466842"/>
                <a:ext cx="2312580" cy="85968"/>
              </a:xfrm>
              <a:custGeom>
                <a:gdLst>
                  <a:gd fmla="*/ 46897 w 3116395" name="connsiteX0"/>
                  <a:gd fmla="*/ 0 h 93794" name="connsiteY0"/>
                  <a:gd fmla="*/ 3069497 w 3116395" name="connsiteX1"/>
                  <a:gd fmla="*/ 0 h 93794" name="connsiteY1"/>
                  <a:gd fmla="*/ 3069498 w 3116395" name="connsiteX2"/>
                  <a:gd fmla="*/ 0 h 93794" name="connsiteY2"/>
                  <a:gd fmla="*/ 3116395 w 3116395" name="connsiteX3"/>
                  <a:gd fmla="*/ 46897 h 93794" name="connsiteY3"/>
                  <a:gd fmla="*/ 3069498 w 3116395" name="connsiteX4"/>
                  <a:gd fmla="*/ 93794 h 93794" name="connsiteY4"/>
                  <a:gd fmla="*/ 3069493 w 3116395" name="connsiteX5"/>
                  <a:gd fmla="*/ 93793 h 93794" name="connsiteY5"/>
                  <a:gd fmla="*/ 46902 w 3116395" name="connsiteX6"/>
                  <a:gd fmla="*/ 93793 h 93794" name="connsiteY6"/>
                  <a:gd fmla="*/ 46897 w 3116395" name="connsiteX7"/>
                  <a:gd fmla="*/ 93794 h 93794" name="connsiteY7"/>
                  <a:gd fmla="*/ 0 w 3116395" name="connsiteX8"/>
                  <a:gd fmla="*/ 46897 h 93794" name="connsiteY8"/>
                  <a:gd fmla="*/ 46897 w 3116395" name="connsiteX9"/>
                  <a:gd fmla="*/ 0 h 93794"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93794" w="3116395">
                    <a:moveTo>
                      <a:pt x="46897" y="0"/>
                    </a:moveTo>
                    <a:lnTo>
                      <a:pt x="3069497" y="0"/>
                    </a:lnTo>
                    <a:lnTo>
                      <a:pt x="3069498" y="0"/>
                    </a:lnTo>
                    <a:cubicBezTo>
                      <a:pt x="3095398" y="0"/>
                      <a:pt x="3116395" y="20997"/>
                      <a:pt x="3116395" y="46897"/>
                    </a:cubicBezTo>
                    <a:cubicBezTo>
                      <a:pt x="3116395" y="72797"/>
                      <a:pt x="3095398" y="93794"/>
                      <a:pt x="3069498" y="93794"/>
                    </a:cubicBezTo>
                    <a:lnTo>
                      <a:pt x="3069493" y="93793"/>
                    </a:lnTo>
                    <a:lnTo>
                      <a:pt x="46902" y="93793"/>
                    </a:lnTo>
                    <a:lnTo>
                      <a:pt x="46897" y="93794"/>
                    </a:lnTo>
                    <a:cubicBezTo>
                      <a:pt x="20997" y="93794"/>
                      <a:pt x="0" y="72797"/>
                      <a:pt x="0" y="46897"/>
                    </a:cubicBezTo>
                    <a:cubicBezTo>
                      <a:pt x="0" y="20997"/>
                      <a:pt x="20997" y="0"/>
                      <a:pt x="46897" y="0"/>
                    </a:cubicBezTo>
                    <a:close/>
                  </a:path>
                </a:pathLst>
              </a:custGeom>
              <a:solidFill>
                <a:srgbClr val="317AB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1600">
                  <a:solidFill>
                    <a:schemeClr val="bg2">
                      <a:lumMod val="25000"/>
                    </a:schemeClr>
                  </a:solidFill>
                  <a:latin typeface="+mn-ea"/>
                </a:endParaRPr>
              </a:p>
            </p:txBody>
          </p:sp>
        </p:grpSp>
      </p:grpSp>
    </p:spTree>
    <p:extLst>
      <p:ext uri="{BB962C8B-B14F-4D97-AF65-F5344CB8AC3E}">
        <p14:creationId val="3651185090"/>
      </p:ext>
    </p:extLst>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3" presetSubtype="528">
                                  <p:stCondLst>
                                    <p:cond delay="0"/>
                                  </p:stCondLst>
                                  <p:iterate type="lt">
                                    <p:tmPct val="5000"/>
                                  </p:iterate>
                                  <p:childTnLst>
                                    <p:set>
                                      <p:cBhvr>
                                        <p:cTn dur="1" fill="hold" id="6">
                                          <p:stCondLst>
                                            <p:cond delay="0"/>
                                          </p:stCondLst>
                                        </p:cTn>
                                        <p:tgtEl>
                                          <p:spTgt spid="7"/>
                                        </p:tgtEl>
                                        <p:attrNameLst>
                                          <p:attrName>style.visibility</p:attrName>
                                        </p:attrNameLst>
                                      </p:cBhvr>
                                      <p:to>
                                        <p:strVal val="visible"/>
                                      </p:to>
                                    </p:set>
                                    <p:anim calcmode="lin" to="" valueType="num">
                                      <p:cBhvr>
                                        <p:cTn dur="1000" fill="hold" id="7">
                                          <p:stCondLst>
                                            <p:cond delay="0"/>
                                          </p:stCondLst>
                                        </p:cTn>
                                        <p:tgtEl>
                                          <p:spTgt spid="7"/>
                                        </p:tgtEl>
                                        <p:attrNameLst>
                                          <p:attrName>ppt_x</p:attrName>
                                        </p:attrNameLst>
                                      </p:cBhvr>
                                      <p:tavLst>
                                        <p:tav fmla="#ppt_x+(8/9)*(#ppt_x-(#ppt_x-#ppt_w/2))*((1.5-1.5*$)^2-(1.5-1.5*$)^3)" tm="0">
                                          <p:val>
                                            <p:strVal val="0"/>
                                          </p:val>
                                        </p:tav>
                                        <p:tav tm="100000">
                                          <p:val>
                                            <p:strVal val="1"/>
                                          </p:val>
                                        </p:tav>
                                      </p:tavLst>
                                    </p:anim>
                                    <p:anim calcmode="lin" to="" valueType="num">
                                      <p:cBhvr>
                                        <p:cTn dur="1000" fill="hold" id="8">
                                          <p:stCondLst>
                                            <p:cond delay="0"/>
                                          </p:stCondLst>
                                        </p:cTn>
                                        <p:tgtEl>
                                          <p:spTgt spid="7"/>
                                        </p:tgtEl>
                                        <p:attrNameLst>
                                          <p:attrName>ppt_y</p:attrName>
                                        </p:attrNameLst>
                                      </p:cBhvr>
                                      <p:tavLst>
                                        <p:tav fmla="#ppt_y+(8/9)*(#ppt_y-(#ppt_y+#ppt_h/2))*((1.5-1.5*$)^2-(1.5-1.5*$)^3)" tm="0">
                                          <p:val>
                                            <p:strVal val="0"/>
                                          </p:val>
                                        </p:tav>
                                        <p:tav tm="100000">
                                          <p:val>
                                            <p:strVal val="1"/>
                                          </p:val>
                                        </p:tav>
                                      </p:tavLst>
                                    </p:anim>
                                    <p:anim calcmode="lin" to="" valueType="num">
                                      <p:cBhvr>
                                        <p:cTn dur="1000" fill="hold" id="9">
                                          <p:stCondLst>
                                            <p:cond delay="0"/>
                                          </p:stCondLst>
                                        </p:cTn>
                                        <p:tgtEl>
                                          <p:spTgt spid="7"/>
                                        </p:tgtEl>
                                        <p:attrNameLst>
                                          <p:attrName>ppt_w</p:attrName>
                                        </p:attrNameLst>
                                      </p:cBhvr>
                                      <p:tavLst>
                                        <p:tav fmla="#ppt_w+(8/9)*(#ppt_w-0)*((1.5-1.5*$)^2-(1.5-1.5*$)^3)" tm="0">
                                          <p:val>
                                            <p:strVal val="0"/>
                                          </p:val>
                                        </p:tav>
                                        <p:tav tm="100000">
                                          <p:val>
                                            <p:strVal val="1"/>
                                          </p:val>
                                        </p:tav>
                                      </p:tavLst>
                                    </p:anim>
                                    <p:anim calcmode="lin" to="" valueType="num">
                                      <p:cBhvr>
                                        <p:cTn dur="1000" fill="hold" id="10">
                                          <p:stCondLst>
                                            <p:cond delay="0"/>
                                          </p:stCondLst>
                                        </p:cTn>
                                        <p:tgtEl>
                                          <p:spTgt spid="7"/>
                                        </p:tgtEl>
                                        <p:attrNameLst>
                                          <p:attrName>ppt_h</p:attrName>
                                        </p:attrNameLst>
                                      </p:cBhvr>
                                      <p:tavLst>
                                        <p:tav fmla="#ppt_h+(8/9)*(#ppt_h-0)*((1.5-1.5*$)^2-(1.5-1.5*$)^3)" tm="0">
                                          <p:val>
                                            <p:strVal val="0"/>
                                          </p:val>
                                        </p:tav>
                                        <p:tav tm="100000">
                                          <p:val>
                                            <p:strVal val="1"/>
                                          </p:val>
                                        </p:tav>
                                      </p:tavLst>
                                    </p:anim>
                                  </p:childTnLst>
                                </p:cTn>
                              </p:par>
                              <p:par>
                                <p:cTn fill="hold" grpId="0" id="11" nodeType="withEffect" presetClass="entr" presetID="21" presetSubtype="1">
                                  <p:stCondLst>
                                    <p:cond delay="750"/>
                                  </p:stCondLst>
                                  <p:childTnLst>
                                    <p:set>
                                      <p:cBhvr>
                                        <p:cTn dur="1" fill="hold" id="12">
                                          <p:stCondLst>
                                            <p:cond delay="0"/>
                                          </p:stCondLst>
                                        </p:cTn>
                                        <p:tgtEl>
                                          <p:spTgt spid="16"/>
                                        </p:tgtEl>
                                        <p:attrNameLst>
                                          <p:attrName>style.visibility</p:attrName>
                                        </p:attrNameLst>
                                      </p:cBhvr>
                                      <p:to>
                                        <p:strVal val="visible"/>
                                      </p:to>
                                    </p:set>
                                    <p:animEffect filter="wheel(1)" transition="in">
                                      <p:cBhvr>
                                        <p:cTn dur="1250" id="13"/>
                                        <p:tgtEl>
                                          <p:spTgt spid="16"/>
                                        </p:tgtEl>
                                      </p:cBhvr>
                                    </p:animEffect>
                                  </p:childTnLst>
                                </p:cTn>
                              </p:par>
                              <p:par>
                                <p:cTn fill="hold" grpId="1" id="14" nodeType="withEffect" presetClass="emph" presetID="8" presetSubtype="0">
                                  <p:stCondLst>
                                    <p:cond delay="750"/>
                                  </p:stCondLst>
                                  <p:childTnLst>
                                    <p:animRot by="10800000">
                                      <p:cBhvr>
                                        <p:cTn dur="10" fill="hold" id="15"/>
                                        <p:tgtEl>
                                          <p:spTgt spid="16"/>
                                        </p:tgtEl>
                                        <p:attrNameLst>
                                          <p:attrName>r</p:attrName>
                                        </p:attrNameLst>
                                      </p:cBhvr>
                                    </p:animRot>
                                  </p:childTnLst>
                                </p:cTn>
                              </p:par>
                              <p:par>
                                <p:cTn fill="hold" grpId="0" id="16" nodeType="withEffect" presetClass="entr" presetID="21" presetSubtype="1">
                                  <p:stCondLst>
                                    <p:cond delay="750"/>
                                  </p:stCondLst>
                                  <p:childTnLst>
                                    <p:set>
                                      <p:cBhvr>
                                        <p:cTn dur="1" fill="hold" id="17">
                                          <p:stCondLst>
                                            <p:cond delay="0"/>
                                          </p:stCondLst>
                                        </p:cTn>
                                        <p:tgtEl>
                                          <p:spTgt spid="15"/>
                                        </p:tgtEl>
                                        <p:attrNameLst>
                                          <p:attrName>style.visibility</p:attrName>
                                        </p:attrNameLst>
                                      </p:cBhvr>
                                      <p:to>
                                        <p:strVal val="visible"/>
                                      </p:to>
                                    </p:set>
                                    <p:animEffect filter="wheel(1)" transition="in">
                                      <p:cBhvr>
                                        <p:cTn dur="1250" id="18"/>
                                        <p:tgtEl>
                                          <p:spTgt spid="15"/>
                                        </p:tgtEl>
                                      </p:cBhvr>
                                    </p:animEffect>
                                  </p:childTnLst>
                                </p:cTn>
                              </p:par>
                              <p:par>
                                <p:cTn fill="hold" grpId="0" id="19" nodeType="withEffect" presetClass="entr" presetID="21" presetSubtype="1">
                                  <p:stCondLst>
                                    <p:cond delay="750"/>
                                  </p:stCondLst>
                                  <p:childTnLst>
                                    <p:set>
                                      <p:cBhvr>
                                        <p:cTn dur="1" fill="hold" id="20">
                                          <p:stCondLst>
                                            <p:cond delay="0"/>
                                          </p:stCondLst>
                                        </p:cTn>
                                        <p:tgtEl>
                                          <p:spTgt spid="14"/>
                                        </p:tgtEl>
                                        <p:attrNameLst>
                                          <p:attrName>style.visibility</p:attrName>
                                        </p:attrNameLst>
                                      </p:cBhvr>
                                      <p:to>
                                        <p:strVal val="visible"/>
                                      </p:to>
                                    </p:set>
                                    <p:animEffect filter="wheel(1)" transition="in">
                                      <p:cBhvr>
                                        <p:cTn dur="1250" id="21"/>
                                        <p:tgtEl>
                                          <p:spTgt spid="14"/>
                                        </p:tgtEl>
                                      </p:cBhvr>
                                    </p:animEffect>
                                  </p:childTnLst>
                                </p:cTn>
                              </p:par>
                              <p:par>
                                <p:cTn fill="hold" grpId="1" id="22" nodeType="withEffect" presetClass="emph" presetID="8" presetSubtype="0">
                                  <p:stCondLst>
                                    <p:cond delay="750"/>
                                  </p:stCondLst>
                                  <p:childTnLst>
                                    <p:animRot by="10800000">
                                      <p:cBhvr>
                                        <p:cTn dur="10" fill="hold" id="23"/>
                                        <p:tgtEl>
                                          <p:spTgt spid="14"/>
                                        </p:tgtEl>
                                        <p:attrNameLst>
                                          <p:attrName>r</p:attrName>
                                        </p:attrNameLst>
                                      </p:cBhvr>
                                    </p:animRot>
                                  </p:childTnLst>
                                </p:cTn>
                              </p:par>
                              <p:par>
                                <p:cTn fill="hold" grpId="0" id="24" nodeType="withEffect" presetClass="entr" presetID="21" presetSubtype="1">
                                  <p:stCondLst>
                                    <p:cond delay="750"/>
                                  </p:stCondLst>
                                  <p:childTnLst>
                                    <p:set>
                                      <p:cBhvr>
                                        <p:cTn dur="1" fill="hold" id="25">
                                          <p:stCondLst>
                                            <p:cond delay="0"/>
                                          </p:stCondLst>
                                        </p:cTn>
                                        <p:tgtEl>
                                          <p:spTgt spid="13"/>
                                        </p:tgtEl>
                                        <p:attrNameLst>
                                          <p:attrName>style.visibility</p:attrName>
                                        </p:attrNameLst>
                                      </p:cBhvr>
                                      <p:to>
                                        <p:strVal val="visible"/>
                                      </p:to>
                                    </p:set>
                                    <p:animEffect filter="wheel(1)" transition="in">
                                      <p:cBhvr>
                                        <p:cTn dur="1250" id="26"/>
                                        <p:tgtEl>
                                          <p:spTgt spid="13"/>
                                        </p:tgtEl>
                                      </p:cBhvr>
                                    </p:animEffect>
                                  </p:childTnLst>
                                </p:cTn>
                              </p:par>
                              <p:par>
                                <p:cTn fill="hold" grpId="0" id="27" nodeType="withEffect" presetClass="entr" presetID="14" presetSubtype="10">
                                  <p:stCondLst>
                                    <p:cond delay="750"/>
                                  </p:stCondLst>
                                  <p:childTnLst>
                                    <p:set>
                                      <p:cBhvr>
                                        <p:cTn dur="1" fill="hold" id="28">
                                          <p:stCondLst>
                                            <p:cond delay="0"/>
                                          </p:stCondLst>
                                        </p:cTn>
                                        <p:tgtEl>
                                          <p:spTgt spid="17"/>
                                        </p:tgtEl>
                                        <p:attrNameLst>
                                          <p:attrName>style.visibility</p:attrName>
                                        </p:attrNameLst>
                                      </p:cBhvr>
                                      <p:to>
                                        <p:strVal val="visible"/>
                                      </p:to>
                                    </p:set>
                                    <p:animEffect filter="randombar(horizontal)" transition="in">
                                      <p:cBhvr>
                                        <p:cTn dur="500" id="29"/>
                                        <p:tgtEl>
                                          <p:spTgt spid="17"/>
                                        </p:tgtEl>
                                      </p:cBhvr>
                                    </p:animEffect>
                                  </p:childTnLst>
                                </p:cTn>
                              </p:par>
                            </p:childTnLst>
                          </p:cTn>
                        </p:par>
                        <p:par>
                          <p:cTn fill="hold" id="30" nodeType="afterGroup">
                            <p:stCondLst>
                              <p:cond delay="2000"/>
                            </p:stCondLst>
                            <p:childTnLst>
                              <p:par>
                                <p:cTn fill="hold" grpId="0" id="31" nodeType="afterEffect" presetClass="entr" presetID="10" presetSubtype="0">
                                  <p:stCondLst>
                                    <p:cond delay="0"/>
                                  </p:stCondLst>
                                  <p:childTnLst>
                                    <p:set>
                                      <p:cBhvr>
                                        <p:cTn dur="1" fill="hold" id="32">
                                          <p:stCondLst>
                                            <p:cond delay="0"/>
                                          </p:stCondLst>
                                        </p:cTn>
                                        <p:tgtEl>
                                          <p:spTgt spid="29"/>
                                        </p:tgtEl>
                                        <p:attrNameLst>
                                          <p:attrName>style.visibility</p:attrName>
                                        </p:attrNameLst>
                                      </p:cBhvr>
                                      <p:to>
                                        <p:strVal val="visible"/>
                                      </p:to>
                                    </p:set>
                                    <p:animEffect filter="fade" transition="in">
                                      <p:cBhvr>
                                        <p:cTn dur="750" id="33"/>
                                        <p:tgtEl>
                                          <p:spTgt spid="29"/>
                                        </p:tgtEl>
                                      </p:cBhvr>
                                    </p:animEffect>
                                  </p:childTnLst>
                                </p:cTn>
                              </p:par>
                              <p:par>
                                <p:cTn decel="100000" fill="hold" grpId="1" id="34" nodeType="withEffect" presetClass="path" presetID="35" presetSubtype="0">
                                  <p:stCondLst>
                                    <p:cond delay="0"/>
                                  </p:stCondLst>
                                  <p:childTnLst>
                                    <p:animMotion origin="layout" path="M 1.45833E-06 -3.7037E-07 L -0.04557 -3.7037E-07" pathEditMode="relative" ptsTypes="AA" rAng="0">
                                      <p:cBhvr>
                                        <p:cTn dur="1500" fill="hold" id="35" spd="-100000"/>
                                        <p:tgtEl>
                                          <p:spTgt spid="29"/>
                                        </p:tgtEl>
                                        <p:attrNameLst>
                                          <p:attrName>ppt_x</p:attrName>
                                          <p:attrName>ppt_y</p:attrName>
                                        </p:attrNameLst>
                                      </p:cBhvr>
                                      <p:rCtr x="-2279" y="0"/>
                                    </p:animMotion>
                                  </p:childTnLst>
                                </p:cTn>
                              </p:par>
                              <p:par>
                                <p:cTn fill="hold" grpId="0" id="36" nodeType="withEffect" presetClass="entr" presetID="10" presetSubtype="0">
                                  <p:stCondLst>
                                    <p:cond delay="250"/>
                                  </p:stCondLst>
                                  <p:childTnLst>
                                    <p:set>
                                      <p:cBhvr>
                                        <p:cTn dur="1" fill="hold" id="37">
                                          <p:stCondLst>
                                            <p:cond delay="0"/>
                                          </p:stCondLst>
                                        </p:cTn>
                                        <p:tgtEl>
                                          <p:spTgt spid="30"/>
                                        </p:tgtEl>
                                        <p:attrNameLst>
                                          <p:attrName>style.visibility</p:attrName>
                                        </p:attrNameLst>
                                      </p:cBhvr>
                                      <p:to>
                                        <p:strVal val="visible"/>
                                      </p:to>
                                    </p:set>
                                    <p:animEffect filter="fade" transition="in">
                                      <p:cBhvr>
                                        <p:cTn dur="750" id="38"/>
                                        <p:tgtEl>
                                          <p:spTgt spid="30"/>
                                        </p:tgtEl>
                                      </p:cBhvr>
                                    </p:animEffect>
                                  </p:childTnLst>
                                </p:cTn>
                              </p:par>
                              <p:par>
                                <p:cTn decel="100000" fill="hold" grpId="1" id="39" nodeType="withEffect" presetClass="path" presetID="35" presetSubtype="0">
                                  <p:stCondLst>
                                    <p:cond delay="250"/>
                                  </p:stCondLst>
                                  <p:childTnLst>
                                    <p:animMotion origin="layout" path="M 2.77556E-17 -4.07407E-06 L -0.04557 -4.07407E-06" pathEditMode="relative" ptsTypes="AA" rAng="0">
                                      <p:cBhvr>
                                        <p:cTn dur="1500" fill="hold" id="40" spd="-100000"/>
                                        <p:tgtEl>
                                          <p:spTgt spid="30"/>
                                        </p:tgtEl>
                                        <p:attrNameLst>
                                          <p:attrName>ppt_x</p:attrName>
                                          <p:attrName>ppt_y</p:attrName>
                                        </p:attrNameLst>
                                      </p:cBhvr>
                                      <p:rCtr x="-2279" y="0"/>
                                    </p:animMotion>
                                  </p:childTnLst>
                                </p:cTn>
                              </p:par>
                            </p:childTnLst>
                          </p:cTn>
                        </p:par>
                        <p:par>
                          <p:cTn fill="hold" id="41" nodeType="afterGroup">
                            <p:stCondLst>
                              <p:cond delay="3750"/>
                            </p:stCondLst>
                            <p:childTnLst>
                              <p:par>
                                <p:cTn fill="hold" grpId="0" id="42" nodeType="afterEffect" presetClass="entr" presetID="14" presetSubtype="10">
                                  <p:stCondLst>
                                    <p:cond delay="0"/>
                                  </p:stCondLst>
                                  <p:childTnLst>
                                    <p:set>
                                      <p:cBhvr>
                                        <p:cTn dur="1" fill="hold" id="43">
                                          <p:stCondLst>
                                            <p:cond delay="0"/>
                                          </p:stCondLst>
                                        </p:cTn>
                                        <p:tgtEl>
                                          <p:spTgt spid="31"/>
                                        </p:tgtEl>
                                        <p:attrNameLst>
                                          <p:attrName>style.visibility</p:attrName>
                                        </p:attrNameLst>
                                      </p:cBhvr>
                                      <p:to>
                                        <p:strVal val="visible"/>
                                      </p:to>
                                    </p:set>
                                    <p:animEffect filter="randombar(horizontal)" transition="in">
                                      <p:cBhvr>
                                        <p:cTn dur="500" id="44"/>
                                        <p:tgtEl>
                                          <p:spTgt spid="31"/>
                                        </p:tgtEl>
                                      </p:cBhvr>
                                    </p:animEffect>
                                  </p:childTnLst>
                                </p:cTn>
                              </p:par>
                            </p:childTnLst>
                          </p:cTn>
                        </p:par>
                        <p:par>
                          <p:cTn fill="hold" id="45" nodeType="afterGroup">
                            <p:stCondLst>
                              <p:cond delay="4250"/>
                            </p:stCondLst>
                            <p:childTnLst>
                              <p:par>
                                <p:cTn decel="100000" fill="hold" id="46" nodeType="afterEffect" presetClass="entr" presetID="2" presetSubtype="4">
                                  <p:stCondLst>
                                    <p:cond delay="0"/>
                                  </p:stCondLst>
                                  <p:childTnLst>
                                    <p:set>
                                      <p:cBhvr>
                                        <p:cTn dur="1" fill="hold" id="47">
                                          <p:stCondLst>
                                            <p:cond delay="0"/>
                                          </p:stCondLst>
                                        </p:cTn>
                                        <p:tgtEl>
                                          <p:spTgt spid="32"/>
                                        </p:tgtEl>
                                        <p:attrNameLst>
                                          <p:attrName>style.visibility</p:attrName>
                                        </p:attrNameLst>
                                      </p:cBhvr>
                                      <p:to>
                                        <p:strVal val="visible"/>
                                      </p:to>
                                    </p:set>
                                    <p:anim calcmode="lin" valueType="num">
                                      <p:cBhvr additive="base">
                                        <p:cTn dur="1500" fill="hold" id="48"/>
                                        <p:tgtEl>
                                          <p:spTgt spid="32"/>
                                        </p:tgtEl>
                                        <p:attrNameLst>
                                          <p:attrName>ppt_x</p:attrName>
                                        </p:attrNameLst>
                                      </p:cBhvr>
                                      <p:tavLst>
                                        <p:tav tm="0">
                                          <p:val>
                                            <p:strVal val="#ppt_x"/>
                                          </p:val>
                                        </p:tav>
                                        <p:tav tm="100000">
                                          <p:val>
                                            <p:strVal val="#ppt_x"/>
                                          </p:val>
                                        </p:tav>
                                      </p:tavLst>
                                    </p:anim>
                                    <p:anim calcmode="lin" valueType="num">
                                      <p:cBhvr additive="base">
                                        <p:cTn dur="1500" fill="hold" id="49"/>
                                        <p:tgtEl>
                                          <p:spTgt spid="32"/>
                                        </p:tgtEl>
                                        <p:attrNameLst>
                                          <p:attrName>ppt_y</p:attrName>
                                        </p:attrNameLst>
                                      </p:cBhvr>
                                      <p:tavLst>
                                        <p:tav tm="0">
                                          <p:val>
                                            <p:strVal val="1+#ppt_h/2"/>
                                          </p:val>
                                        </p:tav>
                                        <p:tav tm="100000">
                                          <p:val>
                                            <p:strVal val="#ppt_y"/>
                                          </p:val>
                                        </p:tav>
                                      </p:tavLst>
                                    </p:anim>
                                  </p:childTnLst>
                                </p:cTn>
                              </p:par>
                              <p:par>
                                <p:cTn decel="100000" fill="hold" id="50" nodeType="withEffect" presetClass="entr" presetID="2" presetSubtype="4">
                                  <p:stCondLst>
                                    <p:cond delay="500"/>
                                  </p:stCondLst>
                                  <p:childTnLst>
                                    <p:set>
                                      <p:cBhvr>
                                        <p:cTn dur="1" fill="hold" id="51">
                                          <p:stCondLst>
                                            <p:cond delay="0"/>
                                          </p:stCondLst>
                                        </p:cTn>
                                        <p:tgtEl>
                                          <p:spTgt spid="61"/>
                                        </p:tgtEl>
                                        <p:attrNameLst>
                                          <p:attrName>style.visibility</p:attrName>
                                        </p:attrNameLst>
                                      </p:cBhvr>
                                      <p:to>
                                        <p:strVal val="visible"/>
                                      </p:to>
                                    </p:set>
                                    <p:anim calcmode="lin" valueType="num">
                                      <p:cBhvr additive="base">
                                        <p:cTn dur="1500" fill="hold" id="52"/>
                                        <p:tgtEl>
                                          <p:spTgt spid="61"/>
                                        </p:tgtEl>
                                        <p:attrNameLst>
                                          <p:attrName>ppt_x</p:attrName>
                                        </p:attrNameLst>
                                      </p:cBhvr>
                                      <p:tavLst>
                                        <p:tav tm="0">
                                          <p:val>
                                            <p:strVal val="#ppt_x"/>
                                          </p:val>
                                        </p:tav>
                                        <p:tav tm="100000">
                                          <p:val>
                                            <p:strVal val="#ppt_x"/>
                                          </p:val>
                                        </p:tav>
                                      </p:tavLst>
                                    </p:anim>
                                    <p:anim calcmode="lin" valueType="num">
                                      <p:cBhvr additive="base">
                                        <p:cTn dur="1500" fill="hold" id="53"/>
                                        <p:tgtEl>
                                          <p:spTgt spid="61"/>
                                        </p:tgtEl>
                                        <p:attrNameLst>
                                          <p:attrName>ppt_y</p:attrName>
                                        </p:attrNameLst>
                                      </p:cBhvr>
                                      <p:tavLst>
                                        <p:tav tm="0">
                                          <p:val>
                                            <p:strVal val="1+#ppt_h/2"/>
                                          </p:val>
                                        </p:tav>
                                        <p:tav tm="100000">
                                          <p:val>
                                            <p:strVal val="#ppt_y"/>
                                          </p:val>
                                        </p:tav>
                                      </p:tavLst>
                                    </p:anim>
                                  </p:childTnLst>
                                </p:cTn>
                              </p:par>
                            </p:childTnLst>
                          </p:cTn>
                        </p:par>
                        <p:par>
                          <p:cTn fill="hold" id="54" nodeType="afterGroup">
                            <p:stCondLst>
                              <p:cond delay="6250"/>
                            </p:stCondLst>
                            <p:childTnLst>
                              <p:par>
                                <p:cTn decel="100000" fill="hold" id="55" nodeType="afterEffect" presetClass="entr" presetID="2" presetSubtype="4">
                                  <p:stCondLst>
                                    <p:cond delay="0"/>
                                  </p:stCondLst>
                                  <p:childTnLst>
                                    <p:set>
                                      <p:cBhvr>
                                        <p:cTn dur="1" fill="hold" id="56">
                                          <p:stCondLst>
                                            <p:cond delay="0"/>
                                          </p:stCondLst>
                                        </p:cTn>
                                        <p:tgtEl>
                                          <p:spTgt spid="90"/>
                                        </p:tgtEl>
                                        <p:attrNameLst>
                                          <p:attrName>style.visibility</p:attrName>
                                        </p:attrNameLst>
                                      </p:cBhvr>
                                      <p:to>
                                        <p:strVal val="visible"/>
                                      </p:to>
                                    </p:set>
                                    <p:anim calcmode="lin" valueType="num">
                                      <p:cBhvr additive="base">
                                        <p:cTn dur="1500" fill="hold" id="57"/>
                                        <p:tgtEl>
                                          <p:spTgt spid="90"/>
                                        </p:tgtEl>
                                        <p:attrNameLst>
                                          <p:attrName>ppt_x</p:attrName>
                                        </p:attrNameLst>
                                      </p:cBhvr>
                                      <p:tavLst>
                                        <p:tav tm="0">
                                          <p:val>
                                            <p:strVal val="#ppt_x"/>
                                          </p:val>
                                        </p:tav>
                                        <p:tav tm="100000">
                                          <p:val>
                                            <p:strVal val="#ppt_x"/>
                                          </p:val>
                                        </p:tav>
                                      </p:tavLst>
                                    </p:anim>
                                    <p:anim calcmode="lin" valueType="num">
                                      <p:cBhvr additive="base">
                                        <p:cTn dur="1500" fill="hold" id="58"/>
                                        <p:tgtEl>
                                          <p:spTgt spid="90"/>
                                        </p:tgtEl>
                                        <p:attrNameLst>
                                          <p:attrName>ppt_y</p:attrName>
                                        </p:attrNameLst>
                                      </p:cBhvr>
                                      <p:tavLst>
                                        <p:tav tm="0">
                                          <p:val>
                                            <p:strVal val="1+#ppt_h/2"/>
                                          </p:val>
                                        </p:tav>
                                        <p:tav tm="100000">
                                          <p:val>
                                            <p:strVal val="#ppt_y"/>
                                          </p:val>
                                        </p:tav>
                                      </p:tavLst>
                                    </p:anim>
                                  </p:childTnLst>
                                </p:cTn>
                              </p:par>
                              <p:par>
                                <p:cTn decel="100000" fill="hold" grpId="0" id="59" nodeType="withEffect" presetClass="entr" presetID="2" presetSubtype="4">
                                  <p:stCondLst>
                                    <p:cond delay="0"/>
                                  </p:stCondLst>
                                  <p:childTnLst>
                                    <p:set>
                                      <p:cBhvr>
                                        <p:cTn dur="1" fill="hold" id="60">
                                          <p:stCondLst>
                                            <p:cond delay="0"/>
                                          </p:stCondLst>
                                        </p:cTn>
                                        <p:tgtEl>
                                          <p:spTgt spid="28"/>
                                        </p:tgtEl>
                                        <p:attrNameLst>
                                          <p:attrName>style.visibility</p:attrName>
                                        </p:attrNameLst>
                                      </p:cBhvr>
                                      <p:to>
                                        <p:strVal val="visible"/>
                                      </p:to>
                                    </p:set>
                                    <p:anim calcmode="lin" valueType="num">
                                      <p:cBhvr additive="base">
                                        <p:cTn dur="1500" fill="hold" id="61"/>
                                        <p:tgtEl>
                                          <p:spTgt spid="28"/>
                                        </p:tgtEl>
                                        <p:attrNameLst>
                                          <p:attrName>ppt_x</p:attrName>
                                        </p:attrNameLst>
                                      </p:cBhvr>
                                      <p:tavLst>
                                        <p:tav tm="0">
                                          <p:val>
                                            <p:strVal val="#ppt_x"/>
                                          </p:val>
                                        </p:tav>
                                        <p:tav tm="100000">
                                          <p:val>
                                            <p:strVal val="#ppt_x"/>
                                          </p:val>
                                        </p:tav>
                                      </p:tavLst>
                                    </p:anim>
                                    <p:anim calcmode="lin" valueType="num">
                                      <p:cBhvr additive="base">
                                        <p:cTn dur="1500" fill="hold" id="62"/>
                                        <p:tgtEl>
                                          <p:spTgt spid="28"/>
                                        </p:tgtEl>
                                        <p:attrNameLst>
                                          <p:attrName>ppt_y</p:attrName>
                                        </p:attrNameLst>
                                      </p:cBhvr>
                                      <p:tavLst>
                                        <p:tav tm="0">
                                          <p:val>
                                            <p:strVal val="1+#ppt_h/2"/>
                                          </p:val>
                                        </p:tav>
                                        <p:tav tm="100000">
                                          <p:val>
                                            <p:strVal val="#ppt_y"/>
                                          </p:val>
                                        </p:tav>
                                      </p:tavLst>
                                    </p:anim>
                                  </p:childTnLst>
                                </p:cTn>
                              </p:par>
                            </p:childTnLst>
                          </p:cTn>
                        </p:par>
                        <p:par>
                          <p:cTn fill="hold" id="63" nodeType="afterGroup">
                            <p:stCondLst>
                              <p:cond delay="7750"/>
                            </p:stCondLst>
                            <p:childTnLst>
                              <p:par>
                                <p:cTn fill="hold" id="64" nodeType="afterEffect" presetClass="entr" presetID="14" presetSubtype="10">
                                  <p:stCondLst>
                                    <p:cond delay="0"/>
                                  </p:stCondLst>
                                  <p:childTnLst>
                                    <p:set>
                                      <p:cBhvr>
                                        <p:cTn dur="1" fill="hold" id="65">
                                          <p:stCondLst>
                                            <p:cond delay="0"/>
                                          </p:stCondLst>
                                        </p:cTn>
                                        <p:tgtEl>
                                          <p:spTgt spid="91"/>
                                        </p:tgtEl>
                                        <p:attrNameLst>
                                          <p:attrName>style.visibility</p:attrName>
                                        </p:attrNameLst>
                                      </p:cBhvr>
                                      <p:to>
                                        <p:strVal val="visible"/>
                                      </p:to>
                                    </p:set>
                                    <p:animEffect filter="randombar(horizontal)" transition="in">
                                      <p:cBhvr>
                                        <p:cTn dur="500" id="66"/>
                                        <p:tgtEl>
                                          <p:spTgt spid="91"/>
                                        </p:tgtEl>
                                      </p:cBhvr>
                                    </p:animEffect>
                                  </p:childTnLst>
                                </p:cTn>
                              </p:par>
                            </p:childTnLst>
                          </p:cTn>
                        </p:par>
                        <p:par>
                          <p:cTn fill="hold" id="67" nodeType="afterGroup">
                            <p:stCondLst>
                              <p:cond delay="8250"/>
                            </p:stCondLst>
                            <p:childTnLst>
                              <p:par>
                                <p:cTn fill="hold" id="68" nodeType="afterEffect" presetClass="entr" presetID="14" presetSubtype="10">
                                  <p:stCondLst>
                                    <p:cond delay="0"/>
                                  </p:stCondLst>
                                  <p:childTnLst>
                                    <p:set>
                                      <p:cBhvr>
                                        <p:cTn dur="1" fill="hold" id="69">
                                          <p:stCondLst>
                                            <p:cond delay="0"/>
                                          </p:stCondLst>
                                        </p:cTn>
                                        <p:tgtEl>
                                          <p:spTgt spid="97"/>
                                        </p:tgtEl>
                                        <p:attrNameLst>
                                          <p:attrName>style.visibility</p:attrName>
                                        </p:attrNameLst>
                                      </p:cBhvr>
                                      <p:to>
                                        <p:strVal val="visible"/>
                                      </p:to>
                                    </p:set>
                                    <p:animEffect filter="randombar(horizontal)" transition="in">
                                      <p:cBhvr>
                                        <p:cTn dur="500" id="70"/>
                                        <p:tgtEl>
                                          <p:spTgt spid="9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13"/>
      <p:bldP grpId="0" spid="14"/>
      <p:bldP grpId="1" spid="14"/>
      <p:bldP grpId="0" spid="15"/>
      <p:bldP grpId="0" spid="16"/>
      <p:bldP grpId="1" spid="16"/>
      <p:bldP grpId="0" spid="17"/>
      <p:bldP grpId="0" spid="28"/>
      <p:bldP grpId="0" spid="29"/>
      <p:bldP grpId="1" spid="29"/>
      <p:bldP grpId="0" spid="30"/>
      <p:bldP grpId="1" spid="30"/>
      <p:bldP grpId="0" spid="31"/>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MH_SubTitle_1">
            <a:extLst>
              <a:ext uri="{FF2B5EF4-FFF2-40B4-BE49-F238E27FC236}">
                <a16:creationId xmlns:a16="http://schemas.microsoft.com/office/drawing/2014/main" id="{531C6404-CB49-4754-8EC8-2289594FE152}"/>
              </a:ext>
            </a:extLst>
          </p:cNvPr>
          <p:cNvSpPr txBox="1"/>
          <p:nvPr>
            <p:custDataLst>
              <p:tags r:id="rId2"/>
            </p:custDataLst>
          </p:nvPr>
        </p:nvSpPr>
        <p:spPr>
          <a:xfrm>
            <a:off x="1736142" y="426067"/>
            <a:ext cx="2181164" cy="365760"/>
          </a:xfrm>
          <a:prstGeom prst="rect">
            <a:avLst/>
          </a:prstGeom>
          <a:noFill/>
        </p:spPr>
        <p:txBody>
          <a:bodyPr anchor="ctr" bIns="0" lIns="0" rIns="0" tIns="0" wrap="square">
            <a:spAutoFit/>
          </a:bodyPr>
          <a:lstStyle/>
          <a:p>
            <a:r>
              <a:rPr altLang="en-US" lang="zh-CN" sz="2400">
                <a:latin typeface="+mn-ea"/>
                <a:sym charset="0" panose="020b0604020202020204" pitchFamily="34" typeface="Arial"/>
              </a:rPr>
              <a:t>未来发展规划</a:t>
            </a:r>
          </a:p>
        </p:txBody>
      </p:sp>
      <p:sp>
        <p:nvSpPr>
          <p:cNvPr id="13" name="矩形: 圆角 12">
            <a:extLst>
              <a:ext uri="{FF2B5EF4-FFF2-40B4-BE49-F238E27FC236}">
                <a16:creationId xmlns:a16="http://schemas.microsoft.com/office/drawing/2014/main" id="{41CFE322-8C56-4FB1-AEAC-F9A18ED58863}"/>
              </a:ext>
            </a:extLst>
          </p:cNvPr>
          <p:cNvSpPr/>
          <p:nvPr/>
        </p:nvSpPr>
        <p:spPr>
          <a:xfrm>
            <a:off x="500702" y="238527"/>
            <a:ext cx="383554" cy="764827"/>
          </a:xfrm>
          <a:prstGeom prst="roundRect">
            <a:avLst>
              <a:gd fmla="val 50000" name="adj"/>
            </a:avLst>
          </a:prstGeom>
          <a:noFill/>
          <a:ln w="57150">
            <a:gradFill flip="none" rotWithShape="1">
              <a:gsLst>
                <a:gs pos="0">
                  <a:schemeClr val="bg1"/>
                </a:gs>
                <a:gs pos="74000">
                  <a:schemeClr val="bg1">
                    <a:alpha val="0"/>
                  </a:schemeClr>
                </a:gs>
              </a:gsLst>
              <a:lin ang="27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cs typeface="+mn-ea"/>
              <a:sym typeface="+mn-lt"/>
            </a:endParaRPr>
          </a:p>
        </p:txBody>
      </p:sp>
      <p:sp>
        <p:nvSpPr>
          <p:cNvPr id="14" name="矩形: 圆角 13">
            <a:extLst>
              <a:ext uri="{FF2B5EF4-FFF2-40B4-BE49-F238E27FC236}">
                <a16:creationId xmlns:a16="http://schemas.microsoft.com/office/drawing/2014/main" id="{3EA020CC-5CD9-43A9-808E-D8BFAE55F43A}"/>
              </a:ext>
            </a:extLst>
          </p:cNvPr>
          <p:cNvSpPr/>
          <p:nvPr/>
        </p:nvSpPr>
        <p:spPr>
          <a:xfrm>
            <a:off x="546270" y="308177"/>
            <a:ext cx="278203" cy="642091"/>
          </a:xfrm>
          <a:prstGeom prst="roundRect">
            <a:avLst>
              <a:gd fmla="val 50000" name="adj"/>
            </a:avLst>
          </a:prstGeom>
          <a:noFill/>
          <a:ln w="19050">
            <a:solidFill>
              <a:schemeClr val="bg1">
                <a:alpha val="67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cs typeface="+mn-ea"/>
              <a:sym typeface="+mn-lt"/>
            </a:endParaRPr>
          </a:p>
        </p:txBody>
      </p:sp>
      <p:sp>
        <p:nvSpPr>
          <p:cNvPr id="15" name="矩形: 圆角 14">
            <a:extLst>
              <a:ext uri="{FF2B5EF4-FFF2-40B4-BE49-F238E27FC236}">
                <a16:creationId xmlns:a16="http://schemas.microsoft.com/office/drawing/2014/main" id="{55C95D34-5B37-4587-89CA-ACC5A2E61EA5}"/>
              </a:ext>
            </a:extLst>
          </p:cNvPr>
          <p:cNvSpPr/>
          <p:nvPr/>
        </p:nvSpPr>
        <p:spPr>
          <a:xfrm>
            <a:off x="588300" y="367456"/>
            <a:ext cx="181031" cy="537629"/>
          </a:xfrm>
          <a:prstGeom prst="roundRect">
            <a:avLst>
              <a:gd fmla="val 50000" name="adj"/>
            </a:avLst>
          </a:prstGeom>
          <a:noFill/>
          <a:ln w="19050">
            <a:solidFill>
              <a:schemeClr val="bg1">
                <a:alpha val="56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cs typeface="+mn-ea"/>
              <a:sym typeface="+mn-lt"/>
            </a:endParaRPr>
          </a:p>
        </p:txBody>
      </p:sp>
      <p:sp>
        <p:nvSpPr>
          <p:cNvPr id="16" name="矩形: 圆角 15">
            <a:extLst>
              <a:ext uri="{FF2B5EF4-FFF2-40B4-BE49-F238E27FC236}">
                <a16:creationId xmlns:a16="http://schemas.microsoft.com/office/drawing/2014/main" id="{F0460AEC-921B-4BA3-B6A7-F727A8FAC0FD}"/>
              </a:ext>
            </a:extLst>
          </p:cNvPr>
          <p:cNvSpPr/>
          <p:nvPr/>
        </p:nvSpPr>
        <p:spPr>
          <a:xfrm>
            <a:off x="627038" y="424281"/>
            <a:ext cx="91469" cy="437489"/>
          </a:xfrm>
          <a:prstGeom prst="roundRect">
            <a:avLst>
              <a:gd fmla="val 50000" name="adj"/>
            </a:avLst>
          </a:prstGeom>
          <a:noFill/>
          <a:ln w="19050">
            <a:solidFill>
              <a:schemeClr val="bg1">
                <a:alpha val="34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cs typeface="+mn-ea"/>
              <a:sym typeface="+mn-lt"/>
            </a:endParaRPr>
          </a:p>
        </p:txBody>
      </p:sp>
      <p:sp>
        <p:nvSpPr>
          <p:cNvPr id="17" name="文本框 16">
            <a:extLst>
              <a:ext uri="{FF2B5EF4-FFF2-40B4-BE49-F238E27FC236}">
                <a16:creationId xmlns:a16="http://schemas.microsoft.com/office/drawing/2014/main" id="{6DA7CD1E-08DE-4CFF-8B0C-38DF15E79827}"/>
              </a:ext>
            </a:extLst>
          </p:cNvPr>
          <p:cNvSpPr txBox="1"/>
          <p:nvPr/>
        </p:nvSpPr>
        <p:spPr>
          <a:xfrm>
            <a:off x="769331" y="-63500"/>
            <a:ext cx="415132" cy="1188720"/>
          </a:xfrm>
          <a:prstGeom prst="rect">
            <a:avLst/>
          </a:prstGeom>
          <a:noFill/>
        </p:spPr>
        <p:txBody>
          <a:bodyPr rtlCol="0" wrap="square">
            <a:spAutoFit/>
          </a:bodyPr>
          <a:lstStyle/>
          <a:p>
            <a:r>
              <a:rPr altLang="zh-CN" lang="en-US" sz="7200">
                <a:gradFill flip="none" rotWithShape="1">
                  <a:gsLst>
                    <a:gs pos="0">
                      <a:schemeClr val="bg1"/>
                    </a:gs>
                    <a:gs pos="100000">
                      <a:schemeClr val="bg1">
                        <a:shade val="100000"/>
                        <a:satMod val="115000"/>
                        <a:alpha val="0"/>
                      </a:schemeClr>
                    </a:gs>
                  </a:gsLst>
                  <a:lin ang="0" scaled="1"/>
                </a:gradFill>
                <a:latin charset="0" panose="020b0502040204020203" pitchFamily="34" typeface="Bahnschrift Light"/>
                <a:ea charset="-122" panose="02010600010101010101" pitchFamily="2" typeface="Aa润行体 (非商业使用)"/>
              </a:rPr>
              <a:t>4</a:t>
            </a:r>
          </a:p>
        </p:txBody>
      </p:sp>
      <p:cxnSp>
        <p:nvCxnSpPr>
          <p:cNvPr id="46" name="Straight Connector 16">
            <a:extLst>
              <a:ext uri="{FF2B5EF4-FFF2-40B4-BE49-F238E27FC236}">
                <a16:creationId xmlns:a16="http://schemas.microsoft.com/office/drawing/2014/main" id="{B3B0F774-00AC-4FB2-B44B-7EC7F607DDDA}"/>
              </a:ext>
            </a:extLst>
          </p:cNvPr>
          <p:cNvCxnSpPr/>
          <p:nvPr/>
        </p:nvCxnSpPr>
        <p:spPr>
          <a:xfrm flipH="1">
            <a:off x="6377760" y="3876077"/>
            <a:ext cx="0" cy="1511688"/>
          </a:xfrm>
          <a:prstGeom prst="straightConnector1">
            <a:avLst/>
          </a:prstGeom>
          <a:noFill/>
          <a:ln algn="ctr" cap="rnd" cmpd="sng" w="28575">
            <a:solidFill>
              <a:srgbClr val="A8ACB9"/>
            </a:solidFill>
            <a:prstDash val="sysDot"/>
            <a:round/>
            <a:headEnd type="oval"/>
            <a:tailEnd len="med" type="oval" w="med"/>
          </a:ln>
          <a:effectLst/>
        </p:spPr>
      </p:cxnSp>
      <p:sp>
        <p:nvSpPr>
          <p:cNvPr id="47" name="Oval 38">
            <a:extLst>
              <a:ext uri="{FF2B5EF4-FFF2-40B4-BE49-F238E27FC236}">
                <a16:creationId xmlns:a16="http://schemas.microsoft.com/office/drawing/2014/main" id="{CF11FF8E-B7F7-4A7F-A1CB-4E4CD0B7C8DD}"/>
              </a:ext>
            </a:extLst>
          </p:cNvPr>
          <p:cNvSpPr>
            <a:spLocks noChangeAspect="1"/>
          </p:cNvSpPr>
          <p:nvPr/>
        </p:nvSpPr>
        <p:spPr>
          <a:xfrm>
            <a:off x="6002929" y="4245016"/>
            <a:ext cx="754586" cy="753312"/>
          </a:xfrm>
          <a:prstGeom prst="ellipse">
            <a:avLst/>
          </a:prstGeom>
          <a:solidFill>
            <a:srgbClr val="317ABB"/>
          </a:solidFill>
          <a:ln algn="ctr" cap="flat" cmpd="sng" w="12700">
            <a:noFill/>
            <a:prstDash val="solid"/>
            <a:miter lim="800000"/>
          </a:ln>
          <a:effectLst>
            <a:outerShdw algn="tl" blurRad="508000" dir="5400000" dist="190500" rotWithShape="0">
              <a:srgbClr val="595F6F">
                <a:alpha val="55000"/>
              </a:srgbClr>
            </a:outerShdw>
          </a:effectLst>
        </p:spPr>
        <p:style>
          <a:lnRef idx="0">
            <a:scrgbClr b="0" g="0" r="0"/>
          </a:lnRef>
          <a:fillRef idx="0">
            <a:scrgbClr b="0" g="0" r="0"/>
          </a:fillRef>
          <a:effectRef idx="0">
            <a:scrgbClr b="0" g="0" r="0"/>
          </a:effectRef>
          <a:fontRef idx="major"/>
        </p:style>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r>
              <a:rPr b="0" baseline="0" cap="none" i="0" kern="0" kumimoji="0" lang="en-US" noProof="0" normalizeH="0" spc="0" strike="noStrike" sz="1800" u="none">
                <a:ln>
                  <a:noFill/>
                </a:ln>
                <a:solidFill>
                  <a:schemeClr val="bg1"/>
                </a:solidFill>
                <a:effectLst/>
                <a:uLnTx/>
                <a:uFillTx/>
                <a:latin charset="-122" panose="020b0503020204020204" pitchFamily="34" typeface="微软雅黑"/>
                <a:ea charset="-122" panose="020b0503020204020204" pitchFamily="34" typeface="微软雅黑"/>
                <a:cs typeface="+mn-cs"/>
              </a:rPr>
              <a:t>vs</a:t>
            </a:r>
          </a:p>
        </p:txBody>
      </p:sp>
      <p:sp>
        <p:nvSpPr>
          <p:cNvPr id="48" name="TextBox 5">
            <a:extLst>
              <a:ext uri="{FF2B5EF4-FFF2-40B4-BE49-F238E27FC236}">
                <a16:creationId xmlns:a16="http://schemas.microsoft.com/office/drawing/2014/main" id="{3AF6974D-C777-4656-B38D-BBAE8BEFEF3B}"/>
              </a:ext>
            </a:extLst>
          </p:cNvPr>
          <p:cNvSpPr txBox="1"/>
          <p:nvPr/>
        </p:nvSpPr>
        <p:spPr>
          <a:xfrm>
            <a:off x="729429" y="2295814"/>
            <a:ext cx="1333817" cy="762000"/>
          </a:xfrm>
          <a:prstGeom prst="rect">
            <a:avLst/>
          </a:prstGeom>
          <a:noFill/>
        </p:spPr>
        <p:txBody>
          <a:bodyPr rtlCol="0" wrap="none">
            <a:spAutoFit/>
          </a:bodyPr>
          <a:lstStyle/>
          <a:p>
            <a:r>
              <a:rPr lang="en-US" sz="4400">
                <a:latin charset="-122" panose="020b0503020204020204" pitchFamily="34" typeface="微软雅黑"/>
                <a:ea charset="-122" panose="020b0503020204020204" pitchFamily="34" typeface="微软雅黑"/>
              </a:rPr>
              <a:t>68%</a:t>
            </a:r>
          </a:p>
        </p:txBody>
      </p:sp>
      <p:grpSp>
        <p:nvGrpSpPr>
          <p:cNvPr id="49" name="组合 48">
            <a:extLst>
              <a:ext uri="{FF2B5EF4-FFF2-40B4-BE49-F238E27FC236}">
                <a16:creationId xmlns:a16="http://schemas.microsoft.com/office/drawing/2014/main" id="{6D54199E-EA95-472C-BAE5-117145AB28A7}"/>
              </a:ext>
            </a:extLst>
          </p:cNvPr>
          <p:cNvGrpSpPr/>
          <p:nvPr/>
        </p:nvGrpSpPr>
        <p:grpSpPr>
          <a:xfrm>
            <a:off x="2045815" y="3929068"/>
            <a:ext cx="3279476" cy="1630760"/>
            <a:chOff x="2241876" y="3516318"/>
            <a:chExt cx="3279476" cy="1630760"/>
          </a:xfrm>
        </p:grpSpPr>
        <p:sp>
          <p:nvSpPr>
            <p:cNvPr id="50" name="Rectangle 7">
              <a:extLst>
                <a:ext uri="{FF2B5EF4-FFF2-40B4-BE49-F238E27FC236}">
                  <a16:creationId xmlns:a16="http://schemas.microsoft.com/office/drawing/2014/main" id="{CCA045FB-134A-4F1F-87C4-1B93FD665E58}"/>
                </a:ext>
              </a:extLst>
            </p:cNvPr>
            <p:cNvSpPr/>
            <p:nvPr/>
          </p:nvSpPr>
          <p:spPr>
            <a:xfrm>
              <a:off x="2546614" y="3990888"/>
              <a:ext cx="370264" cy="898087"/>
            </a:xfrm>
            <a:prstGeom prst="rect">
              <a:avLst/>
            </a:prstGeom>
            <a:solidFill>
              <a:srgbClr val="A8ACB9"/>
            </a:solidFill>
            <a:ln algn="ctr" cap="flat" cmpd="sng" w="12700">
              <a:noFill/>
              <a:prstDash val="solid"/>
              <a:miter lim="800000"/>
            </a:ln>
            <a:effectLst/>
          </p:spPr>
          <p:style>
            <a:lnRef idx="0">
              <a:scrgbClr b="0" g="0" r="0"/>
            </a:lnRef>
            <a:fillRef idx="0">
              <a:scrgbClr b="0" g="0" r="0"/>
            </a:fillRef>
            <a:effectRef idx="0">
              <a:scrgbClr b="0" g="0" r="0"/>
            </a:effectRef>
            <a:fontRef idx="major"/>
          </p:style>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bg-BG" noProof="0" normalizeH="0" spc="0" strike="noStrike" sz="1800" u="none">
                <a:ln>
                  <a:noFill/>
                </a:ln>
                <a:solidFill>
                  <a:srgbClr val="FFFFFF"/>
                </a:solidFill>
                <a:effectLst/>
                <a:uLnTx/>
                <a:uFillTx/>
                <a:latin charset="-122" panose="020b0503020204020204" pitchFamily="34" typeface="微软雅黑"/>
                <a:ea charset="-122" panose="020b0503020204020204" pitchFamily="34" typeface="微软雅黑"/>
                <a:cs typeface="+mn-cs"/>
              </a:endParaRPr>
            </a:p>
          </p:txBody>
        </p:sp>
        <p:sp>
          <p:nvSpPr>
            <p:cNvPr id="51" name="TextBox 8">
              <a:extLst>
                <a:ext uri="{FF2B5EF4-FFF2-40B4-BE49-F238E27FC236}">
                  <a16:creationId xmlns:a16="http://schemas.microsoft.com/office/drawing/2014/main" id="{AA7C3EAC-0711-47E0-87B6-E61F95887DD5}"/>
                </a:ext>
              </a:extLst>
            </p:cNvPr>
            <p:cNvSpPr txBox="1"/>
            <p:nvPr/>
          </p:nvSpPr>
          <p:spPr>
            <a:xfrm>
              <a:off x="2430756" y="3705931"/>
              <a:ext cx="601980" cy="335280"/>
            </a:xfrm>
            <a:prstGeom prst="rect">
              <a:avLst/>
            </a:prstGeom>
            <a:noFill/>
          </p:spPr>
          <p:txBody>
            <a:bodyPr rtlCol="0" wrap="none">
              <a:spAutoFit/>
            </a:bodyPr>
            <a:lstStyle/>
            <a:p>
              <a:pPr algn="ctr"/>
              <a:r>
                <a:rPr lang="en-US" sz="1600">
                  <a:solidFill>
                    <a:srgbClr val="595F6F"/>
                  </a:solidFill>
                  <a:latin charset="-122" panose="020b0503020204020204" pitchFamily="34" typeface="微软雅黑"/>
                  <a:ea charset="-122" panose="020b0503020204020204" pitchFamily="34" typeface="微软雅黑"/>
                </a:rPr>
                <a:t>46%</a:t>
              </a:r>
            </a:p>
          </p:txBody>
        </p:sp>
        <p:sp>
          <p:nvSpPr>
            <p:cNvPr id="52" name="TextBox 9">
              <a:extLst>
                <a:ext uri="{FF2B5EF4-FFF2-40B4-BE49-F238E27FC236}">
                  <a16:creationId xmlns:a16="http://schemas.microsoft.com/office/drawing/2014/main" id="{47C8089D-656F-451F-9406-518DAFB4950D}"/>
                </a:ext>
              </a:extLst>
            </p:cNvPr>
            <p:cNvSpPr txBox="1"/>
            <p:nvPr/>
          </p:nvSpPr>
          <p:spPr>
            <a:xfrm>
              <a:off x="2241876" y="4887942"/>
              <a:ext cx="957481" cy="251460"/>
            </a:xfrm>
            <a:prstGeom prst="rect">
              <a:avLst/>
            </a:prstGeom>
            <a:noFill/>
          </p:spPr>
          <p:txBody>
            <a:bodyPr rtlCol="0" wrap="square">
              <a:spAutoFit/>
            </a:bodyPr>
            <a:lstStyle/>
            <a:p>
              <a:pPr algn="ctr"/>
              <a:r>
                <a:rPr lang="en-US" sz="1050">
                  <a:solidFill>
                    <a:srgbClr val="222328">
                      <a:lumMod val="60000"/>
                      <a:lumOff val="40000"/>
                    </a:srgbClr>
                  </a:solidFill>
                  <a:latin charset="-122" panose="020b0503020204020204" pitchFamily="34" typeface="微软雅黑"/>
                  <a:ea charset="-122" panose="020b0503020204020204" pitchFamily="34" typeface="微软雅黑"/>
                </a:rPr>
                <a:t>2020</a:t>
              </a:r>
            </a:p>
          </p:txBody>
        </p:sp>
        <p:sp>
          <p:nvSpPr>
            <p:cNvPr id="53" name="Rectangle 10">
              <a:extLst>
                <a:ext uri="{FF2B5EF4-FFF2-40B4-BE49-F238E27FC236}">
                  <a16:creationId xmlns:a16="http://schemas.microsoft.com/office/drawing/2014/main" id="{33B05E1F-5105-4AE7-AF0A-A69C0D81FB0E}"/>
                </a:ext>
              </a:extLst>
            </p:cNvPr>
            <p:cNvSpPr/>
            <p:nvPr/>
          </p:nvSpPr>
          <p:spPr>
            <a:xfrm>
              <a:off x="3313679" y="3799692"/>
              <a:ext cx="370264" cy="1089284"/>
            </a:xfrm>
            <a:prstGeom prst="rect">
              <a:avLst/>
            </a:prstGeom>
            <a:solidFill>
              <a:srgbClr val="4F5362"/>
            </a:solidFill>
            <a:ln algn="ctr" cap="flat" cmpd="sng" w="12700">
              <a:noFill/>
              <a:prstDash val="solid"/>
              <a:miter lim="800000"/>
            </a:ln>
            <a:effectLst/>
          </p:spPr>
          <p:style>
            <a:lnRef idx="0">
              <a:scrgbClr b="0" g="0" r="0"/>
            </a:lnRef>
            <a:fillRef idx="0">
              <a:scrgbClr b="0" g="0" r="0"/>
            </a:fillRef>
            <a:effectRef idx="0">
              <a:scrgbClr b="0" g="0" r="0"/>
            </a:effectRef>
            <a:fontRef idx="major"/>
          </p:style>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bg-BG" noProof="0" normalizeH="0" spc="0" strike="noStrike" sz="1800" u="none">
                <a:ln>
                  <a:noFill/>
                </a:ln>
                <a:solidFill>
                  <a:srgbClr val="FFFFFF"/>
                </a:solidFill>
                <a:effectLst/>
                <a:uLnTx/>
                <a:uFillTx/>
                <a:latin charset="-122" panose="020b0503020204020204" pitchFamily="34" typeface="微软雅黑"/>
                <a:ea charset="-122" panose="020b0503020204020204" pitchFamily="34" typeface="微软雅黑"/>
                <a:cs typeface="+mn-cs"/>
              </a:endParaRPr>
            </a:p>
          </p:txBody>
        </p:sp>
        <p:sp>
          <p:nvSpPr>
            <p:cNvPr id="54" name="TextBox 11">
              <a:extLst>
                <a:ext uri="{FF2B5EF4-FFF2-40B4-BE49-F238E27FC236}">
                  <a16:creationId xmlns:a16="http://schemas.microsoft.com/office/drawing/2014/main" id="{E8F4DEDD-5640-4831-841C-6F53673774D0}"/>
                </a:ext>
              </a:extLst>
            </p:cNvPr>
            <p:cNvSpPr txBox="1"/>
            <p:nvPr/>
          </p:nvSpPr>
          <p:spPr>
            <a:xfrm>
              <a:off x="3197821" y="3516318"/>
              <a:ext cx="601980" cy="335280"/>
            </a:xfrm>
            <a:prstGeom prst="rect">
              <a:avLst/>
            </a:prstGeom>
            <a:noFill/>
          </p:spPr>
          <p:txBody>
            <a:bodyPr rtlCol="0" wrap="none">
              <a:spAutoFit/>
            </a:bodyPr>
            <a:lstStyle/>
            <a:p>
              <a:pPr algn="ctr"/>
              <a:r>
                <a:rPr lang="en-US" sz="1600">
                  <a:solidFill>
                    <a:srgbClr val="595F6F"/>
                  </a:solidFill>
                  <a:latin charset="-122" panose="020b0503020204020204" pitchFamily="34" typeface="微软雅黑"/>
                  <a:ea charset="-122" panose="020b0503020204020204" pitchFamily="34" typeface="微软雅黑"/>
                </a:rPr>
                <a:t>53%</a:t>
              </a:r>
            </a:p>
          </p:txBody>
        </p:sp>
        <p:sp>
          <p:nvSpPr>
            <p:cNvPr id="55" name="TextBox 12">
              <a:extLst>
                <a:ext uri="{FF2B5EF4-FFF2-40B4-BE49-F238E27FC236}">
                  <a16:creationId xmlns:a16="http://schemas.microsoft.com/office/drawing/2014/main" id="{B463432A-33F1-4397-9143-367C1BCB2DCE}"/>
                </a:ext>
              </a:extLst>
            </p:cNvPr>
            <p:cNvSpPr txBox="1"/>
            <p:nvPr/>
          </p:nvSpPr>
          <p:spPr>
            <a:xfrm>
              <a:off x="3146162" y="4892218"/>
              <a:ext cx="729060" cy="251460"/>
            </a:xfrm>
            <a:prstGeom prst="rect">
              <a:avLst/>
            </a:prstGeom>
            <a:noFill/>
          </p:spPr>
          <p:txBody>
            <a:bodyPr rtlCol="0" wrap="square">
              <a:spAutoFit/>
            </a:bodyPr>
            <a:lstStyle/>
            <a:p>
              <a:pPr algn="ctr"/>
              <a:r>
                <a:rPr lang="en-US" sz="1050">
                  <a:solidFill>
                    <a:srgbClr val="222328">
                      <a:lumMod val="60000"/>
                      <a:lumOff val="40000"/>
                    </a:srgbClr>
                  </a:solidFill>
                  <a:latin charset="-122" panose="020b0503020204020204" pitchFamily="34" typeface="微软雅黑"/>
                  <a:ea charset="-122" panose="020b0503020204020204" pitchFamily="34" typeface="微软雅黑"/>
                </a:rPr>
                <a:t>2021</a:t>
              </a:r>
            </a:p>
          </p:txBody>
        </p:sp>
        <p:sp>
          <p:nvSpPr>
            <p:cNvPr id="56" name="Rectangle 13">
              <a:extLst>
                <a:ext uri="{FF2B5EF4-FFF2-40B4-BE49-F238E27FC236}">
                  <a16:creationId xmlns:a16="http://schemas.microsoft.com/office/drawing/2014/main" id="{67A0AD5A-EBA5-4ACC-9908-9B566A664DE0}"/>
                </a:ext>
              </a:extLst>
            </p:cNvPr>
            <p:cNvSpPr/>
            <p:nvPr/>
          </p:nvSpPr>
          <p:spPr>
            <a:xfrm>
              <a:off x="4061314" y="4213198"/>
              <a:ext cx="370264" cy="674744"/>
            </a:xfrm>
            <a:prstGeom prst="rect">
              <a:avLst/>
            </a:prstGeom>
            <a:solidFill>
              <a:srgbClr val="DCDEE3"/>
            </a:solidFill>
            <a:ln algn="ctr" cap="flat" cmpd="sng" w="12700">
              <a:noFill/>
              <a:prstDash val="solid"/>
              <a:miter lim="800000"/>
            </a:ln>
            <a:effectLst/>
          </p:spPr>
          <p:style>
            <a:lnRef idx="0">
              <a:scrgbClr b="0" g="0" r="0"/>
            </a:lnRef>
            <a:fillRef idx="0">
              <a:scrgbClr b="0" g="0" r="0"/>
            </a:fillRef>
            <a:effectRef idx="0">
              <a:scrgbClr b="0" g="0" r="0"/>
            </a:effectRef>
            <a:fontRef idx="major"/>
          </p:style>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bg-BG" noProof="0" normalizeH="0" spc="0" strike="noStrike" sz="1800" u="none">
                <a:ln>
                  <a:noFill/>
                </a:ln>
                <a:solidFill>
                  <a:srgbClr val="FFFFFF"/>
                </a:solidFill>
                <a:effectLst/>
                <a:uLnTx/>
                <a:uFillTx/>
                <a:latin charset="-122" panose="020b0503020204020204" pitchFamily="34" typeface="微软雅黑"/>
                <a:ea charset="-122" panose="020b0503020204020204" pitchFamily="34" typeface="微软雅黑"/>
                <a:cs typeface="+mn-cs"/>
              </a:endParaRPr>
            </a:p>
          </p:txBody>
        </p:sp>
        <p:sp>
          <p:nvSpPr>
            <p:cNvPr id="57" name="TextBox 14">
              <a:extLst>
                <a:ext uri="{FF2B5EF4-FFF2-40B4-BE49-F238E27FC236}">
                  <a16:creationId xmlns:a16="http://schemas.microsoft.com/office/drawing/2014/main" id="{62F06B5D-496F-411F-A187-34CA3A215069}"/>
                </a:ext>
              </a:extLst>
            </p:cNvPr>
            <p:cNvSpPr txBox="1"/>
            <p:nvPr/>
          </p:nvSpPr>
          <p:spPr>
            <a:xfrm>
              <a:off x="3945457" y="3929824"/>
              <a:ext cx="601980" cy="335280"/>
            </a:xfrm>
            <a:prstGeom prst="rect">
              <a:avLst/>
            </a:prstGeom>
            <a:noFill/>
          </p:spPr>
          <p:txBody>
            <a:bodyPr rtlCol="0" wrap="none">
              <a:spAutoFit/>
            </a:bodyPr>
            <a:lstStyle/>
            <a:p>
              <a:pPr algn="ctr"/>
              <a:r>
                <a:rPr lang="en-US" sz="1600">
                  <a:solidFill>
                    <a:srgbClr val="595F6F"/>
                  </a:solidFill>
                  <a:latin charset="-122" panose="020b0503020204020204" pitchFamily="34" typeface="微软雅黑"/>
                  <a:ea charset="-122" panose="020b0503020204020204" pitchFamily="34" typeface="微软雅黑"/>
                </a:rPr>
                <a:t>38%</a:t>
              </a:r>
            </a:p>
          </p:txBody>
        </p:sp>
        <p:sp>
          <p:nvSpPr>
            <p:cNvPr id="58" name="TextBox 15">
              <a:extLst>
                <a:ext uri="{FF2B5EF4-FFF2-40B4-BE49-F238E27FC236}">
                  <a16:creationId xmlns:a16="http://schemas.microsoft.com/office/drawing/2014/main" id="{9DAD7FFE-FA84-4B03-9878-3B321F0DEC11}"/>
                </a:ext>
              </a:extLst>
            </p:cNvPr>
            <p:cNvSpPr txBox="1"/>
            <p:nvPr/>
          </p:nvSpPr>
          <p:spPr>
            <a:xfrm>
              <a:off x="3825182" y="4893163"/>
              <a:ext cx="904287" cy="251460"/>
            </a:xfrm>
            <a:prstGeom prst="rect">
              <a:avLst/>
            </a:prstGeom>
            <a:noFill/>
          </p:spPr>
          <p:txBody>
            <a:bodyPr rtlCol="0" wrap="square">
              <a:spAutoFit/>
            </a:bodyPr>
            <a:lstStyle/>
            <a:p>
              <a:pPr algn="ctr"/>
              <a:r>
                <a:rPr lang="en-US" sz="1050">
                  <a:solidFill>
                    <a:srgbClr val="222328">
                      <a:lumMod val="60000"/>
                      <a:lumOff val="40000"/>
                    </a:srgbClr>
                  </a:solidFill>
                  <a:latin charset="-122" panose="020b0503020204020204" pitchFamily="34" typeface="微软雅黑"/>
                  <a:ea charset="-122" panose="020b0503020204020204" pitchFamily="34" typeface="微软雅黑"/>
                </a:rPr>
                <a:t>2022</a:t>
              </a:r>
            </a:p>
          </p:txBody>
        </p:sp>
        <p:sp>
          <p:nvSpPr>
            <p:cNvPr id="59" name="Rectangle 16">
              <a:extLst>
                <a:ext uri="{FF2B5EF4-FFF2-40B4-BE49-F238E27FC236}">
                  <a16:creationId xmlns:a16="http://schemas.microsoft.com/office/drawing/2014/main" id="{A2AAFE75-5FDA-4166-A62E-D973995D9D35}"/>
                </a:ext>
              </a:extLst>
            </p:cNvPr>
            <p:cNvSpPr/>
            <p:nvPr/>
          </p:nvSpPr>
          <p:spPr>
            <a:xfrm>
              <a:off x="4868162" y="3909532"/>
              <a:ext cx="370264" cy="983629"/>
            </a:xfrm>
            <a:prstGeom prst="rect">
              <a:avLst/>
            </a:prstGeom>
            <a:solidFill>
              <a:srgbClr val="A8ACB9"/>
            </a:solidFill>
            <a:ln algn="ctr" cap="flat" cmpd="sng" w="12700">
              <a:noFill/>
              <a:prstDash val="solid"/>
              <a:miter lim="800000"/>
            </a:ln>
            <a:effectLst/>
          </p:spPr>
          <p:style>
            <a:lnRef idx="0">
              <a:scrgbClr b="0" g="0" r="0"/>
            </a:lnRef>
            <a:fillRef idx="0">
              <a:scrgbClr b="0" g="0" r="0"/>
            </a:fillRef>
            <a:effectRef idx="0">
              <a:scrgbClr b="0" g="0" r="0"/>
            </a:effectRef>
            <a:fontRef idx="major"/>
          </p:style>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bg-BG" noProof="0" normalizeH="0" spc="0" strike="noStrike" sz="1800" u="none">
                <a:ln>
                  <a:noFill/>
                </a:ln>
                <a:solidFill>
                  <a:srgbClr val="FFFFFF"/>
                </a:solidFill>
                <a:effectLst/>
                <a:uLnTx/>
                <a:uFillTx/>
                <a:latin charset="-122" panose="020b0503020204020204" pitchFamily="34" typeface="微软雅黑"/>
                <a:ea charset="-122" panose="020b0503020204020204" pitchFamily="34" typeface="微软雅黑"/>
                <a:cs typeface="+mn-cs"/>
              </a:endParaRPr>
            </a:p>
          </p:txBody>
        </p:sp>
        <p:sp>
          <p:nvSpPr>
            <p:cNvPr id="60" name="TextBox 17">
              <a:extLst>
                <a:ext uri="{FF2B5EF4-FFF2-40B4-BE49-F238E27FC236}">
                  <a16:creationId xmlns:a16="http://schemas.microsoft.com/office/drawing/2014/main" id="{9E5E3112-C40E-4B37-8C95-CFFEBA780FBA}"/>
                </a:ext>
              </a:extLst>
            </p:cNvPr>
            <p:cNvSpPr txBox="1"/>
            <p:nvPr/>
          </p:nvSpPr>
          <p:spPr>
            <a:xfrm>
              <a:off x="4752305" y="3626158"/>
              <a:ext cx="601980" cy="335280"/>
            </a:xfrm>
            <a:prstGeom prst="rect">
              <a:avLst/>
            </a:prstGeom>
            <a:noFill/>
          </p:spPr>
          <p:txBody>
            <a:bodyPr rtlCol="0" wrap="none">
              <a:spAutoFit/>
            </a:bodyPr>
            <a:lstStyle/>
            <a:p>
              <a:pPr algn="ctr"/>
              <a:r>
                <a:rPr lang="en-US" sz="1600">
                  <a:solidFill>
                    <a:srgbClr val="595F6F"/>
                  </a:solidFill>
                  <a:latin charset="-122" panose="020b0503020204020204" pitchFamily="34" typeface="微软雅黑"/>
                  <a:ea charset="-122" panose="020b0503020204020204" pitchFamily="34" typeface="微软雅黑"/>
                </a:rPr>
                <a:t>49%</a:t>
              </a:r>
            </a:p>
          </p:txBody>
        </p:sp>
        <p:sp>
          <p:nvSpPr>
            <p:cNvPr id="61" name="TextBox 18">
              <a:extLst>
                <a:ext uri="{FF2B5EF4-FFF2-40B4-BE49-F238E27FC236}">
                  <a16:creationId xmlns:a16="http://schemas.microsoft.com/office/drawing/2014/main" id="{696D4F70-5D0E-4BE5-BFDA-E10EEF98A417}"/>
                </a:ext>
              </a:extLst>
            </p:cNvPr>
            <p:cNvSpPr txBox="1"/>
            <p:nvPr/>
          </p:nvSpPr>
          <p:spPr>
            <a:xfrm>
              <a:off x="4670258" y="4890557"/>
              <a:ext cx="851094" cy="251460"/>
            </a:xfrm>
            <a:prstGeom prst="rect">
              <a:avLst/>
            </a:prstGeom>
            <a:noFill/>
          </p:spPr>
          <p:txBody>
            <a:bodyPr rtlCol="0" wrap="square">
              <a:spAutoFit/>
            </a:bodyPr>
            <a:lstStyle/>
            <a:p>
              <a:pPr algn="ctr"/>
              <a:r>
                <a:rPr lang="en-US" sz="1050">
                  <a:solidFill>
                    <a:srgbClr val="222328">
                      <a:lumMod val="60000"/>
                      <a:lumOff val="40000"/>
                    </a:srgbClr>
                  </a:solidFill>
                  <a:latin charset="-122" panose="020b0503020204020204" pitchFamily="34" typeface="微软雅黑"/>
                  <a:ea charset="-122" panose="020b0503020204020204" pitchFamily="34" typeface="微软雅黑"/>
                </a:rPr>
                <a:t>2023</a:t>
              </a:r>
            </a:p>
          </p:txBody>
        </p:sp>
      </p:grpSp>
      <p:sp>
        <p:nvSpPr>
          <p:cNvPr id="62" name="TextBox 20">
            <a:extLst>
              <a:ext uri="{FF2B5EF4-FFF2-40B4-BE49-F238E27FC236}">
                <a16:creationId xmlns:a16="http://schemas.microsoft.com/office/drawing/2014/main" id="{46AFFF13-0C76-4105-B974-A3A0193B28C6}"/>
              </a:ext>
            </a:extLst>
          </p:cNvPr>
          <p:cNvSpPr txBox="1"/>
          <p:nvPr/>
        </p:nvSpPr>
        <p:spPr>
          <a:xfrm>
            <a:off x="6096514" y="2291538"/>
            <a:ext cx="1333817" cy="762000"/>
          </a:xfrm>
          <a:prstGeom prst="rect">
            <a:avLst/>
          </a:prstGeom>
          <a:noFill/>
        </p:spPr>
        <p:txBody>
          <a:bodyPr rtlCol="0" wrap="none">
            <a:spAutoFit/>
          </a:bodyPr>
          <a:lstStyle/>
          <a:p>
            <a:r>
              <a:rPr lang="en-US" sz="4400">
                <a:latin charset="-122" panose="020b0503020204020204" pitchFamily="34" typeface="微软雅黑"/>
                <a:ea charset="-122" panose="020b0503020204020204" pitchFamily="34" typeface="微软雅黑"/>
              </a:rPr>
              <a:t>72%</a:t>
            </a:r>
          </a:p>
        </p:txBody>
      </p:sp>
      <p:grpSp>
        <p:nvGrpSpPr>
          <p:cNvPr id="63" name="组合 62">
            <a:extLst>
              <a:ext uri="{FF2B5EF4-FFF2-40B4-BE49-F238E27FC236}">
                <a16:creationId xmlns:a16="http://schemas.microsoft.com/office/drawing/2014/main" id="{4A294FE9-6D86-4162-9E19-58F375BB93B5}"/>
              </a:ext>
            </a:extLst>
          </p:cNvPr>
          <p:cNvGrpSpPr/>
          <p:nvPr/>
        </p:nvGrpSpPr>
        <p:grpSpPr>
          <a:xfrm>
            <a:off x="7412898" y="3924791"/>
            <a:ext cx="3279477" cy="1630760"/>
            <a:chOff x="7608959" y="3512041"/>
            <a:chExt cx="3279477" cy="1630760"/>
          </a:xfrm>
        </p:grpSpPr>
        <p:sp>
          <p:nvSpPr>
            <p:cNvPr id="64" name="Rectangle 22">
              <a:extLst>
                <a:ext uri="{FF2B5EF4-FFF2-40B4-BE49-F238E27FC236}">
                  <a16:creationId xmlns:a16="http://schemas.microsoft.com/office/drawing/2014/main" id="{3F6FE784-F6B9-4A10-A0B1-4860AE27D230}"/>
                </a:ext>
              </a:extLst>
            </p:cNvPr>
            <p:cNvSpPr/>
            <p:nvPr/>
          </p:nvSpPr>
          <p:spPr>
            <a:xfrm>
              <a:off x="7913698" y="3986612"/>
              <a:ext cx="370264" cy="898087"/>
            </a:xfrm>
            <a:prstGeom prst="rect">
              <a:avLst/>
            </a:prstGeom>
            <a:solidFill>
              <a:srgbClr val="A8ACB9"/>
            </a:solidFill>
            <a:ln algn="ctr" cap="flat" cmpd="sng" w="12700">
              <a:noFill/>
              <a:prstDash val="solid"/>
              <a:miter lim="800000"/>
            </a:ln>
            <a:effectLst/>
          </p:spPr>
          <p:style>
            <a:lnRef idx="0">
              <a:scrgbClr b="0" g="0" r="0"/>
            </a:lnRef>
            <a:fillRef idx="0">
              <a:scrgbClr b="0" g="0" r="0"/>
            </a:fillRef>
            <a:effectRef idx="0">
              <a:scrgbClr b="0" g="0" r="0"/>
            </a:effectRef>
            <a:fontRef idx="major"/>
          </p:style>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bg-BG" noProof="0" normalizeH="0" spc="0" strike="noStrike" sz="1800" u="none">
                <a:ln>
                  <a:noFill/>
                </a:ln>
                <a:solidFill>
                  <a:srgbClr val="FFFFFF"/>
                </a:solidFill>
                <a:effectLst/>
                <a:uLnTx/>
                <a:uFillTx/>
                <a:latin charset="-122" panose="020b0503020204020204" pitchFamily="34" typeface="微软雅黑"/>
                <a:ea charset="-122" panose="020b0503020204020204" pitchFamily="34" typeface="微软雅黑"/>
                <a:cs typeface="+mn-cs"/>
              </a:endParaRPr>
            </a:p>
          </p:txBody>
        </p:sp>
        <p:sp>
          <p:nvSpPr>
            <p:cNvPr id="65" name="TextBox 23">
              <a:extLst>
                <a:ext uri="{FF2B5EF4-FFF2-40B4-BE49-F238E27FC236}">
                  <a16:creationId xmlns:a16="http://schemas.microsoft.com/office/drawing/2014/main" id="{AAEF1026-EC51-4B0D-9B07-44BEDFE78B2A}"/>
                </a:ext>
              </a:extLst>
            </p:cNvPr>
            <p:cNvSpPr txBox="1"/>
            <p:nvPr/>
          </p:nvSpPr>
          <p:spPr>
            <a:xfrm>
              <a:off x="7797840" y="3701655"/>
              <a:ext cx="601980" cy="335280"/>
            </a:xfrm>
            <a:prstGeom prst="rect">
              <a:avLst/>
            </a:prstGeom>
            <a:noFill/>
          </p:spPr>
          <p:txBody>
            <a:bodyPr rtlCol="0" wrap="none">
              <a:spAutoFit/>
            </a:bodyPr>
            <a:lstStyle/>
            <a:p>
              <a:pPr algn="ctr"/>
              <a:r>
                <a:rPr lang="en-US" sz="1600">
                  <a:solidFill>
                    <a:srgbClr val="595F6F"/>
                  </a:solidFill>
                  <a:latin charset="-122" panose="020b0503020204020204" pitchFamily="34" typeface="微软雅黑"/>
                  <a:ea charset="-122" panose="020b0503020204020204" pitchFamily="34" typeface="微软雅黑"/>
                </a:rPr>
                <a:t>46%</a:t>
              </a:r>
            </a:p>
          </p:txBody>
        </p:sp>
        <p:sp>
          <p:nvSpPr>
            <p:cNvPr id="66" name="TextBox 24">
              <a:extLst>
                <a:ext uri="{FF2B5EF4-FFF2-40B4-BE49-F238E27FC236}">
                  <a16:creationId xmlns:a16="http://schemas.microsoft.com/office/drawing/2014/main" id="{5295698D-C5F7-4416-BD88-E9259E6B8C00}"/>
                </a:ext>
              </a:extLst>
            </p:cNvPr>
            <p:cNvSpPr txBox="1"/>
            <p:nvPr/>
          </p:nvSpPr>
          <p:spPr>
            <a:xfrm>
              <a:off x="7608959" y="4883666"/>
              <a:ext cx="904287" cy="251460"/>
            </a:xfrm>
            <a:prstGeom prst="rect">
              <a:avLst/>
            </a:prstGeom>
            <a:noFill/>
          </p:spPr>
          <p:txBody>
            <a:bodyPr rtlCol="0" wrap="square">
              <a:spAutoFit/>
            </a:bodyPr>
            <a:lstStyle/>
            <a:p>
              <a:pPr algn="ctr"/>
              <a:r>
                <a:rPr lang="en-US" sz="1050">
                  <a:solidFill>
                    <a:srgbClr val="222328">
                      <a:lumMod val="60000"/>
                      <a:lumOff val="40000"/>
                    </a:srgbClr>
                  </a:solidFill>
                  <a:latin charset="-122" panose="020b0503020204020204" pitchFamily="34" typeface="微软雅黑"/>
                  <a:ea charset="-122" panose="020b0503020204020204" pitchFamily="34" typeface="微软雅黑"/>
                </a:rPr>
                <a:t>2020</a:t>
              </a:r>
            </a:p>
          </p:txBody>
        </p:sp>
        <p:sp>
          <p:nvSpPr>
            <p:cNvPr id="67" name="Rectangle 25">
              <a:extLst>
                <a:ext uri="{FF2B5EF4-FFF2-40B4-BE49-F238E27FC236}">
                  <a16:creationId xmlns:a16="http://schemas.microsoft.com/office/drawing/2014/main" id="{77B34E78-67C3-4B24-BF3A-29FE2F556AC4}"/>
                </a:ext>
              </a:extLst>
            </p:cNvPr>
            <p:cNvSpPr/>
            <p:nvPr/>
          </p:nvSpPr>
          <p:spPr>
            <a:xfrm>
              <a:off x="8680763" y="3795415"/>
              <a:ext cx="370264" cy="1089284"/>
            </a:xfrm>
            <a:prstGeom prst="rect">
              <a:avLst/>
            </a:prstGeom>
            <a:solidFill>
              <a:srgbClr val="4F5362"/>
            </a:solidFill>
            <a:ln algn="ctr" cap="flat" cmpd="sng" w="12700">
              <a:noFill/>
              <a:prstDash val="solid"/>
              <a:miter lim="800000"/>
            </a:ln>
            <a:effectLst/>
          </p:spPr>
          <p:style>
            <a:lnRef idx="0">
              <a:scrgbClr b="0" g="0" r="0"/>
            </a:lnRef>
            <a:fillRef idx="0">
              <a:scrgbClr b="0" g="0" r="0"/>
            </a:fillRef>
            <a:effectRef idx="0">
              <a:scrgbClr b="0" g="0" r="0"/>
            </a:effectRef>
            <a:fontRef idx="major"/>
          </p:style>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bg-BG" noProof="0" normalizeH="0" spc="0" strike="noStrike" sz="1800" u="none">
                <a:ln>
                  <a:noFill/>
                </a:ln>
                <a:solidFill>
                  <a:srgbClr val="FFFFFF"/>
                </a:solidFill>
                <a:effectLst/>
                <a:uLnTx/>
                <a:uFillTx/>
                <a:latin charset="-122" panose="020b0503020204020204" pitchFamily="34" typeface="微软雅黑"/>
                <a:ea charset="-122" panose="020b0503020204020204" pitchFamily="34" typeface="微软雅黑"/>
                <a:cs typeface="+mn-cs"/>
              </a:endParaRPr>
            </a:p>
          </p:txBody>
        </p:sp>
        <p:sp>
          <p:nvSpPr>
            <p:cNvPr id="68" name="TextBox 26">
              <a:extLst>
                <a:ext uri="{FF2B5EF4-FFF2-40B4-BE49-F238E27FC236}">
                  <a16:creationId xmlns:a16="http://schemas.microsoft.com/office/drawing/2014/main" id="{AE2312D5-9232-4115-AD7F-EEA06685DEE3}"/>
                </a:ext>
              </a:extLst>
            </p:cNvPr>
            <p:cNvSpPr txBox="1"/>
            <p:nvPr/>
          </p:nvSpPr>
          <p:spPr>
            <a:xfrm>
              <a:off x="8564905" y="3512041"/>
              <a:ext cx="601980" cy="335280"/>
            </a:xfrm>
            <a:prstGeom prst="rect">
              <a:avLst/>
            </a:prstGeom>
            <a:noFill/>
          </p:spPr>
          <p:txBody>
            <a:bodyPr rtlCol="0" wrap="none">
              <a:spAutoFit/>
            </a:bodyPr>
            <a:lstStyle/>
            <a:p>
              <a:pPr algn="ctr"/>
              <a:r>
                <a:rPr lang="en-US" sz="1600">
                  <a:solidFill>
                    <a:srgbClr val="595F6F"/>
                  </a:solidFill>
                  <a:latin charset="-122" panose="020b0503020204020204" pitchFamily="34" typeface="微软雅黑"/>
                  <a:ea charset="-122" panose="020b0503020204020204" pitchFamily="34" typeface="微软雅黑"/>
                </a:rPr>
                <a:t>53%</a:t>
              </a:r>
            </a:p>
          </p:txBody>
        </p:sp>
        <p:sp>
          <p:nvSpPr>
            <p:cNvPr id="69" name="TextBox 27">
              <a:extLst>
                <a:ext uri="{FF2B5EF4-FFF2-40B4-BE49-F238E27FC236}">
                  <a16:creationId xmlns:a16="http://schemas.microsoft.com/office/drawing/2014/main" id="{7F667C8B-A4E9-4B2E-9FBF-52FE99C46EE4}"/>
                </a:ext>
              </a:extLst>
            </p:cNvPr>
            <p:cNvSpPr txBox="1"/>
            <p:nvPr/>
          </p:nvSpPr>
          <p:spPr>
            <a:xfrm>
              <a:off x="8513245" y="4887942"/>
              <a:ext cx="729060" cy="251460"/>
            </a:xfrm>
            <a:prstGeom prst="rect">
              <a:avLst/>
            </a:prstGeom>
            <a:noFill/>
          </p:spPr>
          <p:txBody>
            <a:bodyPr rtlCol="0" wrap="square">
              <a:spAutoFit/>
            </a:bodyPr>
            <a:lstStyle/>
            <a:p>
              <a:pPr algn="ctr"/>
              <a:r>
                <a:rPr lang="en-US" sz="1050">
                  <a:solidFill>
                    <a:srgbClr val="222328">
                      <a:lumMod val="60000"/>
                      <a:lumOff val="40000"/>
                    </a:srgbClr>
                  </a:solidFill>
                  <a:latin charset="-122" panose="020b0503020204020204" pitchFamily="34" typeface="微软雅黑"/>
                  <a:ea charset="-122" panose="020b0503020204020204" pitchFamily="34" typeface="微软雅黑"/>
                </a:rPr>
                <a:t>2021</a:t>
              </a:r>
            </a:p>
          </p:txBody>
        </p:sp>
        <p:sp>
          <p:nvSpPr>
            <p:cNvPr id="70" name="Rectangle 28">
              <a:extLst>
                <a:ext uri="{FF2B5EF4-FFF2-40B4-BE49-F238E27FC236}">
                  <a16:creationId xmlns:a16="http://schemas.microsoft.com/office/drawing/2014/main" id="{F4D36C4D-1F9C-4A94-8551-6CE08FD7A38A}"/>
                </a:ext>
              </a:extLst>
            </p:cNvPr>
            <p:cNvSpPr/>
            <p:nvPr/>
          </p:nvSpPr>
          <p:spPr>
            <a:xfrm>
              <a:off x="9428398" y="4208922"/>
              <a:ext cx="370264" cy="674744"/>
            </a:xfrm>
            <a:prstGeom prst="rect">
              <a:avLst/>
            </a:prstGeom>
            <a:solidFill>
              <a:srgbClr val="DCDEE3"/>
            </a:solidFill>
            <a:ln algn="ctr" cap="flat" cmpd="sng" w="12700">
              <a:noFill/>
              <a:prstDash val="solid"/>
              <a:miter lim="800000"/>
            </a:ln>
            <a:effectLst/>
          </p:spPr>
          <p:style>
            <a:lnRef idx="0">
              <a:scrgbClr b="0" g="0" r="0"/>
            </a:lnRef>
            <a:fillRef idx="0">
              <a:scrgbClr b="0" g="0" r="0"/>
            </a:fillRef>
            <a:effectRef idx="0">
              <a:scrgbClr b="0" g="0" r="0"/>
            </a:effectRef>
            <a:fontRef idx="major"/>
          </p:style>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bg-BG" noProof="0" normalizeH="0" spc="0" strike="noStrike" sz="1800" u="none">
                <a:ln>
                  <a:noFill/>
                </a:ln>
                <a:solidFill>
                  <a:srgbClr val="FFFFFF"/>
                </a:solidFill>
                <a:effectLst/>
                <a:uLnTx/>
                <a:uFillTx/>
                <a:latin charset="-122" panose="020b0503020204020204" pitchFamily="34" typeface="微软雅黑"/>
                <a:ea charset="-122" panose="020b0503020204020204" pitchFamily="34" typeface="微软雅黑"/>
                <a:cs typeface="+mn-cs"/>
              </a:endParaRPr>
            </a:p>
          </p:txBody>
        </p:sp>
        <p:sp>
          <p:nvSpPr>
            <p:cNvPr id="71" name="TextBox 29">
              <a:extLst>
                <a:ext uri="{FF2B5EF4-FFF2-40B4-BE49-F238E27FC236}">
                  <a16:creationId xmlns:a16="http://schemas.microsoft.com/office/drawing/2014/main" id="{D83F5CB2-584A-4E8C-9C23-165DFF81491A}"/>
                </a:ext>
              </a:extLst>
            </p:cNvPr>
            <p:cNvSpPr txBox="1"/>
            <p:nvPr/>
          </p:nvSpPr>
          <p:spPr>
            <a:xfrm>
              <a:off x="9312540" y="3925547"/>
              <a:ext cx="601980" cy="335280"/>
            </a:xfrm>
            <a:prstGeom prst="rect">
              <a:avLst/>
            </a:prstGeom>
            <a:noFill/>
          </p:spPr>
          <p:txBody>
            <a:bodyPr rtlCol="0" wrap="none">
              <a:spAutoFit/>
            </a:bodyPr>
            <a:lstStyle/>
            <a:p>
              <a:pPr algn="ctr"/>
              <a:r>
                <a:rPr lang="en-US" sz="1600">
                  <a:solidFill>
                    <a:srgbClr val="595F6F"/>
                  </a:solidFill>
                  <a:latin charset="-122" panose="020b0503020204020204" pitchFamily="34" typeface="微软雅黑"/>
                  <a:ea charset="-122" panose="020b0503020204020204" pitchFamily="34" typeface="微软雅黑"/>
                </a:rPr>
                <a:t>38%</a:t>
              </a:r>
            </a:p>
          </p:txBody>
        </p:sp>
        <p:sp>
          <p:nvSpPr>
            <p:cNvPr id="72" name="TextBox 30">
              <a:extLst>
                <a:ext uri="{FF2B5EF4-FFF2-40B4-BE49-F238E27FC236}">
                  <a16:creationId xmlns:a16="http://schemas.microsoft.com/office/drawing/2014/main" id="{CC26831F-12AC-45A0-8532-EA817BE1983B}"/>
                </a:ext>
              </a:extLst>
            </p:cNvPr>
            <p:cNvSpPr txBox="1"/>
            <p:nvPr/>
          </p:nvSpPr>
          <p:spPr>
            <a:xfrm>
              <a:off x="9192267" y="4888885"/>
              <a:ext cx="851094" cy="251460"/>
            </a:xfrm>
            <a:prstGeom prst="rect">
              <a:avLst/>
            </a:prstGeom>
            <a:noFill/>
          </p:spPr>
          <p:txBody>
            <a:bodyPr rtlCol="0" wrap="square">
              <a:spAutoFit/>
            </a:bodyPr>
            <a:lstStyle/>
            <a:p>
              <a:pPr algn="ctr"/>
              <a:r>
                <a:rPr lang="en-US" sz="1050">
                  <a:solidFill>
                    <a:srgbClr val="222328">
                      <a:lumMod val="60000"/>
                      <a:lumOff val="40000"/>
                    </a:srgbClr>
                  </a:solidFill>
                  <a:latin charset="-122" panose="020b0503020204020204" pitchFamily="34" typeface="微软雅黑"/>
                  <a:ea charset="-122" panose="020b0503020204020204" pitchFamily="34" typeface="微软雅黑"/>
                </a:rPr>
                <a:t>2022</a:t>
              </a:r>
            </a:p>
          </p:txBody>
        </p:sp>
        <p:sp>
          <p:nvSpPr>
            <p:cNvPr id="73" name="Rectangle 31">
              <a:extLst>
                <a:ext uri="{FF2B5EF4-FFF2-40B4-BE49-F238E27FC236}">
                  <a16:creationId xmlns:a16="http://schemas.microsoft.com/office/drawing/2014/main" id="{F4D3F164-BB5B-4D50-828C-47ECE20F2599}"/>
                </a:ext>
              </a:extLst>
            </p:cNvPr>
            <p:cNvSpPr/>
            <p:nvPr/>
          </p:nvSpPr>
          <p:spPr>
            <a:xfrm>
              <a:off x="10235246" y="3905256"/>
              <a:ext cx="370264" cy="983629"/>
            </a:xfrm>
            <a:prstGeom prst="rect">
              <a:avLst/>
            </a:prstGeom>
            <a:solidFill>
              <a:srgbClr val="A8ACB9"/>
            </a:solidFill>
            <a:ln algn="ctr" cap="flat" cmpd="sng" w="12700">
              <a:noFill/>
              <a:prstDash val="solid"/>
              <a:miter lim="800000"/>
            </a:ln>
            <a:effectLst/>
          </p:spPr>
          <p:style>
            <a:lnRef idx="0">
              <a:scrgbClr b="0" g="0" r="0"/>
            </a:lnRef>
            <a:fillRef idx="0">
              <a:scrgbClr b="0" g="0" r="0"/>
            </a:fillRef>
            <a:effectRef idx="0">
              <a:scrgbClr b="0" g="0" r="0"/>
            </a:effectRef>
            <a:fontRef idx="major"/>
          </p:style>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bg-BG" noProof="0" normalizeH="0" spc="0" strike="noStrike" sz="1800" u="none">
                <a:ln>
                  <a:noFill/>
                </a:ln>
                <a:solidFill>
                  <a:srgbClr val="FFFFFF"/>
                </a:solidFill>
                <a:effectLst/>
                <a:uLnTx/>
                <a:uFillTx/>
                <a:latin charset="-122" panose="020b0503020204020204" pitchFamily="34" typeface="微软雅黑"/>
                <a:ea charset="-122" panose="020b0503020204020204" pitchFamily="34" typeface="微软雅黑"/>
                <a:cs typeface="+mn-cs"/>
              </a:endParaRPr>
            </a:p>
          </p:txBody>
        </p:sp>
        <p:sp>
          <p:nvSpPr>
            <p:cNvPr id="74" name="TextBox 32">
              <a:extLst>
                <a:ext uri="{FF2B5EF4-FFF2-40B4-BE49-F238E27FC236}">
                  <a16:creationId xmlns:a16="http://schemas.microsoft.com/office/drawing/2014/main" id="{667B1964-11D8-472B-8E0B-18A90CD4A6A1}"/>
                </a:ext>
              </a:extLst>
            </p:cNvPr>
            <p:cNvSpPr txBox="1"/>
            <p:nvPr/>
          </p:nvSpPr>
          <p:spPr>
            <a:xfrm>
              <a:off x="10119389" y="3621882"/>
              <a:ext cx="601980" cy="335280"/>
            </a:xfrm>
            <a:prstGeom prst="rect">
              <a:avLst/>
            </a:prstGeom>
            <a:noFill/>
          </p:spPr>
          <p:txBody>
            <a:bodyPr rtlCol="0" wrap="none">
              <a:spAutoFit/>
            </a:bodyPr>
            <a:lstStyle/>
            <a:p>
              <a:pPr algn="ctr"/>
              <a:r>
                <a:rPr lang="en-US" sz="1600">
                  <a:solidFill>
                    <a:srgbClr val="595F6F"/>
                  </a:solidFill>
                  <a:latin charset="-122" panose="020b0503020204020204" pitchFamily="34" typeface="微软雅黑"/>
                  <a:ea charset="-122" panose="020b0503020204020204" pitchFamily="34" typeface="微软雅黑"/>
                </a:rPr>
                <a:t>49%</a:t>
              </a:r>
            </a:p>
          </p:txBody>
        </p:sp>
        <p:sp>
          <p:nvSpPr>
            <p:cNvPr id="75" name="TextBox 33">
              <a:extLst>
                <a:ext uri="{FF2B5EF4-FFF2-40B4-BE49-F238E27FC236}">
                  <a16:creationId xmlns:a16="http://schemas.microsoft.com/office/drawing/2014/main" id="{3289253F-9F3F-4DE8-9C69-1AF1BA068F53}"/>
                </a:ext>
              </a:extLst>
            </p:cNvPr>
            <p:cNvSpPr txBox="1"/>
            <p:nvPr/>
          </p:nvSpPr>
          <p:spPr>
            <a:xfrm>
              <a:off x="10037342" y="4886280"/>
              <a:ext cx="851094" cy="251460"/>
            </a:xfrm>
            <a:prstGeom prst="rect">
              <a:avLst/>
            </a:prstGeom>
            <a:noFill/>
          </p:spPr>
          <p:txBody>
            <a:bodyPr rtlCol="0" wrap="square">
              <a:spAutoFit/>
            </a:bodyPr>
            <a:lstStyle/>
            <a:p>
              <a:pPr algn="ctr"/>
              <a:r>
                <a:rPr lang="en-US" sz="1050">
                  <a:solidFill>
                    <a:srgbClr val="222328">
                      <a:lumMod val="60000"/>
                      <a:lumOff val="40000"/>
                    </a:srgbClr>
                  </a:solidFill>
                  <a:latin charset="-122" panose="020b0503020204020204" pitchFamily="34" typeface="微软雅黑"/>
                  <a:ea charset="-122" panose="020b0503020204020204" pitchFamily="34" typeface="微软雅黑"/>
                </a:rPr>
                <a:t>2023</a:t>
              </a:r>
            </a:p>
          </p:txBody>
        </p:sp>
      </p:grpSp>
      <p:sp>
        <p:nvSpPr>
          <p:cNvPr id="76" name="文本框 94">
            <a:extLst>
              <a:ext uri="{FF2B5EF4-FFF2-40B4-BE49-F238E27FC236}">
                <a16:creationId xmlns:a16="http://schemas.microsoft.com/office/drawing/2014/main" id="{8A55B12F-A727-45B2-B186-43A6BB0B92DF}"/>
              </a:ext>
            </a:extLst>
          </p:cNvPr>
          <p:cNvSpPr txBox="1"/>
          <p:nvPr/>
        </p:nvSpPr>
        <p:spPr>
          <a:xfrm>
            <a:off x="2110586" y="2139740"/>
            <a:ext cx="1802083" cy="335280"/>
          </a:xfrm>
          <a:prstGeom prst="rect">
            <a:avLst/>
          </a:prstGeom>
          <a:noFill/>
        </p:spPr>
        <p:txBody>
          <a:bodyPr rtlCol="0" wrap="square">
            <a:spAutoFit/>
          </a:bodyPr>
          <a:lstStyle/>
          <a:p>
            <a:r>
              <a:rPr altLang="en-US" b="1" lang="zh-CN" sz="1600">
                <a:latin charset="-122" panose="020b0503020204020204" pitchFamily="34" typeface="微软雅黑"/>
                <a:ea charset="-122" panose="020b0503020204020204" pitchFamily="34" typeface="微软雅黑"/>
              </a:rPr>
              <a:t>在此添加标题</a:t>
            </a:r>
          </a:p>
        </p:txBody>
      </p:sp>
      <p:sp>
        <p:nvSpPr>
          <p:cNvPr id="77" name="文本框 113">
            <a:extLst>
              <a:ext uri="{FF2B5EF4-FFF2-40B4-BE49-F238E27FC236}">
                <a16:creationId xmlns:a16="http://schemas.microsoft.com/office/drawing/2014/main" id="{0BD244F0-5656-448A-9E0D-C42DB36DC52E}"/>
              </a:ext>
            </a:extLst>
          </p:cNvPr>
          <p:cNvSpPr txBox="1"/>
          <p:nvPr/>
        </p:nvSpPr>
        <p:spPr>
          <a:xfrm>
            <a:off x="2110585" y="2499004"/>
            <a:ext cx="2830504" cy="1051560"/>
          </a:xfrm>
          <a:prstGeom prst="rect">
            <a:avLst/>
          </a:prstGeom>
          <a:noFill/>
        </p:spPr>
        <p:txBody>
          <a:bodyPr rtlCol="0" wrap="square">
            <a:spAutoFit/>
          </a:bodyPr>
          <a:lstStyle/>
          <a:p>
            <a:pPr>
              <a:lnSpc>
                <a:spcPct val="150000"/>
              </a:lnSpc>
            </a:pPr>
            <a:r>
              <a:rPr altLang="en-US" lang="zh-CN" sz="1050">
                <a:solidFill>
                  <a:schemeClr val="bg1">
                    <a:lumMod val="50000"/>
                  </a:schemeClr>
                </a:solidFill>
                <a:latin charset="-122" panose="020b0503020204020204" pitchFamily="34" typeface="微软雅黑"/>
                <a:ea charset="-122" panose="020b0503020204020204" pitchFamily="34" typeface="微软雅黑"/>
              </a:rPr>
              <a:t>单击添加详细文字说明，或复制文本黏贴自此右键只保留文字单击添加详细文字说明，或复制文本黏贴单击添加详细文字说明，或复制文本黏贴自此右键只</a:t>
            </a:r>
          </a:p>
        </p:txBody>
      </p:sp>
      <p:sp>
        <p:nvSpPr>
          <p:cNvPr id="78" name="文本框 94">
            <a:extLst>
              <a:ext uri="{FF2B5EF4-FFF2-40B4-BE49-F238E27FC236}">
                <a16:creationId xmlns:a16="http://schemas.microsoft.com/office/drawing/2014/main" id="{5C5421A6-7CAC-47E0-996E-42C0F3E85A72}"/>
              </a:ext>
            </a:extLst>
          </p:cNvPr>
          <p:cNvSpPr txBox="1"/>
          <p:nvPr/>
        </p:nvSpPr>
        <p:spPr>
          <a:xfrm>
            <a:off x="7630995" y="2135464"/>
            <a:ext cx="1802083" cy="335280"/>
          </a:xfrm>
          <a:prstGeom prst="rect">
            <a:avLst/>
          </a:prstGeom>
          <a:noFill/>
        </p:spPr>
        <p:txBody>
          <a:bodyPr rtlCol="0" wrap="square">
            <a:spAutoFit/>
          </a:bodyPr>
          <a:lstStyle/>
          <a:p>
            <a:r>
              <a:rPr altLang="en-US" b="1" lang="zh-CN" sz="1600">
                <a:latin charset="-122" panose="020b0503020204020204" pitchFamily="34" typeface="微软雅黑"/>
                <a:ea charset="-122" panose="020b0503020204020204" pitchFamily="34" typeface="微软雅黑"/>
              </a:rPr>
              <a:t>在此添加标题</a:t>
            </a:r>
          </a:p>
        </p:txBody>
      </p:sp>
      <p:sp>
        <p:nvSpPr>
          <p:cNvPr id="79" name="文本框 113">
            <a:extLst>
              <a:ext uri="{FF2B5EF4-FFF2-40B4-BE49-F238E27FC236}">
                <a16:creationId xmlns:a16="http://schemas.microsoft.com/office/drawing/2014/main" id="{2F0C957A-2140-4CF6-B74F-C042EDAC2ECC}"/>
              </a:ext>
            </a:extLst>
          </p:cNvPr>
          <p:cNvSpPr txBox="1"/>
          <p:nvPr/>
        </p:nvSpPr>
        <p:spPr>
          <a:xfrm>
            <a:off x="7630993" y="2494728"/>
            <a:ext cx="2830504" cy="1051560"/>
          </a:xfrm>
          <a:prstGeom prst="rect">
            <a:avLst/>
          </a:prstGeom>
          <a:noFill/>
        </p:spPr>
        <p:txBody>
          <a:bodyPr rtlCol="0" wrap="square">
            <a:spAutoFit/>
          </a:bodyPr>
          <a:lstStyle/>
          <a:p>
            <a:pPr>
              <a:lnSpc>
                <a:spcPct val="150000"/>
              </a:lnSpc>
            </a:pPr>
            <a:r>
              <a:rPr altLang="en-US" lang="zh-CN" sz="1050">
                <a:solidFill>
                  <a:schemeClr val="bg1">
                    <a:lumMod val="50000"/>
                  </a:schemeClr>
                </a:solidFill>
                <a:latin charset="-122" panose="020b0503020204020204" pitchFamily="34" typeface="微软雅黑"/>
                <a:ea charset="-122" panose="020b0503020204020204" pitchFamily="34" typeface="微软雅黑"/>
              </a:rPr>
              <a:t>单击添加详细文字说明，或复制文本黏贴自此右键只保留文字单击添加详细文字说明，或复制文本黏贴单击添加详细文字说明，或复制文本黏贴自此右键只</a:t>
            </a:r>
          </a:p>
        </p:txBody>
      </p:sp>
    </p:spTree>
    <p:extLst>
      <p:ext uri="{BB962C8B-B14F-4D97-AF65-F5344CB8AC3E}">
        <p14:creationId val="983795823"/>
      </p:ext>
    </p:extLst>
  </p:cSld>
  <p:clrMapOvr>
    <a:masterClrMapping/>
  </p:clrMapOvr>
  <mc:AlternateContent>
    <mc:Choice Requires="p14">
      <p:transition p14:dur="1300" spd="slow">
        <p14:pan/>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3" presetSubtype="528">
                                  <p:stCondLst>
                                    <p:cond delay="0"/>
                                  </p:stCondLst>
                                  <p:iterate type="lt">
                                    <p:tmPct val="5000"/>
                                  </p:iterate>
                                  <p:childTnLst>
                                    <p:set>
                                      <p:cBhvr>
                                        <p:cTn dur="1" fill="hold" id="6">
                                          <p:stCondLst>
                                            <p:cond delay="0"/>
                                          </p:stCondLst>
                                        </p:cTn>
                                        <p:tgtEl>
                                          <p:spTgt spid="7"/>
                                        </p:tgtEl>
                                        <p:attrNameLst>
                                          <p:attrName>style.visibility</p:attrName>
                                        </p:attrNameLst>
                                      </p:cBhvr>
                                      <p:to>
                                        <p:strVal val="visible"/>
                                      </p:to>
                                    </p:set>
                                    <p:anim calcmode="lin" to="" valueType="num">
                                      <p:cBhvr>
                                        <p:cTn dur="1000" fill="hold" id="7">
                                          <p:stCondLst>
                                            <p:cond delay="0"/>
                                          </p:stCondLst>
                                        </p:cTn>
                                        <p:tgtEl>
                                          <p:spTgt spid="7"/>
                                        </p:tgtEl>
                                        <p:attrNameLst>
                                          <p:attrName>ppt_x</p:attrName>
                                        </p:attrNameLst>
                                      </p:cBhvr>
                                      <p:tavLst>
                                        <p:tav fmla="#ppt_x+(8/9)*(#ppt_x-(#ppt_x-#ppt_w/2))*((1.5-1.5*$)^2-(1.5-1.5*$)^3)" tm="0">
                                          <p:val>
                                            <p:strVal val="0"/>
                                          </p:val>
                                        </p:tav>
                                        <p:tav tm="100000">
                                          <p:val>
                                            <p:strVal val="1"/>
                                          </p:val>
                                        </p:tav>
                                      </p:tavLst>
                                    </p:anim>
                                    <p:anim calcmode="lin" to="" valueType="num">
                                      <p:cBhvr>
                                        <p:cTn dur="1000" fill="hold" id="8">
                                          <p:stCondLst>
                                            <p:cond delay="0"/>
                                          </p:stCondLst>
                                        </p:cTn>
                                        <p:tgtEl>
                                          <p:spTgt spid="7"/>
                                        </p:tgtEl>
                                        <p:attrNameLst>
                                          <p:attrName>ppt_y</p:attrName>
                                        </p:attrNameLst>
                                      </p:cBhvr>
                                      <p:tavLst>
                                        <p:tav fmla="#ppt_y+(8/9)*(#ppt_y-(#ppt_y+#ppt_h/2))*((1.5-1.5*$)^2-(1.5-1.5*$)^3)" tm="0">
                                          <p:val>
                                            <p:strVal val="0"/>
                                          </p:val>
                                        </p:tav>
                                        <p:tav tm="100000">
                                          <p:val>
                                            <p:strVal val="1"/>
                                          </p:val>
                                        </p:tav>
                                      </p:tavLst>
                                    </p:anim>
                                    <p:anim calcmode="lin" to="" valueType="num">
                                      <p:cBhvr>
                                        <p:cTn dur="1000" fill="hold" id="9">
                                          <p:stCondLst>
                                            <p:cond delay="0"/>
                                          </p:stCondLst>
                                        </p:cTn>
                                        <p:tgtEl>
                                          <p:spTgt spid="7"/>
                                        </p:tgtEl>
                                        <p:attrNameLst>
                                          <p:attrName>ppt_w</p:attrName>
                                        </p:attrNameLst>
                                      </p:cBhvr>
                                      <p:tavLst>
                                        <p:tav fmla="#ppt_w+(8/9)*(#ppt_w-0)*((1.5-1.5*$)^2-(1.5-1.5*$)^3)" tm="0">
                                          <p:val>
                                            <p:strVal val="0"/>
                                          </p:val>
                                        </p:tav>
                                        <p:tav tm="100000">
                                          <p:val>
                                            <p:strVal val="1"/>
                                          </p:val>
                                        </p:tav>
                                      </p:tavLst>
                                    </p:anim>
                                    <p:anim calcmode="lin" to="" valueType="num">
                                      <p:cBhvr>
                                        <p:cTn dur="1000" fill="hold" id="10">
                                          <p:stCondLst>
                                            <p:cond delay="0"/>
                                          </p:stCondLst>
                                        </p:cTn>
                                        <p:tgtEl>
                                          <p:spTgt spid="7"/>
                                        </p:tgtEl>
                                        <p:attrNameLst>
                                          <p:attrName>ppt_h</p:attrName>
                                        </p:attrNameLst>
                                      </p:cBhvr>
                                      <p:tavLst>
                                        <p:tav fmla="#ppt_h+(8/9)*(#ppt_h-0)*((1.5-1.5*$)^2-(1.5-1.5*$)^3)" tm="0">
                                          <p:val>
                                            <p:strVal val="0"/>
                                          </p:val>
                                        </p:tav>
                                        <p:tav tm="100000">
                                          <p:val>
                                            <p:strVal val="1"/>
                                          </p:val>
                                        </p:tav>
                                      </p:tavLst>
                                    </p:anim>
                                  </p:childTnLst>
                                </p:cTn>
                              </p:par>
                              <p:par>
                                <p:cTn fill="hold" grpId="0" id="11" nodeType="withEffect" presetClass="entr" presetID="21" presetSubtype="1">
                                  <p:stCondLst>
                                    <p:cond delay="750"/>
                                  </p:stCondLst>
                                  <p:childTnLst>
                                    <p:set>
                                      <p:cBhvr>
                                        <p:cTn dur="1" fill="hold" id="12">
                                          <p:stCondLst>
                                            <p:cond delay="0"/>
                                          </p:stCondLst>
                                        </p:cTn>
                                        <p:tgtEl>
                                          <p:spTgt spid="16"/>
                                        </p:tgtEl>
                                        <p:attrNameLst>
                                          <p:attrName>style.visibility</p:attrName>
                                        </p:attrNameLst>
                                      </p:cBhvr>
                                      <p:to>
                                        <p:strVal val="visible"/>
                                      </p:to>
                                    </p:set>
                                    <p:animEffect filter="wheel(1)" transition="in">
                                      <p:cBhvr>
                                        <p:cTn dur="1250" id="13"/>
                                        <p:tgtEl>
                                          <p:spTgt spid="16"/>
                                        </p:tgtEl>
                                      </p:cBhvr>
                                    </p:animEffect>
                                  </p:childTnLst>
                                </p:cTn>
                              </p:par>
                              <p:par>
                                <p:cTn fill="hold" grpId="1" id="14" nodeType="withEffect" presetClass="emph" presetID="8" presetSubtype="0">
                                  <p:stCondLst>
                                    <p:cond delay="750"/>
                                  </p:stCondLst>
                                  <p:childTnLst>
                                    <p:animRot by="10800000">
                                      <p:cBhvr>
                                        <p:cTn dur="10" fill="hold" id="15"/>
                                        <p:tgtEl>
                                          <p:spTgt spid="16"/>
                                        </p:tgtEl>
                                        <p:attrNameLst>
                                          <p:attrName>r</p:attrName>
                                        </p:attrNameLst>
                                      </p:cBhvr>
                                    </p:animRot>
                                  </p:childTnLst>
                                </p:cTn>
                              </p:par>
                              <p:par>
                                <p:cTn fill="hold" grpId="0" id="16" nodeType="withEffect" presetClass="entr" presetID="21" presetSubtype="1">
                                  <p:stCondLst>
                                    <p:cond delay="750"/>
                                  </p:stCondLst>
                                  <p:childTnLst>
                                    <p:set>
                                      <p:cBhvr>
                                        <p:cTn dur="1" fill="hold" id="17">
                                          <p:stCondLst>
                                            <p:cond delay="0"/>
                                          </p:stCondLst>
                                        </p:cTn>
                                        <p:tgtEl>
                                          <p:spTgt spid="15"/>
                                        </p:tgtEl>
                                        <p:attrNameLst>
                                          <p:attrName>style.visibility</p:attrName>
                                        </p:attrNameLst>
                                      </p:cBhvr>
                                      <p:to>
                                        <p:strVal val="visible"/>
                                      </p:to>
                                    </p:set>
                                    <p:animEffect filter="wheel(1)" transition="in">
                                      <p:cBhvr>
                                        <p:cTn dur="1250" id="18"/>
                                        <p:tgtEl>
                                          <p:spTgt spid="15"/>
                                        </p:tgtEl>
                                      </p:cBhvr>
                                    </p:animEffect>
                                  </p:childTnLst>
                                </p:cTn>
                              </p:par>
                              <p:par>
                                <p:cTn fill="hold" grpId="0" id="19" nodeType="withEffect" presetClass="entr" presetID="21" presetSubtype="1">
                                  <p:stCondLst>
                                    <p:cond delay="750"/>
                                  </p:stCondLst>
                                  <p:childTnLst>
                                    <p:set>
                                      <p:cBhvr>
                                        <p:cTn dur="1" fill="hold" id="20">
                                          <p:stCondLst>
                                            <p:cond delay="0"/>
                                          </p:stCondLst>
                                        </p:cTn>
                                        <p:tgtEl>
                                          <p:spTgt spid="14"/>
                                        </p:tgtEl>
                                        <p:attrNameLst>
                                          <p:attrName>style.visibility</p:attrName>
                                        </p:attrNameLst>
                                      </p:cBhvr>
                                      <p:to>
                                        <p:strVal val="visible"/>
                                      </p:to>
                                    </p:set>
                                    <p:animEffect filter="wheel(1)" transition="in">
                                      <p:cBhvr>
                                        <p:cTn dur="1250" id="21"/>
                                        <p:tgtEl>
                                          <p:spTgt spid="14"/>
                                        </p:tgtEl>
                                      </p:cBhvr>
                                    </p:animEffect>
                                  </p:childTnLst>
                                </p:cTn>
                              </p:par>
                              <p:par>
                                <p:cTn fill="hold" grpId="1" id="22" nodeType="withEffect" presetClass="emph" presetID="8" presetSubtype="0">
                                  <p:stCondLst>
                                    <p:cond delay="750"/>
                                  </p:stCondLst>
                                  <p:childTnLst>
                                    <p:animRot by="10800000">
                                      <p:cBhvr>
                                        <p:cTn dur="10" fill="hold" id="23"/>
                                        <p:tgtEl>
                                          <p:spTgt spid="14"/>
                                        </p:tgtEl>
                                        <p:attrNameLst>
                                          <p:attrName>r</p:attrName>
                                        </p:attrNameLst>
                                      </p:cBhvr>
                                    </p:animRot>
                                  </p:childTnLst>
                                </p:cTn>
                              </p:par>
                              <p:par>
                                <p:cTn fill="hold" grpId="0" id="24" nodeType="withEffect" presetClass="entr" presetID="21" presetSubtype="1">
                                  <p:stCondLst>
                                    <p:cond delay="750"/>
                                  </p:stCondLst>
                                  <p:childTnLst>
                                    <p:set>
                                      <p:cBhvr>
                                        <p:cTn dur="1" fill="hold" id="25">
                                          <p:stCondLst>
                                            <p:cond delay="0"/>
                                          </p:stCondLst>
                                        </p:cTn>
                                        <p:tgtEl>
                                          <p:spTgt spid="13"/>
                                        </p:tgtEl>
                                        <p:attrNameLst>
                                          <p:attrName>style.visibility</p:attrName>
                                        </p:attrNameLst>
                                      </p:cBhvr>
                                      <p:to>
                                        <p:strVal val="visible"/>
                                      </p:to>
                                    </p:set>
                                    <p:animEffect filter="wheel(1)" transition="in">
                                      <p:cBhvr>
                                        <p:cTn dur="1250" id="26"/>
                                        <p:tgtEl>
                                          <p:spTgt spid="13"/>
                                        </p:tgtEl>
                                      </p:cBhvr>
                                    </p:animEffect>
                                  </p:childTnLst>
                                </p:cTn>
                              </p:par>
                              <p:par>
                                <p:cTn fill="hold" grpId="0" id="27" nodeType="withEffect" presetClass="entr" presetID="14" presetSubtype="10">
                                  <p:stCondLst>
                                    <p:cond delay="750"/>
                                  </p:stCondLst>
                                  <p:childTnLst>
                                    <p:set>
                                      <p:cBhvr>
                                        <p:cTn dur="1" fill="hold" id="28">
                                          <p:stCondLst>
                                            <p:cond delay="0"/>
                                          </p:stCondLst>
                                        </p:cTn>
                                        <p:tgtEl>
                                          <p:spTgt spid="17"/>
                                        </p:tgtEl>
                                        <p:attrNameLst>
                                          <p:attrName>style.visibility</p:attrName>
                                        </p:attrNameLst>
                                      </p:cBhvr>
                                      <p:to>
                                        <p:strVal val="visible"/>
                                      </p:to>
                                    </p:set>
                                    <p:animEffect filter="randombar(horizontal)" transition="in">
                                      <p:cBhvr>
                                        <p:cTn dur="500" id="29"/>
                                        <p:tgtEl>
                                          <p:spTgt spid="17"/>
                                        </p:tgtEl>
                                      </p:cBhvr>
                                    </p:animEffect>
                                  </p:childTnLst>
                                </p:cTn>
                              </p:par>
                            </p:childTnLst>
                          </p:cTn>
                        </p:par>
                        <p:par>
                          <p:cTn fill="hold" id="30" nodeType="afterGroup">
                            <p:stCondLst>
                              <p:cond delay="2000"/>
                            </p:stCondLst>
                            <p:childTnLst>
                              <p:par>
                                <p:cTn fill="hold" grpId="0" id="31" nodeType="afterEffect" presetClass="entr" presetID="45" presetSubtype="0">
                                  <p:stCondLst>
                                    <p:cond delay="0"/>
                                  </p:stCondLst>
                                  <p:childTnLst>
                                    <p:set>
                                      <p:cBhvr>
                                        <p:cTn dur="1" fill="hold" id="32">
                                          <p:stCondLst>
                                            <p:cond delay="0"/>
                                          </p:stCondLst>
                                        </p:cTn>
                                        <p:tgtEl>
                                          <p:spTgt spid="47"/>
                                        </p:tgtEl>
                                        <p:attrNameLst>
                                          <p:attrName>style.visibility</p:attrName>
                                        </p:attrNameLst>
                                      </p:cBhvr>
                                      <p:to>
                                        <p:strVal val="visible"/>
                                      </p:to>
                                    </p:set>
                                    <p:animEffect filter="fade" transition="in">
                                      <p:cBhvr>
                                        <p:cTn dur="500" id="33"/>
                                        <p:tgtEl>
                                          <p:spTgt spid="47"/>
                                        </p:tgtEl>
                                      </p:cBhvr>
                                    </p:animEffect>
                                    <p:anim calcmode="lin" valueType="num">
                                      <p:cBhvr>
                                        <p:cTn dur="500" fill="hold" id="34"/>
                                        <p:tgtEl>
                                          <p:spTgt spid="47"/>
                                        </p:tgtEl>
                                        <p:attrNameLst>
                                          <p:attrName>ppt_w</p:attrName>
                                        </p:attrNameLst>
                                      </p:cBhvr>
                                      <p:tavLst>
                                        <p:tav fmla="#ppt_w*sin(2.5*pi*$)" tm="0">
                                          <p:val>
                                            <p:fltVal val="0"/>
                                          </p:val>
                                        </p:tav>
                                        <p:tav tm="100000">
                                          <p:val>
                                            <p:fltVal val="1"/>
                                          </p:val>
                                        </p:tav>
                                      </p:tavLst>
                                    </p:anim>
                                    <p:anim calcmode="lin" valueType="num">
                                      <p:cBhvr>
                                        <p:cTn dur="500" fill="hold" id="35"/>
                                        <p:tgtEl>
                                          <p:spTgt spid="47"/>
                                        </p:tgtEl>
                                        <p:attrNameLst>
                                          <p:attrName>ppt_h</p:attrName>
                                        </p:attrNameLst>
                                      </p:cBhvr>
                                      <p:tavLst>
                                        <p:tav tm="0">
                                          <p:val>
                                            <p:strVal val="#ppt_h"/>
                                          </p:val>
                                        </p:tav>
                                        <p:tav tm="100000">
                                          <p:val>
                                            <p:strVal val="#ppt_h"/>
                                          </p:val>
                                        </p:tav>
                                      </p:tavLst>
                                    </p:anim>
                                  </p:childTnLst>
                                </p:cTn>
                              </p:par>
                              <p:par>
                                <p:cTn fill="hold" id="36" nodeType="withEffect" presetClass="entr" presetID="14" presetSubtype="10">
                                  <p:stCondLst>
                                    <p:cond delay="0"/>
                                  </p:stCondLst>
                                  <p:childTnLst>
                                    <p:set>
                                      <p:cBhvr>
                                        <p:cTn dur="1" fill="hold" id="37">
                                          <p:stCondLst>
                                            <p:cond delay="0"/>
                                          </p:stCondLst>
                                        </p:cTn>
                                        <p:tgtEl>
                                          <p:spTgt spid="46"/>
                                        </p:tgtEl>
                                        <p:attrNameLst>
                                          <p:attrName>style.visibility</p:attrName>
                                        </p:attrNameLst>
                                      </p:cBhvr>
                                      <p:to>
                                        <p:strVal val="visible"/>
                                      </p:to>
                                    </p:set>
                                    <p:animEffect filter="randombar(horizontal)" transition="in">
                                      <p:cBhvr>
                                        <p:cTn dur="500" id="38"/>
                                        <p:tgtEl>
                                          <p:spTgt spid="46"/>
                                        </p:tgtEl>
                                      </p:cBhvr>
                                    </p:animEffect>
                                  </p:childTnLst>
                                </p:cTn>
                              </p:par>
                            </p:childTnLst>
                          </p:cTn>
                        </p:par>
                        <p:par>
                          <p:cTn fill="hold" id="39" nodeType="afterGroup">
                            <p:stCondLst>
                              <p:cond delay="2500"/>
                            </p:stCondLst>
                            <p:childTnLst>
                              <p:par>
                                <p:cTn fill="hold" id="40" nodeType="afterEffect" presetClass="entr" presetID="22" presetSubtype="8">
                                  <p:stCondLst>
                                    <p:cond delay="0"/>
                                  </p:stCondLst>
                                  <p:childTnLst>
                                    <p:set>
                                      <p:cBhvr>
                                        <p:cTn dur="1" fill="hold" id="41">
                                          <p:stCondLst>
                                            <p:cond delay="0"/>
                                          </p:stCondLst>
                                        </p:cTn>
                                        <p:tgtEl>
                                          <p:spTgt spid="49"/>
                                        </p:tgtEl>
                                        <p:attrNameLst>
                                          <p:attrName>style.visibility</p:attrName>
                                        </p:attrNameLst>
                                      </p:cBhvr>
                                      <p:to>
                                        <p:strVal val="visible"/>
                                      </p:to>
                                    </p:set>
                                    <p:animEffect filter="wipe(left)" transition="in">
                                      <p:cBhvr>
                                        <p:cTn dur="500" id="42"/>
                                        <p:tgtEl>
                                          <p:spTgt spid="49"/>
                                        </p:tgtEl>
                                      </p:cBhvr>
                                    </p:animEffect>
                                  </p:childTnLst>
                                </p:cTn>
                              </p:par>
                            </p:childTnLst>
                          </p:cTn>
                        </p:par>
                        <p:par>
                          <p:cTn fill="hold" id="43" nodeType="afterGroup">
                            <p:stCondLst>
                              <p:cond delay="3000"/>
                            </p:stCondLst>
                            <p:childTnLst>
                              <p:par>
                                <p:cTn fill="hold" id="44" nodeType="afterEffect" presetClass="entr" presetID="22" presetSubtype="8">
                                  <p:stCondLst>
                                    <p:cond delay="0"/>
                                  </p:stCondLst>
                                  <p:childTnLst>
                                    <p:set>
                                      <p:cBhvr>
                                        <p:cTn dur="1" fill="hold" id="45">
                                          <p:stCondLst>
                                            <p:cond delay="0"/>
                                          </p:stCondLst>
                                        </p:cTn>
                                        <p:tgtEl>
                                          <p:spTgt spid="63"/>
                                        </p:tgtEl>
                                        <p:attrNameLst>
                                          <p:attrName>style.visibility</p:attrName>
                                        </p:attrNameLst>
                                      </p:cBhvr>
                                      <p:to>
                                        <p:strVal val="visible"/>
                                      </p:to>
                                    </p:set>
                                    <p:animEffect filter="wipe(left)" transition="in">
                                      <p:cBhvr>
                                        <p:cTn dur="500" id="46"/>
                                        <p:tgtEl>
                                          <p:spTgt spid="63"/>
                                        </p:tgtEl>
                                      </p:cBhvr>
                                    </p:animEffect>
                                  </p:childTnLst>
                                </p:cTn>
                              </p:par>
                            </p:childTnLst>
                          </p:cTn>
                        </p:par>
                        <p:par>
                          <p:cTn fill="hold" id="47" nodeType="afterGroup">
                            <p:stCondLst>
                              <p:cond delay="3500"/>
                            </p:stCondLst>
                            <p:childTnLst>
                              <p:par>
                                <p:cTn fill="hold" grpId="0" id="48" nodeType="afterEffect" presetClass="entr" presetID="53" presetSubtype="0">
                                  <p:stCondLst>
                                    <p:cond delay="0"/>
                                  </p:stCondLst>
                                  <p:childTnLst>
                                    <p:set>
                                      <p:cBhvr>
                                        <p:cTn dur="1" fill="hold" id="49">
                                          <p:stCondLst>
                                            <p:cond delay="0"/>
                                          </p:stCondLst>
                                        </p:cTn>
                                        <p:tgtEl>
                                          <p:spTgt spid="48"/>
                                        </p:tgtEl>
                                        <p:attrNameLst>
                                          <p:attrName>style.visibility</p:attrName>
                                        </p:attrNameLst>
                                      </p:cBhvr>
                                      <p:to>
                                        <p:strVal val="visible"/>
                                      </p:to>
                                    </p:set>
                                    <p:anim calcmode="lin" valueType="num">
                                      <p:cBhvr>
                                        <p:cTn dur="500" fill="hold" id="50"/>
                                        <p:tgtEl>
                                          <p:spTgt spid="48"/>
                                        </p:tgtEl>
                                        <p:attrNameLst>
                                          <p:attrName>ppt_w</p:attrName>
                                        </p:attrNameLst>
                                      </p:cBhvr>
                                      <p:tavLst>
                                        <p:tav tm="0">
                                          <p:val>
                                            <p:fltVal val="0"/>
                                          </p:val>
                                        </p:tav>
                                        <p:tav tm="100000">
                                          <p:val>
                                            <p:strVal val="#ppt_w"/>
                                          </p:val>
                                        </p:tav>
                                      </p:tavLst>
                                    </p:anim>
                                    <p:anim calcmode="lin" valueType="num">
                                      <p:cBhvr>
                                        <p:cTn dur="500" fill="hold" id="51"/>
                                        <p:tgtEl>
                                          <p:spTgt spid="48"/>
                                        </p:tgtEl>
                                        <p:attrNameLst>
                                          <p:attrName>ppt_h</p:attrName>
                                        </p:attrNameLst>
                                      </p:cBhvr>
                                      <p:tavLst>
                                        <p:tav tm="0">
                                          <p:val>
                                            <p:fltVal val="0"/>
                                          </p:val>
                                        </p:tav>
                                        <p:tav tm="100000">
                                          <p:val>
                                            <p:strVal val="#ppt_h"/>
                                          </p:val>
                                        </p:tav>
                                      </p:tavLst>
                                    </p:anim>
                                    <p:animEffect filter="fade" transition="in">
                                      <p:cBhvr>
                                        <p:cTn dur="500" id="52"/>
                                        <p:tgtEl>
                                          <p:spTgt spid="48"/>
                                        </p:tgtEl>
                                      </p:cBhvr>
                                    </p:animEffect>
                                  </p:childTnLst>
                                </p:cTn>
                              </p:par>
                              <p:par>
                                <p:cTn fill="hold" grpId="0" id="53" nodeType="withEffect" presetClass="entr" presetID="53" presetSubtype="0">
                                  <p:stCondLst>
                                    <p:cond delay="0"/>
                                  </p:stCondLst>
                                  <p:childTnLst>
                                    <p:set>
                                      <p:cBhvr>
                                        <p:cTn dur="1" fill="hold" id="54">
                                          <p:stCondLst>
                                            <p:cond delay="0"/>
                                          </p:stCondLst>
                                        </p:cTn>
                                        <p:tgtEl>
                                          <p:spTgt spid="62"/>
                                        </p:tgtEl>
                                        <p:attrNameLst>
                                          <p:attrName>style.visibility</p:attrName>
                                        </p:attrNameLst>
                                      </p:cBhvr>
                                      <p:to>
                                        <p:strVal val="visible"/>
                                      </p:to>
                                    </p:set>
                                    <p:anim calcmode="lin" valueType="num">
                                      <p:cBhvr>
                                        <p:cTn dur="500" fill="hold" id="55"/>
                                        <p:tgtEl>
                                          <p:spTgt spid="62"/>
                                        </p:tgtEl>
                                        <p:attrNameLst>
                                          <p:attrName>ppt_w</p:attrName>
                                        </p:attrNameLst>
                                      </p:cBhvr>
                                      <p:tavLst>
                                        <p:tav tm="0">
                                          <p:val>
                                            <p:fltVal val="0"/>
                                          </p:val>
                                        </p:tav>
                                        <p:tav tm="100000">
                                          <p:val>
                                            <p:strVal val="#ppt_w"/>
                                          </p:val>
                                        </p:tav>
                                      </p:tavLst>
                                    </p:anim>
                                    <p:anim calcmode="lin" valueType="num">
                                      <p:cBhvr>
                                        <p:cTn dur="500" fill="hold" id="56"/>
                                        <p:tgtEl>
                                          <p:spTgt spid="62"/>
                                        </p:tgtEl>
                                        <p:attrNameLst>
                                          <p:attrName>ppt_h</p:attrName>
                                        </p:attrNameLst>
                                      </p:cBhvr>
                                      <p:tavLst>
                                        <p:tav tm="0">
                                          <p:val>
                                            <p:fltVal val="0"/>
                                          </p:val>
                                        </p:tav>
                                        <p:tav tm="100000">
                                          <p:val>
                                            <p:strVal val="#ppt_h"/>
                                          </p:val>
                                        </p:tav>
                                      </p:tavLst>
                                    </p:anim>
                                    <p:animEffect filter="fade" transition="in">
                                      <p:cBhvr>
                                        <p:cTn dur="500" id="57"/>
                                        <p:tgtEl>
                                          <p:spTgt spid="62"/>
                                        </p:tgtEl>
                                      </p:cBhvr>
                                    </p:animEffect>
                                  </p:childTnLst>
                                </p:cTn>
                              </p:par>
                            </p:childTnLst>
                          </p:cTn>
                        </p:par>
                        <p:par>
                          <p:cTn fill="hold" id="58" nodeType="afterGroup">
                            <p:stCondLst>
                              <p:cond delay="4000"/>
                            </p:stCondLst>
                            <p:childTnLst>
                              <p:par>
                                <p:cTn fill="hold" grpId="0" id="59" nodeType="afterEffect" presetClass="entr" presetID="55" presetSubtype="0">
                                  <p:stCondLst>
                                    <p:cond delay="0"/>
                                  </p:stCondLst>
                                  <p:childTnLst>
                                    <p:set>
                                      <p:cBhvr>
                                        <p:cTn dur="1" fill="hold" id="60">
                                          <p:stCondLst>
                                            <p:cond delay="0"/>
                                          </p:stCondLst>
                                        </p:cTn>
                                        <p:tgtEl>
                                          <p:spTgt spid="76"/>
                                        </p:tgtEl>
                                        <p:attrNameLst>
                                          <p:attrName>style.visibility</p:attrName>
                                        </p:attrNameLst>
                                      </p:cBhvr>
                                      <p:to>
                                        <p:strVal val="visible"/>
                                      </p:to>
                                    </p:set>
                                    <p:anim calcmode="lin" valueType="num">
                                      <p:cBhvr>
                                        <p:cTn dur="1000" fill="hold" id="61"/>
                                        <p:tgtEl>
                                          <p:spTgt spid="76"/>
                                        </p:tgtEl>
                                        <p:attrNameLst>
                                          <p:attrName>ppt_w</p:attrName>
                                        </p:attrNameLst>
                                      </p:cBhvr>
                                      <p:tavLst>
                                        <p:tav tm="0">
                                          <p:val>
                                            <p:strVal val="#ppt_w*0.70"/>
                                          </p:val>
                                        </p:tav>
                                        <p:tav tm="100000">
                                          <p:val>
                                            <p:strVal val="#ppt_w"/>
                                          </p:val>
                                        </p:tav>
                                      </p:tavLst>
                                    </p:anim>
                                    <p:anim calcmode="lin" valueType="num">
                                      <p:cBhvr>
                                        <p:cTn dur="1000" fill="hold" id="62"/>
                                        <p:tgtEl>
                                          <p:spTgt spid="76"/>
                                        </p:tgtEl>
                                        <p:attrNameLst>
                                          <p:attrName>ppt_h</p:attrName>
                                        </p:attrNameLst>
                                      </p:cBhvr>
                                      <p:tavLst>
                                        <p:tav tm="0">
                                          <p:val>
                                            <p:strVal val="#ppt_h"/>
                                          </p:val>
                                        </p:tav>
                                        <p:tav tm="100000">
                                          <p:val>
                                            <p:strVal val="#ppt_h"/>
                                          </p:val>
                                        </p:tav>
                                      </p:tavLst>
                                    </p:anim>
                                    <p:animEffect filter="fade" transition="in">
                                      <p:cBhvr>
                                        <p:cTn dur="1000" id="63"/>
                                        <p:tgtEl>
                                          <p:spTgt spid="76"/>
                                        </p:tgtEl>
                                      </p:cBhvr>
                                    </p:animEffect>
                                  </p:childTnLst>
                                </p:cTn>
                              </p:par>
                            </p:childTnLst>
                          </p:cTn>
                        </p:par>
                        <p:par>
                          <p:cTn fill="hold" id="64" nodeType="afterGroup">
                            <p:stCondLst>
                              <p:cond delay="5000"/>
                            </p:stCondLst>
                            <p:childTnLst>
                              <p:par>
                                <p:cTn fill="hold" grpId="0" id="65" nodeType="afterEffect" presetClass="entr" presetID="14" presetSubtype="10">
                                  <p:stCondLst>
                                    <p:cond delay="0"/>
                                  </p:stCondLst>
                                  <p:childTnLst>
                                    <p:set>
                                      <p:cBhvr>
                                        <p:cTn dur="1" fill="hold" id="66">
                                          <p:stCondLst>
                                            <p:cond delay="0"/>
                                          </p:stCondLst>
                                        </p:cTn>
                                        <p:tgtEl>
                                          <p:spTgt spid="77"/>
                                        </p:tgtEl>
                                        <p:attrNameLst>
                                          <p:attrName>style.visibility</p:attrName>
                                        </p:attrNameLst>
                                      </p:cBhvr>
                                      <p:to>
                                        <p:strVal val="visible"/>
                                      </p:to>
                                    </p:set>
                                    <p:animEffect filter="randombar(horizontal)" transition="in">
                                      <p:cBhvr>
                                        <p:cTn dur="500" id="67"/>
                                        <p:tgtEl>
                                          <p:spTgt spid="77"/>
                                        </p:tgtEl>
                                      </p:cBhvr>
                                    </p:animEffect>
                                  </p:childTnLst>
                                </p:cTn>
                              </p:par>
                            </p:childTnLst>
                          </p:cTn>
                        </p:par>
                        <p:par>
                          <p:cTn fill="hold" id="68" nodeType="afterGroup">
                            <p:stCondLst>
                              <p:cond delay="5500"/>
                            </p:stCondLst>
                            <p:childTnLst>
                              <p:par>
                                <p:cTn fill="hold" grpId="0" id="69" nodeType="afterEffect" presetClass="entr" presetID="55" presetSubtype="0">
                                  <p:stCondLst>
                                    <p:cond delay="0"/>
                                  </p:stCondLst>
                                  <p:childTnLst>
                                    <p:set>
                                      <p:cBhvr>
                                        <p:cTn dur="1" fill="hold" id="70">
                                          <p:stCondLst>
                                            <p:cond delay="0"/>
                                          </p:stCondLst>
                                        </p:cTn>
                                        <p:tgtEl>
                                          <p:spTgt spid="78"/>
                                        </p:tgtEl>
                                        <p:attrNameLst>
                                          <p:attrName>style.visibility</p:attrName>
                                        </p:attrNameLst>
                                      </p:cBhvr>
                                      <p:to>
                                        <p:strVal val="visible"/>
                                      </p:to>
                                    </p:set>
                                    <p:anim calcmode="lin" valueType="num">
                                      <p:cBhvr>
                                        <p:cTn dur="1000" fill="hold" id="71"/>
                                        <p:tgtEl>
                                          <p:spTgt spid="78"/>
                                        </p:tgtEl>
                                        <p:attrNameLst>
                                          <p:attrName>ppt_w</p:attrName>
                                        </p:attrNameLst>
                                      </p:cBhvr>
                                      <p:tavLst>
                                        <p:tav tm="0">
                                          <p:val>
                                            <p:strVal val="#ppt_w*0.70"/>
                                          </p:val>
                                        </p:tav>
                                        <p:tav tm="100000">
                                          <p:val>
                                            <p:strVal val="#ppt_w"/>
                                          </p:val>
                                        </p:tav>
                                      </p:tavLst>
                                    </p:anim>
                                    <p:anim calcmode="lin" valueType="num">
                                      <p:cBhvr>
                                        <p:cTn dur="1000" fill="hold" id="72"/>
                                        <p:tgtEl>
                                          <p:spTgt spid="78"/>
                                        </p:tgtEl>
                                        <p:attrNameLst>
                                          <p:attrName>ppt_h</p:attrName>
                                        </p:attrNameLst>
                                      </p:cBhvr>
                                      <p:tavLst>
                                        <p:tav tm="0">
                                          <p:val>
                                            <p:strVal val="#ppt_h"/>
                                          </p:val>
                                        </p:tav>
                                        <p:tav tm="100000">
                                          <p:val>
                                            <p:strVal val="#ppt_h"/>
                                          </p:val>
                                        </p:tav>
                                      </p:tavLst>
                                    </p:anim>
                                    <p:animEffect filter="fade" transition="in">
                                      <p:cBhvr>
                                        <p:cTn dur="1000" id="73"/>
                                        <p:tgtEl>
                                          <p:spTgt spid="78"/>
                                        </p:tgtEl>
                                      </p:cBhvr>
                                    </p:animEffect>
                                  </p:childTnLst>
                                </p:cTn>
                              </p:par>
                            </p:childTnLst>
                          </p:cTn>
                        </p:par>
                        <p:par>
                          <p:cTn fill="hold" id="74" nodeType="afterGroup">
                            <p:stCondLst>
                              <p:cond delay="6500"/>
                            </p:stCondLst>
                            <p:childTnLst>
                              <p:par>
                                <p:cTn fill="hold" grpId="0" id="75" nodeType="afterEffect" presetClass="entr" presetID="14" presetSubtype="10">
                                  <p:stCondLst>
                                    <p:cond delay="0"/>
                                  </p:stCondLst>
                                  <p:childTnLst>
                                    <p:set>
                                      <p:cBhvr>
                                        <p:cTn dur="1" fill="hold" id="76">
                                          <p:stCondLst>
                                            <p:cond delay="0"/>
                                          </p:stCondLst>
                                        </p:cTn>
                                        <p:tgtEl>
                                          <p:spTgt spid="79"/>
                                        </p:tgtEl>
                                        <p:attrNameLst>
                                          <p:attrName>style.visibility</p:attrName>
                                        </p:attrNameLst>
                                      </p:cBhvr>
                                      <p:to>
                                        <p:strVal val="visible"/>
                                      </p:to>
                                    </p:set>
                                    <p:animEffect filter="randombar(horizontal)" transition="in">
                                      <p:cBhvr>
                                        <p:cTn dur="500" id="77"/>
                                        <p:tgtEl>
                                          <p:spTgt spid="7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13"/>
      <p:bldP grpId="0" spid="14"/>
      <p:bldP grpId="1" spid="14"/>
      <p:bldP grpId="0" spid="15"/>
      <p:bldP grpId="0" spid="16"/>
      <p:bldP grpId="1" spid="16"/>
      <p:bldP grpId="0" spid="17"/>
      <p:bldP grpId="0" spid="47"/>
      <p:bldP grpId="0" spid="48"/>
      <p:bldP grpId="0" spid="62"/>
      <p:bldP grpId="0" spid="76"/>
      <p:bldP grpId="0" spid="77"/>
      <p:bldP grpId="0" spid="78"/>
      <p:bldP grpId="0" spid="79"/>
    </p:bld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MH_SubTitle_1">
            <a:extLst>
              <a:ext uri="{FF2B5EF4-FFF2-40B4-BE49-F238E27FC236}">
                <a16:creationId xmlns:a16="http://schemas.microsoft.com/office/drawing/2014/main" id="{531C6404-CB49-4754-8EC8-2289594FE152}"/>
              </a:ext>
            </a:extLst>
          </p:cNvPr>
          <p:cNvSpPr txBox="1"/>
          <p:nvPr>
            <p:custDataLst>
              <p:tags r:id="rId2"/>
            </p:custDataLst>
          </p:nvPr>
        </p:nvSpPr>
        <p:spPr>
          <a:xfrm>
            <a:off x="1736142" y="426067"/>
            <a:ext cx="2181164" cy="365760"/>
          </a:xfrm>
          <a:prstGeom prst="rect">
            <a:avLst/>
          </a:prstGeom>
          <a:noFill/>
        </p:spPr>
        <p:txBody>
          <a:bodyPr anchor="ctr" bIns="0" lIns="0" rIns="0" tIns="0" wrap="square">
            <a:spAutoFit/>
          </a:bodyPr>
          <a:lstStyle/>
          <a:p>
            <a:r>
              <a:rPr altLang="en-US" lang="zh-CN" sz="2400">
                <a:latin typeface="+mn-ea"/>
                <a:sym charset="0" panose="020b0604020202020204" pitchFamily="34" typeface="Arial"/>
              </a:rPr>
              <a:t>未来发展规划</a:t>
            </a:r>
          </a:p>
        </p:txBody>
      </p:sp>
      <p:sp>
        <p:nvSpPr>
          <p:cNvPr id="13" name="矩形: 圆角 12">
            <a:extLst>
              <a:ext uri="{FF2B5EF4-FFF2-40B4-BE49-F238E27FC236}">
                <a16:creationId xmlns:a16="http://schemas.microsoft.com/office/drawing/2014/main" id="{41CFE322-8C56-4FB1-AEAC-F9A18ED58863}"/>
              </a:ext>
            </a:extLst>
          </p:cNvPr>
          <p:cNvSpPr/>
          <p:nvPr/>
        </p:nvSpPr>
        <p:spPr>
          <a:xfrm>
            <a:off x="500702" y="238527"/>
            <a:ext cx="383554" cy="764827"/>
          </a:xfrm>
          <a:prstGeom prst="roundRect">
            <a:avLst>
              <a:gd fmla="val 50000" name="adj"/>
            </a:avLst>
          </a:prstGeom>
          <a:noFill/>
          <a:ln w="57150">
            <a:gradFill flip="none" rotWithShape="1">
              <a:gsLst>
                <a:gs pos="0">
                  <a:schemeClr val="bg1"/>
                </a:gs>
                <a:gs pos="74000">
                  <a:schemeClr val="bg1">
                    <a:alpha val="0"/>
                  </a:schemeClr>
                </a:gs>
              </a:gsLst>
              <a:lin ang="27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cs typeface="+mn-ea"/>
              <a:sym typeface="+mn-lt"/>
            </a:endParaRPr>
          </a:p>
        </p:txBody>
      </p:sp>
      <p:sp>
        <p:nvSpPr>
          <p:cNvPr id="14" name="矩形: 圆角 13">
            <a:extLst>
              <a:ext uri="{FF2B5EF4-FFF2-40B4-BE49-F238E27FC236}">
                <a16:creationId xmlns:a16="http://schemas.microsoft.com/office/drawing/2014/main" id="{3EA020CC-5CD9-43A9-808E-D8BFAE55F43A}"/>
              </a:ext>
            </a:extLst>
          </p:cNvPr>
          <p:cNvSpPr/>
          <p:nvPr/>
        </p:nvSpPr>
        <p:spPr>
          <a:xfrm>
            <a:off x="546270" y="308177"/>
            <a:ext cx="278203" cy="642091"/>
          </a:xfrm>
          <a:prstGeom prst="roundRect">
            <a:avLst>
              <a:gd fmla="val 50000" name="adj"/>
            </a:avLst>
          </a:prstGeom>
          <a:noFill/>
          <a:ln w="19050">
            <a:solidFill>
              <a:schemeClr val="bg1">
                <a:alpha val="67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cs typeface="+mn-ea"/>
              <a:sym typeface="+mn-lt"/>
            </a:endParaRPr>
          </a:p>
        </p:txBody>
      </p:sp>
      <p:sp>
        <p:nvSpPr>
          <p:cNvPr id="15" name="矩形: 圆角 14">
            <a:extLst>
              <a:ext uri="{FF2B5EF4-FFF2-40B4-BE49-F238E27FC236}">
                <a16:creationId xmlns:a16="http://schemas.microsoft.com/office/drawing/2014/main" id="{55C95D34-5B37-4587-89CA-ACC5A2E61EA5}"/>
              </a:ext>
            </a:extLst>
          </p:cNvPr>
          <p:cNvSpPr/>
          <p:nvPr/>
        </p:nvSpPr>
        <p:spPr>
          <a:xfrm>
            <a:off x="588300" y="367456"/>
            <a:ext cx="181031" cy="537629"/>
          </a:xfrm>
          <a:prstGeom prst="roundRect">
            <a:avLst>
              <a:gd fmla="val 50000" name="adj"/>
            </a:avLst>
          </a:prstGeom>
          <a:noFill/>
          <a:ln w="19050">
            <a:solidFill>
              <a:schemeClr val="bg1">
                <a:alpha val="56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cs typeface="+mn-ea"/>
              <a:sym typeface="+mn-lt"/>
            </a:endParaRPr>
          </a:p>
        </p:txBody>
      </p:sp>
      <p:sp>
        <p:nvSpPr>
          <p:cNvPr id="16" name="矩形: 圆角 15">
            <a:extLst>
              <a:ext uri="{FF2B5EF4-FFF2-40B4-BE49-F238E27FC236}">
                <a16:creationId xmlns:a16="http://schemas.microsoft.com/office/drawing/2014/main" id="{F0460AEC-921B-4BA3-B6A7-F727A8FAC0FD}"/>
              </a:ext>
            </a:extLst>
          </p:cNvPr>
          <p:cNvSpPr/>
          <p:nvPr/>
        </p:nvSpPr>
        <p:spPr>
          <a:xfrm>
            <a:off x="627038" y="424281"/>
            <a:ext cx="91469" cy="437489"/>
          </a:xfrm>
          <a:prstGeom prst="roundRect">
            <a:avLst>
              <a:gd fmla="val 50000" name="adj"/>
            </a:avLst>
          </a:prstGeom>
          <a:noFill/>
          <a:ln w="19050">
            <a:solidFill>
              <a:schemeClr val="bg1">
                <a:alpha val="34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cs typeface="+mn-ea"/>
              <a:sym typeface="+mn-lt"/>
            </a:endParaRPr>
          </a:p>
        </p:txBody>
      </p:sp>
      <p:sp>
        <p:nvSpPr>
          <p:cNvPr id="17" name="文本框 16">
            <a:extLst>
              <a:ext uri="{FF2B5EF4-FFF2-40B4-BE49-F238E27FC236}">
                <a16:creationId xmlns:a16="http://schemas.microsoft.com/office/drawing/2014/main" id="{6DA7CD1E-08DE-4CFF-8B0C-38DF15E79827}"/>
              </a:ext>
            </a:extLst>
          </p:cNvPr>
          <p:cNvSpPr txBox="1"/>
          <p:nvPr/>
        </p:nvSpPr>
        <p:spPr>
          <a:xfrm>
            <a:off x="769331" y="-63500"/>
            <a:ext cx="415132" cy="1188720"/>
          </a:xfrm>
          <a:prstGeom prst="rect">
            <a:avLst/>
          </a:prstGeom>
          <a:noFill/>
        </p:spPr>
        <p:txBody>
          <a:bodyPr rtlCol="0" wrap="square">
            <a:spAutoFit/>
          </a:bodyPr>
          <a:lstStyle/>
          <a:p>
            <a:r>
              <a:rPr altLang="zh-CN" lang="en-US" sz="7200">
                <a:gradFill flip="none" rotWithShape="1">
                  <a:gsLst>
                    <a:gs pos="0">
                      <a:schemeClr val="bg1"/>
                    </a:gs>
                    <a:gs pos="100000">
                      <a:schemeClr val="bg1">
                        <a:shade val="100000"/>
                        <a:satMod val="115000"/>
                        <a:alpha val="0"/>
                      </a:schemeClr>
                    </a:gs>
                  </a:gsLst>
                  <a:lin ang="0" scaled="1"/>
                </a:gradFill>
                <a:latin charset="0" panose="020b0502040204020203" pitchFamily="34" typeface="Bahnschrift Light"/>
                <a:ea charset="-122" panose="02010600010101010101" pitchFamily="2" typeface="Aa润行体 (非商业使用)"/>
              </a:rPr>
              <a:t>4</a:t>
            </a:r>
          </a:p>
        </p:txBody>
      </p:sp>
      <p:cxnSp>
        <p:nvCxnSpPr>
          <p:cNvPr id="8" name="直接连接符 7">
            <a:extLst>
              <a:ext uri="{FF2B5EF4-FFF2-40B4-BE49-F238E27FC236}">
                <a16:creationId xmlns:a16="http://schemas.microsoft.com/office/drawing/2014/main" id="{BCDF3F96-4ACD-4195-8479-BE438C22A692}"/>
              </a:ext>
            </a:extLst>
          </p:cNvPr>
          <p:cNvCxnSpPr/>
          <p:nvPr/>
        </p:nvCxnSpPr>
        <p:spPr>
          <a:xfrm>
            <a:off x="666750" y="3728313"/>
            <a:ext cx="10858500" cy="0"/>
          </a:xfrm>
          <a:prstGeom prst="line">
            <a:avLst/>
          </a:prstGeom>
          <a:ln cap="rnd" w="3175">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sp>
        <p:nvSpPr>
          <p:cNvPr id="9" name="í$lïḍè">
            <a:extLst>
              <a:ext uri="{FF2B5EF4-FFF2-40B4-BE49-F238E27FC236}">
                <a16:creationId xmlns:a16="http://schemas.microsoft.com/office/drawing/2014/main" id="{238A3571-BFD7-401B-AED1-89CE2D5688C4}"/>
              </a:ext>
            </a:extLst>
          </p:cNvPr>
          <p:cNvSpPr/>
          <p:nvPr/>
        </p:nvSpPr>
        <p:spPr>
          <a:xfrm>
            <a:off x="5181600" y="1780611"/>
            <a:ext cx="1828800" cy="1828800"/>
          </a:xfrm>
          <a:prstGeom prst="ellipse">
            <a:avLst/>
          </a:prstGeom>
          <a:blipFill dpi="0" rotWithShape="1">
            <a:blip r:embed="rId3">
              <a:extLst>
                <a:ext uri="{28A0092B-C50C-407E-A947-70E740481C1C}">
                  <a14:useLocalDpi val="0"/>
                </a:ext>
              </a:extLst>
            </a:blip>
            <a:stretch>
              <a:fillRect/>
            </a:stretch>
          </a:blipFill>
          <a:ln algn="ctr" cap="flat" cmpd="sng" w="1905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rmAutofit/>
          </a:bodyPr>
          <a:lstStyle/>
          <a:p>
            <a:pPr algn="ctr" defTabSz="914354"/>
            <a:endParaRPr altLang="en-US" b="1" lang="zh-CN" sz="2000">
              <a:solidFill>
                <a:schemeClr val="bg1"/>
              </a:solidFill>
              <a:latin typeface="+mn-ea"/>
              <a:sym charset="-122" panose="00000500000000000000" pitchFamily="2" typeface="字魂58号-创中黑"/>
            </a:endParaRPr>
          </a:p>
        </p:txBody>
      </p:sp>
      <p:sp>
        <p:nvSpPr>
          <p:cNvPr id="10" name="isľîďè">
            <a:extLst>
              <a:ext uri="{FF2B5EF4-FFF2-40B4-BE49-F238E27FC236}">
                <a16:creationId xmlns:a16="http://schemas.microsoft.com/office/drawing/2014/main" id="{74A369A5-AE87-4B71-8032-6635B1F6CD7E}"/>
              </a:ext>
            </a:extLst>
          </p:cNvPr>
          <p:cNvSpPr/>
          <p:nvPr/>
        </p:nvSpPr>
        <p:spPr>
          <a:xfrm>
            <a:off x="5181600" y="3847215"/>
            <a:ext cx="1828800" cy="1828800"/>
          </a:xfrm>
          <a:prstGeom prst="ellipse">
            <a:avLst/>
          </a:prstGeom>
          <a:blipFill>
            <a:blip r:embed="rId4"/>
            <a:stretch>
              <a:fillRect l="-25351" r="-25001"/>
            </a:stretch>
          </a:blipFill>
          <a:ln algn="ctr" cap="flat" cmpd="sng" w="1905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rmAutofit/>
          </a:bodyPr>
          <a:lstStyle/>
          <a:p>
            <a:pPr algn="ctr" defTabSz="914354"/>
            <a:endParaRPr altLang="en-US" b="1" lang="zh-CN" sz="2000">
              <a:solidFill>
                <a:schemeClr val="bg1"/>
              </a:solidFill>
              <a:latin typeface="+mn-ea"/>
              <a:sym charset="-122" panose="00000500000000000000" pitchFamily="2" typeface="字魂58号-创中黑"/>
            </a:endParaRPr>
          </a:p>
        </p:txBody>
      </p:sp>
      <p:sp>
        <p:nvSpPr>
          <p:cNvPr id="11" name="íŝļiḍe">
            <a:extLst>
              <a:ext uri="{FF2B5EF4-FFF2-40B4-BE49-F238E27FC236}">
                <a16:creationId xmlns:a16="http://schemas.microsoft.com/office/drawing/2014/main" id="{6703C15D-A70D-4C95-AE3C-8E9E8E95B0CF}"/>
              </a:ext>
            </a:extLst>
          </p:cNvPr>
          <p:cNvSpPr/>
          <p:nvPr/>
        </p:nvSpPr>
        <p:spPr>
          <a:xfrm>
            <a:off x="5706244" y="3338557"/>
            <a:ext cx="779512" cy="779512"/>
          </a:xfrm>
          <a:prstGeom prst="ellipse">
            <a:avLst/>
          </a:prstGeom>
          <a:solidFill>
            <a:schemeClr val="tx1">
              <a:lumMod val="50000"/>
              <a:lumOff val="50000"/>
            </a:schemeClr>
          </a:solidFill>
          <a:ln w="19050">
            <a:solidFill>
              <a:schemeClr val="bg1"/>
            </a:solidFill>
            <a:miter lim="400000"/>
          </a:ln>
          <a:effectLst>
            <a:outerShdw algn="tl" blurRad="508000" dir="2700000" dist="381000" rotWithShape="0">
              <a:schemeClr val="bg1">
                <a:lumMod val="65000"/>
                <a:alpha val="40000"/>
              </a:schemeClr>
            </a:outerShdw>
          </a:effectLst>
        </p:spPr>
        <p:txBody>
          <a:bodyPr anchor="ctr" bIns="45720" lIns="91440" rIns="91440" tIns="45720" wrap="square">
            <a:normAutofit/>
          </a:bodyPr>
          <a:lstStyle>
            <a:defPPr>
              <a:defRPr lang="id-ID"/>
            </a:defPPr>
            <a:lvl1pPr algn="l" defTabSz="914400" eaLnBrk="1" hangingPunct="1" latinLnBrk="0" marL="0" rtl="0">
              <a:defRPr kern="1200" sz="1800">
                <a:solidFill>
                  <a:schemeClr val="tx1"/>
                </a:solidFill>
              </a:defRPr>
            </a:lvl1pPr>
            <a:lvl2pPr algn="l" defTabSz="914400" eaLnBrk="1" hangingPunct="1" latinLnBrk="0" marL="457200" rtl="0">
              <a:defRPr kern="1200" sz="1800">
                <a:solidFill>
                  <a:schemeClr val="tx1"/>
                </a:solidFill>
              </a:defRPr>
            </a:lvl2pPr>
            <a:lvl3pPr algn="l" defTabSz="914400" eaLnBrk="1" hangingPunct="1" latinLnBrk="0" marL="914400" rtl="0">
              <a:defRPr kern="1200" sz="1800">
                <a:solidFill>
                  <a:schemeClr val="tx1"/>
                </a:solidFill>
              </a:defRPr>
            </a:lvl3pPr>
            <a:lvl4pPr algn="l" defTabSz="914400" eaLnBrk="1" hangingPunct="1" latinLnBrk="0" marL="1371600" rtl="0">
              <a:defRPr kern="1200" sz="1800">
                <a:solidFill>
                  <a:schemeClr val="tx1"/>
                </a:solidFill>
              </a:defRPr>
            </a:lvl4pPr>
            <a:lvl5pPr algn="l" defTabSz="914400" eaLnBrk="1" hangingPunct="1" latinLnBrk="0" marL="1828800" rtl="0">
              <a:defRPr kern="1200" sz="1800">
                <a:solidFill>
                  <a:schemeClr val="tx1"/>
                </a:solidFill>
              </a:defRPr>
            </a:lvl5pPr>
            <a:lvl6pPr algn="l" defTabSz="914400" eaLnBrk="1" hangingPunct="1" latinLnBrk="0" marL="2286000" rtl="0">
              <a:defRPr kern="1200" sz="1800">
                <a:solidFill>
                  <a:schemeClr val="tx1"/>
                </a:solidFill>
              </a:defRPr>
            </a:lvl6pPr>
            <a:lvl7pPr algn="l" defTabSz="914400" eaLnBrk="1" hangingPunct="1" latinLnBrk="0" marL="2743200" rtl="0">
              <a:defRPr kern="1200" sz="1800">
                <a:solidFill>
                  <a:schemeClr val="tx1"/>
                </a:solidFill>
              </a:defRPr>
            </a:lvl7pPr>
            <a:lvl8pPr algn="l" defTabSz="914400" eaLnBrk="1" hangingPunct="1" latinLnBrk="0" marL="3200400" rtl="0">
              <a:defRPr kern="1200" sz="1800">
                <a:solidFill>
                  <a:schemeClr val="tx1"/>
                </a:solidFill>
              </a:defRPr>
            </a:lvl8pPr>
            <a:lvl9pPr algn="l" defTabSz="914400" eaLnBrk="1" hangingPunct="1" latinLnBrk="0" marL="3657600" rtl="0">
              <a:defRPr kern="1200" sz="1800">
                <a:solidFill>
                  <a:schemeClr val="tx1"/>
                </a:solidFill>
              </a:defRPr>
            </a:lvl9pPr>
          </a:lstStyle>
          <a:p>
            <a:pPr algn="ctr"/>
            <a:r>
              <a:rPr altLang="zh-CN" i="1" lang="en-US" sz="2000">
                <a:solidFill>
                  <a:schemeClr val="bg1"/>
                </a:solidFill>
                <a:latin typeface="+mn-ea"/>
                <a:sym charset="-122" panose="00000500000000000000" pitchFamily="2" typeface="字魂58号-创中黑"/>
              </a:rPr>
              <a:t>VS</a:t>
            </a:r>
          </a:p>
        </p:txBody>
      </p:sp>
      <p:grpSp>
        <p:nvGrpSpPr>
          <p:cNvPr id="12" name="išḷîde">
            <a:extLst>
              <a:ext uri="{FF2B5EF4-FFF2-40B4-BE49-F238E27FC236}">
                <a16:creationId xmlns:a16="http://schemas.microsoft.com/office/drawing/2014/main" id="{C1155EDC-7E60-4CCE-AED0-CDCCEFF3C91C}"/>
              </a:ext>
            </a:extLst>
          </p:cNvPr>
          <p:cNvGrpSpPr/>
          <p:nvPr/>
        </p:nvGrpSpPr>
        <p:grpSpPr>
          <a:xfrm>
            <a:off x="3871600" y="2415366"/>
            <a:ext cx="559293" cy="559293"/>
            <a:chOff x="3488924" y="1970843"/>
            <a:chExt cx="559293" cy="559293"/>
          </a:xfrm>
          <a:effectLst>
            <a:outerShdw algn="tl" blurRad="508000" dir="2700000" dist="381000" rotWithShape="0">
              <a:schemeClr val="bg1">
                <a:lumMod val="65000"/>
                <a:alpha val="40000"/>
              </a:schemeClr>
            </a:outerShdw>
          </a:effectLst>
        </p:grpSpPr>
        <p:sp>
          <p:nvSpPr>
            <p:cNvPr id="18" name="ïs1ïďè">
              <a:extLst>
                <a:ext uri="{FF2B5EF4-FFF2-40B4-BE49-F238E27FC236}">
                  <a16:creationId xmlns:a16="http://schemas.microsoft.com/office/drawing/2014/main" id="{3B8E827E-AEEE-4620-938F-249D94CF4326}"/>
                </a:ext>
              </a:extLst>
            </p:cNvPr>
            <p:cNvSpPr/>
            <p:nvPr/>
          </p:nvSpPr>
          <p:spPr>
            <a:xfrm>
              <a:off x="3488924" y="1970843"/>
              <a:ext cx="559293" cy="559293"/>
            </a:xfrm>
            <a:prstGeom prst="ellipse">
              <a:avLst/>
            </a:prstGeom>
            <a:gradFill>
              <a:gsLst>
                <a:gs pos="0">
                  <a:srgbClr val="1EA3FF"/>
                </a:gs>
                <a:gs pos="100000">
                  <a:srgbClr val="1510C4"/>
                </a:gs>
              </a:gsLst>
              <a:lin ang="10800000" scaled="1"/>
            </a:gradFill>
            <a:ln cap="rnd" w="12700">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rmAutofit/>
            </a:bodyPr>
            <a:lstStyle>
              <a:defPPr>
                <a:defRPr lang="zh-CN"/>
              </a:defPPr>
              <a:lvl1pPr algn="l" defTabSz="914400" eaLnBrk="1" hangingPunct="1" latinLnBrk="0" marL="0" rtl="0">
                <a:defRPr kern="1200" sz="1800">
                  <a:solidFill>
                    <a:schemeClr val="lt1"/>
                  </a:solidFill>
                </a:defRPr>
              </a:lvl1pPr>
              <a:lvl2pPr algn="l" defTabSz="914400" eaLnBrk="1" hangingPunct="1" latinLnBrk="0" marL="457200" rtl="0">
                <a:defRPr kern="1200" sz="1800">
                  <a:solidFill>
                    <a:schemeClr val="lt1"/>
                  </a:solidFill>
                </a:defRPr>
              </a:lvl2pPr>
              <a:lvl3pPr algn="l" defTabSz="914400" eaLnBrk="1" hangingPunct="1" latinLnBrk="0" marL="914400" rtl="0">
                <a:defRPr kern="1200" sz="1800">
                  <a:solidFill>
                    <a:schemeClr val="lt1"/>
                  </a:solidFill>
                </a:defRPr>
              </a:lvl3pPr>
              <a:lvl4pPr algn="l" defTabSz="914400" eaLnBrk="1" hangingPunct="1" latinLnBrk="0" marL="1371600" rtl="0">
                <a:defRPr kern="1200" sz="1800">
                  <a:solidFill>
                    <a:schemeClr val="lt1"/>
                  </a:solidFill>
                </a:defRPr>
              </a:lvl4pPr>
              <a:lvl5pPr algn="l" defTabSz="914400" eaLnBrk="1" hangingPunct="1" latinLnBrk="0" marL="1828800" rtl="0">
                <a:defRPr kern="1200" sz="1800">
                  <a:solidFill>
                    <a:schemeClr val="lt1"/>
                  </a:solidFill>
                </a:defRPr>
              </a:lvl5pPr>
              <a:lvl6pPr algn="l" defTabSz="914400" eaLnBrk="1" hangingPunct="1" latinLnBrk="0" marL="2286000" rtl="0">
                <a:defRPr kern="1200" sz="1800">
                  <a:solidFill>
                    <a:schemeClr val="lt1"/>
                  </a:solidFill>
                </a:defRPr>
              </a:lvl6pPr>
              <a:lvl7pPr algn="l" defTabSz="914400" eaLnBrk="1" hangingPunct="1" latinLnBrk="0" marL="2743200" rtl="0">
                <a:defRPr kern="1200" sz="1800">
                  <a:solidFill>
                    <a:schemeClr val="lt1"/>
                  </a:solidFill>
                </a:defRPr>
              </a:lvl7pPr>
              <a:lvl8pPr algn="l" defTabSz="914400" eaLnBrk="1" hangingPunct="1" latinLnBrk="0" marL="3200400" rtl="0">
                <a:defRPr kern="1200" sz="1800">
                  <a:solidFill>
                    <a:schemeClr val="lt1"/>
                  </a:solidFill>
                </a:defRPr>
              </a:lvl8pPr>
              <a:lvl9pPr algn="l" defTabSz="914400" eaLnBrk="1" hangingPunct="1" latinLnBrk="0" marL="3657600" rtl="0">
                <a:defRPr kern="1200" sz="1800">
                  <a:solidFill>
                    <a:schemeClr val="lt1"/>
                  </a:solidFill>
                </a:defRPr>
              </a:lvl9pPr>
            </a:lstStyle>
            <a:p>
              <a:pPr algn="ctr" defTabSz="914354"/>
              <a:endParaRPr altLang="en-US" b="1" lang="zh-CN" sz="2000">
                <a:solidFill>
                  <a:schemeClr val="bg1"/>
                </a:solidFill>
                <a:latin typeface="+mn-ea"/>
                <a:sym charset="-122" panose="00000500000000000000" pitchFamily="2" typeface="字魂58号-创中黑"/>
              </a:endParaRPr>
            </a:p>
          </p:txBody>
        </p:sp>
        <p:sp>
          <p:nvSpPr>
            <p:cNvPr id="19" name="iṣḻiḍê">
              <a:extLst>
                <a:ext uri="{FF2B5EF4-FFF2-40B4-BE49-F238E27FC236}">
                  <a16:creationId xmlns:a16="http://schemas.microsoft.com/office/drawing/2014/main" id="{9DF681AC-C0F9-4ADB-A112-8761A3927160}"/>
                </a:ext>
              </a:extLst>
            </p:cNvPr>
            <p:cNvSpPr/>
            <p:nvPr/>
          </p:nvSpPr>
          <p:spPr>
            <a:xfrm>
              <a:off x="3631238" y="2105668"/>
              <a:ext cx="274656" cy="289638"/>
            </a:xfrm>
            <a:custGeom>
              <a:gdLst>
                <a:gd fmla="*/ 329990 w 574402" name="connsiteX0"/>
                <a:gd fmla="*/ 329823 h 605734" name="connsiteY0"/>
                <a:gd fmla="*/ 574402 w 574402" name="connsiteX1"/>
                <a:gd fmla="*/ 573910 h 605734" name="connsiteY1"/>
                <a:gd fmla="*/ 542536 w 574402" name="connsiteX2"/>
                <a:gd fmla="*/ 605734 h 605734" name="connsiteY2"/>
                <a:gd fmla="*/ 117603 w 574402" name="connsiteX3"/>
                <a:gd fmla="*/ 605734 h 605734" name="connsiteY3"/>
                <a:gd fmla="*/ 85737 w 574402" name="connsiteX4"/>
                <a:gd fmla="*/ 573910 h 605734" name="connsiteY4"/>
                <a:gd fmla="*/ 101192 w 574402" name="connsiteX5"/>
                <a:gd fmla="*/ 488782 h 605734" name="connsiteY5"/>
                <a:gd fmla="*/ 276614 w 574402" name="connsiteX6"/>
                <a:gd fmla="*/ 335710 h 605734" name="connsiteY6"/>
                <a:gd fmla="*/ 329990 w 574402" name="connsiteX7"/>
                <a:gd fmla="*/ 329823 h 605734" name="connsiteY7"/>
                <a:gd fmla="*/ 164945 w 574402" name="connsiteX8"/>
                <a:gd fmla="*/ 292282 h 605734" name="connsiteY8"/>
                <a:gd fmla="*/ 198571 w 574402" name="connsiteX9"/>
                <a:gd fmla="*/ 295781 h 605734" name="connsiteY9"/>
                <a:gd fmla="*/ 34104 w 574402" name="connsiteX10"/>
                <a:gd fmla="*/ 488736 h 605734" name="connsiteY10"/>
                <a:gd fmla="*/ 31873 w 574402" name="connsiteX11"/>
                <a:gd fmla="*/ 488736 h 605734" name="connsiteY11"/>
                <a:gd fmla="*/ 0 w 574402" name="connsiteX12"/>
                <a:gd fmla="*/ 456922 h 605734" name="connsiteY12"/>
                <a:gd fmla="*/ 164945 w 574402" name="connsiteX13"/>
                <a:gd fmla="*/ 292282 h 605734" name="connsiteY13"/>
                <a:gd fmla="*/ 157572 w 574402" name="connsiteX14"/>
                <a:gd fmla="*/ 38035 h 605734" name="connsiteY14"/>
                <a:gd fmla="*/ 133033 w 574402" name="connsiteX15"/>
                <a:gd fmla="*/ 133157 h 605734" name="connsiteY15"/>
                <a:gd fmla="*/ 157572 w 574402" name="connsiteX16"/>
                <a:gd fmla="*/ 228280 h 605734" name="connsiteY16"/>
                <a:gd fmla="*/ 69295 w 574402" name="connsiteX17"/>
                <a:gd fmla="*/ 133157 h 605734" name="connsiteY17"/>
                <a:gd fmla="*/ 157572 w 574402" name="connsiteX18"/>
                <a:gd fmla="*/ 38035 h 605734" name="connsiteY18"/>
                <a:gd fmla="*/ 329990 w 574402" name="connsiteX19"/>
                <a:gd fmla="*/ 0 h 605734" name="connsiteY19"/>
                <a:gd fmla="*/ 463332 w 574402" name="connsiteX20"/>
                <a:gd fmla="*/ 133166 h 605734" name="connsiteY20"/>
                <a:gd fmla="*/ 329990 w 574402" name="connsiteX21"/>
                <a:gd fmla="*/ 266173 h 605734" name="connsiteY21"/>
                <a:gd fmla="*/ 221341 w 574402" name="connsiteX22"/>
                <a:gd fmla="*/ 210011 h 605734" name="connsiteY22"/>
                <a:gd fmla="*/ 196807 w 574402" name="connsiteX23"/>
                <a:gd fmla="*/ 133166 h 605734" name="connsiteY23"/>
                <a:gd fmla="*/ 221341 w 574402" name="connsiteX24"/>
                <a:gd fmla="*/ 56162 h 605734" name="connsiteY24"/>
                <a:gd fmla="*/ 329990 w 574402" name="connsiteX25"/>
                <a:gd fmla="*/ 0 h 605734" name="connsiteY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b="b" l="l" r="r" t="t"/>
              <a:pathLst>
                <a:path h="605734" w="574402">
                  <a:moveTo>
                    <a:pt x="329990" y="329823"/>
                  </a:moveTo>
                  <a:cubicBezTo>
                    <a:pt x="464783" y="329823"/>
                    <a:pt x="574402" y="439296"/>
                    <a:pt x="574402" y="573910"/>
                  </a:cubicBezTo>
                  <a:cubicBezTo>
                    <a:pt x="574402" y="591413"/>
                    <a:pt x="560062" y="605734"/>
                    <a:pt x="542536" y="605734"/>
                  </a:cubicBezTo>
                  <a:lnTo>
                    <a:pt x="117603" y="605734"/>
                  </a:lnTo>
                  <a:cubicBezTo>
                    <a:pt x="100077" y="605734"/>
                    <a:pt x="85737" y="591413"/>
                    <a:pt x="85737" y="573910"/>
                  </a:cubicBezTo>
                  <a:cubicBezTo>
                    <a:pt x="85737" y="543996"/>
                    <a:pt x="91154" y="515196"/>
                    <a:pt x="101192" y="488782"/>
                  </a:cubicBezTo>
                  <a:cubicBezTo>
                    <a:pt x="129712" y="412246"/>
                    <a:pt x="195675" y="353850"/>
                    <a:pt x="276614" y="335710"/>
                  </a:cubicBezTo>
                  <a:cubicBezTo>
                    <a:pt x="293822" y="331892"/>
                    <a:pt x="311667" y="329823"/>
                    <a:pt x="329990" y="329823"/>
                  </a:cubicBezTo>
                  <a:close/>
                  <a:moveTo>
                    <a:pt x="164945" y="292282"/>
                  </a:moveTo>
                  <a:cubicBezTo>
                    <a:pt x="176419" y="292282"/>
                    <a:pt x="187575" y="293395"/>
                    <a:pt x="198571" y="295781"/>
                  </a:cubicBezTo>
                  <a:cubicBezTo>
                    <a:pt x="119366" y="333164"/>
                    <a:pt x="58647" y="403314"/>
                    <a:pt x="34104" y="488736"/>
                  </a:cubicBezTo>
                  <a:lnTo>
                    <a:pt x="31873" y="488736"/>
                  </a:lnTo>
                  <a:cubicBezTo>
                    <a:pt x="14184" y="488736"/>
                    <a:pt x="0" y="474420"/>
                    <a:pt x="0" y="456922"/>
                  </a:cubicBezTo>
                  <a:cubicBezTo>
                    <a:pt x="0" y="366092"/>
                    <a:pt x="73946" y="292282"/>
                    <a:pt x="164945" y="292282"/>
                  </a:cubicBezTo>
                  <a:close/>
                  <a:moveTo>
                    <a:pt x="157572" y="38035"/>
                  </a:moveTo>
                  <a:cubicBezTo>
                    <a:pt x="141956" y="66190"/>
                    <a:pt x="133033" y="98640"/>
                    <a:pt x="133033" y="133157"/>
                  </a:cubicBezTo>
                  <a:cubicBezTo>
                    <a:pt x="133033" y="167516"/>
                    <a:pt x="141956" y="199966"/>
                    <a:pt x="157572" y="228280"/>
                  </a:cubicBezTo>
                  <a:cubicBezTo>
                    <a:pt x="108335" y="224462"/>
                    <a:pt x="69295" y="183264"/>
                    <a:pt x="69295" y="133157"/>
                  </a:cubicBezTo>
                  <a:cubicBezTo>
                    <a:pt x="69295" y="82892"/>
                    <a:pt x="108335" y="41693"/>
                    <a:pt x="157572" y="38035"/>
                  </a:cubicBezTo>
                  <a:close/>
                  <a:moveTo>
                    <a:pt x="329990" y="0"/>
                  </a:moveTo>
                  <a:cubicBezTo>
                    <a:pt x="403591" y="0"/>
                    <a:pt x="463332" y="59662"/>
                    <a:pt x="463332" y="133166"/>
                  </a:cubicBezTo>
                  <a:cubicBezTo>
                    <a:pt x="463332" y="206511"/>
                    <a:pt x="403591" y="266173"/>
                    <a:pt x="329990" y="266173"/>
                  </a:cubicBezTo>
                  <a:cubicBezTo>
                    <a:pt x="285224" y="266173"/>
                    <a:pt x="245556" y="244058"/>
                    <a:pt x="221341" y="210011"/>
                  </a:cubicBezTo>
                  <a:cubicBezTo>
                    <a:pt x="205888" y="188373"/>
                    <a:pt x="196807" y="161804"/>
                    <a:pt x="196807" y="133166"/>
                  </a:cubicBezTo>
                  <a:cubicBezTo>
                    <a:pt x="196807" y="104528"/>
                    <a:pt x="205888" y="77958"/>
                    <a:pt x="221341" y="56162"/>
                  </a:cubicBezTo>
                  <a:cubicBezTo>
                    <a:pt x="245556" y="22274"/>
                    <a:pt x="285224" y="0"/>
                    <a:pt x="329990" y="0"/>
                  </a:cubicBezTo>
                  <a:close/>
                </a:path>
              </a:pathLst>
            </a:custGeom>
            <a:solidFill>
              <a:schemeClr val="bg1"/>
            </a:solidFill>
            <a:ln cap="rnd" w="12700">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rmAutofit/>
            </a:bodyPr>
            <a:lstStyle>
              <a:defPPr>
                <a:defRPr lang="zh-CN"/>
              </a:defPPr>
              <a:lvl1pPr algn="l" defTabSz="914400" eaLnBrk="1" hangingPunct="1" latinLnBrk="0" marL="0" rtl="0">
                <a:defRPr kern="1200" sz="1800">
                  <a:solidFill>
                    <a:schemeClr val="lt1"/>
                  </a:solidFill>
                </a:defRPr>
              </a:lvl1pPr>
              <a:lvl2pPr algn="l" defTabSz="914400" eaLnBrk="1" hangingPunct="1" latinLnBrk="0" marL="457200" rtl="0">
                <a:defRPr kern="1200" sz="1800">
                  <a:solidFill>
                    <a:schemeClr val="lt1"/>
                  </a:solidFill>
                </a:defRPr>
              </a:lvl2pPr>
              <a:lvl3pPr algn="l" defTabSz="914400" eaLnBrk="1" hangingPunct="1" latinLnBrk="0" marL="914400" rtl="0">
                <a:defRPr kern="1200" sz="1800">
                  <a:solidFill>
                    <a:schemeClr val="lt1"/>
                  </a:solidFill>
                </a:defRPr>
              </a:lvl3pPr>
              <a:lvl4pPr algn="l" defTabSz="914400" eaLnBrk="1" hangingPunct="1" latinLnBrk="0" marL="1371600" rtl="0">
                <a:defRPr kern="1200" sz="1800">
                  <a:solidFill>
                    <a:schemeClr val="lt1"/>
                  </a:solidFill>
                </a:defRPr>
              </a:lvl4pPr>
              <a:lvl5pPr algn="l" defTabSz="914400" eaLnBrk="1" hangingPunct="1" latinLnBrk="0" marL="1828800" rtl="0">
                <a:defRPr kern="1200" sz="1800">
                  <a:solidFill>
                    <a:schemeClr val="lt1"/>
                  </a:solidFill>
                </a:defRPr>
              </a:lvl5pPr>
              <a:lvl6pPr algn="l" defTabSz="914400" eaLnBrk="1" hangingPunct="1" latinLnBrk="0" marL="2286000" rtl="0">
                <a:defRPr kern="1200" sz="1800">
                  <a:solidFill>
                    <a:schemeClr val="lt1"/>
                  </a:solidFill>
                </a:defRPr>
              </a:lvl6pPr>
              <a:lvl7pPr algn="l" defTabSz="914400" eaLnBrk="1" hangingPunct="1" latinLnBrk="0" marL="2743200" rtl="0">
                <a:defRPr kern="1200" sz="1800">
                  <a:solidFill>
                    <a:schemeClr val="lt1"/>
                  </a:solidFill>
                </a:defRPr>
              </a:lvl7pPr>
              <a:lvl8pPr algn="l" defTabSz="914400" eaLnBrk="1" hangingPunct="1" latinLnBrk="0" marL="3200400" rtl="0">
                <a:defRPr kern="1200" sz="1800">
                  <a:solidFill>
                    <a:schemeClr val="lt1"/>
                  </a:solidFill>
                </a:defRPr>
              </a:lvl8pPr>
              <a:lvl9pPr algn="l" defTabSz="914400" eaLnBrk="1" hangingPunct="1" latinLnBrk="0" marL="3657600" rtl="0">
                <a:defRPr kern="1200" sz="1800">
                  <a:solidFill>
                    <a:schemeClr val="lt1"/>
                  </a:solidFill>
                </a:defRPr>
              </a:lvl9pPr>
            </a:lstStyle>
            <a:p>
              <a:pPr algn="ctr" defTabSz="914354"/>
              <a:endParaRPr altLang="en-US" b="1" lang="zh-CN" sz="2000">
                <a:solidFill>
                  <a:schemeClr val="bg1"/>
                </a:solidFill>
                <a:latin typeface="+mn-ea"/>
                <a:sym charset="-122" panose="00000500000000000000" pitchFamily="2" typeface="字魂58号-创中黑"/>
              </a:endParaRPr>
            </a:p>
          </p:txBody>
        </p:sp>
      </p:grpSp>
      <p:grpSp>
        <p:nvGrpSpPr>
          <p:cNvPr id="20" name="îŝḻiḑè">
            <a:extLst>
              <a:ext uri="{FF2B5EF4-FFF2-40B4-BE49-F238E27FC236}">
                <a16:creationId xmlns:a16="http://schemas.microsoft.com/office/drawing/2014/main" id="{9402CFA0-7781-43E1-B05D-FEFABDCF3B74}"/>
              </a:ext>
            </a:extLst>
          </p:cNvPr>
          <p:cNvGrpSpPr/>
          <p:nvPr/>
        </p:nvGrpSpPr>
        <p:grpSpPr>
          <a:xfrm>
            <a:off x="7761107" y="2415366"/>
            <a:ext cx="559293" cy="559293"/>
            <a:chOff x="3488924" y="1970843"/>
            <a:chExt cx="559293" cy="559293"/>
          </a:xfrm>
          <a:effectLst>
            <a:outerShdw algn="tl" blurRad="508000" dir="2700000" dist="381000" rotWithShape="0">
              <a:schemeClr val="bg1">
                <a:lumMod val="65000"/>
                <a:alpha val="40000"/>
              </a:schemeClr>
            </a:outerShdw>
          </a:effectLst>
        </p:grpSpPr>
        <p:sp>
          <p:nvSpPr>
            <p:cNvPr id="21" name="iṡľídè">
              <a:extLst>
                <a:ext uri="{FF2B5EF4-FFF2-40B4-BE49-F238E27FC236}">
                  <a16:creationId xmlns:a16="http://schemas.microsoft.com/office/drawing/2014/main" id="{86D11FCD-D40A-4622-AA83-FB36640F8863}"/>
                </a:ext>
              </a:extLst>
            </p:cNvPr>
            <p:cNvSpPr/>
            <p:nvPr/>
          </p:nvSpPr>
          <p:spPr>
            <a:xfrm>
              <a:off x="3488924" y="1970843"/>
              <a:ext cx="559293" cy="559293"/>
            </a:xfrm>
            <a:prstGeom prst="ellipse">
              <a:avLst/>
            </a:prstGeom>
            <a:solidFill>
              <a:schemeClr val="bg1">
                <a:lumMod val="75000"/>
              </a:schemeClr>
            </a:solidFill>
            <a:ln cap="rnd" w="12700">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rmAutofit/>
            </a:bodyPr>
            <a:lstStyle>
              <a:defPPr>
                <a:defRPr lang="zh-CN"/>
              </a:defPPr>
              <a:lvl1pPr algn="l" defTabSz="914400" eaLnBrk="1" hangingPunct="1" latinLnBrk="0" marL="0" rtl="0">
                <a:defRPr kern="1200" sz="1800">
                  <a:solidFill>
                    <a:schemeClr val="lt1"/>
                  </a:solidFill>
                </a:defRPr>
              </a:lvl1pPr>
              <a:lvl2pPr algn="l" defTabSz="914400" eaLnBrk="1" hangingPunct="1" latinLnBrk="0" marL="457200" rtl="0">
                <a:defRPr kern="1200" sz="1800">
                  <a:solidFill>
                    <a:schemeClr val="lt1"/>
                  </a:solidFill>
                </a:defRPr>
              </a:lvl2pPr>
              <a:lvl3pPr algn="l" defTabSz="914400" eaLnBrk="1" hangingPunct="1" latinLnBrk="0" marL="914400" rtl="0">
                <a:defRPr kern="1200" sz="1800">
                  <a:solidFill>
                    <a:schemeClr val="lt1"/>
                  </a:solidFill>
                </a:defRPr>
              </a:lvl3pPr>
              <a:lvl4pPr algn="l" defTabSz="914400" eaLnBrk="1" hangingPunct="1" latinLnBrk="0" marL="1371600" rtl="0">
                <a:defRPr kern="1200" sz="1800">
                  <a:solidFill>
                    <a:schemeClr val="lt1"/>
                  </a:solidFill>
                </a:defRPr>
              </a:lvl4pPr>
              <a:lvl5pPr algn="l" defTabSz="914400" eaLnBrk="1" hangingPunct="1" latinLnBrk="0" marL="1828800" rtl="0">
                <a:defRPr kern="1200" sz="1800">
                  <a:solidFill>
                    <a:schemeClr val="lt1"/>
                  </a:solidFill>
                </a:defRPr>
              </a:lvl5pPr>
              <a:lvl6pPr algn="l" defTabSz="914400" eaLnBrk="1" hangingPunct="1" latinLnBrk="0" marL="2286000" rtl="0">
                <a:defRPr kern="1200" sz="1800">
                  <a:solidFill>
                    <a:schemeClr val="lt1"/>
                  </a:solidFill>
                </a:defRPr>
              </a:lvl6pPr>
              <a:lvl7pPr algn="l" defTabSz="914400" eaLnBrk="1" hangingPunct="1" latinLnBrk="0" marL="2743200" rtl="0">
                <a:defRPr kern="1200" sz="1800">
                  <a:solidFill>
                    <a:schemeClr val="lt1"/>
                  </a:solidFill>
                </a:defRPr>
              </a:lvl7pPr>
              <a:lvl8pPr algn="l" defTabSz="914400" eaLnBrk="1" hangingPunct="1" latinLnBrk="0" marL="3200400" rtl="0">
                <a:defRPr kern="1200" sz="1800">
                  <a:solidFill>
                    <a:schemeClr val="lt1"/>
                  </a:solidFill>
                </a:defRPr>
              </a:lvl8pPr>
              <a:lvl9pPr algn="l" defTabSz="914400" eaLnBrk="1" hangingPunct="1" latinLnBrk="0" marL="3657600" rtl="0">
                <a:defRPr kern="1200" sz="1800">
                  <a:solidFill>
                    <a:schemeClr val="lt1"/>
                  </a:solidFill>
                </a:defRPr>
              </a:lvl9pPr>
            </a:lstStyle>
            <a:p>
              <a:pPr algn="ctr" defTabSz="914354"/>
              <a:endParaRPr altLang="en-US" b="1" lang="zh-CN" sz="2000">
                <a:solidFill>
                  <a:schemeClr val="bg1"/>
                </a:solidFill>
                <a:latin typeface="+mn-ea"/>
                <a:sym charset="-122" panose="00000500000000000000" pitchFamily="2" typeface="字魂58号-创中黑"/>
              </a:endParaRPr>
            </a:p>
          </p:txBody>
        </p:sp>
        <p:sp>
          <p:nvSpPr>
            <p:cNvPr id="22" name="işḻíďê">
              <a:extLst>
                <a:ext uri="{FF2B5EF4-FFF2-40B4-BE49-F238E27FC236}">
                  <a16:creationId xmlns:a16="http://schemas.microsoft.com/office/drawing/2014/main" id="{4C907277-A587-41B6-AB66-57D6AB38FE40}"/>
                </a:ext>
              </a:extLst>
            </p:cNvPr>
            <p:cNvSpPr/>
            <p:nvPr/>
          </p:nvSpPr>
          <p:spPr>
            <a:xfrm>
              <a:off x="3631238" y="2105668"/>
              <a:ext cx="274656" cy="289638"/>
            </a:xfrm>
            <a:custGeom>
              <a:gdLst>
                <a:gd fmla="*/ 329990 w 574402" name="connsiteX0"/>
                <a:gd fmla="*/ 329823 h 605734" name="connsiteY0"/>
                <a:gd fmla="*/ 574402 w 574402" name="connsiteX1"/>
                <a:gd fmla="*/ 573910 h 605734" name="connsiteY1"/>
                <a:gd fmla="*/ 542536 w 574402" name="connsiteX2"/>
                <a:gd fmla="*/ 605734 h 605734" name="connsiteY2"/>
                <a:gd fmla="*/ 117603 w 574402" name="connsiteX3"/>
                <a:gd fmla="*/ 605734 h 605734" name="connsiteY3"/>
                <a:gd fmla="*/ 85737 w 574402" name="connsiteX4"/>
                <a:gd fmla="*/ 573910 h 605734" name="connsiteY4"/>
                <a:gd fmla="*/ 101192 w 574402" name="connsiteX5"/>
                <a:gd fmla="*/ 488782 h 605734" name="connsiteY5"/>
                <a:gd fmla="*/ 276614 w 574402" name="connsiteX6"/>
                <a:gd fmla="*/ 335710 h 605734" name="connsiteY6"/>
                <a:gd fmla="*/ 329990 w 574402" name="connsiteX7"/>
                <a:gd fmla="*/ 329823 h 605734" name="connsiteY7"/>
                <a:gd fmla="*/ 164945 w 574402" name="connsiteX8"/>
                <a:gd fmla="*/ 292282 h 605734" name="connsiteY8"/>
                <a:gd fmla="*/ 198571 w 574402" name="connsiteX9"/>
                <a:gd fmla="*/ 295781 h 605734" name="connsiteY9"/>
                <a:gd fmla="*/ 34104 w 574402" name="connsiteX10"/>
                <a:gd fmla="*/ 488736 h 605734" name="connsiteY10"/>
                <a:gd fmla="*/ 31873 w 574402" name="connsiteX11"/>
                <a:gd fmla="*/ 488736 h 605734" name="connsiteY11"/>
                <a:gd fmla="*/ 0 w 574402" name="connsiteX12"/>
                <a:gd fmla="*/ 456922 h 605734" name="connsiteY12"/>
                <a:gd fmla="*/ 164945 w 574402" name="connsiteX13"/>
                <a:gd fmla="*/ 292282 h 605734" name="connsiteY13"/>
                <a:gd fmla="*/ 157572 w 574402" name="connsiteX14"/>
                <a:gd fmla="*/ 38035 h 605734" name="connsiteY14"/>
                <a:gd fmla="*/ 133033 w 574402" name="connsiteX15"/>
                <a:gd fmla="*/ 133157 h 605734" name="connsiteY15"/>
                <a:gd fmla="*/ 157572 w 574402" name="connsiteX16"/>
                <a:gd fmla="*/ 228280 h 605734" name="connsiteY16"/>
                <a:gd fmla="*/ 69295 w 574402" name="connsiteX17"/>
                <a:gd fmla="*/ 133157 h 605734" name="connsiteY17"/>
                <a:gd fmla="*/ 157572 w 574402" name="connsiteX18"/>
                <a:gd fmla="*/ 38035 h 605734" name="connsiteY18"/>
                <a:gd fmla="*/ 329990 w 574402" name="connsiteX19"/>
                <a:gd fmla="*/ 0 h 605734" name="connsiteY19"/>
                <a:gd fmla="*/ 463332 w 574402" name="connsiteX20"/>
                <a:gd fmla="*/ 133166 h 605734" name="connsiteY20"/>
                <a:gd fmla="*/ 329990 w 574402" name="connsiteX21"/>
                <a:gd fmla="*/ 266173 h 605734" name="connsiteY21"/>
                <a:gd fmla="*/ 221341 w 574402" name="connsiteX22"/>
                <a:gd fmla="*/ 210011 h 605734" name="connsiteY22"/>
                <a:gd fmla="*/ 196807 w 574402" name="connsiteX23"/>
                <a:gd fmla="*/ 133166 h 605734" name="connsiteY23"/>
                <a:gd fmla="*/ 221341 w 574402" name="connsiteX24"/>
                <a:gd fmla="*/ 56162 h 605734" name="connsiteY24"/>
                <a:gd fmla="*/ 329990 w 574402" name="connsiteX25"/>
                <a:gd fmla="*/ 0 h 605734" name="connsiteY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b="b" l="l" r="r" t="t"/>
              <a:pathLst>
                <a:path h="605734" w="574402">
                  <a:moveTo>
                    <a:pt x="329990" y="329823"/>
                  </a:moveTo>
                  <a:cubicBezTo>
                    <a:pt x="464783" y="329823"/>
                    <a:pt x="574402" y="439296"/>
                    <a:pt x="574402" y="573910"/>
                  </a:cubicBezTo>
                  <a:cubicBezTo>
                    <a:pt x="574402" y="591413"/>
                    <a:pt x="560062" y="605734"/>
                    <a:pt x="542536" y="605734"/>
                  </a:cubicBezTo>
                  <a:lnTo>
                    <a:pt x="117603" y="605734"/>
                  </a:lnTo>
                  <a:cubicBezTo>
                    <a:pt x="100077" y="605734"/>
                    <a:pt x="85737" y="591413"/>
                    <a:pt x="85737" y="573910"/>
                  </a:cubicBezTo>
                  <a:cubicBezTo>
                    <a:pt x="85737" y="543996"/>
                    <a:pt x="91154" y="515196"/>
                    <a:pt x="101192" y="488782"/>
                  </a:cubicBezTo>
                  <a:cubicBezTo>
                    <a:pt x="129712" y="412246"/>
                    <a:pt x="195675" y="353850"/>
                    <a:pt x="276614" y="335710"/>
                  </a:cubicBezTo>
                  <a:cubicBezTo>
                    <a:pt x="293822" y="331892"/>
                    <a:pt x="311667" y="329823"/>
                    <a:pt x="329990" y="329823"/>
                  </a:cubicBezTo>
                  <a:close/>
                  <a:moveTo>
                    <a:pt x="164945" y="292282"/>
                  </a:moveTo>
                  <a:cubicBezTo>
                    <a:pt x="176419" y="292282"/>
                    <a:pt x="187575" y="293395"/>
                    <a:pt x="198571" y="295781"/>
                  </a:cubicBezTo>
                  <a:cubicBezTo>
                    <a:pt x="119366" y="333164"/>
                    <a:pt x="58647" y="403314"/>
                    <a:pt x="34104" y="488736"/>
                  </a:cubicBezTo>
                  <a:lnTo>
                    <a:pt x="31873" y="488736"/>
                  </a:lnTo>
                  <a:cubicBezTo>
                    <a:pt x="14184" y="488736"/>
                    <a:pt x="0" y="474420"/>
                    <a:pt x="0" y="456922"/>
                  </a:cubicBezTo>
                  <a:cubicBezTo>
                    <a:pt x="0" y="366092"/>
                    <a:pt x="73946" y="292282"/>
                    <a:pt x="164945" y="292282"/>
                  </a:cubicBezTo>
                  <a:close/>
                  <a:moveTo>
                    <a:pt x="157572" y="38035"/>
                  </a:moveTo>
                  <a:cubicBezTo>
                    <a:pt x="141956" y="66190"/>
                    <a:pt x="133033" y="98640"/>
                    <a:pt x="133033" y="133157"/>
                  </a:cubicBezTo>
                  <a:cubicBezTo>
                    <a:pt x="133033" y="167516"/>
                    <a:pt x="141956" y="199966"/>
                    <a:pt x="157572" y="228280"/>
                  </a:cubicBezTo>
                  <a:cubicBezTo>
                    <a:pt x="108335" y="224462"/>
                    <a:pt x="69295" y="183264"/>
                    <a:pt x="69295" y="133157"/>
                  </a:cubicBezTo>
                  <a:cubicBezTo>
                    <a:pt x="69295" y="82892"/>
                    <a:pt x="108335" y="41693"/>
                    <a:pt x="157572" y="38035"/>
                  </a:cubicBezTo>
                  <a:close/>
                  <a:moveTo>
                    <a:pt x="329990" y="0"/>
                  </a:moveTo>
                  <a:cubicBezTo>
                    <a:pt x="403591" y="0"/>
                    <a:pt x="463332" y="59662"/>
                    <a:pt x="463332" y="133166"/>
                  </a:cubicBezTo>
                  <a:cubicBezTo>
                    <a:pt x="463332" y="206511"/>
                    <a:pt x="403591" y="266173"/>
                    <a:pt x="329990" y="266173"/>
                  </a:cubicBezTo>
                  <a:cubicBezTo>
                    <a:pt x="285224" y="266173"/>
                    <a:pt x="245556" y="244058"/>
                    <a:pt x="221341" y="210011"/>
                  </a:cubicBezTo>
                  <a:cubicBezTo>
                    <a:pt x="205888" y="188373"/>
                    <a:pt x="196807" y="161804"/>
                    <a:pt x="196807" y="133166"/>
                  </a:cubicBezTo>
                  <a:cubicBezTo>
                    <a:pt x="196807" y="104528"/>
                    <a:pt x="205888" y="77958"/>
                    <a:pt x="221341" y="56162"/>
                  </a:cubicBezTo>
                  <a:cubicBezTo>
                    <a:pt x="245556" y="22274"/>
                    <a:pt x="285224" y="0"/>
                    <a:pt x="329990" y="0"/>
                  </a:cubicBezTo>
                  <a:close/>
                </a:path>
              </a:pathLst>
            </a:custGeom>
            <a:solidFill>
              <a:schemeClr val="bg1"/>
            </a:solidFill>
            <a:ln cap="rnd" w="12700">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rmAutofit/>
            </a:bodyPr>
            <a:lstStyle>
              <a:defPPr>
                <a:defRPr lang="zh-CN"/>
              </a:defPPr>
              <a:lvl1pPr algn="l" defTabSz="914400" eaLnBrk="1" hangingPunct="1" latinLnBrk="0" marL="0" rtl="0">
                <a:defRPr kern="1200" sz="1800">
                  <a:solidFill>
                    <a:schemeClr val="lt1"/>
                  </a:solidFill>
                </a:defRPr>
              </a:lvl1pPr>
              <a:lvl2pPr algn="l" defTabSz="914400" eaLnBrk="1" hangingPunct="1" latinLnBrk="0" marL="457200" rtl="0">
                <a:defRPr kern="1200" sz="1800">
                  <a:solidFill>
                    <a:schemeClr val="lt1"/>
                  </a:solidFill>
                </a:defRPr>
              </a:lvl2pPr>
              <a:lvl3pPr algn="l" defTabSz="914400" eaLnBrk="1" hangingPunct="1" latinLnBrk="0" marL="914400" rtl="0">
                <a:defRPr kern="1200" sz="1800">
                  <a:solidFill>
                    <a:schemeClr val="lt1"/>
                  </a:solidFill>
                </a:defRPr>
              </a:lvl3pPr>
              <a:lvl4pPr algn="l" defTabSz="914400" eaLnBrk="1" hangingPunct="1" latinLnBrk="0" marL="1371600" rtl="0">
                <a:defRPr kern="1200" sz="1800">
                  <a:solidFill>
                    <a:schemeClr val="lt1"/>
                  </a:solidFill>
                </a:defRPr>
              </a:lvl4pPr>
              <a:lvl5pPr algn="l" defTabSz="914400" eaLnBrk="1" hangingPunct="1" latinLnBrk="0" marL="1828800" rtl="0">
                <a:defRPr kern="1200" sz="1800">
                  <a:solidFill>
                    <a:schemeClr val="lt1"/>
                  </a:solidFill>
                </a:defRPr>
              </a:lvl5pPr>
              <a:lvl6pPr algn="l" defTabSz="914400" eaLnBrk="1" hangingPunct="1" latinLnBrk="0" marL="2286000" rtl="0">
                <a:defRPr kern="1200" sz="1800">
                  <a:solidFill>
                    <a:schemeClr val="lt1"/>
                  </a:solidFill>
                </a:defRPr>
              </a:lvl6pPr>
              <a:lvl7pPr algn="l" defTabSz="914400" eaLnBrk="1" hangingPunct="1" latinLnBrk="0" marL="2743200" rtl="0">
                <a:defRPr kern="1200" sz="1800">
                  <a:solidFill>
                    <a:schemeClr val="lt1"/>
                  </a:solidFill>
                </a:defRPr>
              </a:lvl7pPr>
              <a:lvl8pPr algn="l" defTabSz="914400" eaLnBrk="1" hangingPunct="1" latinLnBrk="0" marL="3200400" rtl="0">
                <a:defRPr kern="1200" sz="1800">
                  <a:solidFill>
                    <a:schemeClr val="lt1"/>
                  </a:solidFill>
                </a:defRPr>
              </a:lvl8pPr>
              <a:lvl9pPr algn="l" defTabSz="914400" eaLnBrk="1" hangingPunct="1" latinLnBrk="0" marL="3657600" rtl="0">
                <a:defRPr kern="1200" sz="1800">
                  <a:solidFill>
                    <a:schemeClr val="lt1"/>
                  </a:solidFill>
                </a:defRPr>
              </a:lvl9pPr>
            </a:lstStyle>
            <a:p>
              <a:pPr algn="ctr" defTabSz="914354"/>
              <a:endParaRPr altLang="en-US" b="1" lang="zh-CN" sz="2000">
                <a:solidFill>
                  <a:schemeClr val="bg1"/>
                </a:solidFill>
                <a:latin typeface="+mn-ea"/>
                <a:sym charset="-122" panose="00000500000000000000" pitchFamily="2" typeface="字魂58号-创中黑"/>
              </a:endParaRPr>
            </a:p>
          </p:txBody>
        </p:sp>
      </p:grpSp>
      <p:grpSp>
        <p:nvGrpSpPr>
          <p:cNvPr id="23" name="îSlïḍê">
            <a:extLst>
              <a:ext uri="{FF2B5EF4-FFF2-40B4-BE49-F238E27FC236}">
                <a16:creationId xmlns:a16="http://schemas.microsoft.com/office/drawing/2014/main" id="{0CE237E7-D77B-4ED2-9D99-A702E5C88526}"/>
              </a:ext>
            </a:extLst>
          </p:cNvPr>
          <p:cNvGrpSpPr/>
          <p:nvPr/>
        </p:nvGrpSpPr>
        <p:grpSpPr>
          <a:xfrm>
            <a:off x="3871600" y="4481969"/>
            <a:ext cx="559293" cy="559293"/>
            <a:chOff x="3488924" y="1970843"/>
            <a:chExt cx="559293" cy="559293"/>
          </a:xfrm>
          <a:effectLst>
            <a:outerShdw algn="tl" blurRad="508000" dir="2700000" dist="381000" rotWithShape="0">
              <a:schemeClr val="bg1">
                <a:lumMod val="65000"/>
                <a:alpha val="40000"/>
              </a:schemeClr>
            </a:outerShdw>
          </a:effectLst>
        </p:grpSpPr>
        <p:sp>
          <p:nvSpPr>
            <p:cNvPr id="24" name="iṥľîdé">
              <a:extLst>
                <a:ext uri="{FF2B5EF4-FFF2-40B4-BE49-F238E27FC236}">
                  <a16:creationId xmlns:a16="http://schemas.microsoft.com/office/drawing/2014/main" id="{F7BD1C8C-2E9D-452F-8415-2C0D446E6DA3}"/>
                </a:ext>
              </a:extLst>
            </p:cNvPr>
            <p:cNvSpPr/>
            <p:nvPr/>
          </p:nvSpPr>
          <p:spPr>
            <a:xfrm>
              <a:off x="3488924" y="1970843"/>
              <a:ext cx="559293" cy="559293"/>
            </a:xfrm>
            <a:prstGeom prst="ellipse">
              <a:avLst/>
            </a:prstGeom>
            <a:solidFill>
              <a:schemeClr val="bg1">
                <a:lumMod val="75000"/>
              </a:schemeClr>
            </a:solidFill>
            <a:ln cap="rnd" w="12700">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rmAutofit/>
            </a:bodyPr>
            <a:lstStyle>
              <a:defPPr>
                <a:defRPr lang="zh-CN"/>
              </a:defPPr>
              <a:lvl1pPr algn="l" defTabSz="914400" eaLnBrk="1" hangingPunct="1" latinLnBrk="0" marL="0" rtl="0">
                <a:defRPr kern="1200" sz="1800">
                  <a:solidFill>
                    <a:schemeClr val="lt1"/>
                  </a:solidFill>
                </a:defRPr>
              </a:lvl1pPr>
              <a:lvl2pPr algn="l" defTabSz="914400" eaLnBrk="1" hangingPunct="1" latinLnBrk="0" marL="457200" rtl="0">
                <a:defRPr kern="1200" sz="1800">
                  <a:solidFill>
                    <a:schemeClr val="lt1"/>
                  </a:solidFill>
                </a:defRPr>
              </a:lvl2pPr>
              <a:lvl3pPr algn="l" defTabSz="914400" eaLnBrk="1" hangingPunct="1" latinLnBrk="0" marL="914400" rtl="0">
                <a:defRPr kern="1200" sz="1800">
                  <a:solidFill>
                    <a:schemeClr val="lt1"/>
                  </a:solidFill>
                </a:defRPr>
              </a:lvl3pPr>
              <a:lvl4pPr algn="l" defTabSz="914400" eaLnBrk="1" hangingPunct="1" latinLnBrk="0" marL="1371600" rtl="0">
                <a:defRPr kern="1200" sz="1800">
                  <a:solidFill>
                    <a:schemeClr val="lt1"/>
                  </a:solidFill>
                </a:defRPr>
              </a:lvl4pPr>
              <a:lvl5pPr algn="l" defTabSz="914400" eaLnBrk="1" hangingPunct="1" latinLnBrk="0" marL="1828800" rtl="0">
                <a:defRPr kern="1200" sz="1800">
                  <a:solidFill>
                    <a:schemeClr val="lt1"/>
                  </a:solidFill>
                </a:defRPr>
              </a:lvl5pPr>
              <a:lvl6pPr algn="l" defTabSz="914400" eaLnBrk="1" hangingPunct="1" latinLnBrk="0" marL="2286000" rtl="0">
                <a:defRPr kern="1200" sz="1800">
                  <a:solidFill>
                    <a:schemeClr val="lt1"/>
                  </a:solidFill>
                </a:defRPr>
              </a:lvl6pPr>
              <a:lvl7pPr algn="l" defTabSz="914400" eaLnBrk="1" hangingPunct="1" latinLnBrk="0" marL="2743200" rtl="0">
                <a:defRPr kern="1200" sz="1800">
                  <a:solidFill>
                    <a:schemeClr val="lt1"/>
                  </a:solidFill>
                </a:defRPr>
              </a:lvl7pPr>
              <a:lvl8pPr algn="l" defTabSz="914400" eaLnBrk="1" hangingPunct="1" latinLnBrk="0" marL="3200400" rtl="0">
                <a:defRPr kern="1200" sz="1800">
                  <a:solidFill>
                    <a:schemeClr val="lt1"/>
                  </a:solidFill>
                </a:defRPr>
              </a:lvl8pPr>
              <a:lvl9pPr algn="l" defTabSz="914400" eaLnBrk="1" hangingPunct="1" latinLnBrk="0" marL="3657600" rtl="0">
                <a:defRPr kern="1200" sz="1800">
                  <a:solidFill>
                    <a:schemeClr val="lt1"/>
                  </a:solidFill>
                </a:defRPr>
              </a:lvl9pPr>
            </a:lstStyle>
            <a:p>
              <a:pPr algn="ctr" defTabSz="914354"/>
              <a:endParaRPr altLang="en-US" b="1" lang="zh-CN" sz="2000">
                <a:solidFill>
                  <a:schemeClr val="bg1"/>
                </a:solidFill>
                <a:latin typeface="+mn-ea"/>
                <a:sym charset="-122" panose="00000500000000000000" pitchFamily="2" typeface="字魂58号-创中黑"/>
              </a:endParaRPr>
            </a:p>
          </p:txBody>
        </p:sp>
        <p:sp>
          <p:nvSpPr>
            <p:cNvPr id="25" name="îs1îḓé">
              <a:extLst>
                <a:ext uri="{FF2B5EF4-FFF2-40B4-BE49-F238E27FC236}">
                  <a16:creationId xmlns:a16="http://schemas.microsoft.com/office/drawing/2014/main" id="{51885FEF-4589-4165-BC53-DF8EDDB124F6}"/>
                </a:ext>
              </a:extLst>
            </p:cNvPr>
            <p:cNvSpPr/>
            <p:nvPr/>
          </p:nvSpPr>
          <p:spPr>
            <a:xfrm>
              <a:off x="3631238" y="2105668"/>
              <a:ext cx="274656" cy="289638"/>
            </a:xfrm>
            <a:custGeom>
              <a:gdLst>
                <a:gd fmla="*/ 329990 w 574402" name="connsiteX0"/>
                <a:gd fmla="*/ 329823 h 605734" name="connsiteY0"/>
                <a:gd fmla="*/ 574402 w 574402" name="connsiteX1"/>
                <a:gd fmla="*/ 573910 h 605734" name="connsiteY1"/>
                <a:gd fmla="*/ 542536 w 574402" name="connsiteX2"/>
                <a:gd fmla="*/ 605734 h 605734" name="connsiteY2"/>
                <a:gd fmla="*/ 117603 w 574402" name="connsiteX3"/>
                <a:gd fmla="*/ 605734 h 605734" name="connsiteY3"/>
                <a:gd fmla="*/ 85737 w 574402" name="connsiteX4"/>
                <a:gd fmla="*/ 573910 h 605734" name="connsiteY4"/>
                <a:gd fmla="*/ 101192 w 574402" name="connsiteX5"/>
                <a:gd fmla="*/ 488782 h 605734" name="connsiteY5"/>
                <a:gd fmla="*/ 276614 w 574402" name="connsiteX6"/>
                <a:gd fmla="*/ 335710 h 605734" name="connsiteY6"/>
                <a:gd fmla="*/ 329990 w 574402" name="connsiteX7"/>
                <a:gd fmla="*/ 329823 h 605734" name="connsiteY7"/>
                <a:gd fmla="*/ 164945 w 574402" name="connsiteX8"/>
                <a:gd fmla="*/ 292282 h 605734" name="connsiteY8"/>
                <a:gd fmla="*/ 198571 w 574402" name="connsiteX9"/>
                <a:gd fmla="*/ 295781 h 605734" name="connsiteY9"/>
                <a:gd fmla="*/ 34104 w 574402" name="connsiteX10"/>
                <a:gd fmla="*/ 488736 h 605734" name="connsiteY10"/>
                <a:gd fmla="*/ 31873 w 574402" name="connsiteX11"/>
                <a:gd fmla="*/ 488736 h 605734" name="connsiteY11"/>
                <a:gd fmla="*/ 0 w 574402" name="connsiteX12"/>
                <a:gd fmla="*/ 456922 h 605734" name="connsiteY12"/>
                <a:gd fmla="*/ 164945 w 574402" name="connsiteX13"/>
                <a:gd fmla="*/ 292282 h 605734" name="connsiteY13"/>
                <a:gd fmla="*/ 157572 w 574402" name="connsiteX14"/>
                <a:gd fmla="*/ 38035 h 605734" name="connsiteY14"/>
                <a:gd fmla="*/ 133033 w 574402" name="connsiteX15"/>
                <a:gd fmla="*/ 133157 h 605734" name="connsiteY15"/>
                <a:gd fmla="*/ 157572 w 574402" name="connsiteX16"/>
                <a:gd fmla="*/ 228280 h 605734" name="connsiteY16"/>
                <a:gd fmla="*/ 69295 w 574402" name="connsiteX17"/>
                <a:gd fmla="*/ 133157 h 605734" name="connsiteY17"/>
                <a:gd fmla="*/ 157572 w 574402" name="connsiteX18"/>
                <a:gd fmla="*/ 38035 h 605734" name="connsiteY18"/>
                <a:gd fmla="*/ 329990 w 574402" name="connsiteX19"/>
                <a:gd fmla="*/ 0 h 605734" name="connsiteY19"/>
                <a:gd fmla="*/ 463332 w 574402" name="connsiteX20"/>
                <a:gd fmla="*/ 133166 h 605734" name="connsiteY20"/>
                <a:gd fmla="*/ 329990 w 574402" name="connsiteX21"/>
                <a:gd fmla="*/ 266173 h 605734" name="connsiteY21"/>
                <a:gd fmla="*/ 221341 w 574402" name="connsiteX22"/>
                <a:gd fmla="*/ 210011 h 605734" name="connsiteY22"/>
                <a:gd fmla="*/ 196807 w 574402" name="connsiteX23"/>
                <a:gd fmla="*/ 133166 h 605734" name="connsiteY23"/>
                <a:gd fmla="*/ 221341 w 574402" name="connsiteX24"/>
                <a:gd fmla="*/ 56162 h 605734" name="connsiteY24"/>
                <a:gd fmla="*/ 329990 w 574402" name="connsiteX25"/>
                <a:gd fmla="*/ 0 h 605734" name="connsiteY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b="b" l="l" r="r" t="t"/>
              <a:pathLst>
                <a:path h="605734" w="574402">
                  <a:moveTo>
                    <a:pt x="329990" y="329823"/>
                  </a:moveTo>
                  <a:cubicBezTo>
                    <a:pt x="464783" y="329823"/>
                    <a:pt x="574402" y="439296"/>
                    <a:pt x="574402" y="573910"/>
                  </a:cubicBezTo>
                  <a:cubicBezTo>
                    <a:pt x="574402" y="591413"/>
                    <a:pt x="560062" y="605734"/>
                    <a:pt x="542536" y="605734"/>
                  </a:cubicBezTo>
                  <a:lnTo>
                    <a:pt x="117603" y="605734"/>
                  </a:lnTo>
                  <a:cubicBezTo>
                    <a:pt x="100077" y="605734"/>
                    <a:pt x="85737" y="591413"/>
                    <a:pt x="85737" y="573910"/>
                  </a:cubicBezTo>
                  <a:cubicBezTo>
                    <a:pt x="85737" y="543996"/>
                    <a:pt x="91154" y="515196"/>
                    <a:pt x="101192" y="488782"/>
                  </a:cubicBezTo>
                  <a:cubicBezTo>
                    <a:pt x="129712" y="412246"/>
                    <a:pt x="195675" y="353850"/>
                    <a:pt x="276614" y="335710"/>
                  </a:cubicBezTo>
                  <a:cubicBezTo>
                    <a:pt x="293822" y="331892"/>
                    <a:pt x="311667" y="329823"/>
                    <a:pt x="329990" y="329823"/>
                  </a:cubicBezTo>
                  <a:close/>
                  <a:moveTo>
                    <a:pt x="164945" y="292282"/>
                  </a:moveTo>
                  <a:cubicBezTo>
                    <a:pt x="176419" y="292282"/>
                    <a:pt x="187575" y="293395"/>
                    <a:pt x="198571" y="295781"/>
                  </a:cubicBezTo>
                  <a:cubicBezTo>
                    <a:pt x="119366" y="333164"/>
                    <a:pt x="58647" y="403314"/>
                    <a:pt x="34104" y="488736"/>
                  </a:cubicBezTo>
                  <a:lnTo>
                    <a:pt x="31873" y="488736"/>
                  </a:lnTo>
                  <a:cubicBezTo>
                    <a:pt x="14184" y="488736"/>
                    <a:pt x="0" y="474420"/>
                    <a:pt x="0" y="456922"/>
                  </a:cubicBezTo>
                  <a:cubicBezTo>
                    <a:pt x="0" y="366092"/>
                    <a:pt x="73946" y="292282"/>
                    <a:pt x="164945" y="292282"/>
                  </a:cubicBezTo>
                  <a:close/>
                  <a:moveTo>
                    <a:pt x="157572" y="38035"/>
                  </a:moveTo>
                  <a:cubicBezTo>
                    <a:pt x="141956" y="66190"/>
                    <a:pt x="133033" y="98640"/>
                    <a:pt x="133033" y="133157"/>
                  </a:cubicBezTo>
                  <a:cubicBezTo>
                    <a:pt x="133033" y="167516"/>
                    <a:pt x="141956" y="199966"/>
                    <a:pt x="157572" y="228280"/>
                  </a:cubicBezTo>
                  <a:cubicBezTo>
                    <a:pt x="108335" y="224462"/>
                    <a:pt x="69295" y="183264"/>
                    <a:pt x="69295" y="133157"/>
                  </a:cubicBezTo>
                  <a:cubicBezTo>
                    <a:pt x="69295" y="82892"/>
                    <a:pt x="108335" y="41693"/>
                    <a:pt x="157572" y="38035"/>
                  </a:cubicBezTo>
                  <a:close/>
                  <a:moveTo>
                    <a:pt x="329990" y="0"/>
                  </a:moveTo>
                  <a:cubicBezTo>
                    <a:pt x="403591" y="0"/>
                    <a:pt x="463332" y="59662"/>
                    <a:pt x="463332" y="133166"/>
                  </a:cubicBezTo>
                  <a:cubicBezTo>
                    <a:pt x="463332" y="206511"/>
                    <a:pt x="403591" y="266173"/>
                    <a:pt x="329990" y="266173"/>
                  </a:cubicBezTo>
                  <a:cubicBezTo>
                    <a:pt x="285224" y="266173"/>
                    <a:pt x="245556" y="244058"/>
                    <a:pt x="221341" y="210011"/>
                  </a:cubicBezTo>
                  <a:cubicBezTo>
                    <a:pt x="205888" y="188373"/>
                    <a:pt x="196807" y="161804"/>
                    <a:pt x="196807" y="133166"/>
                  </a:cubicBezTo>
                  <a:cubicBezTo>
                    <a:pt x="196807" y="104528"/>
                    <a:pt x="205888" y="77958"/>
                    <a:pt x="221341" y="56162"/>
                  </a:cubicBezTo>
                  <a:cubicBezTo>
                    <a:pt x="245556" y="22274"/>
                    <a:pt x="285224" y="0"/>
                    <a:pt x="329990" y="0"/>
                  </a:cubicBezTo>
                  <a:close/>
                </a:path>
              </a:pathLst>
            </a:custGeom>
            <a:solidFill>
              <a:schemeClr val="bg1"/>
            </a:solidFill>
            <a:ln cap="rnd" w="12700">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rmAutofit/>
            </a:bodyPr>
            <a:lstStyle>
              <a:defPPr>
                <a:defRPr lang="zh-CN"/>
              </a:defPPr>
              <a:lvl1pPr algn="l" defTabSz="914400" eaLnBrk="1" hangingPunct="1" latinLnBrk="0" marL="0" rtl="0">
                <a:defRPr kern="1200" sz="1800">
                  <a:solidFill>
                    <a:schemeClr val="lt1"/>
                  </a:solidFill>
                </a:defRPr>
              </a:lvl1pPr>
              <a:lvl2pPr algn="l" defTabSz="914400" eaLnBrk="1" hangingPunct="1" latinLnBrk="0" marL="457200" rtl="0">
                <a:defRPr kern="1200" sz="1800">
                  <a:solidFill>
                    <a:schemeClr val="lt1"/>
                  </a:solidFill>
                </a:defRPr>
              </a:lvl2pPr>
              <a:lvl3pPr algn="l" defTabSz="914400" eaLnBrk="1" hangingPunct="1" latinLnBrk="0" marL="914400" rtl="0">
                <a:defRPr kern="1200" sz="1800">
                  <a:solidFill>
                    <a:schemeClr val="lt1"/>
                  </a:solidFill>
                </a:defRPr>
              </a:lvl3pPr>
              <a:lvl4pPr algn="l" defTabSz="914400" eaLnBrk="1" hangingPunct="1" latinLnBrk="0" marL="1371600" rtl="0">
                <a:defRPr kern="1200" sz="1800">
                  <a:solidFill>
                    <a:schemeClr val="lt1"/>
                  </a:solidFill>
                </a:defRPr>
              </a:lvl4pPr>
              <a:lvl5pPr algn="l" defTabSz="914400" eaLnBrk="1" hangingPunct="1" latinLnBrk="0" marL="1828800" rtl="0">
                <a:defRPr kern="1200" sz="1800">
                  <a:solidFill>
                    <a:schemeClr val="lt1"/>
                  </a:solidFill>
                </a:defRPr>
              </a:lvl5pPr>
              <a:lvl6pPr algn="l" defTabSz="914400" eaLnBrk="1" hangingPunct="1" latinLnBrk="0" marL="2286000" rtl="0">
                <a:defRPr kern="1200" sz="1800">
                  <a:solidFill>
                    <a:schemeClr val="lt1"/>
                  </a:solidFill>
                </a:defRPr>
              </a:lvl6pPr>
              <a:lvl7pPr algn="l" defTabSz="914400" eaLnBrk="1" hangingPunct="1" latinLnBrk="0" marL="2743200" rtl="0">
                <a:defRPr kern="1200" sz="1800">
                  <a:solidFill>
                    <a:schemeClr val="lt1"/>
                  </a:solidFill>
                </a:defRPr>
              </a:lvl7pPr>
              <a:lvl8pPr algn="l" defTabSz="914400" eaLnBrk="1" hangingPunct="1" latinLnBrk="0" marL="3200400" rtl="0">
                <a:defRPr kern="1200" sz="1800">
                  <a:solidFill>
                    <a:schemeClr val="lt1"/>
                  </a:solidFill>
                </a:defRPr>
              </a:lvl8pPr>
              <a:lvl9pPr algn="l" defTabSz="914400" eaLnBrk="1" hangingPunct="1" latinLnBrk="0" marL="3657600" rtl="0">
                <a:defRPr kern="1200" sz="1800">
                  <a:solidFill>
                    <a:schemeClr val="lt1"/>
                  </a:solidFill>
                </a:defRPr>
              </a:lvl9pPr>
            </a:lstStyle>
            <a:p>
              <a:pPr algn="ctr" defTabSz="914354"/>
              <a:endParaRPr altLang="en-US" b="1" lang="zh-CN" sz="2000">
                <a:solidFill>
                  <a:schemeClr val="bg1"/>
                </a:solidFill>
                <a:latin typeface="+mn-ea"/>
                <a:sym charset="-122" panose="00000500000000000000" pitchFamily="2" typeface="字魂58号-创中黑"/>
              </a:endParaRPr>
            </a:p>
          </p:txBody>
        </p:sp>
      </p:grpSp>
      <p:grpSp>
        <p:nvGrpSpPr>
          <p:cNvPr id="26" name="ïşlíḑe">
            <a:extLst>
              <a:ext uri="{FF2B5EF4-FFF2-40B4-BE49-F238E27FC236}">
                <a16:creationId xmlns:a16="http://schemas.microsoft.com/office/drawing/2014/main" id="{CA254D2F-CED8-4E1D-9F62-12282F09CE15}"/>
              </a:ext>
            </a:extLst>
          </p:cNvPr>
          <p:cNvGrpSpPr/>
          <p:nvPr/>
        </p:nvGrpSpPr>
        <p:grpSpPr>
          <a:xfrm>
            <a:off x="7761107" y="4481969"/>
            <a:ext cx="559293" cy="559293"/>
            <a:chOff x="3488924" y="1970843"/>
            <a:chExt cx="559293" cy="559293"/>
          </a:xfrm>
          <a:effectLst>
            <a:outerShdw algn="tl" blurRad="508000" dir="2700000" dist="381000" rotWithShape="0">
              <a:schemeClr val="bg1">
                <a:lumMod val="65000"/>
                <a:alpha val="40000"/>
              </a:schemeClr>
            </a:outerShdw>
          </a:effectLst>
        </p:grpSpPr>
        <p:sp>
          <p:nvSpPr>
            <p:cNvPr id="27" name="îsḻîḋè">
              <a:extLst>
                <a:ext uri="{FF2B5EF4-FFF2-40B4-BE49-F238E27FC236}">
                  <a16:creationId xmlns:a16="http://schemas.microsoft.com/office/drawing/2014/main" id="{818031AC-CCB4-423A-8DAC-F92E10D0CB2A}"/>
                </a:ext>
              </a:extLst>
            </p:cNvPr>
            <p:cNvSpPr/>
            <p:nvPr/>
          </p:nvSpPr>
          <p:spPr>
            <a:xfrm>
              <a:off x="3488924" y="1970843"/>
              <a:ext cx="559293" cy="559293"/>
            </a:xfrm>
            <a:prstGeom prst="ellipse">
              <a:avLst/>
            </a:prstGeom>
            <a:gradFill>
              <a:gsLst>
                <a:gs pos="0">
                  <a:srgbClr val="1EA3FF"/>
                </a:gs>
                <a:gs pos="100000">
                  <a:srgbClr val="1510C4"/>
                </a:gs>
              </a:gsLst>
              <a:lin ang="10800000" scaled="1"/>
            </a:gradFill>
            <a:ln cap="rnd" w="12700">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rmAutofit/>
            </a:bodyPr>
            <a:lstStyle>
              <a:defPPr>
                <a:defRPr lang="zh-CN"/>
              </a:defPPr>
              <a:lvl1pPr algn="l" defTabSz="914400" eaLnBrk="1" hangingPunct="1" latinLnBrk="0" marL="0" rtl="0">
                <a:defRPr kern="1200" sz="1800">
                  <a:solidFill>
                    <a:schemeClr val="lt1"/>
                  </a:solidFill>
                </a:defRPr>
              </a:lvl1pPr>
              <a:lvl2pPr algn="l" defTabSz="914400" eaLnBrk="1" hangingPunct="1" latinLnBrk="0" marL="457200" rtl="0">
                <a:defRPr kern="1200" sz="1800">
                  <a:solidFill>
                    <a:schemeClr val="lt1"/>
                  </a:solidFill>
                </a:defRPr>
              </a:lvl2pPr>
              <a:lvl3pPr algn="l" defTabSz="914400" eaLnBrk="1" hangingPunct="1" latinLnBrk="0" marL="914400" rtl="0">
                <a:defRPr kern="1200" sz="1800">
                  <a:solidFill>
                    <a:schemeClr val="lt1"/>
                  </a:solidFill>
                </a:defRPr>
              </a:lvl3pPr>
              <a:lvl4pPr algn="l" defTabSz="914400" eaLnBrk="1" hangingPunct="1" latinLnBrk="0" marL="1371600" rtl="0">
                <a:defRPr kern="1200" sz="1800">
                  <a:solidFill>
                    <a:schemeClr val="lt1"/>
                  </a:solidFill>
                </a:defRPr>
              </a:lvl4pPr>
              <a:lvl5pPr algn="l" defTabSz="914400" eaLnBrk="1" hangingPunct="1" latinLnBrk="0" marL="1828800" rtl="0">
                <a:defRPr kern="1200" sz="1800">
                  <a:solidFill>
                    <a:schemeClr val="lt1"/>
                  </a:solidFill>
                </a:defRPr>
              </a:lvl5pPr>
              <a:lvl6pPr algn="l" defTabSz="914400" eaLnBrk="1" hangingPunct="1" latinLnBrk="0" marL="2286000" rtl="0">
                <a:defRPr kern="1200" sz="1800">
                  <a:solidFill>
                    <a:schemeClr val="lt1"/>
                  </a:solidFill>
                </a:defRPr>
              </a:lvl6pPr>
              <a:lvl7pPr algn="l" defTabSz="914400" eaLnBrk="1" hangingPunct="1" latinLnBrk="0" marL="2743200" rtl="0">
                <a:defRPr kern="1200" sz="1800">
                  <a:solidFill>
                    <a:schemeClr val="lt1"/>
                  </a:solidFill>
                </a:defRPr>
              </a:lvl7pPr>
              <a:lvl8pPr algn="l" defTabSz="914400" eaLnBrk="1" hangingPunct="1" latinLnBrk="0" marL="3200400" rtl="0">
                <a:defRPr kern="1200" sz="1800">
                  <a:solidFill>
                    <a:schemeClr val="lt1"/>
                  </a:solidFill>
                </a:defRPr>
              </a:lvl8pPr>
              <a:lvl9pPr algn="l" defTabSz="914400" eaLnBrk="1" hangingPunct="1" latinLnBrk="0" marL="3657600" rtl="0">
                <a:defRPr kern="1200" sz="1800">
                  <a:solidFill>
                    <a:schemeClr val="lt1"/>
                  </a:solidFill>
                </a:defRPr>
              </a:lvl9pPr>
            </a:lstStyle>
            <a:p>
              <a:pPr algn="ctr" defTabSz="914354"/>
              <a:endParaRPr altLang="en-US" b="1" lang="zh-CN" sz="2000">
                <a:solidFill>
                  <a:schemeClr val="bg1"/>
                </a:solidFill>
                <a:latin typeface="+mn-ea"/>
                <a:sym typeface="+mn-cs"/>
              </a:endParaRPr>
            </a:p>
          </p:txBody>
        </p:sp>
        <p:sp>
          <p:nvSpPr>
            <p:cNvPr id="28" name="ïṥḻídè">
              <a:extLst>
                <a:ext uri="{FF2B5EF4-FFF2-40B4-BE49-F238E27FC236}">
                  <a16:creationId xmlns:a16="http://schemas.microsoft.com/office/drawing/2014/main" id="{2BDD3B6B-32AF-4CEE-8398-E4E647B1D619}"/>
                </a:ext>
              </a:extLst>
            </p:cNvPr>
            <p:cNvSpPr/>
            <p:nvPr/>
          </p:nvSpPr>
          <p:spPr>
            <a:xfrm>
              <a:off x="3631238" y="2105668"/>
              <a:ext cx="274656" cy="289638"/>
            </a:xfrm>
            <a:custGeom>
              <a:gdLst>
                <a:gd fmla="*/ 329990 w 574402" name="connsiteX0"/>
                <a:gd fmla="*/ 329823 h 605734" name="connsiteY0"/>
                <a:gd fmla="*/ 574402 w 574402" name="connsiteX1"/>
                <a:gd fmla="*/ 573910 h 605734" name="connsiteY1"/>
                <a:gd fmla="*/ 542536 w 574402" name="connsiteX2"/>
                <a:gd fmla="*/ 605734 h 605734" name="connsiteY2"/>
                <a:gd fmla="*/ 117603 w 574402" name="connsiteX3"/>
                <a:gd fmla="*/ 605734 h 605734" name="connsiteY3"/>
                <a:gd fmla="*/ 85737 w 574402" name="connsiteX4"/>
                <a:gd fmla="*/ 573910 h 605734" name="connsiteY4"/>
                <a:gd fmla="*/ 101192 w 574402" name="connsiteX5"/>
                <a:gd fmla="*/ 488782 h 605734" name="connsiteY5"/>
                <a:gd fmla="*/ 276614 w 574402" name="connsiteX6"/>
                <a:gd fmla="*/ 335710 h 605734" name="connsiteY6"/>
                <a:gd fmla="*/ 329990 w 574402" name="connsiteX7"/>
                <a:gd fmla="*/ 329823 h 605734" name="connsiteY7"/>
                <a:gd fmla="*/ 164945 w 574402" name="connsiteX8"/>
                <a:gd fmla="*/ 292282 h 605734" name="connsiteY8"/>
                <a:gd fmla="*/ 198571 w 574402" name="connsiteX9"/>
                <a:gd fmla="*/ 295781 h 605734" name="connsiteY9"/>
                <a:gd fmla="*/ 34104 w 574402" name="connsiteX10"/>
                <a:gd fmla="*/ 488736 h 605734" name="connsiteY10"/>
                <a:gd fmla="*/ 31873 w 574402" name="connsiteX11"/>
                <a:gd fmla="*/ 488736 h 605734" name="connsiteY11"/>
                <a:gd fmla="*/ 0 w 574402" name="connsiteX12"/>
                <a:gd fmla="*/ 456922 h 605734" name="connsiteY12"/>
                <a:gd fmla="*/ 164945 w 574402" name="connsiteX13"/>
                <a:gd fmla="*/ 292282 h 605734" name="connsiteY13"/>
                <a:gd fmla="*/ 157572 w 574402" name="connsiteX14"/>
                <a:gd fmla="*/ 38035 h 605734" name="connsiteY14"/>
                <a:gd fmla="*/ 133033 w 574402" name="connsiteX15"/>
                <a:gd fmla="*/ 133157 h 605734" name="connsiteY15"/>
                <a:gd fmla="*/ 157572 w 574402" name="connsiteX16"/>
                <a:gd fmla="*/ 228280 h 605734" name="connsiteY16"/>
                <a:gd fmla="*/ 69295 w 574402" name="connsiteX17"/>
                <a:gd fmla="*/ 133157 h 605734" name="connsiteY17"/>
                <a:gd fmla="*/ 157572 w 574402" name="connsiteX18"/>
                <a:gd fmla="*/ 38035 h 605734" name="connsiteY18"/>
                <a:gd fmla="*/ 329990 w 574402" name="connsiteX19"/>
                <a:gd fmla="*/ 0 h 605734" name="connsiteY19"/>
                <a:gd fmla="*/ 463332 w 574402" name="connsiteX20"/>
                <a:gd fmla="*/ 133166 h 605734" name="connsiteY20"/>
                <a:gd fmla="*/ 329990 w 574402" name="connsiteX21"/>
                <a:gd fmla="*/ 266173 h 605734" name="connsiteY21"/>
                <a:gd fmla="*/ 221341 w 574402" name="connsiteX22"/>
                <a:gd fmla="*/ 210011 h 605734" name="connsiteY22"/>
                <a:gd fmla="*/ 196807 w 574402" name="connsiteX23"/>
                <a:gd fmla="*/ 133166 h 605734" name="connsiteY23"/>
                <a:gd fmla="*/ 221341 w 574402" name="connsiteX24"/>
                <a:gd fmla="*/ 56162 h 605734" name="connsiteY24"/>
                <a:gd fmla="*/ 329990 w 574402" name="connsiteX25"/>
                <a:gd fmla="*/ 0 h 605734" name="connsiteY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b="b" l="l" r="r" t="t"/>
              <a:pathLst>
                <a:path h="605734" w="574402">
                  <a:moveTo>
                    <a:pt x="329990" y="329823"/>
                  </a:moveTo>
                  <a:cubicBezTo>
                    <a:pt x="464783" y="329823"/>
                    <a:pt x="574402" y="439296"/>
                    <a:pt x="574402" y="573910"/>
                  </a:cubicBezTo>
                  <a:cubicBezTo>
                    <a:pt x="574402" y="591413"/>
                    <a:pt x="560062" y="605734"/>
                    <a:pt x="542536" y="605734"/>
                  </a:cubicBezTo>
                  <a:lnTo>
                    <a:pt x="117603" y="605734"/>
                  </a:lnTo>
                  <a:cubicBezTo>
                    <a:pt x="100077" y="605734"/>
                    <a:pt x="85737" y="591413"/>
                    <a:pt x="85737" y="573910"/>
                  </a:cubicBezTo>
                  <a:cubicBezTo>
                    <a:pt x="85737" y="543996"/>
                    <a:pt x="91154" y="515196"/>
                    <a:pt x="101192" y="488782"/>
                  </a:cubicBezTo>
                  <a:cubicBezTo>
                    <a:pt x="129712" y="412246"/>
                    <a:pt x="195675" y="353850"/>
                    <a:pt x="276614" y="335710"/>
                  </a:cubicBezTo>
                  <a:cubicBezTo>
                    <a:pt x="293822" y="331892"/>
                    <a:pt x="311667" y="329823"/>
                    <a:pt x="329990" y="329823"/>
                  </a:cubicBezTo>
                  <a:close/>
                  <a:moveTo>
                    <a:pt x="164945" y="292282"/>
                  </a:moveTo>
                  <a:cubicBezTo>
                    <a:pt x="176419" y="292282"/>
                    <a:pt x="187575" y="293395"/>
                    <a:pt x="198571" y="295781"/>
                  </a:cubicBezTo>
                  <a:cubicBezTo>
                    <a:pt x="119366" y="333164"/>
                    <a:pt x="58647" y="403314"/>
                    <a:pt x="34104" y="488736"/>
                  </a:cubicBezTo>
                  <a:lnTo>
                    <a:pt x="31873" y="488736"/>
                  </a:lnTo>
                  <a:cubicBezTo>
                    <a:pt x="14184" y="488736"/>
                    <a:pt x="0" y="474420"/>
                    <a:pt x="0" y="456922"/>
                  </a:cubicBezTo>
                  <a:cubicBezTo>
                    <a:pt x="0" y="366092"/>
                    <a:pt x="73946" y="292282"/>
                    <a:pt x="164945" y="292282"/>
                  </a:cubicBezTo>
                  <a:close/>
                  <a:moveTo>
                    <a:pt x="157572" y="38035"/>
                  </a:moveTo>
                  <a:cubicBezTo>
                    <a:pt x="141956" y="66190"/>
                    <a:pt x="133033" y="98640"/>
                    <a:pt x="133033" y="133157"/>
                  </a:cubicBezTo>
                  <a:cubicBezTo>
                    <a:pt x="133033" y="167516"/>
                    <a:pt x="141956" y="199966"/>
                    <a:pt x="157572" y="228280"/>
                  </a:cubicBezTo>
                  <a:cubicBezTo>
                    <a:pt x="108335" y="224462"/>
                    <a:pt x="69295" y="183264"/>
                    <a:pt x="69295" y="133157"/>
                  </a:cubicBezTo>
                  <a:cubicBezTo>
                    <a:pt x="69295" y="82892"/>
                    <a:pt x="108335" y="41693"/>
                    <a:pt x="157572" y="38035"/>
                  </a:cubicBezTo>
                  <a:close/>
                  <a:moveTo>
                    <a:pt x="329990" y="0"/>
                  </a:moveTo>
                  <a:cubicBezTo>
                    <a:pt x="403591" y="0"/>
                    <a:pt x="463332" y="59662"/>
                    <a:pt x="463332" y="133166"/>
                  </a:cubicBezTo>
                  <a:cubicBezTo>
                    <a:pt x="463332" y="206511"/>
                    <a:pt x="403591" y="266173"/>
                    <a:pt x="329990" y="266173"/>
                  </a:cubicBezTo>
                  <a:cubicBezTo>
                    <a:pt x="285224" y="266173"/>
                    <a:pt x="245556" y="244058"/>
                    <a:pt x="221341" y="210011"/>
                  </a:cubicBezTo>
                  <a:cubicBezTo>
                    <a:pt x="205888" y="188373"/>
                    <a:pt x="196807" y="161804"/>
                    <a:pt x="196807" y="133166"/>
                  </a:cubicBezTo>
                  <a:cubicBezTo>
                    <a:pt x="196807" y="104528"/>
                    <a:pt x="205888" y="77958"/>
                    <a:pt x="221341" y="56162"/>
                  </a:cubicBezTo>
                  <a:cubicBezTo>
                    <a:pt x="245556" y="22274"/>
                    <a:pt x="285224" y="0"/>
                    <a:pt x="329990" y="0"/>
                  </a:cubicBezTo>
                  <a:close/>
                </a:path>
              </a:pathLst>
            </a:custGeom>
            <a:solidFill>
              <a:schemeClr val="bg1"/>
            </a:solidFill>
            <a:ln cap="rnd" w="12700">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rmAutofit/>
            </a:bodyPr>
            <a:lstStyle>
              <a:defPPr>
                <a:defRPr lang="zh-CN"/>
              </a:defPPr>
              <a:lvl1pPr algn="l" defTabSz="914400" eaLnBrk="1" hangingPunct="1" latinLnBrk="0" marL="0" rtl="0">
                <a:defRPr kern="1200" sz="1800">
                  <a:solidFill>
                    <a:schemeClr val="lt1"/>
                  </a:solidFill>
                </a:defRPr>
              </a:lvl1pPr>
              <a:lvl2pPr algn="l" defTabSz="914400" eaLnBrk="1" hangingPunct="1" latinLnBrk="0" marL="457200" rtl="0">
                <a:defRPr kern="1200" sz="1800">
                  <a:solidFill>
                    <a:schemeClr val="lt1"/>
                  </a:solidFill>
                </a:defRPr>
              </a:lvl2pPr>
              <a:lvl3pPr algn="l" defTabSz="914400" eaLnBrk="1" hangingPunct="1" latinLnBrk="0" marL="914400" rtl="0">
                <a:defRPr kern="1200" sz="1800">
                  <a:solidFill>
                    <a:schemeClr val="lt1"/>
                  </a:solidFill>
                </a:defRPr>
              </a:lvl3pPr>
              <a:lvl4pPr algn="l" defTabSz="914400" eaLnBrk="1" hangingPunct="1" latinLnBrk="0" marL="1371600" rtl="0">
                <a:defRPr kern="1200" sz="1800">
                  <a:solidFill>
                    <a:schemeClr val="lt1"/>
                  </a:solidFill>
                </a:defRPr>
              </a:lvl4pPr>
              <a:lvl5pPr algn="l" defTabSz="914400" eaLnBrk="1" hangingPunct="1" latinLnBrk="0" marL="1828800" rtl="0">
                <a:defRPr kern="1200" sz="1800">
                  <a:solidFill>
                    <a:schemeClr val="lt1"/>
                  </a:solidFill>
                </a:defRPr>
              </a:lvl5pPr>
              <a:lvl6pPr algn="l" defTabSz="914400" eaLnBrk="1" hangingPunct="1" latinLnBrk="0" marL="2286000" rtl="0">
                <a:defRPr kern="1200" sz="1800">
                  <a:solidFill>
                    <a:schemeClr val="lt1"/>
                  </a:solidFill>
                </a:defRPr>
              </a:lvl6pPr>
              <a:lvl7pPr algn="l" defTabSz="914400" eaLnBrk="1" hangingPunct="1" latinLnBrk="0" marL="2743200" rtl="0">
                <a:defRPr kern="1200" sz="1800">
                  <a:solidFill>
                    <a:schemeClr val="lt1"/>
                  </a:solidFill>
                </a:defRPr>
              </a:lvl7pPr>
              <a:lvl8pPr algn="l" defTabSz="914400" eaLnBrk="1" hangingPunct="1" latinLnBrk="0" marL="3200400" rtl="0">
                <a:defRPr kern="1200" sz="1800">
                  <a:solidFill>
                    <a:schemeClr val="lt1"/>
                  </a:solidFill>
                </a:defRPr>
              </a:lvl8pPr>
              <a:lvl9pPr algn="l" defTabSz="914400" eaLnBrk="1" hangingPunct="1" latinLnBrk="0" marL="3657600" rtl="0">
                <a:defRPr kern="1200" sz="1800">
                  <a:solidFill>
                    <a:schemeClr val="lt1"/>
                  </a:solidFill>
                </a:defRPr>
              </a:lvl9pPr>
            </a:lstStyle>
            <a:p>
              <a:pPr algn="ctr" defTabSz="914354"/>
              <a:endParaRPr altLang="en-US" b="1" lang="zh-CN" sz="2000">
                <a:solidFill>
                  <a:schemeClr val="bg1"/>
                </a:solidFill>
                <a:latin typeface="+mn-ea"/>
                <a:sym charset="-122" panose="00000500000000000000" pitchFamily="2" typeface="字魂58号-创中黑"/>
              </a:endParaRPr>
            </a:p>
          </p:txBody>
        </p:sp>
      </p:grpSp>
      <p:grpSp>
        <p:nvGrpSpPr>
          <p:cNvPr id="29" name="组合 28">
            <a:extLst>
              <a:ext uri="{FF2B5EF4-FFF2-40B4-BE49-F238E27FC236}">
                <a16:creationId xmlns:a16="http://schemas.microsoft.com/office/drawing/2014/main" id="{E264A495-1E47-41F1-88B3-8F203E2F3DEB}"/>
              </a:ext>
            </a:extLst>
          </p:cNvPr>
          <p:cNvGrpSpPr/>
          <p:nvPr/>
        </p:nvGrpSpPr>
        <p:grpSpPr>
          <a:xfrm>
            <a:off x="8549496" y="2014232"/>
            <a:ext cx="2856141" cy="1157774"/>
            <a:chOff x="874712" y="3344238"/>
            <a:chExt cx="2856141" cy="1157774"/>
          </a:xfrm>
        </p:grpSpPr>
        <p:sp>
          <p:nvSpPr>
            <p:cNvPr id="30" name="矩形 29">
              <a:extLst>
                <a:ext uri="{FF2B5EF4-FFF2-40B4-BE49-F238E27FC236}">
                  <a16:creationId xmlns:a16="http://schemas.microsoft.com/office/drawing/2014/main" id="{651F0AFD-FE9E-4CEC-883A-26CC566C8E4B}"/>
                </a:ext>
              </a:extLst>
            </p:cNvPr>
            <p:cNvSpPr/>
            <p:nvPr/>
          </p:nvSpPr>
          <p:spPr>
            <a:xfrm>
              <a:off x="874713" y="3677812"/>
              <a:ext cx="2856141" cy="845820"/>
            </a:xfrm>
            <a:prstGeom prst="rect">
              <a:avLst/>
            </a:prstGeom>
          </p:spPr>
          <p:txBody>
            <a:bodyPr wrap="square">
              <a:spAutoFit/>
              <a:scene3d>
                <a:camera prst="orthographicFront"/>
                <a:lightRig dir="t" rig="threePt"/>
              </a:scene3d>
              <a:sp3d contourW="12700"/>
            </a:bodyPr>
            <a:lstStyle/>
            <a:p>
              <a:pPr>
                <a:lnSpc>
                  <a:spcPct val="150000"/>
                </a:lnSpc>
              </a:pPr>
              <a:r>
                <a:rPr altLang="en-US" lang="zh-CN" sz="1100">
                  <a:solidFill>
                    <a:schemeClr val="tx1">
                      <a:lumMod val="50000"/>
                      <a:lumOff val="50000"/>
                    </a:schemeClr>
                  </a:solidFill>
                  <a:latin typeface="+mn-ea"/>
                </a:rPr>
                <a:t>用户可以在投影仪或者计算机上进行演示也可以将演示文稿打印出来制作成胶片以便应用到更广泛的领域中</a:t>
              </a:r>
            </a:p>
          </p:txBody>
        </p:sp>
        <p:sp>
          <p:nvSpPr>
            <p:cNvPr id="31" name="矩形 30">
              <a:extLst>
                <a:ext uri="{FF2B5EF4-FFF2-40B4-BE49-F238E27FC236}">
                  <a16:creationId xmlns:a16="http://schemas.microsoft.com/office/drawing/2014/main" id="{1F86E5E6-5AC7-4345-B4E4-1BE9F9FF5756}"/>
                </a:ext>
              </a:extLst>
            </p:cNvPr>
            <p:cNvSpPr/>
            <p:nvPr/>
          </p:nvSpPr>
          <p:spPr>
            <a:xfrm>
              <a:off x="874712" y="3344238"/>
              <a:ext cx="2241974" cy="384048"/>
            </a:xfrm>
            <a:prstGeom prst="rect">
              <a:avLst/>
            </a:prstGeom>
          </p:spPr>
          <p:txBody>
            <a:bodyPr wrap="square">
              <a:spAutoFit/>
              <a:scene3d>
                <a:camera prst="orthographicFront"/>
                <a:lightRig dir="t" rig="threePt"/>
              </a:scene3d>
              <a:sp3d contourW="12700"/>
            </a:bodyPr>
            <a:lstStyle/>
            <a:p>
              <a:pPr>
                <a:lnSpc>
                  <a:spcPct val="120000"/>
                </a:lnSpc>
              </a:pPr>
              <a:r>
                <a:rPr altLang="en-US" b="1" lang="zh-CN" sz="1600">
                  <a:latin typeface="+mn-ea"/>
                </a:rPr>
                <a:t>标题文字添加</a:t>
              </a:r>
            </a:p>
          </p:txBody>
        </p:sp>
      </p:grpSp>
      <p:grpSp>
        <p:nvGrpSpPr>
          <p:cNvPr id="32" name="组合 31">
            <a:extLst>
              <a:ext uri="{FF2B5EF4-FFF2-40B4-BE49-F238E27FC236}">
                <a16:creationId xmlns:a16="http://schemas.microsoft.com/office/drawing/2014/main" id="{93205238-5840-47B7-BBDF-F90BD6462337}"/>
              </a:ext>
            </a:extLst>
          </p:cNvPr>
          <p:cNvGrpSpPr/>
          <p:nvPr/>
        </p:nvGrpSpPr>
        <p:grpSpPr>
          <a:xfrm>
            <a:off x="8549496" y="4435972"/>
            <a:ext cx="2856141" cy="1157774"/>
            <a:chOff x="874712" y="3344238"/>
            <a:chExt cx="2856141" cy="1157774"/>
          </a:xfrm>
        </p:grpSpPr>
        <p:sp>
          <p:nvSpPr>
            <p:cNvPr id="33" name="矩形 32">
              <a:extLst>
                <a:ext uri="{FF2B5EF4-FFF2-40B4-BE49-F238E27FC236}">
                  <a16:creationId xmlns:a16="http://schemas.microsoft.com/office/drawing/2014/main" id="{51E3513A-08E2-4373-A4AA-CAD303C54770}"/>
                </a:ext>
              </a:extLst>
            </p:cNvPr>
            <p:cNvSpPr/>
            <p:nvPr/>
          </p:nvSpPr>
          <p:spPr>
            <a:xfrm>
              <a:off x="874713" y="3677811"/>
              <a:ext cx="2856141" cy="845820"/>
            </a:xfrm>
            <a:prstGeom prst="rect">
              <a:avLst/>
            </a:prstGeom>
          </p:spPr>
          <p:txBody>
            <a:bodyPr wrap="square">
              <a:spAutoFit/>
              <a:scene3d>
                <a:camera prst="orthographicFront"/>
                <a:lightRig dir="t" rig="threePt"/>
              </a:scene3d>
              <a:sp3d contourW="12700"/>
            </a:bodyPr>
            <a:lstStyle/>
            <a:p>
              <a:pPr>
                <a:lnSpc>
                  <a:spcPct val="150000"/>
                </a:lnSpc>
              </a:pPr>
              <a:r>
                <a:rPr altLang="en-US" lang="zh-CN" sz="1100">
                  <a:solidFill>
                    <a:schemeClr val="tx1">
                      <a:lumMod val="50000"/>
                      <a:lumOff val="50000"/>
                    </a:schemeClr>
                  </a:solidFill>
                  <a:latin typeface="+mn-ea"/>
                </a:rPr>
                <a:t>用户可以在投影仪或者计算机上进行演示也可以将演示文稿打印出来制作成胶片以便应用到更广泛的领域中</a:t>
              </a:r>
            </a:p>
          </p:txBody>
        </p:sp>
        <p:sp>
          <p:nvSpPr>
            <p:cNvPr id="34" name="矩形 33">
              <a:extLst>
                <a:ext uri="{FF2B5EF4-FFF2-40B4-BE49-F238E27FC236}">
                  <a16:creationId xmlns:a16="http://schemas.microsoft.com/office/drawing/2014/main" id="{65AECEF3-8D42-4065-8678-6489F4DA54B1}"/>
                </a:ext>
              </a:extLst>
            </p:cNvPr>
            <p:cNvSpPr/>
            <p:nvPr/>
          </p:nvSpPr>
          <p:spPr>
            <a:xfrm>
              <a:off x="874712" y="3344237"/>
              <a:ext cx="2241974" cy="384048"/>
            </a:xfrm>
            <a:prstGeom prst="rect">
              <a:avLst/>
            </a:prstGeom>
          </p:spPr>
          <p:txBody>
            <a:bodyPr wrap="square">
              <a:spAutoFit/>
              <a:scene3d>
                <a:camera prst="orthographicFront"/>
                <a:lightRig dir="t" rig="threePt"/>
              </a:scene3d>
              <a:sp3d contourW="12700"/>
            </a:bodyPr>
            <a:lstStyle/>
            <a:p>
              <a:pPr>
                <a:lnSpc>
                  <a:spcPct val="120000"/>
                </a:lnSpc>
              </a:pPr>
              <a:r>
                <a:rPr altLang="en-US" b="1" lang="zh-CN" sz="1600">
                  <a:latin typeface="+mn-ea"/>
                </a:rPr>
                <a:t>标题文字添加</a:t>
              </a:r>
            </a:p>
          </p:txBody>
        </p:sp>
      </p:grpSp>
      <p:grpSp>
        <p:nvGrpSpPr>
          <p:cNvPr id="35" name="组合 34">
            <a:extLst>
              <a:ext uri="{FF2B5EF4-FFF2-40B4-BE49-F238E27FC236}">
                <a16:creationId xmlns:a16="http://schemas.microsoft.com/office/drawing/2014/main" id="{F98BAA6B-D566-4B9B-A227-0C4941527D37}"/>
              </a:ext>
            </a:extLst>
          </p:cNvPr>
          <p:cNvGrpSpPr/>
          <p:nvPr/>
        </p:nvGrpSpPr>
        <p:grpSpPr>
          <a:xfrm>
            <a:off x="866425" y="2014232"/>
            <a:ext cx="2856141" cy="1157774"/>
            <a:chOff x="874712" y="3344238"/>
            <a:chExt cx="2856141" cy="1157774"/>
          </a:xfrm>
        </p:grpSpPr>
        <p:sp>
          <p:nvSpPr>
            <p:cNvPr id="36" name="矩形 35">
              <a:extLst>
                <a:ext uri="{FF2B5EF4-FFF2-40B4-BE49-F238E27FC236}">
                  <a16:creationId xmlns:a16="http://schemas.microsoft.com/office/drawing/2014/main" id="{FD4297E9-597E-4040-9951-8F77099F2BE9}"/>
                </a:ext>
              </a:extLst>
            </p:cNvPr>
            <p:cNvSpPr/>
            <p:nvPr/>
          </p:nvSpPr>
          <p:spPr>
            <a:xfrm>
              <a:off x="874712" y="3677812"/>
              <a:ext cx="2856141" cy="845820"/>
            </a:xfrm>
            <a:prstGeom prst="rect">
              <a:avLst/>
            </a:prstGeom>
          </p:spPr>
          <p:txBody>
            <a:bodyPr wrap="square">
              <a:spAutoFit/>
              <a:scene3d>
                <a:camera prst="orthographicFront"/>
                <a:lightRig dir="t" rig="threePt"/>
              </a:scene3d>
              <a:sp3d contourW="12700"/>
            </a:bodyPr>
            <a:lstStyle/>
            <a:p>
              <a:pPr algn="r">
                <a:lnSpc>
                  <a:spcPct val="150000"/>
                </a:lnSpc>
              </a:pPr>
              <a:r>
                <a:rPr altLang="en-US" lang="zh-CN" sz="1100">
                  <a:solidFill>
                    <a:schemeClr val="tx1">
                      <a:lumMod val="50000"/>
                      <a:lumOff val="50000"/>
                    </a:schemeClr>
                  </a:solidFill>
                  <a:latin typeface="+mn-ea"/>
                </a:rPr>
                <a:t>用户可以在投影仪或者计算机上进行演示也可以将演示文稿打印出来制作成胶片以便应用到更广泛的领域中</a:t>
              </a:r>
            </a:p>
          </p:txBody>
        </p:sp>
        <p:sp>
          <p:nvSpPr>
            <p:cNvPr id="37" name="矩形 36">
              <a:extLst>
                <a:ext uri="{FF2B5EF4-FFF2-40B4-BE49-F238E27FC236}">
                  <a16:creationId xmlns:a16="http://schemas.microsoft.com/office/drawing/2014/main" id="{1A9F1B45-699F-4BD9-B40A-8AFF52C6EB92}"/>
                </a:ext>
              </a:extLst>
            </p:cNvPr>
            <p:cNvSpPr/>
            <p:nvPr/>
          </p:nvSpPr>
          <p:spPr>
            <a:xfrm>
              <a:off x="1488879" y="3344238"/>
              <a:ext cx="2241974" cy="384048"/>
            </a:xfrm>
            <a:prstGeom prst="rect">
              <a:avLst/>
            </a:prstGeom>
          </p:spPr>
          <p:txBody>
            <a:bodyPr wrap="square">
              <a:spAutoFit/>
              <a:scene3d>
                <a:camera prst="orthographicFront"/>
                <a:lightRig dir="t" rig="threePt"/>
              </a:scene3d>
              <a:sp3d contourW="12700"/>
            </a:bodyPr>
            <a:lstStyle/>
            <a:p>
              <a:pPr algn="r">
                <a:lnSpc>
                  <a:spcPct val="120000"/>
                </a:lnSpc>
              </a:pPr>
              <a:r>
                <a:rPr altLang="en-US" b="1" lang="zh-CN" sz="1600">
                  <a:latin typeface="+mn-ea"/>
                </a:rPr>
                <a:t>标题文字添加</a:t>
              </a:r>
            </a:p>
          </p:txBody>
        </p:sp>
      </p:grpSp>
      <p:grpSp>
        <p:nvGrpSpPr>
          <p:cNvPr id="38" name="组合 37">
            <a:extLst>
              <a:ext uri="{FF2B5EF4-FFF2-40B4-BE49-F238E27FC236}">
                <a16:creationId xmlns:a16="http://schemas.microsoft.com/office/drawing/2014/main" id="{239422F9-62F6-41F0-B189-06137FE9C1DB}"/>
              </a:ext>
            </a:extLst>
          </p:cNvPr>
          <p:cNvGrpSpPr/>
          <p:nvPr/>
        </p:nvGrpSpPr>
        <p:grpSpPr>
          <a:xfrm>
            <a:off x="866425" y="4435972"/>
            <a:ext cx="2856141" cy="1157774"/>
            <a:chOff x="874712" y="3344238"/>
            <a:chExt cx="2856141" cy="1157774"/>
          </a:xfrm>
        </p:grpSpPr>
        <p:sp>
          <p:nvSpPr>
            <p:cNvPr id="39" name="矩形 38">
              <a:extLst>
                <a:ext uri="{FF2B5EF4-FFF2-40B4-BE49-F238E27FC236}">
                  <a16:creationId xmlns:a16="http://schemas.microsoft.com/office/drawing/2014/main" id="{07EA20E9-8ADC-46A5-BF64-FC3BD51075E7}"/>
                </a:ext>
              </a:extLst>
            </p:cNvPr>
            <p:cNvSpPr/>
            <p:nvPr/>
          </p:nvSpPr>
          <p:spPr>
            <a:xfrm>
              <a:off x="874712" y="3677811"/>
              <a:ext cx="2856141" cy="845820"/>
            </a:xfrm>
            <a:prstGeom prst="rect">
              <a:avLst/>
            </a:prstGeom>
          </p:spPr>
          <p:txBody>
            <a:bodyPr wrap="square">
              <a:spAutoFit/>
              <a:scene3d>
                <a:camera prst="orthographicFront"/>
                <a:lightRig dir="t" rig="threePt"/>
              </a:scene3d>
              <a:sp3d contourW="12700"/>
            </a:bodyPr>
            <a:lstStyle/>
            <a:p>
              <a:pPr algn="r">
                <a:lnSpc>
                  <a:spcPct val="150000"/>
                </a:lnSpc>
              </a:pPr>
              <a:r>
                <a:rPr altLang="en-US" lang="zh-CN" sz="1100">
                  <a:solidFill>
                    <a:schemeClr val="tx1">
                      <a:lumMod val="50000"/>
                      <a:lumOff val="50000"/>
                    </a:schemeClr>
                  </a:solidFill>
                  <a:latin typeface="+mn-ea"/>
                </a:rPr>
                <a:t>用户可以在投影仪或者计算机上进行演示也可以将演示文稿打印出来制作成胶片以便应用到更广泛的领域中</a:t>
              </a:r>
            </a:p>
          </p:txBody>
        </p:sp>
        <p:sp>
          <p:nvSpPr>
            <p:cNvPr id="40" name="矩形 39">
              <a:extLst>
                <a:ext uri="{FF2B5EF4-FFF2-40B4-BE49-F238E27FC236}">
                  <a16:creationId xmlns:a16="http://schemas.microsoft.com/office/drawing/2014/main" id="{AAF98F9D-ED78-4B07-A479-8009FFCB7B00}"/>
                </a:ext>
              </a:extLst>
            </p:cNvPr>
            <p:cNvSpPr/>
            <p:nvPr/>
          </p:nvSpPr>
          <p:spPr>
            <a:xfrm>
              <a:off x="1488879" y="3344237"/>
              <a:ext cx="2241974" cy="384048"/>
            </a:xfrm>
            <a:prstGeom prst="rect">
              <a:avLst/>
            </a:prstGeom>
          </p:spPr>
          <p:txBody>
            <a:bodyPr wrap="square">
              <a:spAutoFit/>
              <a:scene3d>
                <a:camera prst="orthographicFront"/>
                <a:lightRig dir="t" rig="threePt"/>
              </a:scene3d>
              <a:sp3d contourW="12700"/>
            </a:bodyPr>
            <a:lstStyle/>
            <a:p>
              <a:pPr algn="r">
                <a:lnSpc>
                  <a:spcPct val="120000"/>
                </a:lnSpc>
              </a:pPr>
              <a:r>
                <a:rPr altLang="en-US" b="1" lang="zh-CN" sz="1600">
                  <a:latin typeface="+mn-ea"/>
                </a:rPr>
                <a:t>标题文字添加</a:t>
              </a:r>
            </a:p>
          </p:txBody>
        </p:sp>
      </p:grpSp>
    </p:spTree>
    <p:extLst>
      <p:ext uri="{BB962C8B-B14F-4D97-AF65-F5344CB8AC3E}">
        <p14:creationId val="3413933161"/>
      </p:ext>
    </p:extLst>
  </p:cSld>
  <p:clrMapOvr>
    <a:masterClrMapping/>
  </p:clrMapOvr>
  <mc:AlternateContent>
    <mc:Choice Requires="p14">
      <p:transition p14:dur="1300" spd="slow">
        <p14:pan/>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3" presetSubtype="528">
                                  <p:stCondLst>
                                    <p:cond delay="0"/>
                                  </p:stCondLst>
                                  <p:iterate type="lt">
                                    <p:tmPct val="5000"/>
                                  </p:iterate>
                                  <p:childTnLst>
                                    <p:set>
                                      <p:cBhvr>
                                        <p:cTn dur="1" fill="hold" id="6">
                                          <p:stCondLst>
                                            <p:cond delay="0"/>
                                          </p:stCondLst>
                                        </p:cTn>
                                        <p:tgtEl>
                                          <p:spTgt spid="7"/>
                                        </p:tgtEl>
                                        <p:attrNameLst>
                                          <p:attrName>style.visibility</p:attrName>
                                        </p:attrNameLst>
                                      </p:cBhvr>
                                      <p:to>
                                        <p:strVal val="visible"/>
                                      </p:to>
                                    </p:set>
                                    <p:anim calcmode="lin" to="" valueType="num">
                                      <p:cBhvr>
                                        <p:cTn dur="1000" fill="hold" id="7">
                                          <p:stCondLst>
                                            <p:cond delay="0"/>
                                          </p:stCondLst>
                                        </p:cTn>
                                        <p:tgtEl>
                                          <p:spTgt spid="7"/>
                                        </p:tgtEl>
                                        <p:attrNameLst>
                                          <p:attrName>ppt_x</p:attrName>
                                        </p:attrNameLst>
                                      </p:cBhvr>
                                      <p:tavLst>
                                        <p:tav fmla="#ppt_x+(8/9)*(#ppt_x-(#ppt_x-#ppt_w/2))*((1.5-1.5*$)^2-(1.5-1.5*$)^3)" tm="0">
                                          <p:val>
                                            <p:strVal val="0"/>
                                          </p:val>
                                        </p:tav>
                                        <p:tav tm="100000">
                                          <p:val>
                                            <p:strVal val="1"/>
                                          </p:val>
                                        </p:tav>
                                      </p:tavLst>
                                    </p:anim>
                                    <p:anim calcmode="lin" to="" valueType="num">
                                      <p:cBhvr>
                                        <p:cTn dur="1000" fill="hold" id="8">
                                          <p:stCondLst>
                                            <p:cond delay="0"/>
                                          </p:stCondLst>
                                        </p:cTn>
                                        <p:tgtEl>
                                          <p:spTgt spid="7"/>
                                        </p:tgtEl>
                                        <p:attrNameLst>
                                          <p:attrName>ppt_y</p:attrName>
                                        </p:attrNameLst>
                                      </p:cBhvr>
                                      <p:tavLst>
                                        <p:tav fmla="#ppt_y+(8/9)*(#ppt_y-(#ppt_y+#ppt_h/2))*((1.5-1.5*$)^2-(1.5-1.5*$)^3)" tm="0">
                                          <p:val>
                                            <p:strVal val="0"/>
                                          </p:val>
                                        </p:tav>
                                        <p:tav tm="100000">
                                          <p:val>
                                            <p:strVal val="1"/>
                                          </p:val>
                                        </p:tav>
                                      </p:tavLst>
                                    </p:anim>
                                    <p:anim calcmode="lin" to="" valueType="num">
                                      <p:cBhvr>
                                        <p:cTn dur="1000" fill="hold" id="9">
                                          <p:stCondLst>
                                            <p:cond delay="0"/>
                                          </p:stCondLst>
                                        </p:cTn>
                                        <p:tgtEl>
                                          <p:spTgt spid="7"/>
                                        </p:tgtEl>
                                        <p:attrNameLst>
                                          <p:attrName>ppt_w</p:attrName>
                                        </p:attrNameLst>
                                      </p:cBhvr>
                                      <p:tavLst>
                                        <p:tav fmla="#ppt_w+(8/9)*(#ppt_w-0)*((1.5-1.5*$)^2-(1.5-1.5*$)^3)" tm="0">
                                          <p:val>
                                            <p:strVal val="0"/>
                                          </p:val>
                                        </p:tav>
                                        <p:tav tm="100000">
                                          <p:val>
                                            <p:strVal val="1"/>
                                          </p:val>
                                        </p:tav>
                                      </p:tavLst>
                                    </p:anim>
                                    <p:anim calcmode="lin" to="" valueType="num">
                                      <p:cBhvr>
                                        <p:cTn dur="1000" fill="hold" id="10">
                                          <p:stCondLst>
                                            <p:cond delay="0"/>
                                          </p:stCondLst>
                                        </p:cTn>
                                        <p:tgtEl>
                                          <p:spTgt spid="7"/>
                                        </p:tgtEl>
                                        <p:attrNameLst>
                                          <p:attrName>ppt_h</p:attrName>
                                        </p:attrNameLst>
                                      </p:cBhvr>
                                      <p:tavLst>
                                        <p:tav fmla="#ppt_h+(8/9)*(#ppt_h-0)*((1.5-1.5*$)^2-(1.5-1.5*$)^3)" tm="0">
                                          <p:val>
                                            <p:strVal val="0"/>
                                          </p:val>
                                        </p:tav>
                                        <p:tav tm="100000">
                                          <p:val>
                                            <p:strVal val="1"/>
                                          </p:val>
                                        </p:tav>
                                      </p:tavLst>
                                    </p:anim>
                                  </p:childTnLst>
                                </p:cTn>
                              </p:par>
                              <p:par>
                                <p:cTn fill="hold" grpId="0" id="11" nodeType="withEffect" presetClass="entr" presetID="21" presetSubtype="1">
                                  <p:stCondLst>
                                    <p:cond delay="750"/>
                                  </p:stCondLst>
                                  <p:childTnLst>
                                    <p:set>
                                      <p:cBhvr>
                                        <p:cTn dur="1" fill="hold" id="12">
                                          <p:stCondLst>
                                            <p:cond delay="0"/>
                                          </p:stCondLst>
                                        </p:cTn>
                                        <p:tgtEl>
                                          <p:spTgt spid="16"/>
                                        </p:tgtEl>
                                        <p:attrNameLst>
                                          <p:attrName>style.visibility</p:attrName>
                                        </p:attrNameLst>
                                      </p:cBhvr>
                                      <p:to>
                                        <p:strVal val="visible"/>
                                      </p:to>
                                    </p:set>
                                    <p:animEffect filter="wheel(1)" transition="in">
                                      <p:cBhvr>
                                        <p:cTn dur="1250" id="13"/>
                                        <p:tgtEl>
                                          <p:spTgt spid="16"/>
                                        </p:tgtEl>
                                      </p:cBhvr>
                                    </p:animEffect>
                                  </p:childTnLst>
                                </p:cTn>
                              </p:par>
                              <p:par>
                                <p:cTn fill="hold" grpId="1" id="14" nodeType="withEffect" presetClass="emph" presetID="8" presetSubtype="0">
                                  <p:stCondLst>
                                    <p:cond delay="750"/>
                                  </p:stCondLst>
                                  <p:childTnLst>
                                    <p:animRot by="10800000">
                                      <p:cBhvr>
                                        <p:cTn dur="10" fill="hold" id="15"/>
                                        <p:tgtEl>
                                          <p:spTgt spid="16"/>
                                        </p:tgtEl>
                                        <p:attrNameLst>
                                          <p:attrName>r</p:attrName>
                                        </p:attrNameLst>
                                      </p:cBhvr>
                                    </p:animRot>
                                  </p:childTnLst>
                                </p:cTn>
                              </p:par>
                              <p:par>
                                <p:cTn fill="hold" grpId="0" id="16" nodeType="withEffect" presetClass="entr" presetID="21" presetSubtype="1">
                                  <p:stCondLst>
                                    <p:cond delay="750"/>
                                  </p:stCondLst>
                                  <p:childTnLst>
                                    <p:set>
                                      <p:cBhvr>
                                        <p:cTn dur="1" fill="hold" id="17">
                                          <p:stCondLst>
                                            <p:cond delay="0"/>
                                          </p:stCondLst>
                                        </p:cTn>
                                        <p:tgtEl>
                                          <p:spTgt spid="15"/>
                                        </p:tgtEl>
                                        <p:attrNameLst>
                                          <p:attrName>style.visibility</p:attrName>
                                        </p:attrNameLst>
                                      </p:cBhvr>
                                      <p:to>
                                        <p:strVal val="visible"/>
                                      </p:to>
                                    </p:set>
                                    <p:animEffect filter="wheel(1)" transition="in">
                                      <p:cBhvr>
                                        <p:cTn dur="1250" id="18"/>
                                        <p:tgtEl>
                                          <p:spTgt spid="15"/>
                                        </p:tgtEl>
                                      </p:cBhvr>
                                    </p:animEffect>
                                  </p:childTnLst>
                                </p:cTn>
                              </p:par>
                              <p:par>
                                <p:cTn fill="hold" grpId="0" id="19" nodeType="withEffect" presetClass="entr" presetID="21" presetSubtype="1">
                                  <p:stCondLst>
                                    <p:cond delay="750"/>
                                  </p:stCondLst>
                                  <p:childTnLst>
                                    <p:set>
                                      <p:cBhvr>
                                        <p:cTn dur="1" fill="hold" id="20">
                                          <p:stCondLst>
                                            <p:cond delay="0"/>
                                          </p:stCondLst>
                                        </p:cTn>
                                        <p:tgtEl>
                                          <p:spTgt spid="14"/>
                                        </p:tgtEl>
                                        <p:attrNameLst>
                                          <p:attrName>style.visibility</p:attrName>
                                        </p:attrNameLst>
                                      </p:cBhvr>
                                      <p:to>
                                        <p:strVal val="visible"/>
                                      </p:to>
                                    </p:set>
                                    <p:animEffect filter="wheel(1)" transition="in">
                                      <p:cBhvr>
                                        <p:cTn dur="1250" id="21"/>
                                        <p:tgtEl>
                                          <p:spTgt spid="14"/>
                                        </p:tgtEl>
                                      </p:cBhvr>
                                    </p:animEffect>
                                  </p:childTnLst>
                                </p:cTn>
                              </p:par>
                              <p:par>
                                <p:cTn fill="hold" grpId="1" id="22" nodeType="withEffect" presetClass="emph" presetID="8" presetSubtype="0">
                                  <p:stCondLst>
                                    <p:cond delay="750"/>
                                  </p:stCondLst>
                                  <p:childTnLst>
                                    <p:animRot by="10800000">
                                      <p:cBhvr>
                                        <p:cTn dur="10" fill="hold" id="23"/>
                                        <p:tgtEl>
                                          <p:spTgt spid="14"/>
                                        </p:tgtEl>
                                        <p:attrNameLst>
                                          <p:attrName>r</p:attrName>
                                        </p:attrNameLst>
                                      </p:cBhvr>
                                    </p:animRot>
                                  </p:childTnLst>
                                </p:cTn>
                              </p:par>
                              <p:par>
                                <p:cTn fill="hold" grpId="0" id="24" nodeType="withEffect" presetClass="entr" presetID="21" presetSubtype="1">
                                  <p:stCondLst>
                                    <p:cond delay="750"/>
                                  </p:stCondLst>
                                  <p:childTnLst>
                                    <p:set>
                                      <p:cBhvr>
                                        <p:cTn dur="1" fill="hold" id="25">
                                          <p:stCondLst>
                                            <p:cond delay="0"/>
                                          </p:stCondLst>
                                        </p:cTn>
                                        <p:tgtEl>
                                          <p:spTgt spid="13"/>
                                        </p:tgtEl>
                                        <p:attrNameLst>
                                          <p:attrName>style.visibility</p:attrName>
                                        </p:attrNameLst>
                                      </p:cBhvr>
                                      <p:to>
                                        <p:strVal val="visible"/>
                                      </p:to>
                                    </p:set>
                                    <p:animEffect filter="wheel(1)" transition="in">
                                      <p:cBhvr>
                                        <p:cTn dur="1250" id="26"/>
                                        <p:tgtEl>
                                          <p:spTgt spid="13"/>
                                        </p:tgtEl>
                                      </p:cBhvr>
                                    </p:animEffect>
                                  </p:childTnLst>
                                </p:cTn>
                              </p:par>
                              <p:par>
                                <p:cTn fill="hold" grpId="0" id="27" nodeType="withEffect" presetClass="entr" presetID="14" presetSubtype="10">
                                  <p:stCondLst>
                                    <p:cond delay="750"/>
                                  </p:stCondLst>
                                  <p:childTnLst>
                                    <p:set>
                                      <p:cBhvr>
                                        <p:cTn dur="1" fill="hold" id="28">
                                          <p:stCondLst>
                                            <p:cond delay="0"/>
                                          </p:stCondLst>
                                        </p:cTn>
                                        <p:tgtEl>
                                          <p:spTgt spid="17"/>
                                        </p:tgtEl>
                                        <p:attrNameLst>
                                          <p:attrName>style.visibility</p:attrName>
                                        </p:attrNameLst>
                                      </p:cBhvr>
                                      <p:to>
                                        <p:strVal val="visible"/>
                                      </p:to>
                                    </p:set>
                                    <p:animEffect filter="randombar(horizontal)" transition="in">
                                      <p:cBhvr>
                                        <p:cTn dur="500" id="29"/>
                                        <p:tgtEl>
                                          <p:spTgt spid="17"/>
                                        </p:tgtEl>
                                      </p:cBhvr>
                                    </p:animEffect>
                                  </p:childTnLst>
                                </p:cTn>
                              </p:par>
                            </p:childTnLst>
                          </p:cTn>
                        </p:par>
                        <p:par>
                          <p:cTn fill="hold" id="30" nodeType="afterGroup">
                            <p:stCondLst>
                              <p:cond delay="2000"/>
                            </p:stCondLst>
                            <p:childTnLst>
                              <p:par>
                                <p:cTn decel="100000" fill="hold" grpId="0" id="31" nodeType="afterEffect" presetClass="entr" presetID="2" presetSubtype="4">
                                  <p:stCondLst>
                                    <p:cond delay="0"/>
                                  </p:stCondLst>
                                  <p:childTnLst>
                                    <p:set>
                                      <p:cBhvr>
                                        <p:cTn dur="1" fill="hold" id="32">
                                          <p:stCondLst>
                                            <p:cond delay="0"/>
                                          </p:stCondLst>
                                        </p:cTn>
                                        <p:tgtEl>
                                          <p:spTgt spid="9"/>
                                        </p:tgtEl>
                                        <p:attrNameLst>
                                          <p:attrName>style.visibility</p:attrName>
                                        </p:attrNameLst>
                                      </p:cBhvr>
                                      <p:to>
                                        <p:strVal val="visible"/>
                                      </p:to>
                                    </p:set>
                                    <p:anim calcmode="lin" valueType="num">
                                      <p:cBhvr additive="base">
                                        <p:cTn dur="1500" fill="hold" id="33"/>
                                        <p:tgtEl>
                                          <p:spTgt spid="9"/>
                                        </p:tgtEl>
                                        <p:attrNameLst>
                                          <p:attrName>ppt_x</p:attrName>
                                        </p:attrNameLst>
                                      </p:cBhvr>
                                      <p:tavLst>
                                        <p:tav tm="0">
                                          <p:val>
                                            <p:strVal val="#ppt_x"/>
                                          </p:val>
                                        </p:tav>
                                        <p:tav tm="100000">
                                          <p:val>
                                            <p:strVal val="#ppt_x"/>
                                          </p:val>
                                        </p:tav>
                                      </p:tavLst>
                                    </p:anim>
                                    <p:anim calcmode="lin" valueType="num">
                                      <p:cBhvr additive="base">
                                        <p:cTn dur="1500" fill="hold" id="34"/>
                                        <p:tgtEl>
                                          <p:spTgt spid="9"/>
                                        </p:tgtEl>
                                        <p:attrNameLst>
                                          <p:attrName>ppt_y</p:attrName>
                                        </p:attrNameLst>
                                      </p:cBhvr>
                                      <p:tavLst>
                                        <p:tav tm="0">
                                          <p:val>
                                            <p:strVal val="1+#ppt_h/2"/>
                                          </p:val>
                                        </p:tav>
                                        <p:tav tm="100000">
                                          <p:val>
                                            <p:strVal val="#ppt_y"/>
                                          </p:val>
                                        </p:tav>
                                      </p:tavLst>
                                    </p:anim>
                                  </p:childTnLst>
                                </p:cTn>
                              </p:par>
                              <p:par>
                                <p:cTn decel="100000" fill="hold" grpId="0" id="35" nodeType="withEffect" presetClass="entr" presetID="2" presetSubtype="4">
                                  <p:stCondLst>
                                    <p:cond delay="0"/>
                                  </p:stCondLst>
                                  <p:childTnLst>
                                    <p:set>
                                      <p:cBhvr>
                                        <p:cTn dur="1" fill="hold" id="36">
                                          <p:stCondLst>
                                            <p:cond delay="0"/>
                                          </p:stCondLst>
                                        </p:cTn>
                                        <p:tgtEl>
                                          <p:spTgt spid="10"/>
                                        </p:tgtEl>
                                        <p:attrNameLst>
                                          <p:attrName>style.visibility</p:attrName>
                                        </p:attrNameLst>
                                      </p:cBhvr>
                                      <p:to>
                                        <p:strVal val="visible"/>
                                      </p:to>
                                    </p:set>
                                    <p:anim calcmode="lin" valueType="num">
                                      <p:cBhvr additive="base">
                                        <p:cTn dur="1500" fill="hold" id="37"/>
                                        <p:tgtEl>
                                          <p:spTgt spid="10"/>
                                        </p:tgtEl>
                                        <p:attrNameLst>
                                          <p:attrName>ppt_x</p:attrName>
                                        </p:attrNameLst>
                                      </p:cBhvr>
                                      <p:tavLst>
                                        <p:tav tm="0">
                                          <p:val>
                                            <p:strVal val="#ppt_x"/>
                                          </p:val>
                                        </p:tav>
                                        <p:tav tm="100000">
                                          <p:val>
                                            <p:strVal val="#ppt_x"/>
                                          </p:val>
                                        </p:tav>
                                      </p:tavLst>
                                    </p:anim>
                                    <p:anim calcmode="lin" valueType="num">
                                      <p:cBhvr additive="base">
                                        <p:cTn dur="1500" fill="hold" id="38"/>
                                        <p:tgtEl>
                                          <p:spTgt spid="10"/>
                                        </p:tgtEl>
                                        <p:attrNameLst>
                                          <p:attrName>ppt_y</p:attrName>
                                        </p:attrNameLst>
                                      </p:cBhvr>
                                      <p:tavLst>
                                        <p:tav tm="0">
                                          <p:val>
                                            <p:strVal val="1+#ppt_h/2"/>
                                          </p:val>
                                        </p:tav>
                                        <p:tav tm="100000">
                                          <p:val>
                                            <p:strVal val="#ppt_y"/>
                                          </p:val>
                                        </p:tav>
                                      </p:tavLst>
                                    </p:anim>
                                  </p:childTnLst>
                                </p:cTn>
                              </p:par>
                            </p:childTnLst>
                          </p:cTn>
                        </p:par>
                        <p:par>
                          <p:cTn fill="hold" id="39" nodeType="afterGroup">
                            <p:stCondLst>
                              <p:cond delay="3500"/>
                            </p:stCondLst>
                            <p:childTnLst>
                              <p:par>
                                <p:cTn fill="hold" grpId="0" id="40" nodeType="afterEffect" presetClass="entr" presetID="53" presetSubtype="0">
                                  <p:stCondLst>
                                    <p:cond delay="0"/>
                                  </p:stCondLst>
                                  <p:childTnLst>
                                    <p:set>
                                      <p:cBhvr>
                                        <p:cTn dur="1" fill="hold" id="41">
                                          <p:stCondLst>
                                            <p:cond delay="0"/>
                                          </p:stCondLst>
                                        </p:cTn>
                                        <p:tgtEl>
                                          <p:spTgt spid="11"/>
                                        </p:tgtEl>
                                        <p:attrNameLst>
                                          <p:attrName>style.visibility</p:attrName>
                                        </p:attrNameLst>
                                      </p:cBhvr>
                                      <p:to>
                                        <p:strVal val="visible"/>
                                      </p:to>
                                    </p:set>
                                    <p:anim calcmode="lin" valueType="num">
                                      <p:cBhvr>
                                        <p:cTn dur="500" fill="hold" id="42"/>
                                        <p:tgtEl>
                                          <p:spTgt spid="11"/>
                                        </p:tgtEl>
                                        <p:attrNameLst>
                                          <p:attrName>ppt_w</p:attrName>
                                        </p:attrNameLst>
                                      </p:cBhvr>
                                      <p:tavLst>
                                        <p:tav tm="0">
                                          <p:val>
                                            <p:fltVal val="0"/>
                                          </p:val>
                                        </p:tav>
                                        <p:tav tm="100000">
                                          <p:val>
                                            <p:strVal val="#ppt_w"/>
                                          </p:val>
                                        </p:tav>
                                      </p:tavLst>
                                    </p:anim>
                                    <p:anim calcmode="lin" valueType="num">
                                      <p:cBhvr>
                                        <p:cTn dur="500" fill="hold" id="43"/>
                                        <p:tgtEl>
                                          <p:spTgt spid="11"/>
                                        </p:tgtEl>
                                        <p:attrNameLst>
                                          <p:attrName>ppt_h</p:attrName>
                                        </p:attrNameLst>
                                      </p:cBhvr>
                                      <p:tavLst>
                                        <p:tav tm="0">
                                          <p:val>
                                            <p:fltVal val="0"/>
                                          </p:val>
                                        </p:tav>
                                        <p:tav tm="100000">
                                          <p:val>
                                            <p:strVal val="#ppt_h"/>
                                          </p:val>
                                        </p:tav>
                                      </p:tavLst>
                                    </p:anim>
                                    <p:animEffect filter="fade" transition="in">
                                      <p:cBhvr>
                                        <p:cTn dur="500" id="44"/>
                                        <p:tgtEl>
                                          <p:spTgt spid="11"/>
                                        </p:tgtEl>
                                      </p:cBhvr>
                                    </p:animEffect>
                                  </p:childTnLst>
                                </p:cTn>
                              </p:par>
                            </p:childTnLst>
                          </p:cTn>
                        </p:par>
                        <p:par>
                          <p:cTn fill="hold" id="45" nodeType="afterGroup">
                            <p:stCondLst>
                              <p:cond delay="4000"/>
                            </p:stCondLst>
                            <p:childTnLst>
                              <p:par>
                                <p:cTn fill="hold" id="46" nodeType="afterEffect" presetClass="entr" presetID="22" presetSubtype="8">
                                  <p:stCondLst>
                                    <p:cond delay="0"/>
                                  </p:stCondLst>
                                  <p:childTnLst>
                                    <p:set>
                                      <p:cBhvr>
                                        <p:cTn dur="1" fill="hold" id="47">
                                          <p:stCondLst>
                                            <p:cond delay="0"/>
                                          </p:stCondLst>
                                        </p:cTn>
                                        <p:tgtEl>
                                          <p:spTgt spid="8"/>
                                        </p:tgtEl>
                                        <p:attrNameLst>
                                          <p:attrName>style.visibility</p:attrName>
                                        </p:attrNameLst>
                                      </p:cBhvr>
                                      <p:to>
                                        <p:strVal val="visible"/>
                                      </p:to>
                                    </p:set>
                                    <p:animEffect filter="wipe(left)" transition="in">
                                      <p:cBhvr>
                                        <p:cTn dur="500" id="48"/>
                                        <p:tgtEl>
                                          <p:spTgt spid="8"/>
                                        </p:tgtEl>
                                      </p:cBhvr>
                                    </p:animEffect>
                                  </p:childTnLst>
                                </p:cTn>
                              </p:par>
                            </p:childTnLst>
                          </p:cTn>
                        </p:par>
                        <p:par>
                          <p:cTn fill="hold" id="49" nodeType="afterGroup">
                            <p:stCondLst>
                              <p:cond delay="4500"/>
                            </p:stCondLst>
                            <p:childTnLst>
                              <p:par>
                                <p:cTn fill="hold" id="50" nodeType="afterEffect" presetClass="entr" presetID="14" presetSubtype="10">
                                  <p:stCondLst>
                                    <p:cond delay="0"/>
                                  </p:stCondLst>
                                  <p:childTnLst>
                                    <p:set>
                                      <p:cBhvr>
                                        <p:cTn dur="1" fill="hold" id="51">
                                          <p:stCondLst>
                                            <p:cond delay="0"/>
                                          </p:stCondLst>
                                        </p:cTn>
                                        <p:tgtEl>
                                          <p:spTgt spid="12"/>
                                        </p:tgtEl>
                                        <p:attrNameLst>
                                          <p:attrName>style.visibility</p:attrName>
                                        </p:attrNameLst>
                                      </p:cBhvr>
                                      <p:to>
                                        <p:strVal val="visible"/>
                                      </p:to>
                                    </p:set>
                                    <p:animEffect filter="randombar(horizontal)" transition="in">
                                      <p:cBhvr>
                                        <p:cTn dur="500" id="52"/>
                                        <p:tgtEl>
                                          <p:spTgt spid="12"/>
                                        </p:tgtEl>
                                      </p:cBhvr>
                                    </p:animEffect>
                                  </p:childTnLst>
                                </p:cTn>
                              </p:par>
                            </p:childTnLst>
                          </p:cTn>
                        </p:par>
                        <p:par>
                          <p:cTn fill="hold" id="53" nodeType="afterGroup">
                            <p:stCondLst>
                              <p:cond delay="5000"/>
                            </p:stCondLst>
                            <p:childTnLst>
                              <p:par>
                                <p:cTn fill="hold" id="54" nodeType="afterEffect" presetClass="entr" presetID="14" presetSubtype="10">
                                  <p:stCondLst>
                                    <p:cond delay="0"/>
                                  </p:stCondLst>
                                  <p:childTnLst>
                                    <p:set>
                                      <p:cBhvr>
                                        <p:cTn dur="1" fill="hold" id="55">
                                          <p:stCondLst>
                                            <p:cond delay="0"/>
                                          </p:stCondLst>
                                        </p:cTn>
                                        <p:tgtEl>
                                          <p:spTgt spid="23"/>
                                        </p:tgtEl>
                                        <p:attrNameLst>
                                          <p:attrName>style.visibility</p:attrName>
                                        </p:attrNameLst>
                                      </p:cBhvr>
                                      <p:to>
                                        <p:strVal val="visible"/>
                                      </p:to>
                                    </p:set>
                                    <p:animEffect filter="randombar(horizontal)" transition="in">
                                      <p:cBhvr>
                                        <p:cTn dur="500" id="56"/>
                                        <p:tgtEl>
                                          <p:spTgt spid="23"/>
                                        </p:tgtEl>
                                      </p:cBhvr>
                                    </p:animEffect>
                                  </p:childTnLst>
                                </p:cTn>
                              </p:par>
                            </p:childTnLst>
                          </p:cTn>
                        </p:par>
                        <p:par>
                          <p:cTn fill="hold" id="57" nodeType="afterGroup">
                            <p:stCondLst>
                              <p:cond delay="5500"/>
                            </p:stCondLst>
                            <p:childTnLst>
                              <p:par>
                                <p:cTn fill="hold" id="58" nodeType="afterEffect" presetClass="entr" presetID="14" presetSubtype="10">
                                  <p:stCondLst>
                                    <p:cond delay="0"/>
                                  </p:stCondLst>
                                  <p:childTnLst>
                                    <p:set>
                                      <p:cBhvr>
                                        <p:cTn dur="1" fill="hold" id="59">
                                          <p:stCondLst>
                                            <p:cond delay="0"/>
                                          </p:stCondLst>
                                        </p:cTn>
                                        <p:tgtEl>
                                          <p:spTgt spid="20"/>
                                        </p:tgtEl>
                                        <p:attrNameLst>
                                          <p:attrName>style.visibility</p:attrName>
                                        </p:attrNameLst>
                                      </p:cBhvr>
                                      <p:to>
                                        <p:strVal val="visible"/>
                                      </p:to>
                                    </p:set>
                                    <p:animEffect filter="randombar(horizontal)" transition="in">
                                      <p:cBhvr>
                                        <p:cTn dur="500" id="60"/>
                                        <p:tgtEl>
                                          <p:spTgt spid="20"/>
                                        </p:tgtEl>
                                      </p:cBhvr>
                                    </p:animEffect>
                                  </p:childTnLst>
                                </p:cTn>
                              </p:par>
                            </p:childTnLst>
                          </p:cTn>
                        </p:par>
                        <p:par>
                          <p:cTn fill="hold" id="61" nodeType="afterGroup">
                            <p:stCondLst>
                              <p:cond delay="6000"/>
                            </p:stCondLst>
                            <p:childTnLst>
                              <p:par>
                                <p:cTn fill="hold" id="62" nodeType="afterEffect" presetClass="entr" presetID="14" presetSubtype="10">
                                  <p:stCondLst>
                                    <p:cond delay="0"/>
                                  </p:stCondLst>
                                  <p:childTnLst>
                                    <p:set>
                                      <p:cBhvr>
                                        <p:cTn dur="1" fill="hold" id="63">
                                          <p:stCondLst>
                                            <p:cond delay="0"/>
                                          </p:stCondLst>
                                        </p:cTn>
                                        <p:tgtEl>
                                          <p:spTgt spid="26"/>
                                        </p:tgtEl>
                                        <p:attrNameLst>
                                          <p:attrName>style.visibility</p:attrName>
                                        </p:attrNameLst>
                                      </p:cBhvr>
                                      <p:to>
                                        <p:strVal val="visible"/>
                                      </p:to>
                                    </p:set>
                                    <p:animEffect filter="randombar(horizontal)" transition="in">
                                      <p:cBhvr>
                                        <p:cTn dur="500" id="64"/>
                                        <p:tgtEl>
                                          <p:spTgt spid="26"/>
                                        </p:tgtEl>
                                      </p:cBhvr>
                                    </p:animEffect>
                                  </p:childTnLst>
                                </p:cTn>
                              </p:par>
                            </p:childTnLst>
                          </p:cTn>
                        </p:par>
                        <p:par>
                          <p:cTn fill="hold" id="65" nodeType="afterGroup">
                            <p:stCondLst>
                              <p:cond delay="6500"/>
                            </p:stCondLst>
                            <p:childTnLst>
                              <p:par>
                                <p:cTn decel="100000" fill="hold" id="66" nodeType="afterEffect" presetClass="entr" presetID="2" presetSubtype="8">
                                  <p:stCondLst>
                                    <p:cond delay="0"/>
                                  </p:stCondLst>
                                  <p:childTnLst>
                                    <p:set>
                                      <p:cBhvr>
                                        <p:cTn dur="1" fill="hold" id="67">
                                          <p:stCondLst>
                                            <p:cond delay="0"/>
                                          </p:stCondLst>
                                        </p:cTn>
                                        <p:tgtEl>
                                          <p:spTgt spid="35"/>
                                        </p:tgtEl>
                                        <p:attrNameLst>
                                          <p:attrName>style.visibility</p:attrName>
                                        </p:attrNameLst>
                                      </p:cBhvr>
                                      <p:to>
                                        <p:strVal val="visible"/>
                                      </p:to>
                                    </p:set>
                                    <p:anim calcmode="lin" valueType="num">
                                      <p:cBhvr additive="base">
                                        <p:cTn dur="1000" fill="hold" id="68"/>
                                        <p:tgtEl>
                                          <p:spTgt spid="35"/>
                                        </p:tgtEl>
                                        <p:attrNameLst>
                                          <p:attrName>ppt_x</p:attrName>
                                        </p:attrNameLst>
                                      </p:cBhvr>
                                      <p:tavLst>
                                        <p:tav tm="0">
                                          <p:val>
                                            <p:strVal val="0-#ppt_w/2"/>
                                          </p:val>
                                        </p:tav>
                                        <p:tav tm="100000">
                                          <p:val>
                                            <p:strVal val="#ppt_x"/>
                                          </p:val>
                                        </p:tav>
                                      </p:tavLst>
                                    </p:anim>
                                    <p:anim calcmode="lin" valueType="num">
                                      <p:cBhvr additive="base">
                                        <p:cTn dur="1000" fill="hold" id="69"/>
                                        <p:tgtEl>
                                          <p:spTgt spid="35"/>
                                        </p:tgtEl>
                                        <p:attrNameLst>
                                          <p:attrName>ppt_y</p:attrName>
                                        </p:attrNameLst>
                                      </p:cBhvr>
                                      <p:tavLst>
                                        <p:tav tm="0">
                                          <p:val>
                                            <p:strVal val="#ppt_y"/>
                                          </p:val>
                                        </p:tav>
                                        <p:tav tm="100000">
                                          <p:val>
                                            <p:strVal val="#ppt_y"/>
                                          </p:val>
                                        </p:tav>
                                      </p:tavLst>
                                    </p:anim>
                                  </p:childTnLst>
                                </p:cTn>
                              </p:par>
                              <p:par>
                                <p:cTn decel="100000" fill="hold" id="70" nodeType="withEffect" presetClass="entr" presetID="2" presetSubtype="2">
                                  <p:stCondLst>
                                    <p:cond delay="0"/>
                                  </p:stCondLst>
                                  <p:childTnLst>
                                    <p:set>
                                      <p:cBhvr>
                                        <p:cTn dur="1" fill="hold" id="71">
                                          <p:stCondLst>
                                            <p:cond delay="0"/>
                                          </p:stCondLst>
                                        </p:cTn>
                                        <p:tgtEl>
                                          <p:spTgt spid="29"/>
                                        </p:tgtEl>
                                        <p:attrNameLst>
                                          <p:attrName>style.visibility</p:attrName>
                                        </p:attrNameLst>
                                      </p:cBhvr>
                                      <p:to>
                                        <p:strVal val="visible"/>
                                      </p:to>
                                    </p:set>
                                    <p:anim calcmode="lin" valueType="num">
                                      <p:cBhvr additive="base">
                                        <p:cTn dur="1000" fill="hold" id="72"/>
                                        <p:tgtEl>
                                          <p:spTgt spid="29"/>
                                        </p:tgtEl>
                                        <p:attrNameLst>
                                          <p:attrName>ppt_x</p:attrName>
                                        </p:attrNameLst>
                                      </p:cBhvr>
                                      <p:tavLst>
                                        <p:tav tm="0">
                                          <p:val>
                                            <p:strVal val="1+#ppt_w/2"/>
                                          </p:val>
                                        </p:tav>
                                        <p:tav tm="100000">
                                          <p:val>
                                            <p:strVal val="#ppt_x"/>
                                          </p:val>
                                        </p:tav>
                                      </p:tavLst>
                                    </p:anim>
                                    <p:anim calcmode="lin" valueType="num">
                                      <p:cBhvr additive="base">
                                        <p:cTn dur="1000" fill="hold" id="73"/>
                                        <p:tgtEl>
                                          <p:spTgt spid="29"/>
                                        </p:tgtEl>
                                        <p:attrNameLst>
                                          <p:attrName>ppt_y</p:attrName>
                                        </p:attrNameLst>
                                      </p:cBhvr>
                                      <p:tavLst>
                                        <p:tav tm="0">
                                          <p:val>
                                            <p:strVal val="#ppt_y"/>
                                          </p:val>
                                        </p:tav>
                                        <p:tav tm="100000">
                                          <p:val>
                                            <p:strVal val="#ppt_y"/>
                                          </p:val>
                                        </p:tav>
                                      </p:tavLst>
                                    </p:anim>
                                  </p:childTnLst>
                                </p:cTn>
                              </p:par>
                              <p:par>
                                <p:cTn decel="100000" fill="hold" id="74" nodeType="withEffect" presetClass="entr" presetID="2" presetSubtype="8">
                                  <p:stCondLst>
                                    <p:cond delay="250"/>
                                  </p:stCondLst>
                                  <p:childTnLst>
                                    <p:set>
                                      <p:cBhvr>
                                        <p:cTn dur="1" fill="hold" id="75">
                                          <p:stCondLst>
                                            <p:cond delay="0"/>
                                          </p:stCondLst>
                                        </p:cTn>
                                        <p:tgtEl>
                                          <p:spTgt spid="38"/>
                                        </p:tgtEl>
                                        <p:attrNameLst>
                                          <p:attrName>style.visibility</p:attrName>
                                        </p:attrNameLst>
                                      </p:cBhvr>
                                      <p:to>
                                        <p:strVal val="visible"/>
                                      </p:to>
                                    </p:set>
                                    <p:anim calcmode="lin" valueType="num">
                                      <p:cBhvr additive="base">
                                        <p:cTn dur="1000" fill="hold" id="76"/>
                                        <p:tgtEl>
                                          <p:spTgt spid="38"/>
                                        </p:tgtEl>
                                        <p:attrNameLst>
                                          <p:attrName>ppt_x</p:attrName>
                                        </p:attrNameLst>
                                      </p:cBhvr>
                                      <p:tavLst>
                                        <p:tav tm="0">
                                          <p:val>
                                            <p:strVal val="0-#ppt_w/2"/>
                                          </p:val>
                                        </p:tav>
                                        <p:tav tm="100000">
                                          <p:val>
                                            <p:strVal val="#ppt_x"/>
                                          </p:val>
                                        </p:tav>
                                      </p:tavLst>
                                    </p:anim>
                                    <p:anim calcmode="lin" valueType="num">
                                      <p:cBhvr additive="base">
                                        <p:cTn dur="1000" fill="hold" id="77"/>
                                        <p:tgtEl>
                                          <p:spTgt spid="38"/>
                                        </p:tgtEl>
                                        <p:attrNameLst>
                                          <p:attrName>ppt_y</p:attrName>
                                        </p:attrNameLst>
                                      </p:cBhvr>
                                      <p:tavLst>
                                        <p:tav tm="0">
                                          <p:val>
                                            <p:strVal val="#ppt_y"/>
                                          </p:val>
                                        </p:tav>
                                        <p:tav tm="100000">
                                          <p:val>
                                            <p:strVal val="#ppt_y"/>
                                          </p:val>
                                        </p:tav>
                                      </p:tavLst>
                                    </p:anim>
                                  </p:childTnLst>
                                </p:cTn>
                              </p:par>
                              <p:par>
                                <p:cTn decel="100000" fill="hold" id="78" nodeType="withEffect" presetClass="entr" presetID="2" presetSubtype="2">
                                  <p:stCondLst>
                                    <p:cond delay="250"/>
                                  </p:stCondLst>
                                  <p:childTnLst>
                                    <p:set>
                                      <p:cBhvr>
                                        <p:cTn dur="1" fill="hold" id="79">
                                          <p:stCondLst>
                                            <p:cond delay="0"/>
                                          </p:stCondLst>
                                        </p:cTn>
                                        <p:tgtEl>
                                          <p:spTgt spid="32"/>
                                        </p:tgtEl>
                                        <p:attrNameLst>
                                          <p:attrName>style.visibility</p:attrName>
                                        </p:attrNameLst>
                                      </p:cBhvr>
                                      <p:to>
                                        <p:strVal val="visible"/>
                                      </p:to>
                                    </p:set>
                                    <p:anim calcmode="lin" valueType="num">
                                      <p:cBhvr additive="base">
                                        <p:cTn dur="1000" fill="hold" id="80"/>
                                        <p:tgtEl>
                                          <p:spTgt spid="32"/>
                                        </p:tgtEl>
                                        <p:attrNameLst>
                                          <p:attrName>ppt_x</p:attrName>
                                        </p:attrNameLst>
                                      </p:cBhvr>
                                      <p:tavLst>
                                        <p:tav tm="0">
                                          <p:val>
                                            <p:strVal val="1+#ppt_w/2"/>
                                          </p:val>
                                        </p:tav>
                                        <p:tav tm="100000">
                                          <p:val>
                                            <p:strVal val="#ppt_x"/>
                                          </p:val>
                                        </p:tav>
                                      </p:tavLst>
                                    </p:anim>
                                    <p:anim calcmode="lin" valueType="num">
                                      <p:cBhvr additive="base">
                                        <p:cTn dur="1000" fill="hold" id="81"/>
                                        <p:tgtEl>
                                          <p:spTgt spid="32"/>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13"/>
      <p:bldP grpId="0" spid="14"/>
      <p:bldP grpId="1" spid="14"/>
      <p:bldP grpId="0" spid="15"/>
      <p:bldP grpId="0" spid="16"/>
      <p:bldP grpId="1" spid="16"/>
      <p:bldP grpId="0" spid="17"/>
      <p:bldP grpId="0" spid="9"/>
      <p:bldP grpId="0" spid="10"/>
      <p:bldP grpId="0" spid="11"/>
    </p:bldLs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MH_SubTitle_1">
            <a:extLst>
              <a:ext uri="{FF2B5EF4-FFF2-40B4-BE49-F238E27FC236}">
                <a16:creationId xmlns:a16="http://schemas.microsoft.com/office/drawing/2014/main" id="{531C6404-CB49-4754-8EC8-2289594FE152}"/>
              </a:ext>
            </a:extLst>
          </p:cNvPr>
          <p:cNvSpPr txBox="1"/>
          <p:nvPr>
            <p:custDataLst>
              <p:tags r:id="rId2"/>
            </p:custDataLst>
          </p:nvPr>
        </p:nvSpPr>
        <p:spPr>
          <a:xfrm>
            <a:off x="1736142" y="426067"/>
            <a:ext cx="2181164" cy="365760"/>
          </a:xfrm>
          <a:prstGeom prst="rect">
            <a:avLst/>
          </a:prstGeom>
          <a:noFill/>
        </p:spPr>
        <p:txBody>
          <a:bodyPr anchor="ctr" bIns="0" lIns="0" rIns="0" tIns="0" wrap="square">
            <a:spAutoFit/>
          </a:bodyPr>
          <a:lstStyle/>
          <a:p>
            <a:r>
              <a:rPr altLang="en-US" lang="zh-CN" sz="2400">
                <a:latin typeface="+mn-ea"/>
                <a:sym charset="0" panose="020b0604020202020204" pitchFamily="34" typeface="Arial"/>
              </a:rPr>
              <a:t>未来发展规划</a:t>
            </a:r>
          </a:p>
        </p:txBody>
      </p:sp>
      <p:sp>
        <p:nvSpPr>
          <p:cNvPr id="13" name="矩形: 圆角 12">
            <a:extLst>
              <a:ext uri="{FF2B5EF4-FFF2-40B4-BE49-F238E27FC236}">
                <a16:creationId xmlns:a16="http://schemas.microsoft.com/office/drawing/2014/main" id="{41CFE322-8C56-4FB1-AEAC-F9A18ED58863}"/>
              </a:ext>
            </a:extLst>
          </p:cNvPr>
          <p:cNvSpPr/>
          <p:nvPr/>
        </p:nvSpPr>
        <p:spPr>
          <a:xfrm>
            <a:off x="500702" y="238527"/>
            <a:ext cx="383554" cy="764827"/>
          </a:xfrm>
          <a:prstGeom prst="roundRect">
            <a:avLst>
              <a:gd fmla="val 50000" name="adj"/>
            </a:avLst>
          </a:prstGeom>
          <a:noFill/>
          <a:ln w="57150">
            <a:gradFill flip="none" rotWithShape="1">
              <a:gsLst>
                <a:gs pos="0">
                  <a:schemeClr val="bg1"/>
                </a:gs>
                <a:gs pos="74000">
                  <a:schemeClr val="bg1">
                    <a:alpha val="0"/>
                  </a:schemeClr>
                </a:gs>
              </a:gsLst>
              <a:lin ang="27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cs typeface="+mn-ea"/>
              <a:sym typeface="+mn-lt"/>
            </a:endParaRPr>
          </a:p>
        </p:txBody>
      </p:sp>
      <p:sp>
        <p:nvSpPr>
          <p:cNvPr id="14" name="矩形: 圆角 13">
            <a:extLst>
              <a:ext uri="{FF2B5EF4-FFF2-40B4-BE49-F238E27FC236}">
                <a16:creationId xmlns:a16="http://schemas.microsoft.com/office/drawing/2014/main" id="{3EA020CC-5CD9-43A9-808E-D8BFAE55F43A}"/>
              </a:ext>
            </a:extLst>
          </p:cNvPr>
          <p:cNvSpPr/>
          <p:nvPr/>
        </p:nvSpPr>
        <p:spPr>
          <a:xfrm>
            <a:off x="546270" y="308177"/>
            <a:ext cx="278203" cy="642091"/>
          </a:xfrm>
          <a:prstGeom prst="roundRect">
            <a:avLst>
              <a:gd fmla="val 50000" name="adj"/>
            </a:avLst>
          </a:prstGeom>
          <a:noFill/>
          <a:ln w="19050">
            <a:solidFill>
              <a:schemeClr val="bg1">
                <a:alpha val="67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cs typeface="+mn-ea"/>
              <a:sym typeface="+mn-lt"/>
            </a:endParaRPr>
          </a:p>
        </p:txBody>
      </p:sp>
      <p:sp>
        <p:nvSpPr>
          <p:cNvPr id="15" name="矩形: 圆角 14">
            <a:extLst>
              <a:ext uri="{FF2B5EF4-FFF2-40B4-BE49-F238E27FC236}">
                <a16:creationId xmlns:a16="http://schemas.microsoft.com/office/drawing/2014/main" id="{55C95D34-5B37-4587-89CA-ACC5A2E61EA5}"/>
              </a:ext>
            </a:extLst>
          </p:cNvPr>
          <p:cNvSpPr/>
          <p:nvPr/>
        </p:nvSpPr>
        <p:spPr>
          <a:xfrm>
            <a:off x="588300" y="367456"/>
            <a:ext cx="181031" cy="537629"/>
          </a:xfrm>
          <a:prstGeom prst="roundRect">
            <a:avLst>
              <a:gd fmla="val 50000" name="adj"/>
            </a:avLst>
          </a:prstGeom>
          <a:noFill/>
          <a:ln w="19050">
            <a:solidFill>
              <a:schemeClr val="bg1">
                <a:alpha val="56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cs typeface="+mn-ea"/>
              <a:sym typeface="+mn-lt"/>
            </a:endParaRPr>
          </a:p>
        </p:txBody>
      </p:sp>
      <p:sp>
        <p:nvSpPr>
          <p:cNvPr id="16" name="矩形: 圆角 15">
            <a:extLst>
              <a:ext uri="{FF2B5EF4-FFF2-40B4-BE49-F238E27FC236}">
                <a16:creationId xmlns:a16="http://schemas.microsoft.com/office/drawing/2014/main" id="{F0460AEC-921B-4BA3-B6A7-F727A8FAC0FD}"/>
              </a:ext>
            </a:extLst>
          </p:cNvPr>
          <p:cNvSpPr/>
          <p:nvPr/>
        </p:nvSpPr>
        <p:spPr>
          <a:xfrm>
            <a:off x="627038" y="424281"/>
            <a:ext cx="91469" cy="437489"/>
          </a:xfrm>
          <a:prstGeom prst="roundRect">
            <a:avLst>
              <a:gd fmla="val 50000" name="adj"/>
            </a:avLst>
          </a:prstGeom>
          <a:noFill/>
          <a:ln w="19050">
            <a:solidFill>
              <a:schemeClr val="bg1">
                <a:alpha val="34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cs typeface="+mn-ea"/>
              <a:sym typeface="+mn-lt"/>
            </a:endParaRPr>
          </a:p>
        </p:txBody>
      </p:sp>
      <p:sp>
        <p:nvSpPr>
          <p:cNvPr id="17" name="文本框 16">
            <a:extLst>
              <a:ext uri="{FF2B5EF4-FFF2-40B4-BE49-F238E27FC236}">
                <a16:creationId xmlns:a16="http://schemas.microsoft.com/office/drawing/2014/main" id="{6DA7CD1E-08DE-4CFF-8B0C-38DF15E79827}"/>
              </a:ext>
            </a:extLst>
          </p:cNvPr>
          <p:cNvSpPr txBox="1"/>
          <p:nvPr/>
        </p:nvSpPr>
        <p:spPr>
          <a:xfrm>
            <a:off x="769331" y="-63500"/>
            <a:ext cx="415132" cy="1188720"/>
          </a:xfrm>
          <a:prstGeom prst="rect">
            <a:avLst/>
          </a:prstGeom>
          <a:noFill/>
        </p:spPr>
        <p:txBody>
          <a:bodyPr rtlCol="0" wrap="square">
            <a:spAutoFit/>
          </a:bodyPr>
          <a:lstStyle/>
          <a:p>
            <a:r>
              <a:rPr altLang="zh-CN" lang="en-US" sz="7200">
                <a:gradFill flip="none" rotWithShape="1">
                  <a:gsLst>
                    <a:gs pos="0">
                      <a:schemeClr val="bg1"/>
                    </a:gs>
                    <a:gs pos="100000">
                      <a:schemeClr val="bg1">
                        <a:shade val="100000"/>
                        <a:satMod val="115000"/>
                        <a:alpha val="0"/>
                      </a:schemeClr>
                    </a:gs>
                  </a:gsLst>
                  <a:lin ang="0" scaled="1"/>
                </a:gradFill>
                <a:latin charset="0" panose="020b0502040204020203" pitchFamily="34" typeface="Bahnschrift Light"/>
                <a:ea charset="-122" panose="02010600010101010101" pitchFamily="2" typeface="Aa润行体 (非商业使用)"/>
              </a:rPr>
              <a:t>4</a:t>
            </a:r>
          </a:p>
        </p:txBody>
      </p:sp>
      <p:sp>
        <p:nvSpPr>
          <p:cNvPr id="8" name="椭圆 7">
            <a:extLst>
              <a:ext uri="{FF2B5EF4-FFF2-40B4-BE49-F238E27FC236}">
                <a16:creationId xmlns:a16="http://schemas.microsoft.com/office/drawing/2014/main" id="{ACB27BE3-1B68-4108-AB9E-9310A28EDFF2}"/>
              </a:ext>
            </a:extLst>
          </p:cNvPr>
          <p:cNvSpPr/>
          <p:nvPr/>
        </p:nvSpPr>
        <p:spPr>
          <a:xfrm>
            <a:off x="965786" y="5266912"/>
            <a:ext cx="6457158" cy="804770"/>
          </a:xfrm>
          <a:prstGeom prst="ellipse">
            <a:avLst/>
          </a:prstGeom>
          <a:gradFill>
            <a:gsLst>
              <a:gs pos="25000">
                <a:srgbClr val="047CEA">
                  <a:alpha val="0"/>
                </a:srgbClr>
              </a:gs>
              <a:gs pos="100000">
                <a:srgbClr val="047CEA">
                  <a:alpha val="13000"/>
                </a:srgbClr>
              </a:gs>
            </a:gsLst>
            <a:lin ang="5400000" scaled="1"/>
          </a:gradFill>
          <a:ln algn="ctr" cap="flat" cmpd="sng" w="25400">
            <a:gradFill>
              <a:gsLst>
                <a:gs pos="25000">
                  <a:srgbClr val="035CAC">
                    <a:alpha val="0"/>
                  </a:srgbClr>
                </a:gs>
                <a:gs pos="100000">
                  <a:srgbClr val="035CAC">
                    <a:alpha val="44000"/>
                  </a:srgbClr>
                </a:gs>
              </a:gsLst>
              <a:lin ang="5400000" scaled="1"/>
            </a:grad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latin typeface="+mn-ea"/>
              <a:cs typeface="+mn-cs"/>
            </a:endParaRPr>
          </a:p>
        </p:txBody>
      </p:sp>
      <p:grpSp>
        <p:nvGrpSpPr>
          <p:cNvPr id="9" name="组合 8">
            <a:extLst>
              <a:ext uri="{FF2B5EF4-FFF2-40B4-BE49-F238E27FC236}">
                <a16:creationId xmlns:a16="http://schemas.microsoft.com/office/drawing/2014/main" id="{03C00534-F0B6-4B42-A31B-72B64CD33980}"/>
              </a:ext>
            </a:extLst>
          </p:cNvPr>
          <p:cNvGrpSpPr/>
          <p:nvPr/>
        </p:nvGrpSpPr>
        <p:grpSpPr>
          <a:xfrm>
            <a:off x="1435687" y="2013185"/>
            <a:ext cx="2540000" cy="3841474"/>
            <a:chOff x="1675296" y="1941443"/>
            <a:chExt cx="2540000" cy="3841474"/>
          </a:xfrm>
        </p:grpSpPr>
        <p:sp>
          <p:nvSpPr>
            <p:cNvPr id="10" name="矩形: 剪去单角 9">
              <a:extLst>
                <a:ext uri="{FF2B5EF4-FFF2-40B4-BE49-F238E27FC236}">
                  <a16:creationId xmlns:a16="http://schemas.microsoft.com/office/drawing/2014/main" id="{D10E9B11-26AC-47A6-AFD7-16D7BD85FAD6}"/>
                </a:ext>
              </a:extLst>
            </p:cNvPr>
            <p:cNvSpPr/>
            <p:nvPr/>
          </p:nvSpPr>
          <p:spPr>
            <a:xfrm>
              <a:off x="1675296" y="1941443"/>
              <a:ext cx="2540000" cy="3841474"/>
            </a:xfrm>
            <a:prstGeom prst="snip1Rect">
              <a:avLst/>
            </a:prstGeom>
            <a:gradFill>
              <a:gsLst>
                <a:gs pos="0">
                  <a:srgbClr val="035CAC">
                    <a:alpha val="19000"/>
                  </a:srgbClr>
                </a:gs>
                <a:gs pos="100000">
                  <a:srgbClr val="035CAC">
                    <a:alpha val="0"/>
                  </a:srgbClr>
                </a:gs>
              </a:gsLst>
              <a:lin ang="5400000" scaled="1"/>
            </a:gradFill>
            <a:ln algn="ctr" cap="flat" cmpd="sng" w="25400">
              <a:noFill/>
              <a:prstDash val="solid"/>
              <a:miter lim="800000"/>
            </a:ln>
            <a:effectLst/>
          </p:spPr>
          <p:txBody>
            <a:bodyPr anchor="ctr" rtlCol="0" wrap="square">
              <a:noAutofit/>
            </a:bodyPr>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black">
                    <a:lumMod val="75000"/>
                    <a:lumOff val="25000"/>
                  </a:prstClr>
                </a:solidFill>
                <a:effectLst/>
                <a:uLnTx/>
                <a:uFillTx/>
                <a:latin typeface="+mn-ea"/>
                <a:cs typeface="+mn-cs"/>
              </a:endParaRPr>
            </a:p>
          </p:txBody>
        </p:sp>
        <p:sp>
          <p:nvSpPr>
            <p:cNvPr id="11" name="直角三角形 10">
              <a:extLst>
                <a:ext uri="{FF2B5EF4-FFF2-40B4-BE49-F238E27FC236}">
                  <a16:creationId xmlns:a16="http://schemas.microsoft.com/office/drawing/2014/main" id="{118554A0-3D65-48FF-BA4B-EB7FF787C9EC}"/>
                </a:ext>
              </a:extLst>
            </p:cNvPr>
            <p:cNvSpPr/>
            <p:nvPr/>
          </p:nvSpPr>
          <p:spPr>
            <a:xfrm>
              <a:off x="3789052" y="1941443"/>
              <a:ext cx="426243" cy="426243"/>
            </a:xfrm>
            <a:prstGeom prst="rtTriangle">
              <a:avLst/>
            </a:prstGeom>
            <a:gradFill flip="none" rotWithShape="1">
              <a:gsLst>
                <a:gs pos="0">
                  <a:srgbClr val="035CAC">
                    <a:alpha val="31000"/>
                  </a:srgbClr>
                </a:gs>
                <a:gs pos="57000">
                  <a:srgbClr val="035CAC">
                    <a:alpha val="0"/>
                  </a:srgbClr>
                </a:gs>
              </a:gsLst>
              <a:lin ang="18900000" scaled="1"/>
            </a:gradFill>
            <a:ln algn="ctr" cap="flat" cmpd="sng" w="25400">
              <a:noFill/>
              <a:prstDash val="solid"/>
              <a:miter lim="800000"/>
            </a:ln>
            <a:effectLst/>
          </p:spPr>
          <p:txBody>
            <a:bodyPr anchor="ctr" rtlCol="0" wrap="square">
              <a:noAutofit/>
            </a:bodyPr>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black">
                    <a:lumMod val="75000"/>
                    <a:lumOff val="25000"/>
                  </a:prstClr>
                </a:solidFill>
                <a:effectLst/>
                <a:uLnTx/>
                <a:uFillTx/>
                <a:latin typeface="+mn-ea"/>
                <a:cs typeface="+mn-cs"/>
              </a:endParaRPr>
            </a:p>
          </p:txBody>
        </p:sp>
      </p:grpSp>
      <p:grpSp>
        <p:nvGrpSpPr>
          <p:cNvPr id="12" name="组合 11">
            <a:extLst>
              <a:ext uri="{FF2B5EF4-FFF2-40B4-BE49-F238E27FC236}">
                <a16:creationId xmlns:a16="http://schemas.microsoft.com/office/drawing/2014/main" id="{A219B836-3AD4-4135-B6CA-E80460CCA9A4}"/>
              </a:ext>
            </a:extLst>
          </p:cNvPr>
          <p:cNvGrpSpPr/>
          <p:nvPr/>
        </p:nvGrpSpPr>
        <p:grpSpPr>
          <a:xfrm>
            <a:off x="8330615" y="1792965"/>
            <a:ext cx="2540000" cy="3841474"/>
            <a:chOff x="4826001" y="1941443"/>
            <a:chExt cx="2540000" cy="3841474"/>
          </a:xfrm>
        </p:grpSpPr>
        <p:grpSp>
          <p:nvGrpSpPr>
            <p:cNvPr id="18" name="组合 17">
              <a:extLst>
                <a:ext uri="{FF2B5EF4-FFF2-40B4-BE49-F238E27FC236}">
                  <a16:creationId xmlns:a16="http://schemas.microsoft.com/office/drawing/2014/main" id="{F3E10D57-DFF3-44AB-9C0C-67D62DDF1016}"/>
                </a:ext>
              </a:extLst>
            </p:cNvPr>
            <p:cNvGrpSpPr/>
            <p:nvPr/>
          </p:nvGrpSpPr>
          <p:grpSpPr>
            <a:xfrm>
              <a:off x="4826001" y="1941443"/>
              <a:ext cx="2540000" cy="3841474"/>
              <a:chOff x="2565400" y="1714500"/>
              <a:chExt cx="2540000" cy="3841474"/>
            </a:xfrm>
          </p:grpSpPr>
          <p:sp>
            <p:nvSpPr>
              <p:cNvPr id="33" name="矩形: 剪去单角 32">
                <a:extLst>
                  <a:ext uri="{FF2B5EF4-FFF2-40B4-BE49-F238E27FC236}">
                    <a16:creationId xmlns:a16="http://schemas.microsoft.com/office/drawing/2014/main" id="{0CFA9E2D-158E-4BB0-B733-3588729FC374}"/>
                  </a:ext>
                </a:extLst>
              </p:cNvPr>
              <p:cNvSpPr/>
              <p:nvPr/>
            </p:nvSpPr>
            <p:spPr>
              <a:xfrm>
                <a:off x="2565400" y="1714500"/>
                <a:ext cx="2540000" cy="3841474"/>
              </a:xfrm>
              <a:prstGeom prst="snip1Rect">
                <a:avLst/>
              </a:prstGeom>
              <a:solidFill>
                <a:srgbClr val="035CAC"/>
              </a:solidFill>
              <a:ln algn="ctr" cap="flat" cmpd="sng" w="12700">
                <a:noFill/>
                <a:prstDash val="solid"/>
                <a:miter lim="800000"/>
              </a:ln>
              <a:effectLst>
                <a:outerShdw algn="tl" blurRad="419100" dir="2700000" dist="190500" rotWithShape="0">
                  <a:prstClr val="black">
                    <a:alpha val="23000"/>
                  </a:prstClr>
                </a:outerShdw>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latin typeface="+mn-ea"/>
                  <a:cs typeface="+mn-cs"/>
                </a:endParaRPr>
              </a:p>
            </p:txBody>
          </p:sp>
          <p:sp>
            <p:nvSpPr>
              <p:cNvPr id="34" name="直角三角形 33">
                <a:extLst>
                  <a:ext uri="{FF2B5EF4-FFF2-40B4-BE49-F238E27FC236}">
                    <a16:creationId xmlns:a16="http://schemas.microsoft.com/office/drawing/2014/main" id="{59D21EE2-99D8-4C75-B6F9-7AA1C18DF092}"/>
                  </a:ext>
                </a:extLst>
              </p:cNvPr>
              <p:cNvSpPr/>
              <p:nvPr/>
            </p:nvSpPr>
            <p:spPr>
              <a:xfrm>
                <a:off x="4679156" y="1714500"/>
                <a:ext cx="426243" cy="426243"/>
              </a:xfrm>
              <a:prstGeom prst="rtTriangle">
                <a:avLst/>
              </a:prstGeom>
              <a:gradFill flip="none" rotWithShape="1">
                <a:gsLst>
                  <a:gs pos="17000">
                    <a:srgbClr val="035CAC">
                      <a:lumMod val="75000"/>
                    </a:srgbClr>
                  </a:gs>
                  <a:gs pos="100000">
                    <a:srgbClr val="047CEA"/>
                  </a:gs>
                </a:gsLst>
                <a:lin ang="8100000" scaled="1"/>
              </a:gradFill>
              <a:ln algn="ctr" cap="flat" cmpd="sng" w="12700">
                <a:noFill/>
                <a:prstDash val="solid"/>
                <a:miter lim="800000"/>
              </a:ln>
              <a:effectLst>
                <a:outerShdw algn="tr" blurRad="279400" dir="8100000" dist="101600" rotWithShape="0">
                  <a:prstClr val="black">
                    <a:alpha val="30000"/>
                  </a:prstClr>
                </a:outerShdw>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latin typeface="+mn-ea"/>
                  <a:cs typeface="+mn-cs"/>
                </a:endParaRPr>
              </a:p>
            </p:txBody>
          </p:sp>
        </p:grpSp>
        <p:grpSp>
          <p:nvGrpSpPr>
            <p:cNvPr id="19" name="组合 18">
              <a:extLst>
                <a:ext uri="{FF2B5EF4-FFF2-40B4-BE49-F238E27FC236}">
                  <a16:creationId xmlns:a16="http://schemas.microsoft.com/office/drawing/2014/main" id="{142615F2-7F94-4297-980A-C3C5D78E2865}"/>
                </a:ext>
              </a:extLst>
            </p:cNvPr>
            <p:cNvGrpSpPr/>
            <p:nvPr/>
          </p:nvGrpSpPr>
          <p:grpSpPr>
            <a:xfrm>
              <a:off x="5153026" y="2662030"/>
              <a:ext cx="1885950" cy="2918460"/>
              <a:chOff x="5153026" y="2686050"/>
              <a:chExt cx="1885950" cy="2918460"/>
            </a:xfrm>
          </p:grpSpPr>
          <p:cxnSp>
            <p:nvCxnSpPr>
              <p:cNvPr id="20" name="直接连接符 19">
                <a:extLst>
                  <a:ext uri="{FF2B5EF4-FFF2-40B4-BE49-F238E27FC236}">
                    <a16:creationId xmlns:a16="http://schemas.microsoft.com/office/drawing/2014/main" id="{6EB52E70-4CB6-4CD4-BCB9-7D2E9EAF580A}"/>
                  </a:ext>
                </a:extLst>
              </p:cNvPr>
              <p:cNvCxnSpPr/>
              <p:nvPr/>
            </p:nvCxnSpPr>
            <p:spPr>
              <a:xfrm>
                <a:off x="5581650" y="2686050"/>
                <a:ext cx="1457326" cy="0"/>
              </a:xfrm>
              <a:prstGeom prst="line">
                <a:avLst/>
              </a:prstGeom>
              <a:noFill/>
              <a:ln algn="ctr" cap="flat" cmpd="sng" w="25400">
                <a:solidFill>
                  <a:srgbClr val="035CAC">
                    <a:lumMod val="50000"/>
                    <a:alpha val="25000"/>
                  </a:srgbClr>
                </a:solidFill>
                <a:prstDash val="solid"/>
                <a:miter lim="800000"/>
              </a:ln>
              <a:effectLst/>
            </p:spPr>
          </p:cxnSp>
          <p:cxnSp>
            <p:nvCxnSpPr>
              <p:cNvPr id="21" name="直接连接符 20">
                <a:extLst>
                  <a:ext uri="{FF2B5EF4-FFF2-40B4-BE49-F238E27FC236}">
                    <a16:creationId xmlns:a16="http://schemas.microsoft.com/office/drawing/2014/main" id="{E0A08458-5DD5-423C-BE83-C6C839DCD8F0}"/>
                  </a:ext>
                </a:extLst>
              </p:cNvPr>
              <p:cNvCxnSpPr/>
              <p:nvPr/>
            </p:nvCxnSpPr>
            <p:spPr>
              <a:xfrm>
                <a:off x="5153026" y="2904259"/>
                <a:ext cx="1885950" cy="0"/>
              </a:xfrm>
              <a:prstGeom prst="line">
                <a:avLst/>
              </a:prstGeom>
              <a:noFill/>
              <a:ln algn="ctr" cap="flat" cmpd="sng" w="25400">
                <a:solidFill>
                  <a:srgbClr val="035CAC">
                    <a:lumMod val="50000"/>
                    <a:alpha val="25000"/>
                  </a:srgbClr>
                </a:solidFill>
                <a:prstDash val="solid"/>
                <a:miter lim="800000"/>
              </a:ln>
              <a:effectLst/>
            </p:spPr>
          </p:cxnSp>
          <p:cxnSp>
            <p:nvCxnSpPr>
              <p:cNvPr id="22" name="直接连接符 21">
                <a:extLst>
                  <a:ext uri="{FF2B5EF4-FFF2-40B4-BE49-F238E27FC236}">
                    <a16:creationId xmlns:a16="http://schemas.microsoft.com/office/drawing/2014/main" id="{48F62625-6DCD-4D70-B9A0-1DC669C02F0A}"/>
                  </a:ext>
                </a:extLst>
              </p:cNvPr>
              <p:cNvCxnSpPr/>
              <p:nvPr/>
            </p:nvCxnSpPr>
            <p:spPr>
              <a:xfrm>
                <a:off x="5153026" y="3122468"/>
                <a:ext cx="1885950" cy="0"/>
              </a:xfrm>
              <a:prstGeom prst="line">
                <a:avLst/>
              </a:prstGeom>
              <a:noFill/>
              <a:ln algn="ctr" cap="flat" cmpd="sng" w="25400">
                <a:solidFill>
                  <a:srgbClr val="035CAC">
                    <a:lumMod val="50000"/>
                    <a:alpha val="25000"/>
                  </a:srgbClr>
                </a:solidFill>
                <a:prstDash val="solid"/>
                <a:miter lim="800000"/>
              </a:ln>
              <a:effectLst/>
            </p:spPr>
          </p:cxnSp>
          <p:cxnSp>
            <p:nvCxnSpPr>
              <p:cNvPr id="23" name="直接连接符 22">
                <a:extLst>
                  <a:ext uri="{FF2B5EF4-FFF2-40B4-BE49-F238E27FC236}">
                    <a16:creationId xmlns:a16="http://schemas.microsoft.com/office/drawing/2014/main" id="{3280F5F1-A49D-4A3D-8C53-AF1C535CA404}"/>
                  </a:ext>
                </a:extLst>
              </p:cNvPr>
              <p:cNvCxnSpPr/>
              <p:nvPr/>
            </p:nvCxnSpPr>
            <p:spPr>
              <a:xfrm>
                <a:off x="5153026" y="3340677"/>
                <a:ext cx="1885950" cy="0"/>
              </a:xfrm>
              <a:prstGeom prst="line">
                <a:avLst/>
              </a:prstGeom>
              <a:noFill/>
              <a:ln algn="ctr" cap="flat" cmpd="sng" w="25400">
                <a:solidFill>
                  <a:srgbClr val="035CAC">
                    <a:lumMod val="50000"/>
                    <a:alpha val="25000"/>
                  </a:srgbClr>
                </a:solidFill>
                <a:prstDash val="solid"/>
                <a:miter lim="800000"/>
              </a:ln>
              <a:effectLst/>
            </p:spPr>
          </p:cxnSp>
          <p:cxnSp>
            <p:nvCxnSpPr>
              <p:cNvPr id="24" name="直接连接符 23">
                <a:extLst>
                  <a:ext uri="{FF2B5EF4-FFF2-40B4-BE49-F238E27FC236}">
                    <a16:creationId xmlns:a16="http://schemas.microsoft.com/office/drawing/2014/main" id="{219ED168-0B4D-4AE6-8E7F-878214B5EE0A}"/>
                  </a:ext>
                </a:extLst>
              </p:cNvPr>
              <p:cNvCxnSpPr/>
              <p:nvPr/>
            </p:nvCxnSpPr>
            <p:spPr>
              <a:xfrm>
                <a:off x="5153026" y="3558886"/>
                <a:ext cx="1885950" cy="0"/>
              </a:xfrm>
              <a:prstGeom prst="line">
                <a:avLst/>
              </a:prstGeom>
              <a:noFill/>
              <a:ln algn="ctr" cap="flat" cmpd="sng" w="25400">
                <a:solidFill>
                  <a:srgbClr val="035CAC">
                    <a:lumMod val="50000"/>
                    <a:alpha val="25000"/>
                  </a:srgbClr>
                </a:solidFill>
                <a:prstDash val="solid"/>
                <a:miter lim="800000"/>
              </a:ln>
              <a:effectLst/>
            </p:spPr>
          </p:cxnSp>
          <p:cxnSp>
            <p:nvCxnSpPr>
              <p:cNvPr id="25" name="直接连接符 24">
                <a:extLst>
                  <a:ext uri="{FF2B5EF4-FFF2-40B4-BE49-F238E27FC236}">
                    <a16:creationId xmlns:a16="http://schemas.microsoft.com/office/drawing/2014/main" id="{9BDF80B9-9F5A-4AB3-8385-FB8648DEF847}"/>
                  </a:ext>
                </a:extLst>
              </p:cNvPr>
              <p:cNvCxnSpPr/>
              <p:nvPr/>
            </p:nvCxnSpPr>
            <p:spPr>
              <a:xfrm>
                <a:off x="5153026" y="3777095"/>
                <a:ext cx="1885950" cy="0"/>
              </a:xfrm>
              <a:prstGeom prst="line">
                <a:avLst/>
              </a:prstGeom>
              <a:noFill/>
              <a:ln algn="ctr" cap="flat" cmpd="sng" w="25400">
                <a:solidFill>
                  <a:srgbClr val="035CAC">
                    <a:lumMod val="50000"/>
                    <a:alpha val="25000"/>
                  </a:srgbClr>
                </a:solidFill>
                <a:prstDash val="solid"/>
                <a:miter lim="800000"/>
              </a:ln>
              <a:effectLst/>
            </p:spPr>
          </p:cxnSp>
          <p:cxnSp>
            <p:nvCxnSpPr>
              <p:cNvPr id="26" name="直接连接符 25">
                <a:extLst>
                  <a:ext uri="{FF2B5EF4-FFF2-40B4-BE49-F238E27FC236}">
                    <a16:creationId xmlns:a16="http://schemas.microsoft.com/office/drawing/2014/main" id="{479A0B5C-EDE8-465D-89DD-9E0F6B28E0B6}"/>
                  </a:ext>
                </a:extLst>
              </p:cNvPr>
              <p:cNvCxnSpPr/>
              <p:nvPr/>
            </p:nvCxnSpPr>
            <p:spPr>
              <a:xfrm>
                <a:off x="5153026" y="3995304"/>
                <a:ext cx="1885950" cy="0"/>
              </a:xfrm>
              <a:prstGeom prst="line">
                <a:avLst/>
              </a:prstGeom>
              <a:noFill/>
              <a:ln algn="ctr" cap="flat" cmpd="sng" w="25400">
                <a:solidFill>
                  <a:srgbClr val="035CAC">
                    <a:lumMod val="50000"/>
                    <a:alpha val="25000"/>
                  </a:srgbClr>
                </a:solidFill>
                <a:prstDash val="solid"/>
                <a:miter lim="800000"/>
              </a:ln>
              <a:effectLst/>
            </p:spPr>
          </p:cxnSp>
          <p:cxnSp>
            <p:nvCxnSpPr>
              <p:cNvPr id="27" name="直接连接符 26">
                <a:extLst>
                  <a:ext uri="{FF2B5EF4-FFF2-40B4-BE49-F238E27FC236}">
                    <a16:creationId xmlns:a16="http://schemas.microsoft.com/office/drawing/2014/main" id="{F5971891-F200-4AC3-A153-C7978C81BA5C}"/>
                  </a:ext>
                </a:extLst>
              </p:cNvPr>
              <p:cNvCxnSpPr/>
              <p:nvPr/>
            </p:nvCxnSpPr>
            <p:spPr>
              <a:xfrm>
                <a:off x="5153026" y="4213513"/>
                <a:ext cx="1885950" cy="0"/>
              </a:xfrm>
              <a:prstGeom prst="line">
                <a:avLst/>
              </a:prstGeom>
              <a:noFill/>
              <a:ln algn="ctr" cap="flat" cmpd="sng" w="25400">
                <a:solidFill>
                  <a:srgbClr val="035CAC">
                    <a:lumMod val="50000"/>
                    <a:alpha val="25000"/>
                  </a:srgbClr>
                </a:solidFill>
                <a:prstDash val="solid"/>
                <a:miter lim="800000"/>
              </a:ln>
              <a:effectLst/>
            </p:spPr>
          </p:cxnSp>
          <p:cxnSp>
            <p:nvCxnSpPr>
              <p:cNvPr id="28" name="直接连接符 27">
                <a:extLst>
                  <a:ext uri="{FF2B5EF4-FFF2-40B4-BE49-F238E27FC236}">
                    <a16:creationId xmlns:a16="http://schemas.microsoft.com/office/drawing/2014/main" id="{EE48E64E-0AB4-42B6-96AC-B206748FCA07}"/>
                  </a:ext>
                </a:extLst>
              </p:cNvPr>
              <p:cNvCxnSpPr/>
              <p:nvPr/>
            </p:nvCxnSpPr>
            <p:spPr>
              <a:xfrm>
                <a:off x="5153026" y="4431722"/>
                <a:ext cx="1885950" cy="0"/>
              </a:xfrm>
              <a:prstGeom prst="line">
                <a:avLst/>
              </a:prstGeom>
              <a:noFill/>
              <a:ln algn="ctr" cap="flat" cmpd="sng" w="25400">
                <a:solidFill>
                  <a:srgbClr val="035CAC">
                    <a:lumMod val="50000"/>
                    <a:alpha val="25000"/>
                  </a:srgbClr>
                </a:solidFill>
                <a:prstDash val="solid"/>
                <a:miter lim="800000"/>
              </a:ln>
              <a:effectLst/>
            </p:spPr>
          </p:cxnSp>
          <p:cxnSp>
            <p:nvCxnSpPr>
              <p:cNvPr id="29" name="直接连接符 28">
                <a:extLst>
                  <a:ext uri="{FF2B5EF4-FFF2-40B4-BE49-F238E27FC236}">
                    <a16:creationId xmlns:a16="http://schemas.microsoft.com/office/drawing/2014/main" id="{D1539BCC-23E4-493B-A81A-A98ECEA11B34}"/>
                  </a:ext>
                </a:extLst>
              </p:cNvPr>
              <p:cNvCxnSpPr/>
              <p:nvPr/>
            </p:nvCxnSpPr>
            <p:spPr>
              <a:xfrm>
                <a:off x="5153026" y="4649931"/>
                <a:ext cx="1885950" cy="0"/>
              </a:xfrm>
              <a:prstGeom prst="line">
                <a:avLst/>
              </a:prstGeom>
              <a:noFill/>
              <a:ln algn="ctr" cap="flat" cmpd="sng" w="25400">
                <a:solidFill>
                  <a:srgbClr val="035CAC">
                    <a:lumMod val="50000"/>
                    <a:alpha val="25000"/>
                  </a:srgbClr>
                </a:solidFill>
                <a:prstDash val="solid"/>
                <a:miter lim="800000"/>
              </a:ln>
              <a:effectLst/>
            </p:spPr>
          </p:cxnSp>
          <p:cxnSp>
            <p:nvCxnSpPr>
              <p:cNvPr id="30" name="直接连接符 29">
                <a:extLst>
                  <a:ext uri="{FF2B5EF4-FFF2-40B4-BE49-F238E27FC236}">
                    <a16:creationId xmlns:a16="http://schemas.microsoft.com/office/drawing/2014/main" id="{F96CB6A6-19B8-498E-BD58-9609CBEEF4EE}"/>
                  </a:ext>
                </a:extLst>
              </p:cNvPr>
              <p:cNvCxnSpPr/>
              <p:nvPr/>
            </p:nvCxnSpPr>
            <p:spPr>
              <a:xfrm>
                <a:off x="5153026" y="4868140"/>
                <a:ext cx="1885950" cy="0"/>
              </a:xfrm>
              <a:prstGeom prst="line">
                <a:avLst/>
              </a:prstGeom>
              <a:noFill/>
              <a:ln algn="ctr" cap="flat" cmpd="sng" w="25400">
                <a:solidFill>
                  <a:srgbClr val="035CAC">
                    <a:lumMod val="50000"/>
                    <a:alpha val="25000"/>
                  </a:srgbClr>
                </a:solidFill>
                <a:prstDash val="solid"/>
                <a:miter lim="800000"/>
              </a:ln>
              <a:effectLst/>
            </p:spPr>
          </p:cxnSp>
          <p:cxnSp>
            <p:nvCxnSpPr>
              <p:cNvPr id="31" name="直接连接符 30">
                <a:extLst>
                  <a:ext uri="{FF2B5EF4-FFF2-40B4-BE49-F238E27FC236}">
                    <a16:creationId xmlns:a16="http://schemas.microsoft.com/office/drawing/2014/main" id="{781A70AC-3979-43EC-B52D-479011FB37B1}"/>
                  </a:ext>
                </a:extLst>
              </p:cNvPr>
              <p:cNvCxnSpPr/>
              <p:nvPr/>
            </p:nvCxnSpPr>
            <p:spPr>
              <a:xfrm>
                <a:off x="5153026" y="5086350"/>
                <a:ext cx="1285874" cy="0"/>
              </a:xfrm>
              <a:prstGeom prst="line">
                <a:avLst/>
              </a:prstGeom>
              <a:noFill/>
              <a:ln algn="ctr" cap="flat" cmpd="sng" w="25400">
                <a:solidFill>
                  <a:srgbClr val="035CAC">
                    <a:lumMod val="50000"/>
                    <a:alpha val="25000"/>
                  </a:srgbClr>
                </a:solidFill>
                <a:prstDash val="solid"/>
                <a:miter lim="800000"/>
              </a:ln>
              <a:effectLst/>
            </p:spPr>
          </p:cxnSp>
          <p:cxnSp>
            <p:nvCxnSpPr>
              <p:cNvPr id="32" name="直接连接符 31">
                <a:extLst>
                  <a:ext uri="{FF2B5EF4-FFF2-40B4-BE49-F238E27FC236}">
                    <a16:creationId xmlns:a16="http://schemas.microsoft.com/office/drawing/2014/main" id="{FDB62562-2A3C-4736-844B-1FA1D2FA69D0}"/>
                  </a:ext>
                </a:extLst>
              </p:cNvPr>
              <p:cNvCxnSpPr/>
              <p:nvPr/>
            </p:nvCxnSpPr>
            <p:spPr>
              <a:xfrm>
                <a:off x="6789420" y="5604510"/>
                <a:ext cx="249556" cy="0"/>
              </a:xfrm>
              <a:prstGeom prst="line">
                <a:avLst/>
              </a:prstGeom>
              <a:noFill/>
              <a:ln algn="ctr" cap="flat" cmpd="sng" w="25400">
                <a:solidFill>
                  <a:srgbClr val="035CAC">
                    <a:lumMod val="50000"/>
                    <a:alpha val="25000"/>
                  </a:srgbClr>
                </a:solidFill>
                <a:prstDash val="solid"/>
                <a:miter lim="800000"/>
              </a:ln>
              <a:effectLst/>
            </p:spPr>
          </p:cxnSp>
        </p:grpSp>
      </p:grpSp>
      <p:grpSp>
        <p:nvGrpSpPr>
          <p:cNvPr id="35" name="组合 34">
            <a:extLst>
              <a:ext uri="{FF2B5EF4-FFF2-40B4-BE49-F238E27FC236}">
                <a16:creationId xmlns:a16="http://schemas.microsoft.com/office/drawing/2014/main" id="{3712369F-9800-46A2-A416-036BDB0267FD}"/>
              </a:ext>
            </a:extLst>
          </p:cNvPr>
          <p:cNvGrpSpPr/>
          <p:nvPr/>
        </p:nvGrpSpPr>
        <p:grpSpPr>
          <a:xfrm>
            <a:off x="4413042" y="2013185"/>
            <a:ext cx="2540000" cy="3841474"/>
            <a:chOff x="1675296" y="1941443"/>
            <a:chExt cx="2540000" cy="3841474"/>
          </a:xfrm>
        </p:grpSpPr>
        <p:sp>
          <p:nvSpPr>
            <p:cNvPr id="36" name="矩形: 剪去单角 35">
              <a:extLst>
                <a:ext uri="{FF2B5EF4-FFF2-40B4-BE49-F238E27FC236}">
                  <a16:creationId xmlns:a16="http://schemas.microsoft.com/office/drawing/2014/main" id="{787B7AEA-6402-468A-ADCE-DC6943B9BF42}"/>
                </a:ext>
              </a:extLst>
            </p:cNvPr>
            <p:cNvSpPr/>
            <p:nvPr/>
          </p:nvSpPr>
          <p:spPr>
            <a:xfrm>
              <a:off x="1675296" y="1941443"/>
              <a:ext cx="2540000" cy="3841474"/>
            </a:xfrm>
            <a:prstGeom prst="snip1Rect">
              <a:avLst/>
            </a:prstGeom>
            <a:gradFill>
              <a:gsLst>
                <a:gs pos="0">
                  <a:srgbClr val="035CAC">
                    <a:alpha val="19000"/>
                  </a:srgbClr>
                </a:gs>
                <a:gs pos="100000">
                  <a:srgbClr val="035CAC">
                    <a:alpha val="0"/>
                  </a:srgbClr>
                </a:gs>
              </a:gsLst>
              <a:lin ang="5400000" scaled="1"/>
            </a:gradFill>
            <a:ln algn="ctr" cap="flat" cmpd="sng" w="25400">
              <a:noFill/>
              <a:prstDash val="solid"/>
              <a:miter lim="800000"/>
            </a:ln>
            <a:effectLst/>
          </p:spPr>
          <p:txBody>
            <a:bodyPr anchor="ctr" rtlCol="0" wrap="square">
              <a:noAutofit/>
            </a:bodyPr>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black">
                    <a:lumMod val="75000"/>
                    <a:lumOff val="25000"/>
                  </a:prstClr>
                </a:solidFill>
                <a:effectLst/>
                <a:uLnTx/>
                <a:uFillTx/>
                <a:latin typeface="+mn-ea"/>
                <a:cs typeface="+mn-cs"/>
              </a:endParaRPr>
            </a:p>
          </p:txBody>
        </p:sp>
        <p:sp>
          <p:nvSpPr>
            <p:cNvPr id="37" name="直角三角形 36">
              <a:extLst>
                <a:ext uri="{FF2B5EF4-FFF2-40B4-BE49-F238E27FC236}">
                  <a16:creationId xmlns:a16="http://schemas.microsoft.com/office/drawing/2014/main" id="{94FE44B0-363B-4DD2-B9EA-BE07F2DB3772}"/>
                </a:ext>
              </a:extLst>
            </p:cNvPr>
            <p:cNvSpPr/>
            <p:nvPr/>
          </p:nvSpPr>
          <p:spPr>
            <a:xfrm>
              <a:off x="3789052" y="1941443"/>
              <a:ext cx="426243" cy="426243"/>
            </a:xfrm>
            <a:prstGeom prst="rtTriangle">
              <a:avLst/>
            </a:prstGeom>
            <a:gradFill flip="none" rotWithShape="1">
              <a:gsLst>
                <a:gs pos="0">
                  <a:srgbClr val="035CAC">
                    <a:alpha val="31000"/>
                  </a:srgbClr>
                </a:gs>
                <a:gs pos="57000">
                  <a:srgbClr val="035CAC">
                    <a:alpha val="0"/>
                  </a:srgbClr>
                </a:gs>
              </a:gsLst>
              <a:lin ang="18900000" scaled="1"/>
            </a:gradFill>
            <a:ln algn="ctr" cap="flat" cmpd="sng" w="25400">
              <a:noFill/>
              <a:prstDash val="solid"/>
              <a:miter lim="800000"/>
            </a:ln>
            <a:effectLst/>
          </p:spPr>
          <p:txBody>
            <a:bodyPr anchor="ctr" rtlCol="0" wrap="square">
              <a:noAutofit/>
            </a:bodyPr>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black">
                    <a:lumMod val="75000"/>
                    <a:lumOff val="25000"/>
                  </a:prstClr>
                </a:solidFill>
                <a:effectLst/>
                <a:uLnTx/>
                <a:uFillTx/>
                <a:latin typeface="+mn-ea"/>
                <a:cs typeface="+mn-cs"/>
              </a:endParaRPr>
            </a:p>
          </p:txBody>
        </p:sp>
      </p:grpSp>
      <p:grpSp>
        <p:nvGrpSpPr>
          <p:cNvPr id="38" name="组合 37">
            <a:extLst>
              <a:ext uri="{FF2B5EF4-FFF2-40B4-BE49-F238E27FC236}">
                <a16:creationId xmlns:a16="http://schemas.microsoft.com/office/drawing/2014/main" id="{43646796-557D-4641-9860-FE1C9D2CB12E}"/>
              </a:ext>
            </a:extLst>
          </p:cNvPr>
          <p:cNvGrpSpPr/>
          <p:nvPr/>
        </p:nvGrpSpPr>
        <p:grpSpPr>
          <a:xfrm>
            <a:off x="7422945" y="3529599"/>
            <a:ext cx="495708" cy="575022"/>
            <a:chOff x="8364516" y="2116713"/>
            <a:chExt cx="951239" cy="1103440"/>
          </a:xfrm>
          <a:gradFill>
            <a:gsLst>
              <a:gs pos="100000">
                <a:sysClr lastClr="000000" val="windowText">
                  <a:lumMod val="75000"/>
                  <a:lumOff val="25000"/>
                  <a:alpha val="70000"/>
                </a:sysClr>
              </a:gs>
              <a:gs pos="0">
                <a:sysClr lastClr="000000" val="windowText">
                  <a:lumMod val="50000"/>
                  <a:lumOff val="50000"/>
                  <a:alpha val="30000"/>
                </a:sysClr>
              </a:gs>
            </a:gsLst>
            <a:lin ang="0" scaled="1"/>
          </a:gradFill>
        </p:grpSpPr>
        <p:sp>
          <p:nvSpPr>
            <p:cNvPr id="39" name="任意多边形: 形状 38">
              <a:extLst>
                <a:ext uri="{FF2B5EF4-FFF2-40B4-BE49-F238E27FC236}">
                  <a16:creationId xmlns:a16="http://schemas.microsoft.com/office/drawing/2014/main" id="{0B2442ED-9578-4FD1-9E43-A9AE3AC29C41}"/>
                </a:ext>
              </a:extLst>
            </p:cNvPr>
            <p:cNvSpPr/>
            <p:nvPr/>
          </p:nvSpPr>
          <p:spPr>
            <a:xfrm rot="5400000">
              <a:off x="8382766" y="2669409"/>
              <a:ext cx="532494" cy="568993"/>
            </a:xfrm>
            <a:custGeom>
              <a:gdLst>
                <a:gd fmla="*/ 0 w 532494" name="connsiteX0"/>
                <a:gd fmla="*/ 349099 h 568993" name="connsiteY0"/>
                <a:gd fmla="*/ 202478 w 532494" name="connsiteX1"/>
                <a:gd fmla="*/ 0 h 568993" name="connsiteY1"/>
                <a:gd fmla="*/ 532494 w 532494" name="connsiteX2"/>
                <a:gd fmla="*/ 568993 h 568993" name="connsiteY2"/>
                <a:gd fmla="*/ 155128 w 532494" name="connsiteX3"/>
                <a:gd fmla="*/ 568993 h 568993" name="connsiteY3"/>
              </a:gdLst>
              <a:cxnLst>
                <a:cxn ang="0">
                  <a:pos x="connsiteX0" y="connsiteY0"/>
                </a:cxn>
                <a:cxn ang="0">
                  <a:pos x="connsiteX1" y="connsiteY1"/>
                </a:cxn>
                <a:cxn ang="0">
                  <a:pos x="connsiteX2" y="connsiteY2"/>
                </a:cxn>
                <a:cxn ang="0">
                  <a:pos x="connsiteX3" y="connsiteY3"/>
                </a:cxn>
              </a:cxnLst>
              <a:rect b="b" l="l" r="r" t="t"/>
              <a:pathLst>
                <a:path h="568993" w="532494">
                  <a:moveTo>
                    <a:pt x="0" y="349099"/>
                  </a:moveTo>
                  <a:lnTo>
                    <a:pt x="202478" y="0"/>
                  </a:lnTo>
                  <a:lnTo>
                    <a:pt x="532494" y="568993"/>
                  </a:lnTo>
                  <a:lnTo>
                    <a:pt x="155128" y="568993"/>
                  </a:lnTo>
                  <a:close/>
                </a:path>
              </a:pathLst>
            </a:custGeom>
            <a:grp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latin typeface="+mn-ea"/>
                <a:cs typeface="+mn-cs"/>
              </a:endParaRPr>
            </a:p>
          </p:txBody>
        </p:sp>
        <p:sp>
          <p:nvSpPr>
            <p:cNvPr id="40" name="任意多边形: 形状 39">
              <a:extLst>
                <a:ext uri="{FF2B5EF4-FFF2-40B4-BE49-F238E27FC236}">
                  <a16:creationId xmlns:a16="http://schemas.microsoft.com/office/drawing/2014/main" id="{86A270DB-77CD-452F-9AD9-D701D207BAD0}"/>
                </a:ext>
              </a:extLst>
            </p:cNvPr>
            <p:cNvSpPr/>
            <p:nvPr/>
          </p:nvSpPr>
          <p:spPr>
            <a:xfrm rot="5400000">
              <a:off x="8462258" y="2018972"/>
              <a:ext cx="755756" cy="951238"/>
            </a:xfrm>
            <a:custGeom>
              <a:gdLst>
                <a:gd fmla="*/ 0 w 755756" name="connsiteX0"/>
                <a:gd fmla="*/ 951238 h 951238" name="connsiteY0"/>
                <a:gd fmla="*/ 551719 w 755756" name="connsiteX1"/>
                <a:gd fmla="*/ 0 h 951238" name="connsiteY1"/>
                <a:gd fmla="*/ 755756 w 755756" name="connsiteX2"/>
                <a:gd fmla="*/ 351786 h 951238" name="connsiteY2"/>
                <a:gd fmla="*/ 550029 w 755756" name="connsiteX3"/>
                <a:gd fmla="*/ 706487 h 951238" name="connsiteY3"/>
                <a:gd fmla="*/ 377366 w 755756" name="connsiteX4"/>
                <a:gd fmla="*/ 951238 h 951238" name="connsiteY4"/>
                <a:gd fmla="*/ 0 w 755756" name="connsiteX5"/>
                <a:gd fmla="*/ 951238 h 951238"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951238" w="755756">
                  <a:moveTo>
                    <a:pt x="0" y="951238"/>
                  </a:moveTo>
                  <a:lnTo>
                    <a:pt x="551719" y="0"/>
                  </a:lnTo>
                  <a:lnTo>
                    <a:pt x="755756" y="351786"/>
                  </a:lnTo>
                  <a:lnTo>
                    <a:pt x="550029" y="706487"/>
                  </a:lnTo>
                  <a:lnTo>
                    <a:pt x="377366" y="951238"/>
                  </a:lnTo>
                  <a:lnTo>
                    <a:pt x="0" y="951238"/>
                  </a:lnTo>
                  <a:close/>
                </a:path>
              </a:pathLst>
            </a:custGeom>
            <a:grp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latin typeface="+mn-ea"/>
                <a:cs typeface="+mn-cs"/>
              </a:endParaRPr>
            </a:p>
          </p:txBody>
        </p:sp>
      </p:grpSp>
      <p:sp>
        <p:nvSpPr>
          <p:cNvPr descr="e7d195523061f1c0d3ba7f298e59d031c9c3f97027ed136f882110EF8F17BAD1F2C348D17C7856EF46CB4678CC9E44EE1ABA681E3133328A7B4D22AAF822B2429426B2355AA8CC4431B8568D2CF3B73AE9F4AE98D5A0D6A5566EF967553E96D781C502472DAB692B5E92B1CB5B32F40BF8CF6181A24AB2F2CD3A9A53F0FE7F0D4E247476572CCFAC" id="41" name="Freeform 5">
            <a:extLst>
              <a:ext uri="{FF2B5EF4-FFF2-40B4-BE49-F238E27FC236}">
                <a16:creationId xmlns:a16="http://schemas.microsoft.com/office/drawing/2014/main" id="{C1AD92B0-AB9C-4AC3-8443-70CB525997B7}"/>
              </a:ext>
            </a:extLst>
          </p:cNvPr>
          <p:cNvSpPr>
            <a:spLocks noEditPoints="1"/>
          </p:cNvSpPr>
          <p:nvPr/>
        </p:nvSpPr>
        <p:spPr bwMode="auto">
          <a:xfrm>
            <a:off x="2429213" y="2566754"/>
            <a:ext cx="552948" cy="539714"/>
          </a:xfrm>
          <a:custGeom>
            <a:gdLst>
              <a:gd fmla="*/ 167 w 804" name="T0"/>
              <a:gd fmla="*/ 100 h 784" name="T1"/>
              <a:gd fmla="*/ 215 w 804" name="T2"/>
              <a:gd fmla="*/ 148 h 784" name="T3"/>
              <a:gd fmla="*/ 190 w 804" name="T4"/>
              <a:gd fmla="*/ 170 h 784" name="T5"/>
              <a:gd fmla="*/ 190 w 804" name="T6"/>
              <a:gd fmla="*/ 594 h 784" name="T7"/>
              <a:gd fmla="*/ 614 w 804" name="T8"/>
              <a:gd fmla="*/ 594 h 784" name="T9"/>
              <a:gd fmla="*/ 614 w 804" name="T10"/>
              <a:gd fmla="*/ 170 h 784" name="T11"/>
              <a:gd fmla="*/ 353 w 804" name="T12"/>
              <a:gd fmla="*/ 86 h 784" name="T13"/>
              <a:gd fmla="*/ 335 w 804" name="T14"/>
              <a:gd fmla="*/ 21 h 784" name="T15"/>
              <a:gd fmla="*/ 661 w 804" name="T16"/>
              <a:gd fmla="*/ 123 h 784" name="T17"/>
              <a:gd fmla="*/ 661 w 804" name="T18"/>
              <a:gd fmla="*/ 641 h 784" name="T19"/>
              <a:gd fmla="*/ 143 w 804" name="T20"/>
              <a:gd fmla="*/ 641 h 784" name="T21"/>
              <a:gd fmla="*/ 143 w 804" name="T22"/>
              <a:gd fmla="*/ 123 h 784" name="T23"/>
              <a:gd fmla="*/ 167 w 804" name="T24"/>
              <a:gd fmla="*/ 100 h 784" name="T25"/>
              <a:gd fmla="*/ 437 w 804" name="T26"/>
              <a:gd fmla="*/ 370 h 784" name="T27"/>
              <a:gd fmla="*/ 390 w 804" name="T28"/>
              <a:gd fmla="*/ 417 h 784" name="T29"/>
              <a:gd fmla="*/ 131 w 804" name="T30"/>
              <a:gd fmla="*/ 158 h 784" name="T31"/>
              <a:gd fmla="*/ 178 w 804" name="T32"/>
              <a:gd fmla="*/ 111 h 784" name="T33"/>
              <a:gd fmla="*/ 437 w 804" name="T34"/>
              <a:gd fmla="*/ 370 h 784" name="T35"/>
              <a:gd fmla="*/ 241 w 804" name="T36"/>
              <a:gd fmla="*/ 268 h 784" name="T37"/>
              <a:gd fmla="*/ 287 w 804" name="T38"/>
              <a:gd fmla="*/ 220 h 784" name="T39"/>
              <a:gd fmla="*/ 335 w 804" name="T40"/>
              <a:gd fmla="*/ 268 h 784" name="T41"/>
              <a:gd fmla="*/ 310 w 804" name="T42"/>
              <a:gd fmla="*/ 288 h 784" name="T43"/>
              <a:gd fmla="*/ 289 w 804" name="T44"/>
              <a:gd fmla="*/ 316 h 784" name="T45"/>
              <a:gd fmla="*/ 241 w 804" name="T46"/>
              <a:gd fmla="*/ 268 h 784" name="T47"/>
              <a:gd fmla="*/ 206 w 804" name="T48"/>
              <a:gd fmla="*/ 359 h 784" name="T49"/>
              <a:gd fmla="*/ 271 w 804" name="T50"/>
              <a:gd fmla="*/ 377 h 784" name="T51"/>
              <a:gd fmla="*/ 400 w 804" name="T52"/>
              <a:gd fmla="*/ 515 h 784" name="T53"/>
              <a:gd fmla="*/ 538 w 804" name="T54"/>
              <a:gd fmla="*/ 387 h 784" name="T55"/>
              <a:gd fmla="*/ 410 w 804" name="T56"/>
              <a:gd fmla="*/ 249 h 784" name="T57"/>
              <a:gd fmla="*/ 396 w 804" name="T58"/>
              <a:gd fmla="*/ 249 h 784" name="T59"/>
              <a:gd fmla="*/ 379 w 804" name="T60"/>
              <a:gd fmla="*/ 184 h 784" name="T61"/>
              <a:gd fmla="*/ 546 w 804" name="T62"/>
              <a:gd fmla="*/ 241 h 784" name="T63"/>
              <a:gd fmla="*/ 546 w 804" name="T64"/>
              <a:gd fmla="*/ 523 h 784" name="T65"/>
              <a:gd fmla="*/ 263 w 804" name="T66"/>
              <a:gd fmla="*/ 523 h 784" name="T67"/>
              <a:gd fmla="*/ 206 w 804" name="T68"/>
              <a:gd fmla="*/ 359 h 784"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784" w="804">
                <a:moveTo>
                  <a:pt x="167" y="100"/>
                </a:moveTo>
                <a:cubicBezTo>
                  <a:pt x="215" y="148"/>
                  <a:pt x="215" y="148"/>
                  <a:pt x="215" y="148"/>
                </a:cubicBezTo>
                <a:cubicBezTo>
                  <a:pt x="206" y="154"/>
                  <a:pt x="198" y="162"/>
                  <a:pt x="190" y="170"/>
                </a:cubicBezTo>
                <a:cubicBezTo>
                  <a:pt x="73" y="287"/>
                  <a:pt x="73" y="477"/>
                  <a:pt x="190" y="594"/>
                </a:cubicBezTo>
                <a:cubicBezTo>
                  <a:pt x="307" y="711"/>
                  <a:pt x="497" y="711"/>
                  <a:pt x="614" y="594"/>
                </a:cubicBezTo>
                <a:cubicBezTo>
                  <a:pt x="731" y="477"/>
                  <a:pt x="731" y="287"/>
                  <a:pt x="614" y="170"/>
                </a:cubicBezTo>
                <a:cubicBezTo>
                  <a:pt x="543" y="99"/>
                  <a:pt x="445" y="71"/>
                  <a:pt x="353" y="86"/>
                </a:cubicBezTo>
                <a:cubicBezTo>
                  <a:pt x="335" y="21"/>
                  <a:pt x="335" y="21"/>
                  <a:pt x="335" y="21"/>
                </a:cubicBezTo>
                <a:cubicBezTo>
                  <a:pt x="450" y="0"/>
                  <a:pt x="573" y="34"/>
                  <a:pt x="661" y="123"/>
                </a:cubicBezTo>
                <a:cubicBezTo>
                  <a:pt x="804" y="266"/>
                  <a:pt x="804" y="498"/>
                  <a:pt x="661" y="641"/>
                </a:cubicBezTo>
                <a:cubicBezTo>
                  <a:pt x="518" y="784"/>
                  <a:pt x="286" y="784"/>
                  <a:pt x="143" y="641"/>
                </a:cubicBezTo>
                <a:cubicBezTo>
                  <a:pt x="0" y="498"/>
                  <a:pt x="0" y="266"/>
                  <a:pt x="143" y="123"/>
                </a:cubicBezTo>
                <a:cubicBezTo>
                  <a:pt x="151" y="115"/>
                  <a:pt x="159" y="107"/>
                  <a:pt x="167" y="100"/>
                </a:cubicBezTo>
                <a:close/>
                <a:moveTo>
                  <a:pt x="437" y="370"/>
                </a:moveTo>
                <a:cubicBezTo>
                  <a:pt x="390" y="417"/>
                  <a:pt x="390" y="417"/>
                  <a:pt x="390" y="417"/>
                </a:cubicBezTo>
                <a:cubicBezTo>
                  <a:pt x="131" y="158"/>
                  <a:pt x="131" y="158"/>
                  <a:pt x="131" y="158"/>
                </a:cubicBezTo>
                <a:cubicBezTo>
                  <a:pt x="178" y="111"/>
                  <a:pt x="178" y="111"/>
                  <a:pt x="178" y="111"/>
                </a:cubicBezTo>
                <a:lnTo>
                  <a:pt x="437" y="370"/>
                </a:lnTo>
                <a:close/>
                <a:moveTo>
                  <a:pt x="241" y="268"/>
                </a:moveTo>
                <a:cubicBezTo>
                  <a:pt x="253" y="249"/>
                  <a:pt x="269" y="233"/>
                  <a:pt x="287" y="220"/>
                </a:cubicBezTo>
                <a:cubicBezTo>
                  <a:pt x="335" y="268"/>
                  <a:pt x="335" y="268"/>
                  <a:pt x="335" y="268"/>
                </a:cubicBezTo>
                <a:cubicBezTo>
                  <a:pt x="326" y="274"/>
                  <a:pt x="318" y="280"/>
                  <a:pt x="310" y="288"/>
                </a:cubicBezTo>
                <a:cubicBezTo>
                  <a:pt x="302" y="296"/>
                  <a:pt x="295" y="306"/>
                  <a:pt x="289" y="316"/>
                </a:cubicBezTo>
                <a:lnTo>
                  <a:pt x="241" y="268"/>
                </a:lnTo>
                <a:close/>
                <a:moveTo>
                  <a:pt x="206" y="359"/>
                </a:moveTo>
                <a:cubicBezTo>
                  <a:pt x="271" y="377"/>
                  <a:pt x="271" y="377"/>
                  <a:pt x="271" y="377"/>
                </a:cubicBezTo>
                <a:cubicBezTo>
                  <a:pt x="269" y="450"/>
                  <a:pt x="326" y="512"/>
                  <a:pt x="400" y="515"/>
                </a:cubicBezTo>
                <a:cubicBezTo>
                  <a:pt x="473" y="518"/>
                  <a:pt x="535" y="461"/>
                  <a:pt x="538" y="387"/>
                </a:cubicBezTo>
                <a:cubicBezTo>
                  <a:pt x="541" y="314"/>
                  <a:pt x="483" y="252"/>
                  <a:pt x="410" y="249"/>
                </a:cubicBezTo>
                <a:cubicBezTo>
                  <a:pt x="405" y="249"/>
                  <a:pt x="401" y="249"/>
                  <a:pt x="396" y="249"/>
                </a:cubicBezTo>
                <a:cubicBezTo>
                  <a:pt x="379" y="184"/>
                  <a:pt x="379" y="184"/>
                  <a:pt x="379" y="184"/>
                </a:cubicBezTo>
                <a:cubicBezTo>
                  <a:pt x="440" y="176"/>
                  <a:pt x="502" y="197"/>
                  <a:pt x="546" y="241"/>
                </a:cubicBezTo>
                <a:cubicBezTo>
                  <a:pt x="624" y="319"/>
                  <a:pt x="624" y="445"/>
                  <a:pt x="546" y="523"/>
                </a:cubicBezTo>
                <a:cubicBezTo>
                  <a:pt x="468" y="602"/>
                  <a:pt x="341" y="602"/>
                  <a:pt x="263" y="523"/>
                </a:cubicBezTo>
                <a:cubicBezTo>
                  <a:pt x="220" y="480"/>
                  <a:pt x="199" y="420"/>
                  <a:pt x="206" y="359"/>
                </a:cubicBezTo>
                <a:close/>
              </a:path>
            </a:pathLst>
          </a:custGeom>
          <a:solidFill>
            <a:srgbClr val="035CAC"/>
          </a:solidFill>
          <a:ln>
            <a:noFill/>
          </a:ln>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black"/>
              </a:solidFill>
              <a:effectLst/>
              <a:uLnTx/>
              <a:uFillTx/>
              <a:latin typeface="+mn-ea"/>
            </a:endParaRPr>
          </a:p>
        </p:txBody>
      </p:sp>
      <p:sp>
        <p:nvSpPr>
          <p:cNvPr descr="e7d195523061f1c0d3ba7f298e59d031c9c3f97027ed136f882110EF8F17BAD1F2C348D17C7856EF46CB4678CC9E44EE1ABA681E3133328A7B4D22AAF822B2429426B2355AA8CC4431B8568D2CF3B73AE9F4AE98D5A0D6A5566EF967553E96D781C502472DAB692B5E92B1CB5B32F40BF8CF6181A24AB2F2CD3A9A53F0FE7F0D4E247476572CCFAC" id="42" name="Freeform 19">
            <a:extLst>
              <a:ext uri="{FF2B5EF4-FFF2-40B4-BE49-F238E27FC236}">
                <a16:creationId xmlns:a16="http://schemas.microsoft.com/office/drawing/2014/main" id="{251C287B-DF7A-4C82-8308-F230D79A167F}"/>
              </a:ext>
            </a:extLst>
          </p:cNvPr>
          <p:cNvSpPr>
            <a:spLocks noEditPoints="1"/>
          </p:cNvSpPr>
          <p:nvPr/>
        </p:nvSpPr>
        <p:spPr bwMode="auto">
          <a:xfrm>
            <a:off x="9364022" y="2649462"/>
            <a:ext cx="473187" cy="474564"/>
          </a:xfrm>
          <a:custGeom>
            <a:gdLst>
              <a:gd fmla="*/ 561 w 733" name="T0"/>
              <a:gd fmla="*/ 56 h 734" name="T1"/>
              <a:gd fmla="*/ 512 w 733" name="T2"/>
              <a:gd fmla="*/ 105 h 734" name="T3"/>
              <a:gd fmla="*/ 367 w 733" name="T4"/>
              <a:gd fmla="*/ 67 h 734" name="T5"/>
              <a:gd fmla="*/ 67 w 733" name="T6"/>
              <a:gd fmla="*/ 367 h 734" name="T7"/>
              <a:gd fmla="*/ 367 w 733" name="T8"/>
              <a:gd fmla="*/ 667 h 734" name="T9"/>
              <a:gd fmla="*/ 667 w 733" name="T10"/>
              <a:gd fmla="*/ 367 h 734" name="T11"/>
              <a:gd fmla="*/ 600 w 733" name="T12"/>
              <a:gd fmla="*/ 178 h 734" name="T13"/>
              <a:gd fmla="*/ 647 w 733" name="T14"/>
              <a:gd fmla="*/ 131 h 734" name="T15"/>
              <a:gd fmla="*/ 733 w 733" name="T16"/>
              <a:gd fmla="*/ 367 h 734" name="T17"/>
              <a:gd fmla="*/ 367 w 733" name="T18"/>
              <a:gd fmla="*/ 734 h 734" name="T19"/>
              <a:gd fmla="*/ 0 w 733" name="T20"/>
              <a:gd fmla="*/ 367 h 734" name="T21"/>
              <a:gd fmla="*/ 367 w 733" name="T22"/>
              <a:gd fmla="*/ 0 h 734" name="T23"/>
              <a:gd fmla="*/ 561 w 733" name="T24"/>
              <a:gd fmla="*/ 56 h 734" name="T25"/>
              <a:gd fmla="*/ 343 w 733" name="T26"/>
              <a:gd fmla="*/ 439 h 734" name="T27"/>
              <a:gd fmla="*/ 234 w 733" name="T28"/>
              <a:gd fmla="*/ 330 h 734" name="T29"/>
              <a:gd fmla="*/ 281 w 733" name="T30"/>
              <a:gd fmla="*/ 283 h 734" name="T31"/>
              <a:gd fmla="*/ 390 w 733" name="T32"/>
              <a:gd fmla="*/ 392 h 734" name="T33"/>
              <a:gd fmla="*/ 619 w 733" name="T34"/>
              <a:gd fmla="*/ 163 h 734" name="T35"/>
              <a:gd fmla="*/ 666 w 733" name="T36"/>
              <a:gd fmla="*/ 210 h 734" name="T37"/>
              <a:gd fmla="*/ 389 w 733" name="T38"/>
              <a:gd fmla="*/ 487 h 734" name="T39"/>
              <a:gd fmla="*/ 342 w 733" name="T40"/>
              <a:gd fmla="*/ 440 h 734" name="T41"/>
              <a:gd fmla="*/ 343 w 733" name="T42"/>
              <a:gd fmla="*/ 439 h 734"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734" w="733">
                <a:moveTo>
                  <a:pt x="561" y="56"/>
                </a:moveTo>
                <a:cubicBezTo>
                  <a:pt x="512" y="105"/>
                  <a:pt x="512" y="105"/>
                  <a:pt x="512" y="105"/>
                </a:cubicBezTo>
                <a:cubicBezTo>
                  <a:pt x="468" y="80"/>
                  <a:pt x="418" y="67"/>
                  <a:pt x="367" y="67"/>
                </a:cubicBezTo>
                <a:cubicBezTo>
                  <a:pt x="201" y="67"/>
                  <a:pt x="67" y="201"/>
                  <a:pt x="67" y="367"/>
                </a:cubicBezTo>
                <a:cubicBezTo>
                  <a:pt x="67" y="533"/>
                  <a:pt x="201" y="667"/>
                  <a:pt x="367" y="667"/>
                </a:cubicBezTo>
                <a:cubicBezTo>
                  <a:pt x="532" y="667"/>
                  <a:pt x="667" y="533"/>
                  <a:pt x="667" y="367"/>
                </a:cubicBezTo>
                <a:cubicBezTo>
                  <a:pt x="667" y="295"/>
                  <a:pt x="642" y="229"/>
                  <a:pt x="600" y="178"/>
                </a:cubicBezTo>
                <a:cubicBezTo>
                  <a:pt x="647" y="131"/>
                  <a:pt x="647" y="131"/>
                  <a:pt x="647" y="131"/>
                </a:cubicBezTo>
                <a:cubicBezTo>
                  <a:pt x="703" y="197"/>
                  <a:pt x="733" y="280"/>
                  <a:pt x="733" y="367"/>
                </a:cubicBezTo>
                <a:cubicBezTo>
                  <a:pt x="733" y="569"/>
                  <a:pt x="569" y="734"/>
                  <a:pt x="367" y="734"/>
                </a:cubicBezTo>
                <a:cubicBezTo>
                  <a:pt x="164" y="734"/>
                  <a:pt x="0" y="569"/>
                  <a:pt x="0" y="367"/>
                </a:cubicBezTo>
                <a:cubicBezTo>
                  <a:pt x="0" y="164"/>
                  <a:pt x="164" y="0"/>
                  <a:pt x="367" y="0"/>
                </a:cubicBezTo>
                <a:cubicBezTo>
                  <a:pt x="438" y="0"/>
                  <a:pt x="505" y="21"/>
                  <a:pt x="561" y="56"/>
                </a:cubicBezTo>
                <a:close/>
                <a:moveTo>
                  <a:pt x="343" y="439"/>
                </a:moveTo>
                <a:cubicBezTo>
                  <a:pt x="234" y="330"/>
                  <a:pt x="234" y="330"/>
                  <a:pt x="234" y="330"/>
                </a:cubicBezTo>
                <a:cubicBezTo>
                  <a:pt x="281" y="283"/>
                  <a:pt x="281" y="283"/>
                  <a:pt x="281" y="283"/>
                </a:cubicBezTo>
                <a:cubicBezTo>
                  <a:pt x="390" y="392"/>
                  <a:pt x="390" y="392"/>
                  <a:pt x="390" y="392"/>
                </a:cubicBezTo>
                <a:cubicBezTo>
                  <a:pt x="619" y="163"/>
                  <a:pt x="619" y="163"/>
                  <a:pt x="619" y="163"/>
                </a:cubicBezTo>
                <a:cubicBezTo>
                  <a:pt x="666" y="210"/>
                  <a:pt x="666" y="210"/>
                  <a:pt x="666" y="210"/>
                </a:cubicBezTo>
                <a:cubicBezTo>
                  <a:pt x="389" y="487"/>
                  <a:pt x="389" y="487"/>
                  <a:pt x="389" y="487"/>
                </a:cubicBezTo>
                <a:cubicBezTo>
                  <a:pt x="342" y="440"/>
                  <a:pt x="342" y="440"/>
                  <a:pt x="342" y="440"/>
                </a:cubicBezTo>
                <a:cubicBezTo>
                  <a:pt x="343" y="439"/>
                  <a:pt x="343" y="439"/>
                  <a:pt x="343" y="439"/>
                </a:cubicBezTo>
                <a:close/>
              </a:path>
            </a:pathLst>
          </a:custGeom>
          <a:solidFill>
            <a:sysClr lastClr="FFFFFF" val="window"/>
          </a:solidFill>
          <a:ln>
            <a:noFill/>
          </a:ln>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black"/>
              </a:solidFill>
              <a:effectLst/>
              <a:uLnTx/>
              <a:uFillTx/>
              <a:latin typeface="+mn-ea"/>
            </a:endParaRPr>
          </a:p>
        </p:txBody>
      </p:sp>
      <p:sp>
        <p:nvSpPr>
          <p:cNvPr descr="e7d195523061f1c0d3ba7f298e59d031c9c3f97027ed136f882110EF8F17BAD1F2C348D17C7856EF46CB4678CC9E44EE1ABA681E3133328A7B4D22AAF822B2429426B2355AA8CC4431B8568D2CF3B73AE9F4AE98D5A0D6A5566EF967553E96D781C502472DAB692B5E92B1CB5B32F40BF8CF6181A24AB2F2CD3A9A53F0FE7F0D4E247476572CCFAC" id="43" name="矩形 42">
            <a:extLst>
              <a:ext uri="{FF2B5EF4-FFF2-40B4-BE49-F238E27FC236}">
                <a16:creationId xmlns:a16="http://schemas.microsoft.com/office/drawing/2014/main" id="{49A74C21-A574-45A2-842F-8F9F1F2883AD}"/>
              </a:ext>
            </a:extLst>
          </p:cNvPr>
          <p:cNvSpPr/>
          <p:nvPr/>
        </p:nvSpPr>
        <p:spPr>
          <a:xfrm>
            <a:off x="1720454" y="3473193"/>
            <a:ext cx="1970467" cy="448056"/>
          </a:xfrm>
          <a:prstGeom prst="rect">
            <a:avLst/>
          </a:prstGeom>
        </p:spPr>
        <p:txBody>
          <a:bodyPr anchor="ctr" anchorCtr="0" wrap="square">
            <a:spAutoFit/>
          </a:bodyPr>
          <a:lstStyle/>
          <a:p>
            <a:pPr algn="ctr">
              <a:lnSpc>
                <a:spcPct val="130000"/>
              </a:lnSpc>
            </a:pPr>
            <a:r>
              <a:rPr altLang="en-US" lang="zh-CN">
                <a:solidFill>
                  <a:prstClr val="black">
                    <a:lumMod val="75000"/>
                    <a:lumOff val="25000"/>
                  </a:prstClr>
                </a:solidFill>
                <a:latin typeface="+mn-ea"/>
              </a:rPr>
              <a:t>请替换文字内容</a:t>
            </a:r>
          </a:p>
        </p:txBody>
      </p:sp>
      <p:sp>
        <p:nvSpPr>
          <p:cNvPr descr="e7d195523061f1c0d3ba7f298e59d031c9c3f97027ed136f882110EF8F17BAD1F2C348D17C7856EF46CB4678CC9E44EE1ABA681E3133328A7B4D22AAF822B2429426B2355AA8CC4431B8568D2CF3B73AE9F4AE98D5A0D6A5566EF967553E96D781C502472DAB692B5E92B1CB5B32F40BF8CF6181A24AB2F2CD3A9A53F0FE7F0D4E247476572CCFAC" id="44" name="矩形 43">
            <a:extLst>
              <a:ext uri="{FF2B5EF4-FFF2-40B4-BE49-F238E27FC236}">
                <a16:creationId xmlns:a16="http://schemas.microsoft.com/office/drawing/2014/main" id="{5889A35C-AA91-4661-A981-610187378B6A}"/>
              </a:ext>
            </a:extLst>
          </p:cNvPr>
          <p:cNvSpPr/>
          <p:nvPr/>
        </p:nvSpPr>
        <p:spPr>
          <a:xfrm>
            <a:off x="1599336" y="4008594"/>
            <a:ext cx="2212702" cy="745236"/>
          </a:xfrm>
          <a:prstGeom prst="rect">
            <a:avLst/>
          </a:prstGeom>
        </p:spPr>
        <p:txBody>
          <a:bodyPr wrap="square">
            <a:spAutoFit/>
          </a:bodyPr>
          <a:lstStyle/>
          <a:p>
            <a:pPr algn="ctr">
              <a:lnSpc>
                <a:spcPct val="130000"/>
              </a:lnSpc>
            </a:pPr>
            <a:r>
              <a:rPr altLang="en-US" lang="zh-CN" sz="1100">
                <a:solidFill>
                  <a:schemeClr val="bg1">
                    <a:lumMod val="50000"/>
                  </a:schemeClr>
                </a:solidFill>
                <a:latin typeface="+mn-ea"/>
              </a:rPr>
              <a:t>您的内容打在这里，或者通过复制您的文本后，在此框中选择粘贴，并选择只保留文字。</a:t>
            </a:r>
          </a:p>
        </p:txBody>
      </p:sp>
      <p:cxnSp>
        <p:nvCxnSpPr>
          <p:cNvPr descr="e7d195523061f1c0d3ba7f298e59d031c9c3f97027ed136f882110EF8F17BAD1F2C348D17C7856EF46CB4678CC9E44EE1ABA681E3133328A7B4D22AAF822B2429426B2355AA8CC4431B8568D2CF3B73AE9F4AE98D5A0D6A5566EF967553E96D781C502472DAB692B5E92B1CB5B32F40BF8CF6181A24AB2F2CD3A9A53F0FE7F0D4E247476572CCFAC" id="45" name="直接连接符 44">
            <a:extLst>
              <a:ext uri="{FF2B5EF4-FFF2-40B4-BE49-F238E27FC236}">
                <a16:creationId xmlns:a16="http://schemas.microsoft.com/office/drawing/2014/main" id="{54B4A13F-A5A4-4C03-9D27-B0DC60C47117}"/>
              </a:ext>
            </a:extLst>
          </p:cNvPr>
          <p:cNvCxnSpPr/>
          <p:nvPr/>
        </p:nvCxnSpPr>
        <p:spPr>
          <a:xfrm>
            <a:off x="2606099" y="3958701"/>
            <a:ext cx="199176" cy="0"/>
          </a:xfrm>
          <a:prstGeom prst="line">
            <a:avLst/>
          </a:prstGeom>
          <a:noFill/>
          <a:ln algn="ctr" cap="flat" cmpd="sng" w="25400">
            <a:solidFill>
              <a:sysClr lastClr="FFFFFF" val="window">
                <a:lumMod val="85000"/>
              </a:sysClr>
            </a:solidFill>
            <a:prstDash val="solid"/>
            <a:miter lim="800000"/>
          </a:ln>
          <a:effectLst/>
        </p:spPr>
      </p:cxnSp>
      <p:sp>
        <p:nvSpPr>
          <p:cNvPr descr="e7d195523061f1c0d3ba7f298e59d031c9c3f97027ed136f882110EF8F17BAD1F2C348D17C7856EF46CB4678CC9E44EE1ABA681E3133328A7B4D22AAF822B2429426B2355AA8CC4431B8568D2CF3B73AE9F4AE98D5A0D6A5566EF967553E96D781C502472DAB692B5E92B1CB5B32F40BF8CF6181A24AB2F2CD3A9A53F0FE7F0D4E247476572CCFAC" id="46" name="矩形 45">
            <a:extLst>
              <a:ext uri="{FF2B5EF4-FFF2-40B4-BE49-F238E27FC236}">
                <a16:creationId xmlns:a16="http://schemas.microsoft.com/office/drawing/2014/main" id="{52F0BDDC-6AE9-4678-A646-60B00646DFF0}"/>
              </a:ext>
            </a:extLst>
          </p:cNvPr>
          <p:cNvSpPr/>
          <p:nvPr/>
        </p:nvSpPr>
        <p:spPr>
          <a:xfrm>
            <a:off x="8615382" y="3494884"/>
            <a:ext cx="1970467" cy="448056"/>
          </a:xfrm>
          <a:prstGeom prst="rect">
            <a:avLst/>
          </a:prstGeom>
        </p:spPr>
        <p:txBody>
          <a:bodyPr anchor="ctr" anchorCtr="0" wrap="square">
            <a:spAutoFit/>
          </a:bodyPr>
          <a:lstStyle/>
          <a:p>
            <a:pPr algn="ctr">
              <a:lnSpc>
                <a:spcPct val="130000"/>
              </a:lnSpc>
            </a:pPr>
            <a:r>
              <a:rPr altLang="en-US" lang="zh-CN">
                <a:solidFill>
                  <a:prstClr val="white"/>
                </a:solidFill>
                <a:latin typeface="+mn-ea"/>
              </a:rPr>
              <a:t>请替换文字内容</a:t>
            </a:r>
          </a:p>
        </p:txBody>
      </p:sp>
      <p:sp>
        <p:nvSpPr>
          <p:cNvPr descr="e7d195523061f1c0d3ba7f298e59d031c9c3f97027ed136f882110EF8F17BAD1F2C348D17C7856EF46CB4678CC9E44EE1ABA681E3133328A7B4D22AAF822B2429426B2355AA8CC4431B8568D2CF3B73AE9F4AE98D5A0D6A5566EF967553E96D781C502472DAB692B5E92B1CB5B32F40BF8CF6181A24AB2F2CD3A9A53F0FE7F0D4E247476572CCFAC" id="47" name="矩形 46">
            <a:extLst>
              <a:ext uri="{FF2B5EF4-FFF2-40B4-BE49-F238E27FC236}">
                <a16:creationId xmlns:a16="http://schemas.microsoft.com/office/drawing/2014/main" id="{2C231052-DD72-4911-9A2D-7FDAEA591935}"/>
              </a:ext>
            </a:extLst>
          </p:cNvPr>
          <p:cNvSpPr/>
          <p:nvPr/>
        </p:nvSpPr>
        <p:spPr>
          <a:xfrm>
            <a:off x="8494264" y="4030285"/>
            <a:ext cx="2212702" cy="745236"/>
          </a:xfrm>
          <a:prstGeom prst="rect">
            <a:avLst/>
          </a:prstGeom>
        </p:spPr>
        <p:txBody>
          <a:bodyPr wrap="square">
            <a:spAutoFit/>
          </a:bodyPr>
          <a:lstStyle/>
          <a:p>
            <a:pPr algn="ctr">
              <a:lnSpc>
                <a:spcPct val="130000"/>
              </a:lnSpc>
            </a:pPr>
            <a:r>
              <a:rPr altLang="en-US" lang="zh-CN" sz="1100">
                <a:solidFill>
                  <a:prstClr val="white"/>
                </a:solidFill>
                <a:latin typeface="+mn-ea"/>
              </a:rPr>
              <a:t>您的内容打在这里，或者通过复制您的文本后，在此框中选择粘贴，并选择只保留文字。</a:t>
            </a:r>
          </a:p>
        </p:txBody>
      </p:sp>
      <p:cxnSp>
        <p:nvCxnSpPr>
          <p:cNvPr descr="e7d195523061f1c0d3ba7f298e59d031c9c3f97027ed136f882110EF8F17BAD1F2C348D17C7856EF46CB4678CC9E44EE1ABA681E3133328A7B4D22AAF822B2429426B2355AA8CC4431B8568D2CF3B73AE9F4AE98D5A0D6A5566EF967553E96D781C502472DAB692B5E92B1CB5B32F40BF8CF6181A24AB2F2CD3A9A53F0FE7F0D4E247476572CCFAC" id="48" name="直接连接符 47">
            <a:extLst>
              <a:ext uri="{FF2B5EF4-FFF2-40B4-BE49-F238E27FC236}">
                <a16:creationId xmlns:a16="http://schemas.microsoft.com/office/drawing/2014/main" id="{DB29C969-1392-4969-B084-C55B7088BB1E}"/>
              </a:ext>
            </a:extLst>
          </p:cNvPr>
          <p:cNvCxnSpPr/>
          <p:nvPr/>
        </p:nvCxnSpPr>
        <p:spPr>
          <a:xfrm>
            <a:off x="9501027" y="3980392"/>
            <a:ext cx="199176" cy="0"/>
          </a:xfrm>
          <a:prstGeom prst="line">
            <a:avLst/>
          </a:prstGeom>
          <a:noFill/>
          <a:ln algn="ctr" cap="flat" cmpd="sng" w="25400">
            <a:solidFill>
              <a:sysClr lastClr="FFFFFF" val="window"/>
            </a:solidFill>
            <a:prstDash val="solid"/>
            <a:miter lim="800000"/>
          </a:ln>
          <a:effectLst/>
        </p:spPr>
      </p:cxnSp>
      <p:sp>
        <p:nvSpPr>
          <p:cNvPr descr="e7d195523061f1c0d3ba7f298e59d031c9c3f97027ed136f882110EF8F17BAD1F2C348D17C7856EF46CB4678CC9E44EE1ABA681E3133328A7B4D22AAF822B2429426B2355AA8CC4431B8568D2CF3B73AE9F4AE98D5A0D6A5566EF967553E96D781C502472DAB692B5E92B1CB5B32F40BF8CF6181A24AB2F2CD3A9A53F0FE7F0D4E247476572CCFAC" id="49" name="矩形 48">
            <a:extLst>
              <a:ext uri="{FF2B5EF4-FFF2-40B4-BE49-F238E27FC236}">
                <a16:creationId xmlns:a16="http://schemas.microsoft.com/office/drawing/2014/main" id="{3A25B6E8-1A72-4BA6-BC34-E1E83843CC4B}"/>
              </a:ext>
            </a:extLst>
          </p:cNvPr>
          <p:cNvSpPr/>
          <p:nvPr/>
        </p:nvSpPr>
        <p:spPr>
          <a:xfrm>
            <a:off x="4697809" y="3473193"/>
            <a:ext cx="1970467" cy="448056"/>
          </a:xfrm>
          <a:prstGeom prst="rect">
            <a:avLst/>
          </a:prstGeom>
        </p:spPr>
        <p:txBody>
          <a:bodyPr anchor="ctr" anchorCtr="0" wrap="square">
            <a:spAutoFit/>
          </a:bodyPr>
          <a:lstStyle/>
          <a:p>
            <a:pPr algn="ctr">
              <a:lnSpc>
                <a:spcPct val="130000"/>
              </a:lnSpc>
            </a:pPr>
            <a:r>
              <a:rPr altLang="en-US" lang="zh-CN">
                <a:solidFill>
                  <a:prstClr val="black">
                    <a:lumMod val="75000"/>
                    <a:lumOff val="25000"/>
                  </a:prstClr>
                </a:solidFill>
                <a:latin typeface="+mn-ea"/>
              </a:rPr>
              <a:t>请替换文字内容</a:t>
            </a:r>
          </a:p>
        </p:txBody>
      </p:sp>
      <p:sp>
        <p:nvSpPr>
          <p:cNvPr descr="e7d195523061f1c0d3ba7f298e59d031c9c3f97027ed136f882110EF8F17BAD1F2C348D17C7856EF46CB4678CC9E44EE1ABA681E3133328A7B4D22AAF822B2429426B2355AA8CC4431B8568D2CF3B73AE9F4AE98D5A0D6A5566EF967553E96D781C502472DAB692B5E92B1CB5B32F40BF8CF6181A24AB2F2CD3A9A53F0FE7F0D4E247476572CCFAC" id="50" name="矩形 49">
            <a:extLst>
              <a:ext uri="{FF2B5EF4-FFF2-40B4-BE49-F238E27FC236}">
                <a16:creationId xmlns:a16="http://schemas.microsoft.com/office/drawing/2014/main" id="{1851862D-E203-451A-8AEA-1922187233DD}"/>
              </a:ext>
            </a:extLst>
          </p:cNvPr>
          <p:cNvSpPr/>
          <p:nvPr/>
        </p:nvSpPr>
        <p:spPr>
          <a:xfrm>
            <a:off x="4576691" y="4008594"/>
            <a:ext cx="2212702" cy="745236"/>
          </a:xfrm>
          <a:prstGeom prst="rect">
            <a:avLst/>
          </a:prstGeom>
        </p:spPr>
        <p:txBody>
          <a:bodyPr wrap="square">
            <a:spAutoFit/>
          </a:bodyPr>
          <a:lstStyle/>
          <a:p>
            <a:pPr algn="ctr">
              <a:lnSpc>
                <a:spcPct val="130000"/>
              </a:lnSpc>
            </a:pPr>
            <a:r>
              <a:rPr altLang="en-US" lang="zh-CN" sz="1100">
                <a:solidFill>
                  <a:schemeClr val="bg1">
                    <a:lumMod val="50000"/>
                  </a:schemeClr>
                </a:solidFill>
                <a:latin typeface="+mn-ea"/>
              </a:rPr>
              <a:t>您的内容打在这里，或者通过复制您的文本后，在此框中选择粘贴，并选择只保留文字。</a:t>
            </a:r>
          </a:p>
        </p:txBody>
      </p:sp>
      <p:cxnSp>
        <p:nvCxnSpPr>
          <p:cNvPr descr="e7d195523061f1c0d3ba7f298e59d031c9c3f97027ed136f882110EF8F17BAD1F2C348D17C7856EF46CB4678CC9E44EE1ABA681E3133328A7B4D22AAF822B2429426B2355AA8CC4431B8568D2CF3B73AE9F4AE98D5A0D6A5566EF967553E96D781C502472DAB692B5E92B1CB5B32F40BF8CF6181A24AB2F2CD3A9A53F0FE7F0D4E247476572CCFAC" id="51" name="直接连接符 50">
            <a:extLst>
              <a:ext uri="{FF2B5EF4-FFF2-40B4-BE49-F238E27FC236}">
                <a16:creationId xmlns:a16="http://schemas.microsoft.com/office/drawing/2014/main" id="{C9F0FB70-DDB4-446A-B1C9-20CBFDAF21E3}"/>
              </a:ext>
            </a:extLst>
          </p:cNvPr>
          <p:cNvCxnSpPr/>
          <p:nvPr/>
        </p:nvCxnSpPr>
        <p:spPr>
          <a:xfrm>
            <a:off x="5583454" y="3958701"/>
            <a:ext cx="199176" cy="0"/>
          </a:xfrm>
          <a:prstGeom prst="line">
            <a:avLst/>
          </a:prstGeom>
          <a:noFill/>
          <a:ln algn="ctr" cap="flat" cmpd="sng" w="25400">
            <a:solidFill>
              <a:sysClr lastClr="FFFFFF" val="window">
                <a:lumMod val="85000"/>
              </a:sysClr>
            </a:solidFill>
            <a:prstDash val="solid"/>
            <a:miter lim="800000"/>
          </a:ln>
          <a:effectLst/>
        </p:spPr>
      </p:cxnSp>
      <p:sp>
        <p:nvSpPr>
          <p:cNvPr descr="e7d195523061f1c0d3ba7f298e59d031c9c3f97027ed136f882110EF8F17BAD1F2C348D17C7856EF46CB4678CC9E44EE1ABA681E3133328A7B4D22AAF822B2429426B2355AA8CC4431B8568D2CF3B73AE9F4AE98D5A0D6A5566EF967553E96D781C502472DAB692B5E92B1CB5B32F40BF8CF6181A24AB2F2CD3A9A53F0FE7F0D4E247476572CCFAC" id="52" name="Freeform 13">
            <a:extLst>
              <a:ext uri="{FF2B5EF4-FFF2-40B4-BE49-F238E27FC236}">
                <a16:creationId xmlns:a16="http://schemas.microsoft.com/office/drawing/2014/main" id="{A0090418-A158-404F-A31C-80B9E903B3DF}"/>
              </a:ext>
            </a:extLst>
          </p:cNvPr>
          <p:cNvSpPr/>
          <p:nvPr/>
        </p:nvSpPr>
        <p:spPr bwMode="auto">
          <a:xfrm>
            <a:off x="5453630" y="2612348"/>
            <a:ext cx="458824" cy="448525"/>
          </a:xfrm>
          <a:custGeom>
            <a:gdLst>
              <a:gd fmla="*/ 281 w 312" name="T0"/>
              <a:gd fmla="*/ 174 h 305" name="T1"/>
              <a:gd fmla="*/ 312 w 312" name="T2"/>
              <a:gd fmla="*/ 174 h 305" name="T3"/>
              <a:gd fmla="*/ 312 w 312" name="T4"/>
              <a:gd fmla="*/ 305 h 305" name="T5"/>
              <a:gd fmla="*/ 230 w 312" name="T6"/>
              <a:gd fmla="*/ 271 h 305" name="T7"/>
              <a:gd fmla="*/ 0 w 312" name="T8"/>
              <a:gd fmla="*/ 271 h 305" name="T9"/>
              <a:gd fmla="*/ 0 w 312" name="T10"/>
              <a:gd fmla="*/ 0 h 305" name="T11"/>
              <a:gd fmla="*/ 312 w 312" name="T12"/>
              <a:gd fmla="*/ 0 h 305" name="T13"/>
              <a:gd fmla="*/ 312 w 312" name="T14"/>
              <a:gd fmla="*/ 137 h 305" name="T15"/>
              <a:gd fmla="*/ 84 w 312" name="T16"/>
              <a:gd fmla="*/ 137 h 305" name="T17"/>
              <a:gd fmla="*/ 84 w 312" name="T18"/>
              <a:gd fmla="*/ 105 h 305" name="T19"/>
              <a:gd fmla="*/ 281 w 312" name="T20"/>
              <a:gd fmla="*/ 105 h 305" name="T21"/>
              <a:gd fmla="*/ 281 w 312" name="T22"/>
              <a:gd fmla="*/ 32 h 305" name="T23"/>
              <a:gd fmla="*/ 30 w 312" name="T24"/>
              <a:gd fmla="*/ 32 h 305" name="T25"/>
              <a:gd fmla="*/ 30 w 312" name="T26"/>
              <a:gd fmla="*/ 240 h 305" name="T27"/>
              <a:gd fmla="*/ 236 w 312" name="T28"/>
              <a:gd fmla="*/ 240 h 305" name="T29"/>
              <a:gd fmla="*/ 281 w 312" name="T30"/>
              <a:gd fmla="*/ 259 h 305" name="T31"/>
              <a:gd fmla="*/ 281 w 312" name="T32"/>
              <a:gd fmla="*/ 174 h 305"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305" w="312">
                <a:moveTo>
                  <a:pt x="281" y="174"/>
                </a:moveTo>
                <a:lnTo>
                  <a:pt x="312" y="174"/>
                </a:lnTo>
                <a:lnTo>
                  <a:pt x="312" y="305"/>
                </a:lnTo>
                <a:lnTo>
                  <a:pt x="230" y="271"/>
                </a:lnTo>
                <a:lnTo>
                  <a:pt x="0" y="271"/>
                </a:lnTo>
                <a:lnTo>
                  <a:pt x="0" y="0"/>
                </a:lnTo>
                <a:lnTo>
                  <a:pt x="312" y="0"/>
                </a:lnTo>
                <a:lnTo>
                  <a:pt x="312" y="137"/>
                </a:lnTo>
                <a:lnTo>
                  <a:pt x="84" y="137"/>
                </a:lnTo>
                <a:lnTo>
                  <a:pt x="84" y="105"/>
                </a:lnTo>
                <a:lnTo>
                  <a:pt x="281" y="105"/>
                </a:lnTo>
                <a:lnTo>
                  <a:pt x="281" y="32"/>
                </a:lnTo>
                <a:lnTo>
                  <a:pt x="30" y="32"/>
                </a:lnTo>
                <a:lnTo>
                  <a:pt x="30" y="240"/>
                </a:lnTo>
                <a:lnTo>
                  <a:pt x="236" y="240"/>
                </a:lnTo>
                <a:lnTo>
                  <a:pt x="281" y="259"/>
                </a:lnTo>
                <a:lnTo>
                  <a:pt x="281" y="174"/>
                </a:lnTo>
                <a:close/>
              </a:path>
            </a:pathLst>
          </a:custGeom>
          <a:solidFill>
            <a:srgbClr val="035CAC"/>
          </a:solidFill>
          <a:ln>
            <a:noFill/>
          </a:ln>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black"/>
              </a:solidFill>
              <a:effectLst/>
              <a:uLnTx/>
              <a:uFillTx/>
              <a:latin typeface="+mn-ea"/>
            </a:endParaRPr>
          </a:p>
        </p:txBody>
      </p:sp>
    </p:spTree>
    <p:extLst>
      <p:ext uri="{BB962C8B-B14F-4D97-AF65-F5344CB8AC3E}">
        <p14:creationId val="2320300332"/>
      </p:ext>
    </p:extLst>
  </p:cSld>
  <p:clrMapOvr>
    <a:masterClrMapping/>
  </p:clrMapOvr>
  <mc:AlternateContent>
    <mc:Choice Requires="p14">
      <p:transition p14:dur="1300" spd="slow">
        <p14:pan/>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3" presetSubtype="528">
                                  <p:stCondLst>
                                    <p:cond delay="0"/>
                                  </p:stCondLst>
                                  <p:iterate type="lt">
                                    <p:tmPct val="5000"/>
                                  </p:iterate>
                                  <p:childTnLst>
                                    <p:set>
                                      <p:cBhvr>
                                        <p:cTn dur="1" fill="hold" id="6">
                                          <p:stCondLst>
                                            <p:cond delay="0"/>
                                          </p:stCondLst>
                                        </p:cTn>
                                        <p:tgtEl>
                                          <p:spTgt spid="7"/>
                                        </p:tgtEl>
                                        <p:attrNameLst>
                                          <p:attrName>style.visibility</p:attrName>
                                        </p:attrNameLst>
                                      </p:cBhvr>
                                      <p:to>
                                        <p:strVal val="visible"/>
                                      </p:to>
                                    </p:set>
                                    <p:anim calcmode="lin" to="" valueType="num">
                                      <p:cBhvr>
                                        <p:cTn dur="1000" fill="hold" id="7">
                                          <p:stCondLst>
                                            <p:cond delay="0"/>
                                          </p:stCondLst>
                                        </p:cTn>
                                        <p:tgtEl>
                                          <p:spTgt spid="7"/>
                                        </p:tgtEl>
                                        <p:attrNameLst>
                                          <p:attrName>ppt_x</p:attrName>
                                        </p:attrNameLst>
                                      </p:cBhvr>
                                      <p:tavLst>
                                        <p:tav fmla="#ppt_x+(8/9)*(#ppt_x-(#ppt_x-#ppt_w/2))*((1.5-1.5*$)^2-(1.5-1.5*$)^3)" tm="0">
                                          <p:val>
                                            <p:strVal val="0"/>
                                          </p:val>
                                        </p:tav>
                                        <p:tav tm="100000">
                                          <p:val>
                                            <p:strVal val="1"/>
                                          </p:val>
                                        </p:tav>
                                      </p:tavLst>
                                    </p:anim>
                                    <p:anim calcmode="lin" to="" valueType="num">
                                      <p:cBhvr>
                                        <p:cTn dur="1000" fill="hold" id="8">
                                          <p:stCondLst>
                                            <p:cond delay="0"/>
                                          </p:stCondLst>
                                        </p:cTn>
                                        <p:tgtEl>
                                          <p:spTgt spid="7"/>
                                        </p:tgtEl>
                                        <p:attrNameLst>
                                          <p:attrName>ppt_y</p:attrName>
                                        </p:attrNameLst>
                                      </p:cBhvr>
                                      <p:tavLst>
                                        <p:tav fmla="#ppt_y+(8/9)*(#ppt_y-(#ppt_y+#ppt_h/2))*((1.5-1.5*$)^2-(1.5-1.5*$)^3)" tm="0">
                                          <p:val>
                                            <p:strVal val="0"/>
                                          </p:val>
                                        </p:tav>
                                        <p:tav tm="100000">
                                          <p:val>
                                            <p:strVal val="1"/>
                                          </p:val>
                                        </p:tav>
                                      </p:tavLst>
                                    </p:anim>
                                    <p:anim calcmode="lin" to="" valueType="num">
                                      <p:cBhvr>
                                        <p:cTn dur="1000" fill="hold" id="9">
                                          <p:stCondLst>
                                            <p:cond delay="0"/>
                                          </p:stCondLst>
                                        </p:cTn>
                                        <p:tgtEl>
                                          <p:spTgt spid="7"/>
                                        </p:tgtEl>
                                        <p:attrNameLst>
                                          <p:attrName>ppt_w</p:attrName>
                                        </p:attrNameLst>
                                      </p:cBhvr>
                                      <p:tavLst>
                                        <p:tav fmla="#ppt_w+(8/9)*(#ppt_w-0)*((1.5-1.5*$)^2-(1.5-1.5*$)^3)" tm="0">
                                          <p:val>
                                            <p:strVal val="0"/>
                                          </p:val>
                                        </p:tav>
                                        <p:tav tm="100000">
                                          <p:val>
                                            <p:strVal val="1"/>
                                          </p:val>
                                        </p:tav>
                                      </p:tavLst>
                                    </p:anim>
                                    <p:anim calcmode="lin" to="" valueType="num">
                                      <p:cBhvr>
                                        <p:cTn dur="1000" fill="hold" id="10">
                                          <p:stCondLst>
                                            <p:cond delay="0"/>
                                          </p:stCondLst>
                                        </p:cTn>
                                        <p:tgtEl>
                                          <p:spTgt spid="7"/>
                                        </p:tgtEl>
                                        <p:attrNameLst>
                                          <p:attrName>ppt_h</p:attrName>
                                        </p:attrNameLst>
                                      </p:cBhvr>
                                      <p:tavLst>
                                        <p:tav fmla="#ppt_h+(8/9)*(#ppt_h-0)*((1.5-1.5*$)^2-(1.5-1.5*$)^3)" tm="0">
                                          <p:val>
                                            <p:strVal val="0"/>
                                          </p:val>
                                        </p:tav>
                                        <p:tav tm="100000">
                                          <p:val>
                                            <p:strVal val="1"/>
                                          </p:val>
                                        </p:tav>
                                      </p:tavLst>
                                    </p:anim>
                                  </p:childTnLst>
                                </p:cTn>
                              </p:par>
                              <p:par>
                                <p:cTn fill="hold" grpId="0" id="11" nodeType="withEffect" presetClass="entr" presetID="21" presetSubtype="1">
                                  <p:stCondLst>
                                    <p:cond delay="750"/>
                                  </p:stCondLst>
                                  <p:childTnLst>
                                    <p:set>
                                      <p:cBhvr>
                                        <p:cTn dur="1" fill="hold" id="12">
                                          <p:stCondLst>
                                            <p:cond delay="0"/>
                                          </p:stCondLst>
                                        </p:cTn>
                                        <p:tgtEl>
                                          <p:spTgt spid="16"/>
                                        </p:tgtEl>
                                        <p:attrNameLst>
                                          <p:attrName>style.visibility</p:attrName>
                                        </p:attrNameLst>
                                      </p:cBhvr>
                                      <p:to>
                                        <p:strVal val="visible"/>
                                      </p:to>
                                    </p:set>
                                    <p:animEffect filter="wheel(1)" transition="in">
                                      <p:cBhvr>
                                        <p:cTn dur="1250" id="13"/>
                                        <p:tgtEl>
                                          <p:spTgt spid="16"/>
                                        </p:tgtEl>
                                      </p:cBhvr>
                                    </p:animEffect>
                                  </p:childTnLst>
                                </p:cTn>
                              </p:par>
                              <p:par>
                                <p:cTn fill="hold" grpId="1" id="14" nodeType="withEffect" presetClass="emph" presetID="8" presetSubtype="0">
                                  <p:stCondLst>
                                    <p:cond delay="750"/>
                                  </p:stCondLst>
                                  <p:childTnLst>
                                    <p:animRot by="10800000">
                                      <p:cBhvr>
                                        <p:cTn dur="10" fill="hold" id="15"/>
                                        <p:tgtEl>
                                          <p:spTgt spid="16"/>
                                        </p:tgtEl>
                                        <p:attrNameLst>
                                          <p:attrName>r</p:attrName>
                                        </p:attrNameLst>
                                      </p:cBhvr>
                                    </p:animRot>
                                  </p:childTnLst>
                                </p:cTn>
                              </p:par>
                              <p:par>
                                <p:cTn fill="hold" grpId="0" id="16" nodeType="withEffect" presetClass="entr" presetID="21" presetSubtype="1">
                                  <p:stCondLst>
                                    <p:cond delay="750"/>
                                  </p:stCondLst>
                                  <p:childTnLst>
                                    <p:set>
                                      <p:cBhvr>
                                        <p:cTn dur="1" fill="hold" id="17">
                                          <p:stCondLst>
                                            <p:cond delay="0"/>
                                          </p:stCondLst>
                                        </p:cTn>
                                        <p:tgtEl>
                                          <p:spTgt spid="15"/>
                                        </p:tgtEl>
                                        <p:attrNameLst>
                                          <p:attrName>style.visibility</p:attrName>
                                        </p:attrNameLst>
                                      </p:cBhvr>
                                      <p:to>
                                        <p:strVal val="visible"/>
                                      </p:to>
                                    </p:set>
                                    <p:animEffect filter="wheel(1)" transition="in">
                                      <p:cBhvr>
                                        <p:cTn dur="1250" id="18"/>
                                        <p:tgtEl>
                                          <p:spTgt spid="15"/>
                                        </p:tgtEl>
                                      </p:cBhvr>
                                    </p:animEffect>
                                  </p:childTnLst>
                                </p:cTn>
                              </p:par>
                              <p:par>
                                <p:cTn fill="hold" grpId="0" id="19" nodeType="withEffect" presetClass="entr" presetID="21" presetSubtype="1">
                                  <p:stCondLst>
                                    <p:cond delay="750"/>
                                  </p:stCondLst>
                                  <p:childTnLst>
                                    <p:set>
                                      <p:cBhvr>
                                        <p:cTn dur="1" fill="hold" id="20">
                                          <p:stCondLst>
                                            <p:cond delay="0"/>
                                          </p:stCondLst>
                                        </p:cTn>
                                        <p:tgtEl>
                                          <p:spTgt spid="14"/>
                                        </p:tgtEl>
                                        <p:attrNameLst>
                                          <p:attrName>style.visibility</p:attrName>
                                        </p:attrNameLst>
                                      </p:cBhvr>
                                      <p:to>
                                        <p:strVal val="visible"/>
                                      </p:to>
                                    </p:set>
                                    <p:animEffect filter="wheel(1)" transition="in">
                                      <p:cBhvr>
                                        <p:cTn dur="1250" id="21"/>
                                        <p:tgtEl>
                                          <p:spTgt spid="14"/>
                                        </p:tgtEl>
                                      </p:cBhvr>
                                    </p:animEffect>
                                  </p:childTnLst>
                                </p:cTn>
                              </p:par>
                              <p:par>
                                <p:cTn fill="hold" grpId="1" id="22" nodeType="withEffect" presetClass="emph" presetID="8" presetSubtype="0">
                                  <p:stCondLst>
                                    <p:cond delay="750"/>
                                  </p:stCondLst>
                                  <p:childTnLst>
                                    <p:animRot by="10800000">
                                      <p:cBhvr>
                                        <p:cTn dur="10" fill="hold" id="23"/>
                                        <p:tgtEl>
                                          <p:spTgt spid="14"/>
                                        </p:tgtEl>
                                        <p:attrNameLst>
                                          <p:attrName>r</p:attrName>
                                        </p:attrNameLst>
                                      </p:cBhvr>
                                    </p:animRot>
                                  </p:childTnLst>
                                </p:cTn>
                              </p:par>
                              <p:par>
                                <p:cTn fill="hold" grpId="0" id="24" nodeType="withEffect" presetClass="entr" presetID="21" presetSubtype="1">
                                  <p:stCondLst>
                                    <p:cond delay="750"/>
                                  </p:stCondLst>
                                  <p:childTnLst>
                                    <p:set>
                                      <p:cBhvr>
                                        <p:cTn dur="1" fill="hold" id="25">
                                          <p:stCondLst>
                                            <p:cond delay="0"/>
                                          </p:stCondLst>
                                        </p:cTn>
                                        <p:tgtEl>
                                          <p:spTgt spid="13"/>
                                        </p:tgtEl>
                                        <p:attrNameLst>
                                          <p:attrName>style.visibility</p:attrName>
                                        </p:attrNameLst>
                                      </p:cBhvr>
                                      <p:to>
                                        <p:strVal val="visible"/>
                                      </p:to>
                                    </p:set>
                                    <p:animEffect filter="wheel(1)" transition="in">
                                      <p:cBhvr>
                                        <p:cTn dur="1250" id="26"/>
                                        <p:tgtEl>
                                          <p:spTgt spid="13"/>
                                        </p:tgtEl>
                                      </p:cBhvr>
                                    </p:animEffect>
                                  </p:childTnLst>
                                </p:cTn>
                              </p:par>
                              <p:par>
                                <p:cTn fill="hold" grpId="0" id="27" nodeType="withEffect" presetClass="entr" presetID="14" presetSubtype="10">
                                  <p:stCondLst>
                                    <p:cond delay="750"/>
                                  </p:stCondLst>
                                  <p:childTnLst>
                                    <p:set>
                                      <p:cBhvr>
                                        <p:cTn dur="1" fill="hold" id="28">
                                          <p:stCondLst>
                                            <p:cond delay="0"/>
                                          </p:stCondLst>
                                        </p:cTn>
                                        <p:tgtEl>
                                          <p:spTgt spid="17"/>
                                        </p:tgtEl>
                                        <p:attrNameLst>
                                          <p:attrName>style.visibility</p:attrName>
                                        </p:attrNameLst>
                                      </p:cBhvr>
                                      <p:to>
                                        <p:strVal val="visible"/>
                                      </p:to>
                                    </p:set>
                                    <p:animEffect filter="randombar(horizontal)" transition="in">
                                      <p:cBhvr>
                                        <p:cTn dur="500" id="29"/>
                                        <p:tgtEl>
                                          <p:spTgt spid="17"/>
                                        </p:tgtEl>
                                      </p:cBhvr>
                                    </p:animEffect>
                                  </p:childTnLst>
                                </p:cTn>
                              </p:par>
                              <p:par>
                                <p:cTn fill="hold" id="30" nodeType="withEffect" presetClass="entr" presetID="10" presetSubtype="0">
                                  <p:stCondLst>
                                    <p:cond delay="0"/>
                                  </p:stCondLst>
                                  <p:childTnLst>
                                    <p:set>
                                      <p:cBhvr>
                                        <p:cTn dur="1" fill="hold" id="31">
                                          <p:stCondLst>
                                            <p:cond delay="0"/>
                                          </p:stCondLst>
                                        </p:cTn>
                                        <p:tgtEl>
                                          <p:spTgt spid="9"/>
                                        </p:tgtEl>
                                        <p:attrNameLst>
                                          <p:attrName>style.visibility</p:attrName>
                                        </p:attrNameLst>
                                      </p:cBhvr>
                                      <p:to>
                                        <p:strVal val="visible"/>
                                      </p:to>
                                    </p:set>
                                    <p:animEffect filter="fade" transition="in">
                                      <p:cBhvr>
                                        <p:cTn dur="750" id="32"/>
                                        <p:tgtEl>
                                          <p:spTgt spid="9"/>
                                        </p:tgtEl>
                                      </p:cBhvr>
                                    </p:animEffect>
                                  </p:childTnLst>
                                </p:cTn>
                              </p:par>
                              <p:par>
                                <p:cTn decel="50667" fill="hold" id="33" nodeType="withEffect" presetClass="path" presetID="42" presetSubtype="0">
                                  <p:stCondLst>
                                    <p:cond delay="0"/>
                                  </p:stCondLst>
                                  <p:childTnLst>
                                    <p:animMotion origin="layout" path="M 5E-06 -0.03981 L 5E-06 0.14815" pathEditMode="relative" ptsTypes="AA" rAng="0">
                                      <p:cBhvr>
                                        <p:cTn dur="750" fill="hold" id="34" spd="-100000"/>
                                        <p:tgtEl>
                                          <p:spTgt spid="9"/>
                                        </p:tgtEl>
                                        <p:attrNameLst>
                                          <p:attrName>ppt_x</p:attrName>
                                          <p:attrName>ppt_y</p:attrName>
                                        </p:attrNameLst>
                                      </p:cBhvr>
                                      <p:rCtr x="0" y="9398"/>
                                    </p:animMotion>
                                  </p:childTnLst>
                                </p:cTn>
                              </p:par>
                              <p:par>
                                <p:cTn decel="50667" fill="hold" id="35" nodeType="withEffect" presetClass="path" presetID="42" presetSubtype="0">
                                  <p:stCondLst>
                                    <p:cond delay="750"/>
                                  </p:stCondLst>
                                  <p:childTnLst>
                                    <p:animMotion origin="layout" path="M 5E-06 -0.03981 L 5E-06 -1.11111E-06" pathEditMode="relative" ptsTypes="AA" rAng="0">
                                      <p:cBhvr>
                                        <p:cTn dur="750" fill="hold" id="36"/>
                                        <p:tgtEl>
                                          <p:spTgt spid="9"/>
                                        </p:tgtEl>
                                        <p:attrNameLst>
                                          <p:attrName>ppt_x</p:attrName>
                                          <p:attrName>ppt_y</p:attrName>
                                        </p:attrNameLst>
                                      </p:cBhvr>
                                      <p:rCtr x="0" y="1991"/>
                                    </p:animMotion>
                                  </p:childTnLst>
                                </p:cTn>
                              </p:par>
                              <p:par>
                                <p:cTn fill="hold" id="37" nodeType="withEffect" presetClass="entr" presetID="10" presetSubtype="0">
                                  <p:stCondLst>
                                    <p:cond delay="250"/>
                                  </p:stCondLst>
                                  <p:childTnLst>
                                    <p:set>
                                      <p:cBhvr>
                                        <p:cTn dur="1" fill="hold" id="38">
                                          <p:stCondLst>
                                            <p:cond delay="0"/>
                                          </p:stCondLst>
                                        </p:cTn>
                                        <p:tgtEl>
                                          <p:spTgt spid="35"/>
                                        </p:tgtEl>
                                        <p:attrNameLst>
                                          <p:attrName>style.visibility</p:attrName>
                                        </p:attrNameLst>
                                      </p:cBhvr>
                                      <p:to>
                                        <p:strVal val="visible"/>
                                      </p:to>
                                    </p:set>
                                    <p:animEffect filter="fade" transition="in">
                                      <p:cBhvr>
                                        <p:cTn dur="750" id="39"/>
                                        <p:tgtEl>
                                          <p:spTgt spid="35"/>
                                        </p:tgtEl>
                                      </p:cBhvr>
                                    </p:animEffect>
                                  </p:childTnLst>
                                </p:cTn>
                              </p:par>
                              <p:par>
                                <p:cTn decel="50667" fill="hold" id="40" nodeType="withEffect" presetClass="path" presetID="42" presetSubtype="0">
                                  <p:stCondLst>
                                    <p:cond delay="250"/>
                                  </p:stCondLst>
                                  <p:childTnLst>
                                    <p:animMotion origin="layout" path="M 4.16667E-06 -0.03981 L 4.16667E-06 0.14815" pathEditMode="relative" ptsTypes="AA" rAng="0">
                                      <p:cBhvr>
                                        <p:cTn dur="750" fill="hold" id="41" spd="-100000"/>
                                        <p:tgtEl>
                                          <p:spTgt spid="35"/>
                                        </p:tgtEl>
                                        <p:attrNameLst>
                                          <p:attrName>ppt_x</p:attrName>
                                          <p:attrName>ppt_y</p:attrName>
                                        </p:attrNameLst>
                                      </p:cBhvr>
                                      <p:rCtr x="0" y="9398"/>
                                    </p:animMotion>
                                  </p:childTnLst>
                                </p:cTn>
                              </p:par>
                              <p:par>
                                <p:cTn decel="50667" fill="hold" id="42" nodeType="withEffect" presetClass="path" presetID="42" presetSubtype="0">
                                  <p:stCondLst>
                                    <p:cond delay="1000"/>
                                  </p:stCondLst>
                                  <p:childTnLst>
                                    <p:animMotion origin="layout" path="M 4.16667E-06 -0.03981 L 4.16667E-06 -1.11111E-06" pathEditMode="relative" ptsTypes="AA" rAng="0">
                                      <p:cBhvr>
                                        <p:cTn dur="750" fill="hold" id="43"/>
                                        <p:tgtEl>
                                          <p:spTgt spid="35"/>
                                        </p:tgtEl>
                                        <p:attrNameLst>
                                          <p:attrName>ppt_x</p:attrName>
                                          <p:attrName>ppt_y</p:attrName>
                                        </p:attrNameLst>
                                      </p:cBhvr>
                                      <p:rCtr x="0" y="1991"/>
                                    </p:animMotion>
                                  </p:childTnLst>
                                </p:cTn>
                              </p:par>
                              <p:par>
                                <p:cTn fill="hold" grpId="0" id="44" nodeType="withEffect" presetClass="entr" presetID="10" presetSubtype="0">
                                  <p:stCondLst>
                                    <p:cond delay="750"/>
                                  </p:stCondLst>
                                  <p:childTnLst>
                                    <p:set>
                                      <p:cBhvr>
                                        <p:cTn dur="1" fill="hold" id="45">
                                          <p:stCondLst>
                                            <p:cond delay="0"/>
                                          </p:stCondLst>
                                        </p:cTn>
                                        <p:tgtEl>
                                          <p:spTgt spid="8"/>
                                        </p:tgtEl>
                                        <p:attrNameLst>
                                          <p:attrName>style.visibility</p:attrName>
                                        </p:attrNameLst>
                                      </p:cBhvr>
                                      <p:to>
                                        <p:strVal val="visible"/>
                                      </p:to>
                                    </p:set>
                                    <p:animEffect filter="fade" transition="in">
                                      <p:cBhvr>
                                        <p:cTn dur="750" id="46"/>
                                        <p:tgtEl>
                                          <p:spTgt spid="8"/>
                                        </p:tgtEl>
                                      </p:cBhvr>
                                    </p:animEffect>
                                  </p:childTnLst>
                                </p:cTn>
                              </p:par>
                              <p:par>
                                <p:cTn decel="50667" fill="hold" grpId="1" id="47" nodeType="withEffect" presetClass="path" presetID="64" presetSubtype="0">
                                  <p:stCondLst>
                                    <p:cond delay="750"/>
                                  </p:stCondLst>
                                  <p:childTnLst>
                                    <p:animMotion origin="layout" path="M -4.16667E-07 0.06829 L -4.16667E-07 -3.7037E-07" pathEditMode="relative" ptsTypes="AA" rAng="0">
                                      <p:cBhvr>
                                        <p:cTn dur="750" fill="hold" id="48"/>
                                        <p:tgtEl>
                                          <p:spTgt spid="8"/>
                                        </p:tgtEl>
                                        <p:attrNameLst>
                                          <p:attrName>ppt_x</p:attrName>
                                          <p:attrName>ppt_y</p:attrName>
                                        </p:attrNameLst>
                                      </p:cBhvr>
                                      <p:rCtr x="0" y="-3426"/>
                                    </p:animMotion>
                                  </p:childTnLst>
                                </p:cTn>
                              </p:par>
                              <p:par>
                                <p:cTn fill="hold" id="49" nodeType="withEffect" presetClass="entr" presetID="10" presetSubtype="0">
                                  <p:stCondLst>
                                    <p:cond delay="750"/>
                                  </p:stCondLst>
                                  <p:childTnLst>
                                    <p:set>
                                      <p:cBhvr>
                                        <p:cTn dur="1" fill="hold" id="50">
                                          <p:stCondLst>
                                            <p:cond delay="0"/>
                                          </p:stCondLst>
                                        </p:cTn>
                                        <p:tgtEl>
                                          <p:spTgt spid="51"/>
                                        </p:tgtEl>
                                        <p:attrNameLst>
                                          <p:attrName>style.visibility</p:attrName>
                                        </p:attrNameLst>
                                      </p:cBhvr>
                                      <p:to>
                                        <p:strVal val="visible"/>
                                      </p:to>
                                    </p:set>
                                    <p:animEffect filter="fade" transition="in">
                                      <p:cBhvr>
                                        <p:cTn dur="500" id="51"/>
                                        <p:tgtEl>
                                          <p:spTgt spid="51"/>
                                        </p:tgtEl>
                                      </p:cBhvr>
                                    </p:animEffect>
                                  </p:childTnLst>
                                </p:cTn>
                              </p:par>
                              <p:par>
                                <p:cTn fill="hold" grpId="0" id="52" nodeType="withEffect" presetClass="entr" presetID="10" presetSubtype="0">
                                  <p:stCondLst>
                                    <p:cond delay="750"/>
                                  </p:stCondLst>
                                  <p:childTnLst>
                                    <p:set>
                                      <p:cBhvr>
                                        <p:cTn dur="1" fill="hold" id="53">
                                          <p:stCondLst>
                                            <p:cond delay="0"/>
                                          </p:stCondLst>
                                        </p:cTn>
                                        <p:tgtEl>
                                          <p:spTgt spid="49"/>
                                        </p:tgtEl>
                                        <p:attrNameLst>
                                          <p:attrName>style.visibility</p:attrName>
                                        </p:attrNameLst>
                                      </p:cBhvr>
                                      <p:to>
                                        <p:strVal val="visible"/>
                                      </p:to>
                                    </p:set>
                                    <p:animEffect filter="fade" transition="in">
                                      <p:cBhvr>
                                        <p:cTn dur="750" id="54"/>
                                        <p:tgtEl>
                                          <p:spTgt spid="49"/>
                                        </p:tgtEl>
                                      </p:cBhvr>
                                    </p:animEffect>
                                  </p:childTnLst>
                                </p:cTn>
                              </p:par>
                              <p:par>
                                <p:cTn decel="50000" fill="hold" grpId="1" id="55" nodeType="withEffect" presetClass="path" presetID="35" presetSubtype="0">
                                  <p:stCondLst>
                                    <p:cond delay="750"/>
                                  </p:stCondLst>
                                  <p:childTnLst>
                                    <p:animMotion origin="layout" path="M 0.05403 -3.7037E-07 L 4.375E-06 -3.7037E-07" pathEditMode="relative" ptsTypes="AA" rAng="0">
                                      <p:cBhvr>
                                        <p:cTn dur="750" fill="hold" id="56"/>
                                        <p:tgtEl>
                                          <p:spTgt spid="49"/>
                                        </p:tgtEl>
                                        <p:attrNameLst>
                                          <p:attrName>ppt_x</p:attrName>
                                          <p:attrName>ppt_y</p:attrName>
                                        </p:attrNameLst>
                                      </p:cBhvr>
                                      <p:rCtr x="-2708" y="0"/>
                                    </p:animMotion>
                                  </p:childTnLst>
                                </p:cTn>
                              </p:par>
                              <p:par>
                                <p:cTn fill="hold" grpId="0" id="57" nodeType="withEffect" presetClass="entr" presetID="10" presetSubtype="0">
                                  <p:stCondLst>
                                    <p:cond delay="1250"/>
                                  </p:stCondLst>
                                  <p:childTnLst>
                                    <p:set>
                                      <p:cBhvr>
                                        <p:cTn dur="1" fill="hold" id="58">
                                          <p:stCondLst>
                                            <p:cond delay="0"/>
                                          </p:stCondLst>
                                        </p:cTn>
                                        <p:tgtEl>
                                          <p:spTgt spid="50"/>
                                        </p:tgtEl>
                                        <p:attrNameLst>
                                          <p:attrName>style.visibility</p:attrName>
                                        </p:attrNameLst>
                                      </p:cBhvr>
                                      <p:to>
                                        <p:strVal val="visible"/>
                                      </p:to>
                                    </p:set>
                                    <p:animEffect filter="fade" transition="in">
                                      <p:cBhvr>
                                        <p:cTn dur="750" id="59"/>
                                        <p:tgtEl>
                                          <p:spTgt spid="50"/>
                                        </p:tgtEl>
                                      </p:cBhvr>
                                    </p:animEffect>
                                  </p:childTnLst>
                                </p:cTn>
                              </p:par>
                              <p:par>
                                <p:cTn fill="hold" grpId="0" id="60" nodeType="withEffect" presetClass="entr" presetID="53" presetSubtype="0">
                                  <p:stCondLst>
                                    <p:cond delay="750"/>
                                  </p:stCondLst>
                                  <p:childTnLst>
                                    <p:set>
                                      <p:cBhvr>
                                        <p:cTn dur="1" fill="hold" id="61">
                                          <p:stCondLst>
                                            <p:cond delay="0"/>
                                          </p:stCondLst>
                                        </p:cTn>
                                        <p:tgtEl>
                                          <p:spTgt spid="52"/>
                                        </p:tgtEl>
                                        <p:attrNameLst>
                                          <p:attrName>style.visibility</p:attrName>
                                        </p:attrNameLst>
                                      </p:cBhvr>
                                      <p:to>
                                        <p:strVal val="visible"/>
                                      </p:to>
                                    </p:set>
                                    <p:anim calcmode="lin" valueType="num">
                                      <p:cBhvr>
                                        <p:cTn dur="750" fill="hold" id="62"/>
                                        <p:tgtEl>
                                          <p:spTgt spid="52"/>
                                        </p:tgtEl>
                                        <p:attrNameLst>
                                          <p:attrName>ppt_w</p:attrName>
                                        </p:attrNameLst>
                                      </p:cBhvr>
                                      <p:tavLst>
                                        <p:tav tm="0">
                                          <p:val>
                                            <p:fltVal val="0"/>
                                          </p:val>
                                        </p:tav>
                                        <p:tav tm="100000">
                                          <p:val>
                                            <p:strVal val="#ppt_w"/>
                                          </p:val>
                                        </p:tav>
                                      </p:tavLst>
                                    </p:anim>
                                    <p:anim calcmode="lin" valueType="num">
                                      <p:cBhvr>
                                        <p:cTn dur="750" fill="hold" id="63"/>
                                        <p:tgtEl>
                                          <p:spTgt spid="52"/>
                                        </p:tgtEl>
                                        <p:attrNameLst>
                                          <p:attrName>ppt_h</p:attrName>
                                        </p:attrNameLst>
                                      </p:cBhvr>
                                      <p:tavLst>
                                        <p:tav tm="0">
                                          <p:val>
                                            <p:fltVal val="0"/>
                                          </p:val>
                                        </p:tav>
                                        <p:tav tm="100000">
                                          <p:val>
                                            <p:strVal val="#ppt_h"/>
                                          </p:val>
                                        </p:tav>
                                      </p:tavLst>
                                    </p:anim>
                                    <p:animEffect filter="fade" transition="in">
                                      <p:cBhvr>
                                        <p:cTn dur="750" id="64"/>
                                        <p:tgtEl>
                                          <p:spTgt spid="52"/>
                                        </p:tgtEl>
                                      </p:cBhvr>
                                    </p:animEffect>
                                  </p:childTnLst>
                                </p:cTn>
                              </p:par>
                              <p:par>
                                <p:cTn fill="hold" id="65" nodeType="withEffect" presetClass="entr" presetID="10" presetSubtype="0">
                                  <p:stCondLst>
                                    <p:cond delay="750"/>
                                  </p:stCondLst>
                                  <p:childTnLst>
                                    <p:set>
                                      <p:cBhvr>
                                        <p:cTn dur="1" fill="hold" id="66">
                                          <p:stCondLst>
                                            <p:cond delay="0"/>
                                          </p:stCondLst>
                                        </p:cTn>
                                        <p:tgtEl>
                                          <p:spTgt spid="45"/>
                                        </p:tgtEl>
                                        <p:attrNameLst>
                                          <p:attrName>style.visibility</p:attrName>
                                        </p:attrNameLst>
                                      </p:cBhvr>
                                      <p:to>
                                        <p:strVal val="visible"/>
                                      </p:to>
                                    </p:set>
                                    <p:animEffect filter="fade" transition="in">
                                      <p:cBhvr>
                                        <p:cTn dur="500" id="67"/>
                                        <p:tgtEl>
                                          <p:spTgt spid="45"/>
                                        </p:tgtEl>
                                      </p:cBhvr>
                                    </p:animEffect>
                                  </p:childTnLst>
                                </p:cTn>
                              </p:par>
                              <p:par>
                                <p:cTn fill="hold" grpId="0" id="68" nodeType="withEffect" presetClass="entr" presetID="53" presetSubtype="0">
                                  <p:stCondLst>
                                    <p:cond delay="750"/>
                                  </p:stCondLst>
                                  <p:childTnLst>
                                    <p:set>
                                      <p:cBhvr>
                                        <p:cTn dur="1" fill="hold" id="69">
                                          <p:stCondLst>
                                            <p:cond delay="0"/>
                                          </p:stCondLst>
                                        </p:cTn>
                                        <p:tgtEl>
                                          <p:spTgt spid="41"/>
                                        </p:tgtEl>
                                        <p:attrNameLst>
                                          <p:attrName>style.visibility</p:attrName>
                                        </p:attrNameLst>
                                      </p:cBhvr>
                                      <p:to>
                                        <p:strVal val="visible"/>
                                      </p:to>
                                    </p:set>
                                    <p:anim calcmode="lin" valueType="num">
                                      <p:cBhvr>
                                        <p:cTn dur="750" fill="hold" id="70"/>
                                        <p:tgtEl>
                                          <p:spTgt spid="41"/>
                                        </p:tgtEl>
                                        <p:attrNameLst>
                                          <p:attrName>ppt_w</p:attrName>
                                        </p:attrNameLst>
                                      </p:cBhvr>
                                      <p:tavLst>
                                        <p:tav tm="0">
                                          <p:val>
                                            <p:fltVal val="0"/>
                                          </p:val>
                                        </p:tav>
                                        <p:tav tm="100000">
                                          <p:val>
                                            <p:strVal val="#ppt_w"/>
                                          </p:val>
                                        </p:tav>
                                      </p:tavLst>
                                    </p:anim>
                                    <p:anim calcmode="lin" valueType="num">
                                      <p:cBhvr>
                                        <p:cTn dur="750" fill="hold" id="71"/>
                                        <p:tgtEl>
                                          <p:spTgt spid="41"/>
                                        </p:tgtEl>
                                        <p:attrNameLst>
                                          <p:attrName>ppt_h</p:attrName>
                                        </p:attrNameLst>
                                      </p:cBhvr>
                                      <p:tavLst>
                                        <p:tav tm="0">
                                          <p:val>
                                            <p:fltVal val="0"/>
                                          </p:val>
                                        </p:tav>
                                        <p:tav tm="100000">
                                          <p:val>
                                            <p:strVal val="#ppt_h"/>
                                          </p:val>
                                        </p:tav>
                                      </p:tavLst>
                                    </p:anim>
                                    <p:animEffect filter="fade" transition="in">
                                      <p:cBhvr>
                                        <p:cTn dur="750" id="72"/>
                                        <p:tgtEl>
                                          <p:spTgt spid="41"/>
                                        </p:tgtEl>
                                      </p:cBhvr>
                                    </p:animEffect>
                                  </p:childTnLst>
                                </p:cTn>
                              </p:par>
                              <p:par>
                                <p:cTn fill="hold" grpId="0" id="73" nodeType="withEffect" presetClass="entr" presetID="10" presetSubtype="0">
                                  <p:stCondLst>
                                    <p:cond delay="750"/>
                                  </p:stCondLst>
                                  <p:childTnLst>
                                    <p:set>
                                      <p:cBhvr>
                                        <p:cTn dur="1" fill="hold" id="74">
                                          <p:stCondLst>
                                            <p:cond delay="0"/>
                                          </p:stCondLst>
                                        </p:cTn>
                                        <p:tgtEl>
                                          <p:spTgt spid="43"/>
                                        </p:tgtEl>
                                        <p:attrNameLst>
                                          <p:attrName>style.visibility</p:attrName>
                                        </p:attrNameLst>
                                      </p:cBhvr>
                                      <p:to>
                                        <p:strVal val="visible"/>
                                      </p:to>
                                    </p:set>
                                    <p:animEffect filter="fade" transition="in">
                                      <p:cBhvr>
                                        <p:cTn dur="750" id="75"/>
                                        <p:tgtEl>
                                          <p:spTgt spid="43"/>
                                        </p:tgtEl>
                                      </p:cBhvr>
                                    </p:animEffect>
                                  </p:childTnLst>
                                </p:cTn>
                              </p:par>
                              <p:par>
                                <p:cTn decel="50000" fill="hold" grpId="1" id="76" nodeType="withEffect" presetClass="path" presetID="35" presetSubtype="0">
                                  <p:stCondLst>
                                    <p:cond delay="750"/>
                                  </p:stCondLst>
                                  <p:childTnLst>
                                    <p:animMotion origin="layout" path="M 0.05404 -3.7037E-07 L 5E-06 -3.7037E-07" pathEditMode="relative" ptsTypes="AA" rAng="0">
                                      <p:cBhvr>
                                        <p:cTn dur="750" fill="hold" id="77"/>
                                        <p:tgtEl>
                                          <p:spTgt spid="43"/>
                                        </p:tgtEl>
                                        <p:attrNameLst>
                                          <p:attrName>ppt_x</p:attrName>
                                          <p:attrName>ppt_y</p:attrName>
                                        </p:attrNameLst>
                                      </p:cBhvr>
                                      <p:rCtr x="-2708" y="0"/>
                                    </p:animMotion>
                                  </p:childTnLst>
                                </p:cTn>
                              </p:par>
                              <p:par>
                                <p:cTn fill="hold" grpId="0" id="78" nodeType="withEffect" presetClass="entr" presetID="10" presetSubtype="0">
                                  <p:stCondLst>
                                    <p:cond delay="1250"/>
                                  </p:stCondLst>
                                  <p:childTnLst>
                                    <p:set>
                                      <p:cBhvr>
                                        <p:cTn dur="1" fill="hold" id="79">
                                          <p:stCondLst>
                                            <p:cond delay="0"/>
                                          </p:stCondLst>
                                        </p:cTn>
                                        <p:tgtEl>
                                          <p:spTgt spid="44"/>
                                        </p:tgtEl>
                                        <p:attrNameLst>
                                          <p:attrName>style.visibility</p:attrName>
                                        </p:attrNameLst>
                                      </p:cBhvr>
                                      <p:to>
                                        <p:strVal val="visible"/>
                                      </p:to>
                                    </p:set>
                                    <p:animEffect filter="fade" transition="in">
                                      <p:cBhvr>
                                        <p:cTn dur="750" id="80"/>
                                        <p:tgtEl>
                                          <p:spTgt spid="44"/>
                                        </p:tgtEl>
                                      </p:cBhvr>
                                    </p:animEffect>
                                  </p:childTnLst>
                                </p:cTn>
                              </p:par>
                              <p:par>
                                <p:cTn fill="hold" id="81" nodeType="withEffect" presetClass="entr" presetID="10" presetSubtype="0">
                                  <p:stCondLst>
                                    <p:cond delay="1250"/>
                                  </p:stCondLst>
                                  <p:childTnLst>
                                    <p:set>
                                      <p:cBhvr>
                                        <p:cTn dur="1" fill="hold" id="82">
                                          <p:stCondLst>
                                            <p:cond delay="0"/>
                                          </p:stCondLst>
                                        </p:cTn>
                                        <p:tgtEl>
                                          <p:spTgt spid="38"/>
                                        </p:tgtEl>
                                        <p:attrNameLst>
                                          <p:attrName>style.visibility</p:attrName>
                                        </p:attrNameLst>
                                      </p:cBhvr>
                                      <p:to>
                                        <p:strVal val="visible"/>
                                      </p:to>
                                    </p:set>
                                    <p:animEffect filter="fade" transition="in">
                                      <p:cBhvr>
                                        <p:cTn dur="750" id="83"/>
                                        <p:tgtEl>
                                          <p:spTgt spid="38"/>
                                        </p:tgtEl>
                                      </p:cBhvr>
                                    </p:animEffect>
                                  </p:childTnLst>
                                </p:cTn>
                              </p:par>
                              <p:par>
                                <p:cTn decel="50000" fill="hold" id="84" nodeType="withEffect" presetClass="path" presetID="35" presetSubtype="0">
                                  <p:stCondLst>
                                    <p:cond delay="1250"/>
                                  </p:stCondLst>
                                  <p:childTnLst>
                                    <p:animMotion origin="layout" path="M -0.05131 -1.48148E-06 L 3.33333E-06 -1.48148E-06" pathEditMode="relative" ptsTypes="AA" rAng="0">
                                      <p:cBhvr>
                                        <p:cTn dur="750" fill="hold" id="85"/>
                                        <p:tgtEl>
                                          <p:spTgt spid="38"/>
                                        </p:tgtEl>
                                        <p:attrNameLst>
                                          <p:attrName>ppt_x</p:attrName>
                                          <p:attrName>ppt_y</p:attrName>
                                        </p:attrNameLst>
                                      </p:cBhvr>
                                      <p:rCtr x="2565" y="0"/>
                                    </p:animMotion>
                                  </p:childTnLst>
                                </p:cTn>
                              </p:par>
                              <p:par>
                                <p:cTn fill="hold" id="86" nodeType="withEffect" presetClass="entr" presetID="10" presetSubtype="0">
                                  <p:stCondLst>
                                    <p:cond delay="1750"/>
                                  </p:stCondLst>
                                  <p:childTnLst>
                                    <p:set>
                                      <p:cBhvr>
                                        <p:cTn dur="1" fill="hold" id="87">
                                          <p:stCondLst>
                                            <p:cond delay="0"/>
                                          </p:stCondLst>
                                        </p:cTn>
                                        <p:tgtEl>
                                          <p:spTgt spid="12"/>
                                        </p:tgtEl>
                                        <p:attrNameLst>
                                          <p:attrName>style.visibility</p:attrName>
                                        </p:attrNameLst>
                                      </p:cBhvr>
                                      <p:to>
                                        <p:strVal val="visible"/>
                                      </p:to>
                                    </p:set>
                                    <p:animEffect filter="fade" transition="in">
                                      <p:cBhvr>
                                        <p:cTn dur="750" id="88"/>
                                        <p:tgtEl>
                                          <p:spTgt spid="12"/>
                                        </p:tgtEl>
                                      </p:cBhvr>
                                    </p:animEffect>
                                  </p:childTnLst>
                                </p:cTn>
                              </p:par>
                              <p:par>
                                <p:cTn decel="50000" fill="hold" id="89" nodeType="withEffect" presetClass="path" presetID="63" presetSubtype="0">
                                  <p:stCondLst>
                                    <p:cond delay="1750"/>
                                  </p:stCondLst>
                                  <p:childTnLst>
                                    <p:animMotion origin="layout" path="M -0.01562 4.81481E-06 L 0.11081 4.81481E-06" pathEditMode="relative" ptsTypes="AA" rAng="0">
                                      <p:cBhvr>
                                        <p:cTn dur="750" fill="hold" id="90" spd="-100000"/>
                                        <p:tgtEl>
                                          <p:spTgt spid="12"/>
                                        </p:tgtEl>
                                        <p:attrNameLst>
                                          <p:attrName>ppt_x</p:attrName>
                                          <p:attrName>ppt_y</p:attrName>
                                        </p:attrNameLst>
                                      </p:cBhvr>
                                      <p:rCtr x="6315" y="0"/>
                                    </p:animMotion>
                                  </p:childTnLst>
                                </p:cTn>
                              </p:par>
                              <p:par>
                                <p:cTn decel="50000" fill="hold" id="91" nodeType="withEffect" presetClass="path" presetID="35" presetSubtype="0">
                                  <p:stCondLst>
                                    <p:cond delay="2500"/>
                                  </p:stCondLst>
                                  <p:childTnLst>
                                    <p:animMotion origin="layout" path="M -0.01562 4.81481E-06 L 0 4.81481E-06" pathEditMode="relative" ptsTypes="AA" rAng="0">
                                      <p:cBhvr>
                                        <p:cTn dur="750" fill="hold" id="92"/>
                                        <p:tgtEl>
                                          <p:spTgt spid="12"/>
                                        </p:tgtEl>
                                        <p:attrNameLst>
                                          <p:attrName>ppt_x</p:attrName>
                                          <p:attrName>ppt_y</p:attrName>
                                        </p:attrNameLst>
                                      </p:cBhvr>
                                      <p:rCtr x="781" y="0"/>
                                    </p:animMotion>
                                  </p:childTnLst>
                                </p:cTn>
                              </p:par>
                              <p:par>
                                <p:cTn fill="hold" grpId="0" id="93" nodeType="withEffect" presetClass="entr" presetID="53" presetSubtype="0">
                                  <p:stCondLst>
                                    <p:cond delay="2500"/>
                                  </p:stCondLst>
                                  <p:childTnLst>
                                    <p:set>
                                      <p:cBhvr>
                                        <p:cTn dur="1" fill="hold" id="94">
                                          <p:stCondLst>
                                            <p:cond delay="0"/>
                                          </p:stCondLst>
                                        </p:cTn>
                                        <p:tgtEl>
                                          <p:spTgt spid="42"/>
                                        </p:tgtEl>
                                        <p:attrNameLst>
                                          <p:attrName>style.visibility</p:attrName>
                                        </p:attrNameLst>
                                      </p:cBhvr>
                                      <p:to>
                                        <p:strVal val="visible"/>
                                      </p:to>
                                    </p:set>
                                    <p:anim calcmode="lin" valueType="num">
                                      <p:cBhvr>
                                        <p:cTn dur="750" fill="hold" id="95"/>
                                        <p:tgtEl>
                                          <p:spTgt spid="42"/>
                                        </p:tgtEl>
                                        <p:attrNameLst>
                                          <p:attrName>ppt_w</p:attrName>
                                        </p:attrNameLst>
                                      </p:cBhvr>
                                      <p:tavLst>
                                        <p:tav tm="0">
                                          <p:val>
                                            <p:fltVal val="0"/>
                                          </p:val>
                                        </p:tav>
                                        <p:tav tm="100000">
                                          <p:val>
                                            <p:strVal val="#ppt_w"/>
                                          </p:val>
                                        </p:tav>
                                      </p:tavLst>
                                    </p:anim>
                                    <p:anim calcmode="lin" valueType="num">
                                      <p:cBhvr>
                                        <p:cTn dur="750" fill="hold" id="96"/>
                                        <p:tgtEl>
                                          <p:spTgt spid="42"/>
                                        </p:tgtEl>
                                        <p:attrNameLst>
                                          <p:attrName>ppt_h</p:attrName>
                                        </p:attrNameLst>
                                      </p:cBhvr>
                                      <p:tavLst>
                                        <p:tav tm="0">
                                          <p:val>
                                            <p:fltVal val="0"/>
                                          </p:val>
                                        </p:tav>
                                        <p:tav tm="100000">
                                          <p:val>
                                            <p:strVal val="#ppt_h"/>
                                          </p:val>
                                        </p:tav>
                                      </p:tavLst>
                                    </p:anim>
                                    <p:animEffect filter="fade" transition="in">
                                      <p:cBhvr>
                                        <p:cTn dur="750" id="97"/>
                                        <p:tgtEl>
                                          <p:spTgt spid="42"/>
                                        </p:tgtEl>
                                      </p:cBhvr>
                                    </p:animEffect>
                                  </p:childTnLst>
                                </p:cTn>
                              </p:par>
                              <p:par>
                                <p:cTn fill="hold" id="98" nodeType="withEffect" presetClass="entr" presetID="10" presetSubtype="0">
                                  <p:stCondLst>
                                    <p:cond delay="2500"/>
                                  </p:stCondLst>
                                  <p:childTnLst>
                                    <p:set>
                                      <p:cBhvr>
                                        <p:cTn dur="1" fill="hold" id="99">
                                          <p:stCondLst>
                                            <p:cond delay="0"/>
                                          </p:stCondLst>
                                        </p:cTn>
                                        <p:tgtEl>
                                          <p:spTgt spid="48"/>
                                        </p:tgtEl>
                                        <p:attrNameLst>
                                          <p:attrName>style.visibility</p:attrName>
                                        </p:attrNameLst>
                                      </p:cBhvr>
                                      <p:to>
                                        <p:strVal val="visible"/>
                                      </p:to>
                                    </p:set>
                                    <p:animEffect filter="fade" transition="in">
                                      <p:cBhvr>
                                        <p:cTn dur="500" id="100"/>
                                        <p:tgtEl>
                                          <p:spTgt spid="48"/>
                                        </p:tgtEl>
                                      </p:cBhvr>
                                    </p:animEffect>
                                  </p:childTnLst>
                                </p:cTn>
                              </p:par>
                              <p:par>
                                <p:cTn fill="hold" grpId="0" id="101" nodeType="withEffect" presetClass="entr" presetID="10" presetSubtype="0">
                                  <p:stCondLst>
                                    <p:cond delay="2500"/>
                                  </p:stCondLst>
                                  <p:childTnLst>
                                    <p:set>
                                      <p:cBhvr>
                                        <p:cTn dur="1" fill="hold" id="102">
                                          <p:stCondLst>
                                            <p:cond delay="0"/>
                                          </p:stCondLst>
                                        </p:cTn>
                                        <p:tgtEl>
                                          <p:spTgt spid="46"/>
                                        </p:tgtEl>
                                        <p:attrNameLst>
                                          <p:attrName>style.visibility</p:attrName>
                                        </p:attrNameLst>
                                      </p:cBhvr>
                                      <p:to>
                                        <p:strVal val="visible"/>
                                      </p:to>
                                    </p:set>
                                    <p:animEffect filter="fade" transition="in">
                                      <p:cBhvr>
                                        <p:cTn dur="750" id="103"/>
                                        <p:tgtEl>
                                          <p:spTgt spid="46"/>
                                        </p:tgtEl>
                                      </p:cBhvr>
                                    </p:animEffect>
                                  </p:childTnLst>
                                </p:cTn>
                              </p:par>
                              <p:par>
                                <p:cTn decel="50000" fill="hold" grpId="1" id="104" nodeType="withEffect" presetClass="path" presetID="35" presetSubtype="0">
                                  <p:stCondLst>
                                    <p:cond delay="2500"/>
                                  </p:stCondLst>
                                  <p:childTnLst>
                                    <p:animMotion origin="layout" path="M 0.05404 -1.11111E-06 L 2.08333E-07 -1.11111E-06" pathEditMode="relative" ptsTypes="AA" rAng="0">
                                      <p:cBhvr>
                                        <p:cTn dur="750" fill="hold" id="105"/>
                                        <p:tgtEl>
                                          <p:spTgt spid="46"/>
                                        </p:tgtEl>
                                        <p:attrNameLst>
                                          <p:attrName>ppt_x</p:attrName>
                                          <p:attrName>ppt_y</p:attrName>
                                        </p:attrNameLst>
                                      </p:cBhvr>
                                      <p:rCtr x="-2708" y="0"/>
                                    </p:animMotion>
                                  </p:childTnLst>
                                </p:cTn>
                              </p:par>
                              <p:par>
                                <p:cTn fill="hold" grpId="0" id="106" nodeType="withEffect" presetClass="entr" presetID="10" presetSubtype="0">
                                  <p:stCondLst>
                                    <p:cond delay="3000"/>
                                  </p:stCondLst>
                                  <p:childTnLst>
                                    <p:set>
                                      <p:cBhvr>
                                        <p:cTn dur="1" fill="hold" id="107">
                                          <p:stCondLst>
                                            <p:cond delay="0"/>
                                          </p:stCondLst>
                                        </p:cTn>
                                        <p:tgtEl>
                                          <p:spTgt spid="47"/>
                                        </p:tgtEl>
                                        <p:attrNameLst>
                                          <p:attrName>style.visibility</p:attrName>
                                        </p:attrNameLst>
                                      </p:cBhvr>
                                      <p:to>
                                        <p:strVal val="visible"/>
                                      </p:to>
                                    </p:set>
                                    <p:animEffect filter="fade" transition="in">
                                      <p:cBhvr>
                                        <p:cTn dur="750" id="108"/>
                                        <p:tgtEl>
                                          <p:spTgt spid="4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13"/>
      <p:bldP grpId="0" spid="14"/>
      <p:bldP grpId="1" spid="14"/>
      <p:bldP grpId="0" spid="15"/>
      <p:bldP grpId="0" spid="16"/>
      <p:bldP grpId="1" spid="16"/>
      <p:bldP grpId="0" spid="17"/>
      <p:bldP grpId="0" spid="8"/>
      <p:bldP grpId="1" spid="8"/>
      <p:bldP grpId="0" spid="41"/>
      <p:bldP grpId="0" spid="42"/>
      <p:bldP grpId="0" spid="43"/>
      <p:bldP grpId="1" spid="43"/>
      <p:bldP grpId="0" spid="44"/>
      <p:bldP grpId="0" spid="46"/>
      <p:bldP grpId="1" spid="46"/>
      <p:bldP grpId="0" spid="47"/>
      <p:bldP grpId="0" spid="49"/>
      <p:bldP grpId="1" spid="49"/>
      <p:bldP grpId="0" spid="50"/>
      <p:bldP grpId="0" spid="52"/>
    </p:bldLst>
  </p:timing>
</p:sld>
</file>

<file path=ppt/slides/slide2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MH_SubTitle_1">
            <a:extLst>
              <a:ext uri="{FF2B5EF4-FFF2-40B4-BE49-F238E27FC236}">
                <a16:creationId xmlns:a16="http://schemas.microsoft.com/office/drawing/2014/main" id="{531C6404-CB49-4754-8EC8-2289594FE152}"/>
              </a:ext>
            </a:extLst>
          </p:cNvPr>
          <p:cNvSpPr txBox="1"/>
          <p:nvPr>
            <p:custDataLst>
              <p:tags r:id="rId2"/>
            </p:custDataLst>
          </p:nvPr>
        </p:nvSpPr>
        <p:spPr>
          <a:xfrm>
            <a:off x="1736142" y="426067"/>
            <a:ext cx="2181164" cy="365760"/>
          </a:xfrm>
          <a:prstGeom prst="rect">
            <a:avLst/>
          </a:prstGeom>
          <a:noFill/>
        </p:spPr>
        <p:txBody>
          <a:bodyPr anchor="ctr" bIns="0" lIns="0" rIns="0" tIns="0" wrap="square">
            <a:spAutoFit/>
          </a:bodyPr>
          <a:lstStyle/>
          <a:p>
            <a:r>
              <a:rPr altLang="en-US" lang="zh-CN" sz="2400">
                <a:latin typeface="+mn-ea"/>
                <a:sym charset="0" panose="020b0604020202020204" pitchFamily="34" typeface="Arial"/>
              </a:rPr>
              <a:t>未来发展规划</a:t>
            </a:r>
          </a:p>
        </p:txBody>
      </p:sp>
      <p:sp>
        <p:nvSpPr>
          <p:cNvPr id="13" name="矩形: 圆角 12">
            <a:extLst>
              <a:ext uri="{FF2B5EF4-FFF2-40B4-BE49-F238E27FC236}">
                <a16:creationId xmlns:a16="http://schemas.microsoft.com/office/drawing/2014/main" id="{41CFE322-8C56-4FB1-AEAC-F9A18ED58863}"/>
              </a:ext>
            </a:extLst>
          </p:cNvPr>
          <p:cNvSpPr/>
          <p:nvPr/>
        </p:nvSpPr>
        <p:spPr>
          <a:xfrm>
            <a:off x="500702" y="238527"/>
            <a:ext cx="383554" cy="764827"/>
          </a:xfrm>
          <a:prstGeom prst="roundRect">
            <a:avLst>
              <a:gd fmla="val 50000" name="adj"/>
            </a:avLst>
          </a:prstGeom>
          <a:noFill/>
          <a:ln w="57150">
            <a:gradFill flip="none" rotWithShape="1">
              <a:gsLst>
                <a:gs pos="0">
                  <a:schemeClr val="bg1"/>
                </a:gs>
                <a:gs pos="74000">
                  <a:schemeClr val="bg1">
                    <a:alpha val="0"/>
                  </a:schemeClr>
                </a:gs>
              </a:gsLst>
              <a:lin ang="27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cs typeface="+mn-ea"/>
              <a:sym typeface="+mn-lt"/>
            </a:endParaRPr>
          </a:p>
        </p:txBody>
      </p:sp>
      <p:sp>
        <p:nvSpPr>
          <p:cNvPr id="14" name="矩形: 圆角 13">
            <a:extLst>
              <a:ext uri="{FF2B5EF4-FFF2-40B4-BE49-F238E27FC236}">
                <a16:creationId xmlns:a16="http://schemas.microsoft.com/office/drawing/2014/main" id="{3EA020CC-5CD9-43A9-808E-D8BFAE55F43A}"/>
              </a:ext>
            </a:extLst>
          </p:cNvPr>
          <p:cNvSpPr/>
          <p:nvPr/>
        </p:nvSpPr>
        <p:spPr>
          <a:xfrm>
            <a:off x="546270" y="308177"/>
            <a:ext cx="278203" cy="642091"/>
          </a:xfrm>
          <a:prstGeom prst="roundRect">
            <a:avLst>
              <a:gd fmla="val 50000" name="adj"/>
            </a:avLst>
          </a:prstGeom>
          <a:noFill/>
          <a:ln w="19050">
            <a:solidFill>
              <a:schemeClr val="bg1">
                <a:alpha val="67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cs typeface="+mn-ea"/>
              <a:sym typeface="+mn-lt"/>
            </a:endParaRPr>
          </a:p>
        </p:txBody>
      </p:sp>
      <p:sp>
        <p:nvSpPr>
          <p:cNvPr id="15" name="矩形: 圆角 14">
            <a:extLst>
              <a:ext uri="{FF2B5EF4-FFF2-40B4-BE49-F238E27FC236}">
                <a16:creationId xmlns:a16="http://schemas.microsoft.com/office/drawing/2014/main" id="{55C95D34-5B37-4587-89CA-ACC5A2E61EA5}"/>
              </a:ext>
            </a:extLst>
          </p:cNvPr>
          <p:cNvSpPr/>
          <p:nvPr/>
        </p:nvSpPr>
        <p:spPr>
          <a:xfrm>
            <a:off x="588300" y="367456"/>
            <a:ext cx="181031" cy="537629"/>
          </a:xfrm>
          <a:prstGeom prst="roundRect">
            <a:avLst>
              <a:gd fmla="val 50000" name="adj"/>
            </a:avLst>
          </a:prstGeom>
          <a:noFill/>
          <a:ln w="19050">
            <a:solidFill>
              <a:schemeClr val="bg1">
                <a:alpha val="56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cs typeface="+mn-ea"/>
              <a:sym typeface="+mn-lt"/>
            </a:endParaRPr>
          </a:p>
        </p:txBody>
      </p:sp>
      <p:sp>
        <p:nvSpPr>
          <p:cNvPr id="16" name="矩形: 圆角 15">
            <a:extLst>
              <a:ext uri="{FF2B5EF4-FFF2-40B4-BE49-F238E27FC236}">
                <a16:creationId xmlns:a16="http://schemas.microsoft.com/office/drawing/2014/main" id="{F0460AEC-921B-4BA3-B6A7-F727A8FAC0FD}"/>
              </a:ext>
            </a:extLst>
          </p:cNvPr>
          <p:cNvSpPr/>
          <p:nvPr/>
        </p:nvSpPr>
        <p:spPr>
          <a:xfrm>
            <a:off x="627038" y="424281"/>
            <a:ext cx="91469" cy="437489"/>
          </a:xfrm>
          <a:prstGeom prst="roundRect">
            <a:avLst>
              <a:gd fmla="val 50000" name="adj"/>
            </a:avLst>
          </a:prstGeom>
          <a:noFill/>
          <a:ln w="19050">
            <a:solidFill>
              <a:schemeClr val="bg1">
                <a:alpha val="34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cs typeface="+mn-ea"/>
              <a:sym typeface="+mn-lt"/>
            </a:endParaRPr>
          </a:p>
        </p:txBody>
      </p:sp>
      <p:sp>
        <p:nvSpPr>
          <p:cNvPr id="17" name="文本框 16">
            <a:extLst>
              <a:ext uri="{FF2B5EF4-FFF2-40B4-BE49-F238E27FC236}">
                <a16:creationId xmlns:a16="http://schemas.microsoft.com/office/drawing/2014/main" id="{6DA7CD1E-08DE-4CFF-8B0C-38DF15E79827}"/>
              </a:ext>
            </a:extLst>
          </p:cNvPr>
          <p:cNvSpPr txBox="1"/>
          <p:nvPr/>
        </p:nvSpPr>
        <p:spPr>
          <a:xfrm>
            <a:off x="769331" y="-63500"/>
            <a:ext cx="415132" cy="1188720"/>
          </a:xfrm>
          <a:prstGeom prst="rect">
            <a:avLst/>
          </a:prstGeom>
          <a:noFill/>
        </p:spPr>
        <p:txBody>
          <a:bodyPr rtlCol="0" wrap="square">
            <a:spAutoFit/>
          </a:bodyPr>
          <a:lstStyle/>
          <a:p>
            <a:r>
              <a:rPr altLang="zh-CN" lang="en-US" sz="7200">
                <a:gradFill flip="none" rotWithShape="1">
                  <a:gsLst>
                    <a:gs pos="0">
                      <a:schemeClr val="bg1"/>
                    </a:gs>
                    <a:gs pos="100000">
                      <a:schemeClr val="bg1">
                        <a:shade val="100000"/>
                        <a:satMod val="115000"/>
                        <a:alpha val="0"/>
                      </a:schemeClr>
                    </a:gs>
                  </a:gsLst>
                  <a:lin ang="0" scaled="1"/>
                </a:gradFill>
                <a:latin charset="0" panose="020b0502040204020203" pitchFamily="34" typeface="Bahnschrift Light"/>
                <a:ea charset="-122" panose="02010600010101010101" pitchFamily="2" typeface="Aa润行体 (非商业使用)"/>
              </a:rPr>
              <a:t>4</a:t>
            </a:r>
          </a:p>
        </p:txBody>
      </p:sp>
      <p:grpSp>
        <p:nvGrpSpPr>
          <p:cNvPr id="8" name="组合 7">
            <a:extLst>
              <a:ext uri="{FF2B5EF4-FFF2-40B4-BE49-F238E27FC236}">
                <a16:creationId xmlns:a16="http://schemas.microsoft.com/office/drawing/2014/main" id="{075E9D3B-3059-4E91-A9FA-879DB9DDC599}"/>
              </a:ext>
            </a:extLst>
          </p:cNvPr>
          <p:cNvGrpSpPr/>
          <p:nvPr/>
        </p:nvGrpSpPr>
        <p:grpSpPr>
          <a:xfrm>
            <a:off x="1426306" y="2001701"/>
            <a:ext cx="9134475" cy="2448716"/>
            <a:chOff x="1317625" y="1873813"/>
            <a:chExt cx="9134475" cy="2448716"/>
          </a:xfrm>
        </p:grpSpPr>
        <p:grpSp>
          <p:nvGrpSpPr>
            <p:cNvPr id="9" name="组合 8">
              <a:extLst>
                <a:ext uri="{FF2B5EF4-FFF2-40B4-BE49-F238E27FC236}">
                  <a16:creationId xmlns:a16="http://schemas.microsoft.com/office/drawing/2014/main" id="{BC25E24B-EF84-48B5-95AB-5F32C4F1E6E5}"/>
                </a:ext>
              </a:extLst>
            </p:cNvPr>
            <p:cNvGrpSpPr/>
            <p:nvPr/>
          </p:nvGrpSpPr>
          <p:grpSpPr>
            <a:xfrm>
              <a:off x="1317625" y="1873813"/>
              <a:ext cx="384855" cy="2448716"/>
              <a:chOff x="1317625" y="1873813"/>
              <a:chExt cx="384855" cy="2448716"/>
            </a:xfrm>
          </p:grpSpPr>
          <p:sp>
            <p:nvSpPr>
              <p:cNvPr id="31" name="TextBox 13">
                <a:extLst>
                  <a:ext uri="{FF2B5EF4-FFF2-40B4-BE49-F238E27FC236}">
                    <a16:creationId xmlns:a16="http://schemas.microsoft.com/office/drawing/2014/main" id="{36DB9710-401F-4EB4-9992-3572B525261A}"/>
                  </a:ext>
                </a:extLst>
              </p:cNvPr>
              <p:cNvSpPr txBox="1"/>
              <p:nvPr/>
            </p:nvSpPr>
            <p:spPr>
              <a:xfrm>
                <a:off x="1317625" y="1873813"/>
                <a:ext cx="384855" cy="242535"/>
              </a:xfrm>
              <a:prstGeom prst="rect">
                <a:avLst/>
              </a:prstGeom>
              <a:noFill/>
            </p:spPr>
            <p:txBody>
              <a:bodyPr wrap="none">
                <a:normAutofit fontScale="92500" lnSpcReduction="10000"/>
                <a:scene3d>
                  <a:camera prst="orthographicFront"/>
                  <a:lightRig dir="t" rig="threePt"/>
                </a:scene3d>
                <a:sp3d contourW="12700"/>
              </a:bodyPr>
              <a:lstStyle/>
              <a:p>
                <a:pPr algn="r"/>
                <a:r>
                  <a:rPr lang="en-US" sz="1200">
                    <a:solidFill>
                      <a:schemeClr val="tx1">
                        <a:lumMod val="65000"/>
                        <a:lumOff val="35000"/>
                      </a:schemeClr>
                    </a:solidFill>
                    <a:latin charset="-122" panose="020b0503020204020204" pitchFamily="34" typeface="微软雅黑"/>
                    <a:ea charset="-122" panose="020b0503020204020204" pitchFamily="34" typeface="微软雅黑"/>
                  </a:rPr>
                  <a:t>100</a:t>
                </a:r>
              </a:p>
            </p:txBody>
          </p:sp>
          <p:sp>
            <p:nvSpPr>
              <p:cNvPr id="32" name="TextBox 15">
                <a:extLst>
                  <a:ext uri="{FF2B5EF4-FFF2-40B4-BE49-F238E27FC236}">
                    <a16:creationId xmlns:a16="http://schemas.microsoft.com/office/drawing/2014/main" id="{3F6BCE56-D4F8-4CF1-B8D3-9152E31924B3}"/>
                  </a:ext>
                </a:extLst>
              </p:cNvPr>
              <p:cNvSpPr txBox="1"/>
              <p:nvPr/>
            </p:nvSpPr>
            <p:spPr>
              <a:xfrm>
                <a:off x="1466401" y="4079994"/>
                <a:ext cx="236079" cy="242535"/>
              </a:xfrm>
              <a:prstGeom prst="rect">
                <a:avLst/>
              </a:prstGeom>
              <a:noFill/>
            </p:spPr>
            <p:txBody>
              <a:bodyPr wrap="none">
                <a:normAutofit fontScale="92500" lnSpcReduction="10000"/>
                <a:scene3d>
                  <a:camera prst="orthographicFront"/>
                  <a:lightRig dir="t" rig="threePt"/>
                </a:scene3d>
                <a:sp3d contourW="12700"/>
              </a:bodyPr>
              <a:lstStyle/>
              <a:p>
                <a:pPr algn="r"/>
                <a:r>
                  <a:rPr lang="en-US" sz="1200">
                    <a:solidFill>
                      <a:schemeClr val="tx1">
                        <a:lumMod val="65000"/>
                        <a:lumOff val="35000"/>
                      </a:schemeClr>
                    </a:solidFill>
                    <a:latin charset="-122" panose="020b0503020204020204" pitchFamily="34" typeface="微软雅黑"/>
                    <a:ea charset="-122" panose="020b0503020204020204" pitchFamily="34" typeface="微软雅黑"/>
                  </a:rPr>
                  <a:t>0</a:t>
                </a:r>
              </a:p>
            </p:txBody>
          </p:sp>
          <p:sp>
            <p:nvSpPr>
              <p:cNvPr id="33" name="TextBox 17">
                <a:extLst>
                  <a:ext uri="{FF2B5EF4-FFF2-40B4-BE49-F238E27FC236}">
                    <a16:creationId xmlns:a16="http://schemas.microsoft.com/office/drawing/2014/main" id="{2DD9B83A-DFBA-4301-95A1-59C07197D7EC}"/>
                  </a:ext>
                </a:extLst>
              </p:cNvPr>
              <p:cNvSpPr txBox="1"/>
              <p:nvPr/>
            </p:nvSpPr>
            <p:spPr>
              <a:xfrm>
                <a:off x="1392014" y="2976903"/>
                <a:ext cx="310466" cy="242535"/>
              </a:xfrm>
              <a:prstGeom prst="rect">
                <a:avLst/>
              </a:prstGeom>
              <a:noFill/>
            </p:spPr>
            <p:txBody>
              <a:bodyPr wrap="none">
                <a:noAutofit/>
                <a:scene3d>
                  <a:camera prst="orthographicFront"/>
                  <a:lightRig dir="t" rig="threePt"/>
                </a:scene3d>
                <a:sp3d contourW="12700"/>
              </a:bodyPr>
              <a:lstStyle/>
              <a:p>
                <a:pPr algn="r"/>
                <a:r>
                  <a:rPr lang="en-US" sz="1200">
                    <a:solidFill>
                      <a:schemeClr val="tx1">
                        <a:lumMod val="65000"/>
                        <a:lumOff val="35000"/>
                      </a:schemeClr>
                    </a:solidFill>
                    <a:latin charset="-122" panose="020b0503020204020204" pitchFamily="34" typeface="微软雅黑"/>
                    <a:ea charset="-122" panose="020b0503020204020204" pitchFamily="34" typeface="微软雅黑"/>
                  </a:rPr>
                  <a:t>50</a:t>
                </a:r>
              </a:p>
            </p:txBody>
          </p:sp>
          <p:sp>
            <p:nvSpPr>
              <p:cNvPr id="34" name="TextBox 19">
                <a:extLst>
                  <a:ext uri="{FF2B5EF4-FFF2-40B4-BE49-F238E27FC236}">
                    <a16:creationId xmlns:a16="http://schemas.microsoft.com/office/drawing/2014/main" id="{03725DA9-F98E-45E7-8632-0F3AB03EE659}"/>
                  </a:ext>
                </a:extLst>
              </p:cNvPr>
              <p:cNvSpPr txBox="1"/>
              <p:nvPr/>
            </p:nvSpPr>
            <p:spPr>
              <a:xfrm>
                <a:off x="1392014" y="2425358"/>
                <a:ext cx="310466" cy="242535"/>
              </a:xfrm>
              <a:prstGeom prst="rect">
                <a:avLst/>
              </a:prstGeom>
              <a:noFill/>
            </p:spPr>
            <p:txBody>
              <a:bodyPr wrap="none">
                <a:noAutofit/>
                <a:scene3d>
                  <a:camera prst="orthographicFront"/>
                  <a:lightRig dir="t" rig="threePt"/>
                </a:scene3d>
                <a:sp3d contourW="12700"/>
              </a:bodyPr>
              <a:lstStyle/>
              <a:p>
                <a:pPr algn="r"/>
                <a:r>
                  <a:rPr lang="en-US" sz="1200">
                    <a:solidFill>
                      <a:schemeClr val="tx1">
                        <a:lumMod val="65000"/>
                        <a:lumOff val="35000"/>
                      </a:schemeClr>
                    </a:solidFill>
                    <a:latin charset="-122" panose="020b0503020204020204" pitchFamily="34" typeface="微软雅黑"/>
                    <a:ea charset="-122" panose="020b0503020204020204" pitchFamily="34" typeface="微软雅黑"/>
                  </a:rPr>
                  <a:t>75</a:t>
                </a:r>
              </a:p>
            </p:txBody>
          </p:sp>
          <p:sp>
            <p:nvSpPr>
              <p:cNvPr id="35" name="TextBox 21">
                <a:extLst>
                  <a:ext uri="{FF2B5EF4-FFF2-40B4-BE49-F238E27FC236}">
                    <a16:creationId xmlns:a16="http://schemas.microsoft.com/office/drawing/2014/main" id="{C427FAAD-ABFE-4A74-8192-1E84337A5EFF}"/>
                  </a:ext>
                </a:extLst>
              </p:cNvPr>
              <p:cNvSpPr txBox="1"/>
              <p:nvPr/>
            </p:nvSpPr>
            <p:spPr>
              <a:xfrm>
                <a:off x="1392014" y="3528448"/>
                <a:ext cx="310466" cy="242535"/>
              </a:xfrm>
              <a:prstGeom prst="rect">
                <a:avLst/>
              </a:prstGeom>
              <a:noFill/>
            </p:spPr>
            <p:txBody>
              <a:bodyPr wrap="none">
                <a:noAutofit/>
                <a:scene3d>
                  <a:camera prst="orthographicFront"/>
                  <a:lightRig dir="t" rig="threePt"/>
                </a:scene3d>
                <a:sp3d contourW="12700"/>
              </a:bodyPr>
              <a:lstStyle/>
              <a:p>
                <a:pPr algn="r"/>
                <a:r>
                  <a:rPr lang="en-US" sz="1200">
                    <a:solidFill>
                      <a:schemeClr val="tx1">
                        <a:lumMod val="65000"/>
                        <a:lumOff val="35000"/>
                      </a:schemeClr>
                    </a:solidFill>
                    <a:latin charset="-122" panose="020b0503020204020204" pitchFamily="34" typeface="微软雅黑"/>
                    <a:ea charset="-122" panose="020b0503020204020204" pitchFamily="34" typeface="微软雅黑"/>
                  </a:rPr>
                  <a:t>25</a:t>
                </a:r>
              </a:p>
            </p:txBody>
          </p:sp>
        </p:grpSp>
        <p:cxnSp>
          <p:nvCxnSpPr>
            <p:cNvPr id="10" name="直接连接符 9">
              <a:extLst>
                <a:ext uri="{FF2B5EF4-FFF2-40B4-BE49-F238E27FC236}">
                  <a16:creationId xmlns:a16="http://schemas.microsoft.com/office/drawing/2014/main" id="{A9BF38B2-AD07-4367-BCD2-227F9B3F87A3}"/>
                </a:ext>
              </a:extLst>
            </p:cNvPr>
            <p:cNvCxnSpPr/>
            <p:nvPr/>
          </p:nvCxnSpPr>
          <p:spPr>
            <a:xfrm>
              <a:off x="1879600" y="4208229"/>
              <a:ext cx="8572500" cy="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 name="直接连接符 10">
              <a:extLst>
                <a:ext uri="{FF2B5EF4-FFF2-40B4-BE49-F238E27FC236}">
                  <a16:creationId xmlns:a16="http://schemas.microsoft.com/office/drawing/2014/main" id="{13256DA5-890A-42F1-BE27-06C543C24829}"/>
                </a:ext>
              </a:extLst>
            </p:cNvPr>
            <p:cNvCxnSpPr/>
            <p:nvPr/>
          </p:nvCxnSpPr>
          <p:spPr>
            <a:xfrm>
              <a:off x="1879600" y="3653508"/>
              <a:ext cx="8572500" cy="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 name="直接连接符 11">
              <a:extLst>
                <a:ext uri="{FF2B5EF4-FFF2-40B4-BE49-F238E27FC236}">
                  <a16:creationId xmlns:a16="http://schemas.microsoft.com/office/drawing/2014/main" id="{F95A5CA6-90BA-425E-8E82-F0C28D5C4990}"/>
                </a:ext>
              </a:extLst>
            </p:cNvPr>
            <p:cNvCxnSpPr/>
            <p:nvPr/>
          </p:nvCxnSpPr>
          <p:spPr>
            <a:xfrm>
              <a:off x="1879600" y="3098788"/>
              <a:ext cx="8572500" cy="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 name="直接连接符 17">
              <a:extLst>
                <a:ext uri="{FF2B5EF4-FFF2-40B4-BE49-F238E27FC236}">
                  <a16:creationId xmlns:a16="http://schemas.microsoft.com/office/drawing/2014/main" id="{915E6285-90A3-4E03-B5CD-3216F57CDD07}"/>
                </a:ext>
              </a:extLst>
            </p:cNvPr>
            <p:cNvCxnSpPr/>
            <p:nvPr/>
          </p:nvCxnSpPr>
          <p:spPr>
            <a:xfrm>
              <a:off x="1879600" y="2544068"/>
              <a:ext cx="8572500" cy="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 name="直接连接符 18">
              <a:extLst>
                <a:ext uri="{FF2B5EF4-FFF2-40B4-BE49-F238E27FC236}">
                  <a16:creationId xmlns:a16="http://schemas.microsoft.com/office/drawing/2014/main" id="{89FBDA09-65D7-4114-9301-CEEA8ABE02A5}"/>
                </a:ext>
              </a:extLst>
            </p:cNvPr>
            <p:cNvCxnSpPr/>
            <p:nvPr/>
          </p:nvCxnSpPr>
          <p:spPr>
            <a:xfrm>
              <a:off x="1879600" y="1989348"/>
              <a:ext cx="8572500" cy="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20" name="Rectangle: Rounded Corners 29">
              <a:extLst>
                <a:ext uri="{FF2B5EF4-FFF2-40B4-BE49-F238E27FC236}">
                  <a16:creationId xmlns:a16="http://schemas.microsoft.com/office/drawing/2014/main" id="{FF9F4FD8-67C0-40A0-8550-B502B2B2A5D9}"/>
                </a:ext>
              </a:extLst>
            </p:cNvPr>
            <p:cNvSpPr/>
            <p:nvPr/>
          </p:nvSpPr>
          <p:spPr>
            <a:xfrm>
              <a:off x="3080533" y="3201210"/>
              <a:ext cx="323555" cy="996029"/>
            </a:xfrm>
            <a:prstGeom prst="roundRect">
              <a:avLst>
                <a:gd fmla="val 50000" name="adj"/>
              </a:avLst>
            </a:prstGeom>
            <a:solidFill>
              <a:srgbClr val="317ABB"/>
            </a:solidFill>
            <a:ln>
              <a:noFill/>
            </a:ln>
            <a:effectLst>
              <a:outerShdw algn="tl" blurRad="406400" dir="2700000" dist="241300"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atin charset="-122" panose="020b0503020204020204" pitchFamily="34" typeface="微软雅黑"/>
                <a:ea charset="-122" panose="020b0503020204020204" pitchFamily="34" typeface="微软雅黑"/>
              </a:endParaRPr>
            </a:p>
          </p:txBody>
        </p:sp>
        <p:sp>
          <p:nvSpPr>
            <p:cNvPr id="21" name="Rectangle: Rounded Corners 30">
              <a:extLst>
                <a:ext uri="{FF2B5EF4-FFF2-40B4-BE49-F238E27FC236}">
                  <a16:creationId xmlns:a16="http://schemas.microsoft.com/office/drawing/2014/main" id="{0014151A-85A6-4F45-9FAF-27E6A817D3D6}"/>
                </a:ext>
              </a:extLst>
            </p:cNvPr>
            <p:cNvSpPr/>
            <p:nvPr/>
          </p:nvSpPr>
          <p:spPr>
            <a:xfrm>
              <a:off x="3658765" y="2501706"/>
              <a:ext cx="323555" cy="1695533"/>
            </a:xfrm>
            <a:prstGeom prst="roundRect">
              <a:avLst>
                <a:gd fmla="val 50000" name="adj"/>
              </a:avLst>
            </a:prstGeom>
            <a:solidFill>
              <a:srgbClr val="317ABB"/>
            </a:solidFill>
            <a:ln>
              <a:noFill/>
            </a:ln>
            <a:effectLst>
              <a:outerShdw algn="tl" blurRad="406400" dir="2700000" dist="241300"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atin charset="-122" panose="020b0503020204020204" pitchFamily="34" typeface="微软雅黑"/>
                <a:ea charset="-122" panose="020b0503020204020204" pitchFamily="34" typeface="微软雅黑"/>
              </a:endParaRPr>
            </a:p>
          </p:txBody>
        </p:sp>
        <p:sp>
          <p:nvSpPr>
            <p:cNvPr id="22" name="Rectangle: Rounded Corners 31">
              <a:extLst>
                <a:ext uri="{FF2B5EF4-FFF2-40B4-BE49-F238E27FC236}">
                  <a16:creationId xmlns:a16="http://schemas.microsoft.com/office/drawing/2014/main" id="{EFE837E9-91BD-4840-8262-33B2AEB7E538}"/>
                </a:ext>
              </a:extLst>
            </p:cNvPr>
            <p:cNvSpPr/>
            <p:nvPr/>
          </p:nvSpPr>
          <p:spPr>
            <a:xfrm>
              <a:off x="4232435" y="3050291"/>
              <a:ext cx="323555" cy="1146948"/>
            </a:xfrm>
            <a:prstGeom prst="roundRect">
              <a:avLst>
                <a:gd fmla="val 50000" name="adj"/>
              </a:avLst>
            </a:prstGeom>
            <a:solidFill>
              <a:srgbClr val="317ABB"/>
            </a:solidFill>
            <a:ln>
              <a:noFill/>
            </a:ln>
            <a:effectLst>
              <a:outerShdw algn="tl" blurRad="406400" dir="2700000" dist="241300"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atin charset="-122" panose="020b0503020204020204" pitchFamily="34" typeface="微软雅黑"/>
                <a:ea charset="-122" panose="020b0503020204020204" pitchFamily="34" typeface="微软雅黑"/>
              </a:endParaRPr>
            </a:p>
          </p:txBody>
        </p:sp>
        <p:sp>
          <p:nvSpPr>
            <p:cNvPr id="23" name="Rectangle: Rounded Corners 32">
              <a:extLst>
                <a:ext uri="{FF2B5EF4-FFF2-40B4-BE49-F238E27FC236}">
                  <a16:creationId xmlns:a16="http://schemas.microsoft.com/office/drawing/2014/main" id="{D1F8DD5E-FF69-4FCF-B1EC-D680EDB7F0BC}"/>
                </a:ext>
              </a:extLst>
            </p:cNvPr>
            <p:cNvSpPr/>
            <p:nvPr/>
          </p:nvSpPr>
          <p:spPr>
            <a:xfrm>
              <a:off x="4849341" y="2848032"/>
              <a:ext cx="323555" cy="1349207"/>
            </a:xfrm>
            <a:prstGeom prst="roundRect">
              <a:avLst>
                <a:gd fmla="val 50000" name="adj"/>
              </a:avLst>
            </a:prstGeom>
            <a:solidFill>
              <a:srgbClr val="317ABB"/>
            </a:solidFill>
            <a:ln>
              <a:noFill/>
            </a:ln>
            <a:effectLst>
              <a:outerShdw algn="tl" blurRad="406400" dir="2700000" dist="241300"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atin charset="-122" panose="020b0503020204020204" pitchFamily="34" typeface="微软雅黑"/>
                <a:ea charset="-122" panose="020b0503020204020204" pitchFamily="34" typeface="微软雅黑"/>
              </a:endParaRPr>
            </a:p>
          </p:txBody>
        </p:sp>
        <p:sp>
          <p:nvSpPr>
            <p:cNvPr id="24" name="Rectangle: Rounded Corners 33">
              <a:extLst>
                <a:ext uri="{FF2B5EF4-FFF2-40B4-BE49-F238E27FC236}">
                  <a16:creationId xmlns:a16="http://schemas.microsoft.com/office/drawing/2014/main" id="{5B4F51AB-C910-4457-AD9F-79CEDC10D931}"/>
                </a:ext>
              </a:extLst>
            </p:cNvPr>
            <p:cNvSpPr/>
            <p:nvPr/>
          </p:nvSpPr>
          <p:spPr>
            <a:xfrm>
              <a:off x="5472050" y="2501705"/>
              <a:ext cx="323555" cy="1695534"/>
            </a:xfrm>
            <a:prstGeom prst="roundRect">
              <a:avLst>
                <a:gd fmla="val 50000" name="adj"/>
              </a:avLst>
            </a:prstGeom>
            <a:solidFill>
              <a:srgbClr val="317ABB"/>
            </a:solidFill>
            <a:ln>
              <a:noFill/>
            </a:ln>
            <a:effectLst>
              <a:outerShdw algn="tl" blurRad="406400" dir="2700000" dist="241300"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atin charset="-122" panose="020b0503020204020204" pitchFamily="34" typeface="微软雅黑"/>
                <a:ea charset="-122" panose="020b0503020204020204" pitchFamily="34" typeface="微软雅黑"/>
              </a:endParaRPr>
            </a:p>
          </p:txBody>
        </p:sp>
        <p:sp>
          <p:nvSpPr>
            <p:cNvPr id="25" name="Rectangle: Rounded Corners 34">
              <a:extLst>
                <a:ext uri="{FF2B5EF4-FFF2-40B4-BE49-F238E27FC236}">
                  <a16:creationId xmlns:a16="http://schemas.microsoft.com/office/drawing/2014/main" id="{1C719552-9B5B-4CB4-B40D-A6FAE521BFAD}"/>
                </a:ext>
              </a:extLst>
            </p:cNvPr>
            <p:cNvSpPr/>
            <p:nvPr/>
          </p:nvSpPr>
          <p:spPr>
            <a:xfrm>
              <a:off x="6109588" y="2279314"/>
              <a:ext cx="323555" cy="1917925"/>
            </a:xfrm>
            <a:prstGeom prst="roundRect">
              <a:avLst>
                <a:gd fmla="val 50000" name="adj"/>
              </a:avLst>
            </a:prstGeom>
            <a:solidFill>
              <a:srgbClr val="317ABB"/>
            </a:solidFill>
            <a:ln>
              <a:noFill/>
            </a:ln>
            <a:effectLst>
              <a:outerShdw algn="tl" blurRad="406400" dir="2700000" dist="241300"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atin charset="-122" panose="020b0503020204020204" pitchFamily="34" typeface="微软雅黑"/>
                <a:ea charset="-122" panose="020b0503020204020204" pitchFamily="34" typeface="微软雅黑"/>
              </a:endParaRPr>
            </a:p>
          </p:txBody>
        </p:sp>
        <p:sp>
          <p:nvSpPr>
            <p:cNvPr id="26" name="Rectangle: Rounded Corners 35">
              <a:extLst>
                <a:ext uri="{FF2B5EF4-FFF2-40B4-BE49-F238E27FC236}">
                  <a16:creationId xmlns:a16="http://schemas.microsoft.com/office/drawing/2014/main" id="{9E2CD1EF-C9C0-46E7-91A5-68326019567B}"/>
                </a:ext>
              </a:extLst>
            </p:cNvPr>
            <p:cNvSpPr/>
            <p:nvPr/>
          </p:nvSpPr>
          <p:spPr>
            <a:xfrm>
              <a:off x="6704275" y="2848032"/>
              <a:ext cx="323555" cy="1349207"/>
            </a:xfrm>
            <a:prstGeom prst="roundRect">
              <a:avLst>
                <a:gd fmla="val 50000" name="adj"/>
              </a:avLst>
            </a:prstGeom>
            <a:solidFill>
              <a:srgbClr val="317ABB"/>
            </a:solidFill>
            <a:ln>
              <a:noFill/>
            </a:ln>
            <a:effectLst>
              <a:outerShdw algn="tl" blurRad="406400" dir="2700000" dist="241300"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atin charset="-122" panose="020b0503020204020204" pitchFamily="34" typeface="微软雅黑"/>
                <a:ea charset="-122" panose="020b0503020204020204" pitchFamily="34" typeface="微软雅黑"/>
              </a:endParaRPr>
            </a:p>
          </p:txBody>
        </p:sp>
        <p:sp>
          <p:nvSpPr>
            <p:cNvPr id="27" name="Rectangle: Rounded Corners 36">
              <a:extLst>
                <a:ext uri="{FF2B5EF4-FFF2-40B4-BE49-F238E27FC236}">
                  <a16:creationId xmlns:a16="http://schemas.microsoft.com/office/drawing/2014/main" id="{04FBF65E-11DE-4F0B-895F-E05FBF8CFA83}"/>
                </a:ext>
              </a:extLst>
            </p:cNvPr>
            <p:cNvSpPr/>
            <p:nvPr/>
          </p:nvSpPr>
          <p:spPr>
            <a:xfrm>
              <a:off x="7321190" y="3050291"/>
              <a:ext cx="323555" cy="1146948"/>
            </a:xfrm>
            <a:prstGeom prst="roundRect">
              <a:avLst>
                <a:gd fmla="val 50000" name="adj"/>
              </a:avLst>
            </a:prstGeom>
            <a:solidFill>
              <a:srgbClr val="317ABB"/>
            </a:solidFill>
            <a:ln>
              <a:noFill/>
            </a:ln>
            <a:effectLst>
              <a:outerShdw algn="tl" blurRad="406400" dir="2700000" dist="241300"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atin charset="-122" panose="020b0503020204020204" pitchFamily="34" typeface="微软雅黑"/>
                <a:ea charset="-122" panose="020b0503020204020204" pitchFamily="34" typeface="微软雅黑"/>
              </a:endParaRPr>
            </a:p>
          </p:txBody>
        </p:sp>
        <p:sp>
          <p:nvSpPr>
            <p:cNvPr id="28" name="Rectangle: Rounded Corners 37">
              <a:extLst>
                <a:ext uri="{FF2B5EF4-FFF2-40B4-BE49-F238E27FC236}">
                  <a16:creationId xmlns:a16="http://schemas.microsoft.com/office/drawing/2014/main" id="{9ECA39D0-7DAA-4A4F-B256-1710CC9B4EA8}"/>
                </a:ext>
              </a:extLst>
            </p:cNvPr>
            <p:cNvSpPr/>
            <p:nvPr/>
          </p:nvSpPr>
          <p:spPr>
            <a:xfrm>
              <a:off x="7943614" y="3201210"/>
              <a:ext cx="323555" cy="996029"/>
            </a:xfrm>
            <a:prstGeom prst="roundRect">
              <a:avLst>
                <a:gd fmla="val 50000" name="adj"/>
              </a:avLst>
            </a:prstGeom>
            <a:solidFill>
              <a:srgbClr val="317ABB"/>
            </a:solidFill>
            <a:ln>
              <a:noFill/>
            </a:ln>
            <a:effectLst>
              <a:outerShdw algn="tl" blurRad="406400" dir="2700000" dist="241300"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atin charset="-122" panose="020b0503020204020204" pitchFamily="34" typeface="微软雅黑"/>
                <a:ea charset="-122" panose="020b0503020204020204" pitchFamily="34" typeface="微软雅黑"/>
              </a:endParaRPr>
            </a:p>
          </p:txBody>
        </p:sp>
        <p:sp>
          <p:nvSpPr>
            <p:cNvPr id="29" name="Rectangle: Rounded Corners 38">
              <a:extLst>
                <a:ext uri="{FF2B5EF4-FFF2-40B4-BE49-F238E27FC236}">
                  <a16:creationId xmlns:a16="http://schemas.microsoft.com/office/drawing/2014/main" id="{D7A9DB8E-52B9-46E0-98DE-9142DC817D9B}"/>
                </a:ext>
              </a:extLst>
            </p:cNvPr>
            <p:cNvSpPr/>
            <p:nvPr/>
          </p:nvSpPr>
          <p:spPr>
            <a:xfrm>
              <a:off x="8542756" y="2848032"/>
              <a:ext cx="323555" cy="1349207"/>
            </a:xfrm>
            <a:prstGeom prst="roundRect">
              <a:avLst>
                <a:gd fmla="val 50000" name="adj"/>
              </a:avLst>
            </a:prstGeom>
            <a:solidFill>
              <a:srgbClr val="317ABB"/>
            </a:solidFill>
            <a:ln>
              <a:noFill/>
            </a:ln>
            <a:effectLst>
              <a:outerShdw algn="tl" blurRad="406400" dir="2700000" dist="241300"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atin charset="-122" panose="020b0503020204020204" pitchFamily="34" typeface="微软雅黑"/>
                <a:ea charset="-122" panose="020b0503020204020204" pitchFamily="34" typeface="微软雅黑"/>
              </a:endParaRPr>
            </a:p>
          </p:txBody>
        </p:sp>
        <p:sp>
          <p:nvSpPr>
            <p:cNvPr id="30" name="Rectangle: Rounded Corners 39">
              <a:extLst>
                <a:ext uri="{FF2B5EF4-FFF2-40B4-BE49-F238E27FC236}">
                  <a16:creationId xmlns:a16="http://schemas.microsoft.com/office/drawing/2014/main" id="{AD2C3D26-4B07-4E72-B59F-3BB9A6EB5EB7}"/>
                </a:ext>
              </a:extLst>
            </p:cNvPr>
            <p:cNvSpPr/>
            <p:nvPr/>
          </p:nvSpPr>
          <p:spPr>
            <a:xfrm>
              <a:off x="9150645" y="2279314"/>
              <a:ext cx="323555" cy="1917925"/>
            </a:xfrm>
            <a:prstGeom prst="roundRect">
              <a:avLst>
                <a:gd fmla="val 50000" name="adj"/>
              </a:avLst>
            </a:prstGeom>
            <a:solidFill>
              <a:srgbClr val="317ABB"/>
            </a:solidFill>
            <a:ln>
              <a:noFill/>
            </a:ln>
            <a:effectLst>
              <a:outerShdw algn="tl" blurRad="406400" dir="2700000" dist="241300"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atin charset="-122" panose="020b0503020204020204" pitchFamily="34" typeface="微软雅黑"/>
                <a:ea charset="-122" panose="020b0503020204020204" pitchFamily="34" typeface="微软雅黑"/>
              </a:endParaRPr>
            </a:p>
          </p:txBody>
        </p:sp>
      </p:grpSp>
      <p:grpSp>
        <p:nvGrpSpPr>
          <p:cNvPr id="36" name="组合 35">
            <a:extLst>
              <a:ext uri="{FF2B5EF4-FFF2-40B4-BE49-F238E27FC236}">
                <a16:creationId xmlns:a16="http://schemas.microsoft.com/office/drawing/2014/main" id="{6C65380F-DF32-4EB6-A94B-4EF8DE1F18BB}"/>
              </a:ext>
            </a:extLst>
          </p:cNvPr>
          <p:cNvGrpSpPr/>
          <p:nvPr/>
        </p:nvGrpSpPr>
        <p:grpSpPr>
          <a:xfrm>
            <a:off x="6560990" y="5143534"/>
            <a:ext cx="634103" cy="634103"/>
            <a:chOff x="6884050" y="5162584"/>
            <a:chExt cx="634103" cy="634103"/>
          </a:xfrm>
        </p:grpSpPr>
        <p:sp>
          <p:nvSpPr>
            <p:cNvPr id="37" name="椭圆 36">
              <a:extLst>
                <a:ext uri="{FF2B5EF4-FFF2-40B4-BE49-F238E27FC236}">
                  <a16:creationId xmlns:a16="http://schemas.microsoft.com/office/drawing/2014/main" id="{FDBBE366-E368-4ADB-9D71-477F71F9C53A}"/>
                </a:ext>
              </a:extLst>
            </p:cNvPr>
            <p:cNvSpPr/>
            <p:nvPr/>
          </p:nvSpPr>
          <p:spPr>
            <a:xfrm>
              <a:off x="6884050" y="5162584"/>
              <a:ext cx="634103" cy="634103"/>
            </a:xfrm>
            <a:prstGeom prst="ellipse">
              <a:avLst/>
            </a:prstGeom>
            <a:solidFill>
              <a:srgbClr val="317ABB"/>
            </a:solidFill>
            <a:ln algn="ctr" cap="flat" cmpd="sng" w="19050">
              <a:noFill/>
              <a:prstDash val="solid"/>
              <a:miter lim="800000"/>
            </a:ln>
            <a:effectLst>
              <a:outerShdw algn="tl" blurRad="381000" dir="2700000" dist="38100" rotWithShape="0">
                <a:schemeClr val="accent1">
                  <a:lumMod val="60000"/>
                  <a:lumOff val="40000"/>
                  <a:alpha val="40000"/>
                </a:schemeClr>
              </a:outerShdw>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400" u="none">
                <a:ln>
                  <a:noFill/>
                </a:ln>
                <a:solidFill>
                  <a:prstClr val="white"/>
                </a:solidFill>
                <a:effectLst/>
                <a:uLnTx/>
                <a:uFillTx/>
                <a:latin charset="-122" panose="020b0503020204020204" pitchFamily="34" typeface="微软雅黑"/>
                <a:ea typeface="微软雅黑"/>
                <a:cs typeface="+mn-cs"/>
              </a:endParaRPr>
            </a:p>
          </p:txBody>
        </p:sp>
        <p:grpSp>
          <p:nvGrpSpPr>
            <p:cNvPr id="38" name="Group 18">
              <a:extLst>
                <a:ext uri="{FF2B5EF4-FFF2-40B4-BE49-F238E27FC236}">
                  <a16:creationId xmlns:a16="http://schemas.microsoft.com/office/drawing/2014/main" id="{CC0FFF91-6DC0-4847-A8E0-49F1155D0500}"/>
                </a:ext>
              </a:extLst>
            </p:cNvPr>
            <p:cNvGrpSpPr>
              <a:grpSpLocks noChangeAspect="1"/>
            </p:cNvGrpSpPr>
            <p:nvPr/>
          </p:nvGrpSpPr>
          <p:grpSpPr>
            <a:xfrm>
              <a:off x="7006898" y="5293888"/>
              <a:ext cx="377023" cy="351316"/>
              <a:chOff x="3802" y="2858"/>
              <a:chExt cx="616" cy="574"/>
            </a:xfrm>
            <a:solidFill>
              <a:schemeClr val="bg1"/>
            </a:solidFill>
          </p:grpSpPr>
          <p:sp>
            <p:nvSpPr>
              <p:cNvPr id="39" name="Rectangle 19">
                <a:extLst>
                  <a:ext uri="{FF2B5EF4-FFF2-40B4-BE49-F238E27FC236}">
                    <a16:creationId xmlns:a16="http://schemas.microsoft.com/office/drawing/2014/main" id="{EB9FD50A-ADB2-460A-84D3-9C25FDD4CC0A}"/>
                  </a:ext>
                </a:extLst>
              </p:cNvPr>
              <p:cNvSpPr>
                <a:spLocks noChangeArrowheads="1"/>
              </p:cNvSpPr>
              <p:nvPr/>
            </p:nvSpPr>
            <p:spPr bwMode="auto">
              <a:xfrm>
                <a:off x="3802" y="3205"/>
                <a:ext cx="129" cy="227"/>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60960" compatLnSpc="1" lIns="121920" numCol="1" rIns="121920" tIns="60960" vert="horz" wrap="square"/>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400" u="none">
                  <a:ln>
                    <a:noFill/>
                  </a:ln>
                  <a:solidFill>
                    <a:srgbClr val="000000"/>
                  </a:solidFill>
                  <a:effectLst/>
                  <a:uLnTx/>
                  <a:uFillTx/>
                  <a:latin charset="-122" panose="020b0503020204020204" pitchFamily="34" typeface="微软雅黑"/>
                  <a:ea typeface="微软雅黑"/>
                </a:endParaRPr>
              </a:p>
            </p:txBody>
          </p:sp>
          <p:sp>
            <p:nvSpPr>
              <p:cNvPr id="40" name="Rectangle 20">
                <a:extLst>
                  <a:ext uri="{FF2B5EF4-FFF2-40B4-BE49-F238E27FC236}">
                    <a16:creationId xmlns:a16="http://schemas.microsoft.com/office/drawing/2014/main" id="{F01E501E-FDFD-4495-A1AB-F8470D9C2678}"/>
                  </a:ext>
                </a:extLst>
              </p:cNvPr>
              <p:cNvSpPr>
                <a:spLocks noChangeArrowheads="1"/>
              </p:cNvSpPr>
              <p:nvPr/>
            </p:nvSpPr>
            <p:spPr bwMode="auto">
              <a:xfrm>
                <a:off x="3964" y="3174"/>
                <a:ext cx="129" cy="258"/>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60960" compatLnSpc="1" lIns="121920" numCol="1" rIns="121920" tIns="60960" vert="horz" wrap="square"/>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400" u="none">
                  <a:ln>
                    <a:noFill/>
                  </a:ln>
                  <a:solidFill>
                    <a:srgbClr val="000000"/>
                  </a:solidFill>
                  <a:effectLst/>
                  <a:uLnTx/>
                  <a:uFillTx/>
                  <a:latin charset="-122" panose="020b0503020204020204" pitchFamily="34" typeface="微软雅黑"/>
                  <a:ea typeface="微软雅黑"/>
                </a:endParaRPr>
              </a:p>
            </p:txBody>
          </p:sp>
          <p:sp>
            <p:nvSpPr>
              <p:cNvPr id="41" name="Rectangle 21">
                <a:extLst>
                  <a:ext uri="{FF2B5EF4-FFF2-40B4-BE49-F238E27FC236}">
                    <a16:creationId xmlns:a16="http://schemas.microsoft.com/office/drawing/2014/main" id="{2FFBFB2A-D4E3-4108-82AD-191D52224EAB}"/>
                  </a:ext>
                </a:extLst>
              </p:cNvPr>
              <p:cNvSpPr>
                <a:spLocks noChangeArrowheads="1"/>
              </p:cNvSpPr>
              <p:nvPr/>
            </p:nvSpPr>
            <p:spPr bwMode="auto">
              <a:xfrm>
                <a:off x="4129" y="3131"/>
                <a:ext cx="129" cy="301"/>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60960" compatLnSpc="1" lIns="121920" numCol="1" rIns="121920" tIns="60960" vert="horz" wrap="square"/>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400" u="none">
                  <a:ln>
                    <a:noFill/>
                  </a:ln>
                  <a:solidFill>
                    <a:srgbClr val="000000"/>
                  </a:solidFill>
                  <a:effectLst/>
                  <a:uLnTx/>
                  <a:uFillTx/>
                  <a:latin charset="-122" panose="020b0503020204020204" pitchFamily="34" typeface="微软雅黑"/>
                  <a:ea typeface="微软雅黑"/>
                </a:endParaRPr>
              </a:p>
            </p:txBody>
          </p:sp>
          <p:sp>
            <p:nvSpPr>
              <p:cNvPr id="42" name="Rectangle 22">
                <a:extLst>
                  <a:ext uri="{FF2B5EF4-FFF2-40B4-BE49-F238E27FC236}">
                    <a16:creationId xmlns:a16="http://schemas.microsoft.com/office/drawing/2014/main" id="{F5928535-A8A3-4742-98A6-EB168CAB473C}"/>
                  </a:ext>
                </a:extLst>
              </p:cNvPr>
              <p:cNvSpPr>
                <a:spLocks noChangeArrowheads="1"/>
              </p:cNvSpPr>
              <p:nvPr/>
            </p:nvSpPr>
            <p:spPr bwMode="auto">
              <a:xfrm>
                <a:off x="4289" y="3078"/>
                <a:ext cx="129" cy="354"/>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60960" compatLnSpc="1" lIns="121920" numCol="1" rIns="121920" tIns="60960" vert="horz" wrap="square"/>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400" u="none">
                  <a:ln>
                    <a:noFill/>
                  </a:ln>
                  <a:solidFill>
                    <a:srgbClr val="000000"/>
                  </a:solidFill>
                  <a:effectLst/>
                  <a:uLnTx/>
                  <a:uFillTx/>
                  <a:latin charset="-122" panose="020b0503020204020204" pitchFamily="34" typeface="微软雅黑"/>
                  <a:ea typeface="微软雅黑"/>
                </a:endParaRPr>
              </a:p>
            </p:txBody>
          </p:sp>
          <p:sp>
            <p:nvSpPr>
              <p:cNvPr id="43" name="Freeform 23">
                <a:extLst>
                  <a:ext uri="{FF2B5EF4-FFF2-40B4-BE49-F238E27FC236}">
                    <a16:creationId xmlns:a16="http://schemas.microsoft.com/office/drawing/2014/main" id="{694E2A4D-762C-41A7-8937-53CBA35C1DAD}"/>
                  </a:ext>
                </a:extLst>
              </p:cNvPr>
              <p:cNvSpPr/>
              <p:nvPr/>
            </p:nvSpPr>
            <p:spPr bwMode="auto">
              <a:xfrm>
                <a:off x="3888" y="2858"/>
                <a:ext cx="370" cy="270"/>
              </a:xfrm>
              <a:custGeom>
                <a:gdLst>
                  <a:gd fmla="*/ 94 w 155" name="T0"/>
                  <a:gd fmla="*/ 21 h 113" name="T1"/>
                  <a:gd fmla="*/ 0 w 155" name="T2"/>
                  <a:gd fmla="*/ 72 h 113" name="T3"/>
                  <a:gd fmla="*/ 114 w 155" name="T4"/>
                  <a:gd fmla="*/ 63 h 113" name="T5"/>
                  <a:gd fmla="*/ 122 w 155" name="T6"/>
                  <a:gd fmla="*/ 82 h 113" name="T7"/>
                  <a:gd fmla="*/ 155 w 155" name="T8"/>
                  <a:gd fmla="*/ 0 h 113" name="T9"/>
                  <a:gd fmla="*/ 85 w 155" name="T10"/>
                  <a:gd fmla="*/ 2 h 113" name="T11"/>
                  <a:gd fmla="*/ 94 w 155" name="T12"/>
                  <a:gd fmla="*/ 21 h 113" name="T13"/>
                </a:gdLst>
                <a:cxnLst>
                  <a:cxn ang="0">
                    <a:pos x="T0" y="T1"/>
                  </a:cxn>
                  <a:cxn ang="0">
                    <a:pos x="T2" y="T3"/>
                  </a:cxn>
                  <a:cxn ang="0">
                    <a:pos x="T4" y="T5"/>
                  </a:cxn>
                  <a:cxn ang="0">
                    <a:pos x="T6" y="T7"/>
                  </a:cxn>
                  <a:cxn ang="0">
                    <a:pos x="T8" y="T9"/>
                  </a:cxn>
                  <a:cxn ang="0">
                    <a:pos x="T10" y="T11"/>
                  </a:cxn>
                  <a:cxn ang="0">
                    <a:pos x="T12" y="T13"/>
                  </a:cxn>
                </a:cxnLst>
                <a:rect b="b" l="0" r="r" t="0"/>
                <a:pathLst>
                  <a:path h="113" w="155">
                    <a:moveTo>
                      <a:pt x="94" y="21"/>
                    </a:moveTo>
                    <a:cubicBezTo>
                      <a:pt x="85" y="33"/>
                      <a:pt x="53" y="68"/>
                      <a:pt x="0" y="72"/>
                    </a:cubicBezTo>
                    <a:cubicBezTo>
                      <a:pt x="0" y="72"/>
                      <a:pt x="31" y="113"/>
                      <a:pt x="114" y="63"/>
                    </a:cubicBezTo>
                    <a:cubicBezTo>
                      <a:pt x="122" y="82"/>
                      <a:pt x="122" y="82"/>
                      <a:pt x="122" y="82"/>
                    </a:cubicBezTo>
                    <a:cubicBezTo>
                      <a:pt x="155" y="0"/>
                      <a:pt x="155" y="0"/>
                      <a:pt x="155" y="0"/>
                    </a:cubicBezTo>
                    <a:cubicBezTo>
                      <a:pt x="85" y="2"/>
                      <a:pt x="85" y="2"/>
                      <a:pt x="85" y="2"/>
                    </a:cubicBezTo>
                    <a:lnTo>
                      <a:pt x="94" y="21"/>
                    </a:ln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400" u="none">
                  <a:ln>
                    <a:noFill/>
                  </a:ln>
                  <a:solidFill>
                    <a:srgbClr val="000000"/>
                  </a:solidFill>
                  <a:effectLst/>
                  <a:uLnTx/>
                  <a:uFillTx/>
                  <a:latin charset="-122" panose="020b0503020204020204" pitchFamily="34" typeface="微软雅黑"/>
                  <a:ea typeface="微软雅黑"/>
                </a:endParaRPr>
              </a:p>
            </p:txBody>
          </p:sp>
        </p:grpSp>
      </p:grpSp>
      <p:grpSp>
        <p:nvGrpSpPr>
          <p:cNvPr id="44" name="组合 43">
            <a:extLst>
              <a:ext uri="{FF2B5EF4-FFF2-40B4-BE49-F238E27FC236}">
                <a16:creationId xmlns:a16="http://schemas.microsoft.com/office/drawing/2014/main" id="{D3E69E67-A513-447F-B461-28D75EF1D2D5}"/>
              </a:ext>
            </a:extLst>
          </p:cNvPr>
          <p:cNvGrpSpPr/>
          <p:nvPr/>
        </p:nvGrpSpPr>
        <p:grpSpPr>
          <a:xfrm>
            <a:off x="1618832" y="5143534"/>
            <a:ext cx="634103" cy="634103"/>
            <a:chOff x="1459351" y="5162584"/>
            <a:chExt cx="634103" cy="634103"/>
          </a:xfrm>
        </p:grpSpPr>
        <p:sp>
          <p:nvSpPr>
            <p:cNvPr id="45" name="椭圆 44">
              <a:extLst>
                <a:ext uri="{FF2B5EF4-FFF2-40B4-BE49-F238E27FC236}">
                  <a16:creationId xmlns:a16="http://schemas.microsoft.com/office/drawing/2014/main" id="{248A145C-1F8B-4A24-86F8-DD378F98A78A}"/>
                </a:ext>
              </a:extLst>
            </p:cNvPr>
            <p:cNvSpPr/>
            <p:nvPr/>
          </p:nvSpPr>
          <p:spPr>
            <a:xfrm>
              <a:off x="1459351" y="5162584"/>
              <a:ext cx="634103" cy="634103"/>
            </a:xfrm>
            <a:prstGeom prst="ellipse">
              <a:avLst/>
            </a:prstGeom>
            <a:solidFill>
              <a:schemeClr val="bg1"/>
            </a:solidFill>
            <a:ln algn="ctr" cap="flat" cmpd="sng" w="19050">
              <a:noFill/>
              <a:prstDash val="solid"/>
              <a:miter lim="800000"/>
            </a:ln>
            <a:effectLst>
              <a:outerShdw algn="tl" blurRad="381000" dir="2700000" dist="38100" rotWithShape="0">
                <a:schemeClr val="accent1">
                  <a:lumMod val="60000"/>
                  <a:lumOff val="40000"/>
                  <a:alpha val="40000"/>
                </a:schemeClr>
              </a:outerShdw>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400" u="none">
                <a:ln>
                  <a:noFill/>
                </a:ln>
                <a:solidFill>
                  <a:prstClr val="white"/>
                </a:solidFill>
                <a:effectLst/>
                <a:uLnTx/>
                <a:uFillTx/>
                <a:latin charset="-122" panose="020b0503020204020204" pitchFamily="34" typeface="微软雅黑"/>
                <a:ea typeface="微软雅黑"/>
                <a:cs typeface="+mn-cs"/>
              </a:endParaRPr>
            </a:p>
          </p:txBody>
        </p:sp>
        <p:grpSp>
          <p:nvGrpSpPr>
            <p:cNvPr id="46" name="Group 8">
              <a:extLst>
                <a:ext uri="{FF2B5EF4-FFF2-40B4-BE49-F238E27FC236}">
                  <a16:creationId xmlns:a16="http://schemas.microsoft.com/office/drawing/2014/main" id="{03D5B361-347F-4F9E-9ECD-5F76142D5C34}"/>
                </a:ext>
              </a:extLst>
            </p:cNvPr>
            <p:cNvGrpSpPr>
              <a:grpSpLocks noChangeAspect="1"/>
            </p:cNvGrpSpPr>
            <p:nvPr/>
          </p:nvGrpSpPr>
          <p:grpSpPr>
            <a:xfrm>
              <a:off x="1610911" y="5292376"/>
              <a:ext cx="330983" cy="362665"/>
              <a:chOff x="3437" y="2282"/>
              <a:chExt cx="679" cy="744"/>
            </a:xfrm>
            <a:gradFill>
              <a:gsLst>
                <a:gs pos="100000">
                  <a:srgbClr val="3D5ECF"/>
                </a:gs>
                <a:gs pos="0">
                  <a:srgbClr val="439EFF"/>
                </a:gs>
              </a:gsLst>
              <a:lin ang="10800000" scaled="1"/>
            </a:gradFill>
          </p:grpSpPr>
          <p:sp>
            <p:nvSpPr>
              <p:cNvPr id="47" name="Freeform 9">
                <a:extLst>
                  <a:ext uri="{FF2B5EF4-FFF2-40B4-BE49-F238E27FC236}">
                    <a16:creationId xmlns:a16="http://schemas.microsoft.com/office/drawing/2014/main" id="{B1C00E19-E976-4F49-8BD6-9250304E2F1E}"/>
                  </a:ext>
                </a:extLst>
              </p:cNvPr>
              <p:cNvSpPr/>
              <p:nvPr/>
            </p:nvSpPr>
            <p:spPr bwMode="auto">
              <a:xfrm>
                <a:off x="3595" y="2282"/>
                <a:ext cx="364" cy="379"/>
              </a:xfrm>
              <a:custGeom>
                <a:gdLst>
                  <a:gd fmla="*/ 50 w 152" name="T0"/>
                  <a:gd fmla="*/ 147 h 159" name="T1"/>
                  <a:gd fmla="*/ 39 w 152" name="T2"/>
                  <a:gd fmla="*/ 147 h 159" name="T3"/>
                  <a:gd fmla="*/ 76 w 152" name="T4"/>
                  <a:gd fmla="*/ 159 h 159" name="T5"/>
                  <a:gd fmla="*/ 114 w 152" name="T6"/>
                  <a:gd fmla="*/ 147 h 159" name="T7"/>
                  <a:gd fmla="*/ 103 w 152" name="T8"/>
                  <a:gd fmla="*/ 147 h 159" name="T9"/>
                  <a:gd fmla="*/ 152 w 152" name="T10"/>
                  <a:gd fmla="*/ 76 h 159" name="T11"/>
                  <a:gd fmla="*/ 76 w 152" name="T12"/>
                  <a:gd fmla="*/ 0 h 159" name="T13"/>
                  <a:gd fmla="*/ 0 w 152" name="T14"/>
                  <a:gd fmla="*/ 76 h 159" name="T15"/>
                  <a:gd fmla="*/ 50 w 152" name="T16"/>
                  <a:gd fmla="*/ 147 h 15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59" w="152">
                    <a:moveTo>
                      <a:pt x="50" y="147"/>
                    </a:moveTo>
                    <a:cubicBezTo>
                      <a:pt x="39" y="147"/>
                      <a:pt x="39" y="147"/>
                      <a:pt x="39" y="147"/>
                    </a:cubicBezTo>
                    <a:cubicBezTo>
                      <a:pt x="39" y="152"/>
                      <a:pt x="53" y="159"/>
                      <a:pt x="76" y="159"/>
                    </a:cubicBezTo>
                    <a:cubicBezTo>
                      <a:pt x="99" y="159"/>
                      <a:pt x="113" y="152"/>
                      <a:pt x="114" y="147"/>
                    </a:cubicBezTo>
                    <a:cubicBezTo>
                      <a:pt x="103" y="147"/>
                      <a:pt x="103" y="147"/>
                      <a:pt x="103" y="147"/>
                    </a:cubicBezTo>
                    <a:cubicBezTo>
                      <a:pt x="131" y="136"/>
                      <a:pt x="152" y="108"/>
                      <a:pt x="152" y="76"/>
                    </a:cubicBezTo>
                    <a:cubicBezTo>
                      <a:pt x="152" y="34"/>
                      <a:pt x="118" y="0"/>
                      <a:pt x="76" y="0"/>
                    </a:cubicBezTo>
                    <a:cubicBezTo>
                      <a:pt x="34" y="0"/>
                      <a:pt x="0" y="34"/>
                      <a:pt x="0" y="76"/>
                    </a:cubicBezTo>
                    <a:cubicBezTo>
                      <a:pt x="0" y="108"/>
                      <a:pt x="21" y="136"/>
                      <a:pt x="50" y="147"/>
                    </a:cubicBezTo>
                    <a:close/>
                  </a:path>
                </a:pathLst>
              </a:custGeom>
              <a:solidFill>
                <a:srgbClr val="317ABB"/>
              </a:solid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400" u="none">
                  <a:ln>
                    <a:noFill/>
                  </a:ln>
                  <a:solidFill>
                    <a:srgbClr val="000000"/>
                  </a:solidFill>
                  <a:effectLst/>
                  <a:uLnTx/>
                  <a:uFillTx/>
                  <a:latin charset="-122" panose="020b0503020204020204" pitchFamily="34" typeface="微软雅黑"/>
                  <a:ea typeface="微软雅黑"/>
                </a:endParaRPr>
              </a:p>
            </p:txBody>
          </p:sp>
          <p:sp>
            <p:nvSpPr>
              <p:cNvPr id="48" name="Freeform 10">
                <a:extLst>
                  <a:ext uri="{FF2B5EF4-FFF2-40B4-BE49-F238E27FC236}">
                    <a16:creationId xmlns:a16="http://schemas.microsoft.com/office/drawing/2014/main" id="{A8112092-755D-431C-AC9F-BF57E2388FEF}"/>
                  </a:ext>
                </a:extLst>
              </p:cNvPr>
              <p:cNvSpPr/>
              <p:nvPr/>
            </p:nvSpPr>
            <p:spPr bwMode="auto">
              <a:xfrm>
                <a:off x="3437" y="2633"/>
                <a:ext cx="679" cy="393"/>
              </a:xfrm>
              <a:custGeom>
                <a:gdLst>
                  <a:gd fmla="*/ 222 w 284" name="T0"/>
                  <a:gd fmla="*/ 0 h 165" name="T1"/>
                  <a:gd fmla="*/ 188 w 284" name="T2"/>
                  <a:gd fmla="*/ 0 h 165" name="T3"/>
                  <a:gd fmla="*/ 154 w 284" name="T4"/>
                  <a:gd fmla="*/ 19 h 165" name="T5"/>
                  <a:gd fmla="*/ 154 w 284" name="T6"/>
                  <a:gd fmla="*/ 134 h 165" name="T7"/>
                  <a:gd fmla="*/ 143 w 284" name="T8"/>
                  <a:gd fmla="*/ 146 h 165" name="T9"/>
                  <a:gd fmla="*/ 131 w 284" name="T10"/>
                  <a:gd fmla="*/ 134 h 165" name="T11"/>
                  <a:gd fmla="*/ 131 w 284" name="T12"/>
                  <a:gd fmla="*/ 19 h 165" name="T13"/>
                  <a:gd fmla="*/ 97 w 284" name="T14"/>
                  <a:gd fmla="*/ 0 h 165" name="T15"/>
                  <a:gd fmla="*/ 63 w 284" name="T16"/>
                  <a:gd fmla="*/ 0 h 165" name="T17"/>
                  <a:gd fmla="*/ 0 w 284" name="T18"/>
                  <a:gd fmla="*/ 86 h 165" name="T19"/>
                  <a:gd fmla="*/ 0 w 284" name="T20"/>
                  <a:gd fmla="*/ 165 h 165" name="T21"/>
                  <a:gd fmla="*/ 284 w 284" name="T22"/>
                  <a:gd fmla="*/ 165 h 165" name="T23"/>
                  <a:gd fmla="*/ 284 w 284" name="T24"/>
                  <a:gd fmla="*/ 86 h 165" name="T25"/>
                  <a:gd fmla="*/ 222 w 284" name="T26"/>
                  <a:gd fmla="*/ 0 h 165"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65" w="284">
                    <a:moveTo>
                      <a:pt x="222" y="0"/>
                    </a:moveTo>
                    <a:cubicBezTo>
                      <a:pt x="188" y="0"/>
                      <a:pt x="188" y="0"/>
                      <a:pt x="188" y="0"/>
                    </a:cubicBezTo>
                    <a:cubicBezTo>
                      <a:pt x="188" y="10"/>
                      <a:pt x="172" y="17"/>
                      <a:pt x="154" y="19"/>
                    </a:cubicBezTo>
                    <a:cubicBezTo>
                      <a:pt x="154" y="134"/>
                      <a:pt x="154" y="134"/>
                      <a:pt x="154" y="134"/>
                    </a:cubicBezTo>
                    <a:cubicBezTo>
                      <a:pt x="154" y="140"/>
                      <a:pt x="149" y="146"/>
                      <a:pt x="143" y="146"/>
                    </a:cubicBezTo>
                    <a:cubicBezTo>
                      <a:pt x="136" y="146"/>
                      <a:pt x="131" y="140"/>
                      <a:pt x="131" y="134"/>
                    </a:cubicBezTo>
                    <a:cubicBezTo>
                      <a:pt x="131" y="19"/>
                      <a:pt x="131" y="19"/>
                      <a:pt x="131" y="19"/>
                    </a:cubicBezTo>
                    <a:cubicBezTo>
                      <a:pt x="113" y="17"/>
                      <a:pt x="97" y="11"/>
                      <a:pt x="97" y="0"/>
                    </a:cubicBezTo>
                    <a:cubicBezTo>
                      <a:pt x="63" y="0"/>
                      <a:pt x="63" y="0"/>
                      <a:pt x="63" y="0"/>
                    </a:cubicBezTo>
                    <a:cubicBezTo>
                      <a:pt x="28" y="0"/>
                      <a:pt x="0" y="39"/>
                      <a:pt x="0" y="86"/>
                    </a:cubicBezTo>
                    <a:cubicBezTo>
                      <a:pt x="0" y="165"/>
                      <a:pt x="0" y="165"/>
                      <a:pt x="0" y="165"/>
                    </a:cubicBezTo>
                    <a:cubicBezTo>
                      <a:pt x="284" y="165"/>
                      <a:pt x="284" y="165"/>
                      <a:pt x="284" y="165"/>
                    </a:cubicBezTo>
                    <a:cubicBezTo>
                      <a:pt x="284" y="86"/>
                      <a:pt x="284" y="86"/>
                      <a:pt x="284" y="86"/>
                    </a:cubicBezTo>
                    <a:cubicBezTo>
                      <a:pt x="284" y="39"/>
                      <a:pt x="256" y="0"/>
                      <a:pt x="222" y="0"/>
                    </a:cubicBezTo>
                    <a:close/>
                  </a:path>
                </a:pathLst>
              </a:custGeom>
              <a:solidFill>
                <a:srgbClr val="317ABB"/>
              </a:solid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400" u="none">
                  <a:ln>
                    <a:noFill/>
                  </a:ln>
                  <a:solidFill>
                    <a:srgbClr val="000000"/>
                  </a:solidFill>
                  <a:effectLst/>
                  <a:uLnTx/>
                  <a:uFillTx/>
                  <a:latin charset="-122" panose="020b0503020204020204" pitchFamily="34" typeface="微软雅黑"/>
                  <a:ea typeface="微软雅黑"/>
                </a:endParaRPr>
              </a:p>
            </p:txBody>
          </p:sp>
        </p:grpSp>
      </p:grpSp>
      <p:sp>
        <p:nvSpPr>
          <p:cNvPr id="49" name="文本框 48">
            <a:extLst>
              <a:ext uri="{FF2B5EF4-FFF2-40B4-BE49-F238E27FC236}">
                <a16:creationId xmlns:a16="http://schemas.microsoft.com/office/drawing/2014/main" id="{33575411-85D9-4721-AC45-03288E7EC2B6}"/>
              </a:ext>
            </a:extLst>
          </p:cNvPr>
          <p:cNvSpPr txBox="1"/>
          <p:nvPr/>
        </p:nvSpPr>
        <p:spPr>
          <a:xfrm>
            <a:off x="2588763" y="5119437"/>
            <a:ext cx="2081720" cy="304800"/>
          </a:xfrm>
          <a:prstGeom prst="rect">
            <a:avLst/>
          </a:prstGeom>
          <a:noFill/>
        </p:spPr>
        <p:txBody>
          <a:bodyPr rtlCol="0" wrap="square">
            <a:spAutoFit/>
          </a:bodyPr>
          <a:lstStyle/>
          <a:p>
            <a:r>
              <a:rPr altLang="en-US" b="1" lang="zh-CN" sz="1400">
                <a:solidFill>
                  <a:schemeClr val="tx1">
                    <a:lumMod val="95000"/>
                    <a:lumOff val="5000"/>
                  </a:schemeClr>
                </a:solidFill>
                <a:latin charset="-122" panose="020b0503020204020204" pitchFamily="34" typeface="微软雅黑"/>
                <a:ea charset="-122" panose="020b0503020204020204" pitchFamily="34" typeface="微软雅黑"/>
                <a:cs charset="0" panose="020b0702040204020203" pitchFamily="34" typeface="Segoe UI Semibold"/>
              </a:rPr>
              <a:t>在此添加标题</a:t>
            </a:r>
          </a:p>
        </p:txBody>
      </p:sp>
      <p:sp>
        <p:nvSpPr>
          <p:cNvPr id="50" name="文本框 49">
            <a:extLst>
              <a:ext uri="{FF2B5EF4-FFF2-40B4-BE49-F238E27FC236}">
                <a16:creationId xmlns:a16="http://schemas.microsoft.com/office/drawing/2014/main" id="{4B9ABEE9-F614-44BF-9E28-3089F0956806}"/>
              </a:ext>
            </a:extLst>
          </p:cNvPr>
          <p:cNvSpPr txBox="1"/>
          <p:nvPr/>
        </p:nvSpPr>
        <p:spPr>
          <a:xfrm>
            <a:off x="2588763" y="5386406"/>
            <a:ext cx="3029861" cy="487680"/>
          </a:xfrm>
          <a:prstGeom prst="rect">
            <a:avLst/>
          </a:prstGeom>
          <a:noFill/>
        </p:spPr>
        <p:txBody>
          <a:bodyPr rtlCol="0" wrap="square">
            <a:spAutoFit/>
          </a:bodyPr>
          <a:lstStyle/>
          <a:p>
            <a:pPr>
              <a:lnSpc>
                <a:spcPct val="130000"/>
              </a:lnSpc>
            </a:pPr>
            <a:r>
              <a:rPr altLang="en-US" lang="zh-CN" sz="1000">
                <a:solidFill>
                  <a:schemeClr val="bg1">
                    <a:lumMod val="50000"/>
                  </a:schemeClr>
                </a:solidFill>
                <a:latin charset="-122" panose="020b0503020204020204" pitchFamily="34" typeface="微软雅黑"/>
                <a:ea charset="-122" panose="020b0503020204020204" pitchFamily="34" typeface="微软雅黑"/>
                <a:cs charset="0" panose="020b0502040204020203" pitchFamily="34" typeface="Segoe UI Light"/>
              </a:rPr>
              <a:t>单击添加详细文字说明，或复制文本黏贴自此右键只保留文字单击添加详细文字说明</a:t>
            </a:r>
          </a:p>
        </p:txBody>
      </p:sp>
      <p:sp>
        <p:nvSpPr>
          <p:cNvPr id="51" name="文本框 50">
            <a:extLst>
              <a:ext uri="{FF2B5EF4-FFF2-40B4-BE49-F238E27FC236}">
                <a16:creationId xmlns:a16="http://schemas.microsoft.com/office/drawing/2014/main" id="{ED78200F-DDAC-4A03-B711-8E6EDC725DFE}"/>
              </a:ext>
            </a:extLst>
          </p:cNvPr>
          <p:cNvSpPr txBox="1"/>
          <p:nvPr/>
        </p:nvSpPr>
        <p:spPr>
          <a:xfrm>
            <a:off x="7530922" y="5159974"/>
            <a:ext cx="2081720" cy="304800"/>
          </a:xfrm>
          <a:prstGeom prst="rect">
            <a:avLst/>
          </a:prstGeom>
          <a:noFill/>
        </p:spPr>
        <p:txBody>
          <a:bodyPr rtlCol="0" wrap="square">
            <a:spAutoFit/>
          </a:bodyPr>
          <a:lstStyle/>
          <a:p>
            <a:r>
              <a:rPr altLang="en-US" b="1" lang="zh-CN" sz="1400">
                <a:solidFill>
                  <a:schemeClr val="tx1">
                    <a:lumMod val="95000"/>
                    <a:lumOff val="5000"/>
                  </a:schemeClr>
                </a:solidFill>
                <a:latin charset="-122" panose="020b0503020204020204" pitchFamily="34" typeface="微软雅黑"/>
                <a:ea charset="-122" panose="020b0503020204020204" pitchFamily="34" typeface="微软雅黑"/>
                <a:cs charset="0" panose="020b0702040204020203" pitchFamily="34" typeface="Segoe UI Semibold"/>
              </a:rPr>
              <a:t>在此添加标题</a:t>
            </a:r>
          </a:p>
        </p:txBody>
      </p:sp>
      <p:sp>
        <p:nvSpPr>
          <p:cNvPr id="52" name="文本框 51">
            <a:extLst>
              <a:ext uri="{FF2B5EF4-FFF2-40B4-BE49-F238E27FC236}">
                <a16:creationId xmlns:a16="http://schemas.microsoft.com/office/drawing/2014/main" id="{57E142CF-27BB-4FEA-881F-A01008FD1A06}"/>
              </a:ext>
            </a:extLst>
          </p:cNvPr>
          <p:cNvSpPr txBox="1"/>
          <p:nvPr/>
        </p:nvSpPr>
        <p:spPr>
          <a:xfrm>
            <a:off x="7530919" y="5426943"/>
            <a:ext cx="3029861" cy="487680"/>
          </a:xfrm>
          <a:prstGeom prst="rect">
            <a:avLst/>
          </a:prstGeom>
          <a:noFill/>
        </p:spPr>
        <p:txBody>
          <a:bodyPr rtlCol="0" wrap="square">
            <a:spAutoFit/>
          </a:bodyPr>
          <a:lstStyle/>
          <a:p>
            <a:pPr>
              <a:lnSpc>
                <a:spcPct val="130000"/>
              </a:lnSpc>
            </a:pPr>
            <a:r>
              <a:rPr altLang="en-US" lang="zh-CN" sz="1000">
                <a:solidFill>
                  <a:schemeClr val="bg1">
                    <a:lumMod val="50000"/>
                  </a:schemeClr>
                </a:solidFill>
                <a:latin charset="-122" panose="020b0503020204020204" pitchFamily="34" typeface="微软雅黑"/>
                <a:ea charset="-122" panose="020b0503020204020204" pitchFamily="34" typeface="微软雅黑"/>
                <a:cs charset="0" panose="020b0502040204020203" pitchFamily="34" typeface="Segoe UI Light"/>
              </a:rPr>
              <a:t>单击添加详细文字说明，或复制文本黏贴自此右键只保留文字单击添加详细文字说明</a:t>
            </a:r>
          </a:p>
        </p:txBody>
      </p:sp>
    </p:spTree>
    <p:extLst>
      <p:ext uri="{BB962C8B-B14F-4D97-AF65-F5344CB8AC3E}">
        <p14:creationId val="2015131085"/>
      </p:ext>
    </p:extLst>
  </p:cSld>
  <p:clrMapOvr>
    <a:masterClrMapping/>
  </p:clrMapOvr>
  <mc:AlternateContent>
    <mc:Choice Requires="p14">
      <p:transition p14:dur="1300" spd="slow">
        <p14:pan/>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3" presetSubtype="528">
                                  <p:stCondLst>
                                    <p:cond delay="0"/>
                                  </p:stCondLst>
                                  <p:iterate type="lt">
                                    <p:tmPct val="5000"/>
                                  </p:iterate>
                                  <p:childTnLst>
                                    <p:set>
                                      <p:cBhvr>
                                        <p:cTn dur="1" fill="hold" id="6">
                                          <p:stCondLst>
                                            <p:cond delay="0"/>
                                          </p:stCondLst>
                                        </p:cTn>
                                        <p:tgtEl>
                                          <p:spTgt spid="7"/>
                                        </p:tgtEl>
                                        <p:attrNameLst>
                                          <p:attrName>style.visibility</p:attrName>
                                        </p:attrNameLst>
                                      </p:cBhvr>
                                      <p:to>
                                        <p:strVal val="visible"/>
                                      </p:to>
                                    </p:set>
                                    <p:anim calcmode="lin" to="" valueType="num">
                                      <p:cBhvr>
                                        <p:cTn dur="1000" fill="hold" id="7">
                                          <p:stCondLst>
                                            <p:cond delay="0"/>
                                          </p:stCondLst>
                                        </p:cTn>
                                        <p:tgtEl>
                                          <p:spTgt spid="7"/>
                                        </p:tgtEl>
                                        <p:attrNameLst>
                                          <p:attrName>ppt_x</p:attrName>
                                        </p:attrNameLst>
                                      </p:cBhvr>
                                      <p:tavLst>
                                        <p:tav fmla="#ppt_x+(8/9)*(#ppt_x-(#ppt_x-#ppt_w/2))*((1.5-1.5*$)^2-(1.5-1.5*$)^3)" tm="0">
                                          <p:val>
                                            <p:strVal val="0"/>
                                          </p:val>
                                        </p:tav>
                                        <p:tav tm="100000">
                                          <p:val>
                                            <p:strVal val="1"/>
                                          </p:val>
                                        </p:tav>
                                      </p:tavLst>
                                    </p:anim>
                                    <p:anim calcmode="lin" to="" valueType="num">
                                      <p:cBhvr>
                                        <p:cTn dur="1000" fill="hold" id="8">
                                          <p:stCondLst>
                                            <p:cond delay="0"/>
                                          </p:stCondLst>
                                        </p:cTn>
                                        <p:tgtEl>
                                          <p:spTgt spid="7"/>
                                        </p:tgtEl>
                                        <p:attrNameLst>
                                          <p:attrName>ppt_y</p:attrName>
                                        </p:attrNameLst>
                                      </p:cBhvr>
                                      <p:tavLst>
                                        <p:tav fmla="#ppt_y+(8/9)*(#ppt_y-(#ppt_y+#ppt_h/2))*((1.5-1.5*$)^2-(1.5-1.5*$)^3)" tm="0">
                                          <p:val>
                                            <p:strVal val="0"/>
                                          </p:val>
                                        </p:tav>
                                        <p:tav tm="100000">
                                          <p:val>
                                            <p:strVal val="1"/>
                                          </p:val>
                                        </p:tav>
                                      </p:tavLst>
                                    </p:anim>
                                    <p:anim calcmode="lin" to="" valueType="num">
                                      <p:cBhvr>
                                        <p:cTn dur="1000" fill="hold" id="9">
                                          <p:stCondLst>
                                            <p:cond delay="0"/>
                                          </p:stCondLst>
                                        </p:cTn>
                                        <p:tgtEl>
                                          <p:spTgt spid="7"/>
                                        </p:tgtEl>
                                        <p:attrNameLst>
                                          <p:attrName>ppt_w</p:attrName>
                                        </p:attrNameLst>
                                      </p:cBhvr>
                                      <p:tavLst>
                                        <p:tav fmla="#ppt_w+(8/9)*(#ppt_w-0)*((1.5-1.5*$)^2-(1.5-1.5*$)^3)" tm="0">
                                          <p:val>
                                            <p:strVal val="0"/>
                                          </p:val>
                                        </p:tav>
                                        <p:tav tm="100000">
                                          <p:val>
                                            <p:strVal val="1"/>
                                          </p:val>
                                        </p:tav>
                                      </p:tavLst>
                                    </p:anim>
                                    <p:anim calcmode="lin" to="" valueType="num">
                                      <p:cBhvr>
                                        <p:cTn dur="1000" fill="hold" id="10">
                                          <p:stCondLst>
                                            <p:cond delay="0"/>
                                          </p:stCondLst>
                                        </p:cTn>
                                        <p:tgtEl>
                                          <p:spTgt spid="7"/>
                                        </p:tgtEl>
                                        <p:attrNameLst>
                                          <p:attrName>ppt_h</p:attrName>
                                        </p:attrNameLst>
                                      </p:cBhvr>
                                      <p:tavLst>
                                        <p:tav fmla="#ppt_h+(8/9)*(#ppt_h-0)*((1.5-1.5*$)^2-(1.5-1.5*$)^3)" tm="0">
                                          <p:val>
                                            <p:strVal val="0"/>
                                          </p:val>
                                        </p:tav>
                                        <p:tav tm="100000">
                                          <p:val>
                                            <p:strVal val="1"/>
                                          </p:val>
                                        </p:tav>
                                      </p:tavLst>
                                    </p:anim>
                                  </p:childTnLst>
                                </p:cTn>
                              </p:par>
                              <p:par>
                                <p:cTn fill="hold" grpId="0" id="11" nodeType="withEffect" presetClass="entr" presetID="21" presetSubtype="1">
                                  <p:stCondLst>
                                    <p:cond delay="750"/>
                                  </p:stCondLst>
                                  <p:childTnLst>
                                    <p:set>
                                      <p:cBhvr>
                                        <p:cTn dur="1" fill="hold" id="12">
                                          <p:stCondLst>
                                            <p:cond delay="0"/>
                                          </p:stCondLst>
                                        </p:cTn>
                                        <p:tgtEl>
                                          <p:spTgt spid="16"/>
                                        </p:tgtEl>
                                        <p:attrNameLst>
                                          <p:attrName>style.visibility</p:attrName>
                                        </p:attrNameLst>
                                      </p:cBhvr>
                                      <p:to>
                                        <p:strVal val="visible"/>
                                      </p:to>
                                    </p:set>
                                    <p:animEffect filter="wheel(1)" transition="in">
                                      <p:cBhvr>
                                        <p:cTn dur="1250" id="13"/>
                                        <p:tgtEl>
                                          <p:spTgt spid="16"/>
                                        </p:tgtEl>
                                      </p:cBhvr>
                                    </p:animEffect>
                                  </p:childTnLst>
                                </p:cTn>
                              </p:par>
                              <p:par>
                                <p:cTn fill="hold" grpId="1" id="14" nodeType="withEffect" presetClass="emph" presetID="8" presetSubtype="0">
                                  <p:stCondLst>
                                    <p:cond delay="750"/>
                                  </p:stCondLst>
                                  <p:childTnLst>
                                    <p:animRot by="10800000">
                                      <p:cBhvr>
                                        <p:cTn dur="10" fill="hold" id="15"/>
                                        <p:tgtEl>
                                          <p:spTgt spid="16"/>
                                        </p:tgtEl>
                                        <p:attrNameLst>
                                          <p:attrName>r</p:attrName>
                                        </p:attrNameLst>
                                      </p:cBhvr>
                                    </p:animRot>
                                  </p:childTnLst>
                                </p:cTn>
                              </p:par>
                              <p:par>
                                <p:cTn fill="hold" grpId="0" id="16" nodeType="withEffect" presetClass="entr" presetID="21" presetSubtype="1">
                                  <p:stCondLst>
                                    <p:cond delay="750"/>
                                  </p:stCondLst>
                                  <p:childTnLst>
                                    <p:set>
                                      <p:cBhvr>
                                        <p:cTn dur="1" fill="hold" id="17">
                                          <p:stCondLst>
                                            <p:cond delay="0"/>
                                          </p:stCondLst>
                                        </p:cTn>
                                        <p:tgtEl>
                                          <p:spTgt spid="15"/>
                                        </p:tgtEl>
                                        <p:attrNameLst>
                                          <p:attrName>style.visibility</p:attrName>
                                        </p:attrNameLst>
                                      </p:cBhvr>
                                      <p:to>
                                        <p:strVal val="visible"/>
                                      </p:to>
                                    </p:set>
                                    <p:animEffect filter="wheel(1)" transition="in">
                                      <p:cBhvr>
                                        <p:cTn dur="1250" id="18"/>
                                        <p:tgtEl>
                                          <p:spTgt spid="15"/>
                                        </p:tgtEl>
                                      </p:cBhvr>
                                    </p:animEffect>
                                  </p:childTnLst>
                                </p:cTn>
                              </p:par>
                              <p:par>
                                <p:cTn fill="hold" grpId="0" id="19" nodeType="withEffect" presetClass="entr" presetID="21" presetSubtype="1">
                                  <p:stCondLst>
                                    <p:cond delay="750"/>
                                  </p:stCondLst>
                                  <p:childTnLst>
                                    <p:set>
                                      <p:cBhvr>
                                        <p:cTn dur="1" fill="hold" id="20">
                                          <p:stCondLst>
                                            <p:cond delay="0"/>
                                          </p:stCondLst>
                                        </p:cTn>
                                        <p:tgtEl>
                                          <p:spTgt spid="14"/>
                                        </p:tgtEl>
                                        <p:attrNameLst>
                                          <p:attrName>style.visibility</p:attrName>
                                        </p:attrNameLst>
                                      </p:cBhvr>
                                      <p:to>
                                        <p:strVal val="visible"/>
                                      </p:to>
                                    </p:set>
                                    <p:animEffect filter="wheel(1)" transition="in">
                                      <p:cBhvr>
                                        <p:cTn dur="1250" id="21"/>
                                        <p:tgtEl>
                                          <p:spTgt spid="14"/>
                                        </p:tgtEl>
                                      </p:cBhvr>
                                    </p:animEffect>
                                  </p:childTnLst>
                                </p:cTn>
                              </p:par>
                              <p:par>
                                <p:cTn fill="hold" grpId="1" id="22" nodeType="withEffect" presetClass="emph" presetID="8" presetSubtype="0">
                                  <p:stCondLst>
                                    <p:cond delay="750"/>
                                  </p:stCondLst>
                                  <p:childTnLst>
                                    <p:animRot by="10800000">
                                      <p:cBhvr>
                                        <p:cTn dur="10" fill="hold" id="23"/>
                                        <p:tgtEl>
                                          <p:spTgt spid="14"/>
                                        </p:tgtEl>
                                        <p:attrNameLst>
                                          <p:attrName>r</p:attrName>
                                        </p:attrNameLst>
                                      </p:cBhvr>
                                    </p:animRot>
                                  </p:childTnLst>
                                </p:cTn>
                              </p:par>
                              <p:par>
                                <p:cTn fill="hold" grpId="0" id="24" nodeType="withEffect" presetClass="entr" presetID="21" presetSubtype="1">
                                  <p:stCondLst>
                                    <p:cond delay="750"/>
                                  </p:stCondLst>
                                  <p:childTnLst>
                                    <p:set>
                                      <p:cBhvr>
                                        <p:cTn dur="1" fill="hold" id="25">
                                          <p:stCondLst>
                                            <p:cond delay="0"/>
                                          </p:stCondLst>
                                        </p:cTn>
                                        <p:tgtEl>
                                          <p:spTgt spid="13"/>
                                        </p:tgtEl>
                                        <p:attrNameLst>
                                          <p:attrName>style.visibility</p:attrName>
                                        </p:attrNameLst>
                                      </p:cBhvr>
                                      <p:to>
                                        <p:strVal val="visible"/>
                                      </p:to>
                                    </p:set>
                                    <p:animEffect filter="wheel(1)" transition="in">
                                      <p:cBhvr>
                                        <p:cTn dur="1250" id="26"/>
                                        <p:tgtEl>
                                          <p:spTgt spid="13"/>
                                        </p:tgtEl>
                                      </p:cBhvr>
                                    </p:animEffect>
                                  </p:childTnLst>
                                </p:cTn>
                              </p:par>
                              <p:par>
                                <p:cTn fill="hold" grpId="0" id="27" nodeType="withEffect" presetClass="entr" presetID="14" presetSubtype="10">
                                  <p:stCondLst>
                                    <p:cond delay="750"/>
                                  </p:stCondLst>
                                  <p:childTnLst>
                                    <p:set>
                                      <p:cBhvr>
                                        <p:cTn dur="1" fill="hold" id="28">
                                          <p:stCondLst>
                                            <p:cond delay="0"/>
                                          </p:stCondLst>
                                        </p:cTn>
                                        <p:tgtEl>
                                          <p:spTgt spid="17"/>
                                        </p:tgtEl>
                                        <p:attrNameLst>
                                          <p:attrName>style.visibility</p:attrName>
                                        </p:attrNameLst>
                                      </p:cBhvr>
                                      <p:to>
                                        <p:strVal val="visible"/>
                                      </p:to>
                                    </p:set>
                                    <p:animEffect filter="randombar(horizontal)" transition="in">
                                      <p:cBhvr>
                                        <p:cTn dur="500" id="29"/>
                                        <p:tgtEl>
                                          <p:spTgt spid="17"/>
                                        </p:tgtEl>
                                      </p:cBhvr>
                                    </p:animEffect>
                                  </p:childTnLst>
                                </p:cTn>
                              </p:par>
                            </p:childTnLst>
                          </p:cTn>
                        </p:par>
                        <p:par>
                          <p:cTn fill="hold" id="30" nodeType="afterGroup">
                            <p:stCondLst>
                              <p:cond delay="2000"/>
                            </p:stCondLst>
                            <p:childTnLst>
                              <p:par>
                                <p:cTn fill="hold" id="31" nodeType="afterEffect" presetClass="entr" presetID="22" presetSubtype="8">
                                  <p:stCondLst>
                                    <p:cond delay="0"/>
                                  </p:stCondLst>
                                  <p:childTnLst>
                                    <p:set>
                                      <p:cBhvr>
                                        <p:cTn dur="1" fill="hold" id="32">
                                          <p:stCondLst>
                                            <p:cond delay="0"/>
                                          </p:stCondLst>
                                        </p:cTn>
                                        <p:tgtEl>
                                          <p:spTgt spid="8"/>
                                        </p:tgtEl>
                                        <p:attrNameLst>
                                          <p:attrName>style.visibility</p:attrName>
                                        </p:attrNameLst>
                                      </p:cBhvr>
                                      <p:to>
                                        <p:strVal val="visible"/>
                                      </p:to>
                                    </p:set>
                                    <p:animEffect filter="wipe(left)" transition="in">
                                      <p:cBhvr>
                                        <p:cTn dur="500" id="33"/>
                                        <p:tgtEl>
                                          <p:spTgt spid="8"/>
                                        </p:tgtEl>
                                      </p:cBhvr>
                                    </p:animEffect>
                                  </p:childTnLst>
                                </p:cTn>
                              </p:par>
                            </p:childTnLst>
                          </p:cTn>
                        </p:par>
                        <p:par>
                          <p:cTn fill="hold" id="34" nodeType="afterGroup">
                            <p:stCondLst>
                              <p:cond delay="2500"/>
                            </p:stCondLst>
                            <p:childTnLst>
                              <p:par>
                                <p:cTn fill="hold" id="35" nodeType="afterEffect" presetClass="entr" presetID="53" presetSubtype="0">
                                  <p:stCondLst>
                                    <p:cond delay="0"/>
                                  </p:stCondLst>
                                  <p:childTnLst>
                                    <p:set>
                                      <p:cBhvr>
                                        <p:cTn dur="1" fill="hold" id="36">
                                          <p:stCondLst>
                                            <p:cond delay="0"/>
                                          </p:stCondLst>
                                        </p:cTn>
                                        <p:tgtEl>
                                          <p:spTgt spid="44"/>
                                        </p:tgtEl>
                                        <p:attrNameLst>
                                          <p:attrName>style.visibility</p:attrName>
                                        </p:attrNameLst>
                                      </p:cBhvr>
                                      <p:to>
                                        <p:strVal val="visible"/>
                                      </p:to>
                                    </p:set>
                                    <p:anim calcmode="lin" valueType="num">
                                      <p:cBhvr>
                                        <p:cTn dur="500" fill="hold" id="37"/>
                                        <p:tgtEl>
                                          <p:spTgt spid="44"/>
                                        </p:tgtEl>
                                        <p:attrNameLst>
                                          <p:attrName>ppt_w</p:attrName>
                                        </p:attrNameLst>
                                      </p:cBhvr>
                                      <p:tavLst>
                                        <p:tav tm="0">
                                          <p:val>
                                            <p:fltVal val="0"/>
                                          </p:val>
                                        </p:tav>
                                        <p:tav tm="100000">
                                          <p:val>
                                            <p:strVal val="#ppt_w"/>
                                          </p:val>
                                        </p:tav>
                                      </p:tavLst>
                                    </p:anim>
                                    <p:anim calcmode="lin" valueType="num">
                                      <p:cBhvr>
                                        <p:cTn dur="500" fill="hold" id="38"/>
                                        <p:tgtEl>
                                          <p:spTgt spid="44"/>
                                        </p:tgtEl>
                                        <p:attrNameLst>
                                          <p:attrName>ppt_h</p:attrName>
                                        </p:attrNameLst>
                                      </p:cBhvr>
                                      <p:tavLst>
                                        <p:tav tm="0">
                                          <p:val>
                                            <p:fltVal val="0"/>
                                          </p:val>
                                        </p:tav>
                                        <p:tav tm="100000">
                                          <p:val>
                                            <p:strVal val="#ppt_h"/>
                                          </p:val>
                                        </p:tav>
                                      </p:tavLst>
                                    </p:anim>
                                    <p:animEffect filter="fade" transition="in">
                                      <p:cBhvr>
                                        <p:cTn dur="500" id="39"/>
                                        <p:tgtEl>
                                          <p:spTgt spid="44"/>
                                        </p:tgtEl>
                                      </p:cBhvr>
                                    </p:animEffect>
                                  </p:childTnLst>
                                </p:cTn>
                              </p:par>
                            </p:childTnLst>
                          </p:cTn>
                        </p:par>
                        <p:par>
                          <p:cTn fill="hold" id="40" nodeType="afterGroup">
                            <p:stCondLst>
                              <p:cond delay="3000"/>
                            </p:stCondLst>
                            <p:childTnLst>
                              <p:par>
                                <p:cTn fill="hold" id="41" nodeType="afterEffect" presetClass="entr" presetID="53" presetSubtype="0">
                                  <p:stCondLst>
                                    <p:cond delay="0"/>
                                  </p:stCondLst>
                                  <p:childTnLst>
                                    <p:set>
                                      <p:cBhvr>
                                        <p:cTn dur="1" fill="hold" id="42">
                                          <p:stCondLst>
                                            <p:cond delay="0"/>
                                          </p:stCondLst>
                                        </p:cTn>
                                        <p:tgtEl>
                                          <p:spTgt spid="36"/>
                                        </p:tgtEl>
                                        <p:attrNameLst>
                                          <p:attrName>style.visibility</p:attrName>
                                        </p:attrNameLst>
                                      </p:cBhvr>
                                      <p:to>
                                        <p:strVal val="visible"/>
                                      </p:to>
                                    </p:set>
                                    <p:anim calcmode="lin" valueType="num">
                                      <p:cBhvr>
                                        <p:cTn dur="500" fill="hold" id="43"/>
                                        <p:tgtEl>
                                          <p:spTgt spid="36"/>
                                        </p:tgtEl>
                                        <p:attrNameLst>
                                          <p:attrName>ppt_w</p:attrName>
                                        </p:attrNameLst>
                                      </p:cBhvr>
                                      <p:tavLst>
                                        <p:tav tm="0">
                                          <p:val>
                                            <p:fltVal val="0"/>
                                          </p:val>
                                        </p:tav>
                                        <p:tav tm="100000">
                                          <p:val>
                                            <p:strVal val="#ppt_w"/>
                                          </p:val>
                                        </p:tav>
                                      </p:tavLst>
                                    </p:anim>
                                    <p:anim calcmode="lin" valueType="num">
                                      <p:cBhvr>
                                        <p:cTn dur="500" fill="hold" id="44"/>
                                        <p:tgtEl>
                                          <p:spTgt spid="36"/>
                                        </p:tgtEl>
                                        <p:attrNameLst>
                                          <p:attrName>ppt_h</p:attrName>
                                        </p:attrNameLst>
                                      </p:cBhvr>
                                      <p:tavLst>
                                        <p:tav tm="0">
                                          <p:val>
                                            <p:fltVal val="0"/>
                                          </p:val>
                                        </p:tav>
                                        <p:tav tm="100000">
                                          <p:val>
                                            <p:strVal val="#ppt_h"/>
                                          </p:val>
                                        </p:tav>
                                      </p:tavLst>
                                    </p:anim>
                                    <p:animEffect filter="fade" transition="in">
                                      <p:cBhvr>
                                        <p:cTn dur="500" id="45"/>
                                        <p:tgtEl>
                                          <p:spTgt spid="36"/>
                                        </p:tgtEl>
                                      </p:cBhvr>
                                    </p:animEffect>
                                  </p:childTnLst>
                                </p:cTn>
                              </p:par>
                            </p:childTnLst>
                          </p:cTn>
                        </p:par>
                        <p:par>
                          <p:cTn fill="hold" id="46" nodeType="afterGroup">
                            <p:stCondLst>
                              <p:cond delay="3500"/>
                            </p:stCondLst>
                            <p:childTnLst>
                              <p:par>
                                <p:cTn fill="hold" grpId="0" id="47" nodeType="afterEffect" presetClass="entr" presetID="53" presetSubtype="0">
                                  <p:stCondLst>
                                    <p:cond delay="0"/>
                                  </p:stCondLst>
                                  <p:iterate type="lt">
                                    <p:tmPct val="7000"/>
                                  </p:iterate>
                                  <p:childTnLst>
                                    <p:set>
                                      <p:cBhvr>
                                        <p:cTn dur="1" fill="hold" id="48">
                                          <p:stCondLst>
                                            <p:cond delay="0"/>
                                          </p:stCondLst>
                                        </p:cTn>
                                        <p:tgtEl>
                                          <p:spTgt spid="49"/>
                                        </p:tgtEl>
                                        <p:attrNameLst>
                                          <p:attrName>style.visibility</p:attrName>
                                        </p:attrNameLst>
                                      </p:cBhvr>
                                      <p:to>
                                        <p:strVal val="visible"/>
                                      </p:to>
                                    </p:set>
                                    <p:anim calcmode="lin" valueType="num">
                                      <p:cBhvr>
                                        <p:cTn dur="500" fill="hold" id="49"/>
                                        <p:tgtEl>
                                          <p:spTgt spid="49"/>
                                        </p:tgtEl>
                                        <p:attrNameLst>
                                          <p:attrName>ppt_w</p:attrName>
                                        </p:attrNameLst>
                                      </p:cBhvr>
                                      <p:tavLst>
                                        <p:tav tm="0">
                                          <p:val>
                                            <p:fltVal val="0"/>
                                          </p:val>
                                        </p:tav>
                                        <p:tav tm="100000">
                                          <p:val>
                                            <p:strVal val="#ppt_w"/>
                                          </p:val>
                                        </p:tav>
                                      </p:tavLst>
                                    </p:anim>
                                    <p:anim calcmode="lin" valueType="num">
                                      <p:cBhvr>
                                        <p:cTn dur="500" fill="hold" id="50"/>
                                        <p:tgtEl>
                                          <p:spTgt spid="49"/>
                                        </p:tgtEl>
                                        <p:attrNameLst>
                                          <p:attrName>ppt_h</p:attrName>
                                        </p:attrNameLst>
                                      </p:cBhvr>
                                      <p:tavLst>
                                        <p:tav tm="0">
                                          <p:val>
                                            <p:fltVal val="0"/>
                                          </p:val>
                                        </p:tav>
                                        <p:tav tm="100000">
                                          <p:val>
                                            <p:strVal val="#ppt_h"/>
                                          </p:val>
                                        </p:tav>
                                      </p:tavLst>
                                    </p:anim>
                                    <p:animEffect filter="fade" transition="in">
                                      <p:cBhvr>
                                        <p:cTn dur="500" id="51"/>
                                        <p:tgtEl>
                                          <p:spTgt spid="49"/>
                                        </p:tgtEl>
                                      </p:cBhvr>
                                    </p:animEffect>
                                  </p:childTnLst>
                                </p:cTn>
                              </p:par>
                              <p:par>
                                <p:cTn fill="hold" grpId="0" id="52" nodeType="withEffect" presetClass="entr" presetID="14" presetSubtype="10">
                                  <p:stCondLst>
                                    <p:cond delay="0"/>
                                  </p:stCondLst>
                                  <p:childTnLst>
                                    <p:set>
                                      <p:cBhvr>
                                        <p:cTn dur="1" fill="hold" id="53">
                                          <p:stCondLst>
                                            <p:cond delay="0"/>
                                          </p:stCondLst>
                                        </p:cTn>
                                        <p:tgtEl>
                                          <p:spTgt spid="50"/>
                                        </p:tgtEl>
                                        <p:attrNameLst>
                                          <p:attrName>style.visibility</p:attrName>
                                        </p:attrNameLst>
                                      </p:cBhvr>
                                      <p:to>
                                        <p:strVal val="visible"/>
                                      </p:to>
                                    </p:set>
                                    <p:animEffect filter="randombar(horizontal)" transition="in">
                                      <p:cBhvr>
                                        <p:cTn dur="500" id="54"/>
                                        <p:tgtEl>
                                          <p:spTgt spid="50"/>
                                        </p:tgtEl>
                                      </p:cBhvr>
                                    </p:animEffect>
                                  </p:childTnLst>
                                </p:cTn>
                              </p:par>
                            </p:childTnLst>
                          </p:cTn>
                        </p:par>
                        <p:par>
                          <p:cTn fill="hold" id="55" nodeType="afterGroup">
                            <p:stCondLst>
                              <p:cond delay="4000"/>
                            </p:stCondLst>
                            <p:childTnLst>
                              <p:par>
                                <p:cTn fill="hold" grpId="0" id="56" nodeType="afterEffect" presetClass="entr" presetID="53" presetSubtype="0">
                                  <p:stCondLst>
                                    <p:cond delay="0"/>
                                  </p:stCondLst>
                                  <p:iterate type="lt">
                                    <p:tmPct val="7000"/>
                                  </p:iterate>
                                  <p:childTnLst>
                                    <p:set>
                                      <p:cBhvr>
                                        <p:cTn dur="1" fill="hold" id="57">
                                          <p:stCondLst>
                                            <p:cond delay="0"/>
                                          </p:stCondLst>
                                        </p:cTn>
                                        <p:tgtEl>
                                          <p:spTgt spid="51"/>
                                        </p:tgtEl>
                                        <p:attrNameLst>
                                          <p:attrName>style.visibility</p:attrName>
                                        </p:attrNameLst>
                                      </p:cBhvr>
                                      <p:to>
                                        <p:strVal val="visible"/>
                                      </p:to>
                                    </p:set>
                                    <p:anim calcmode="lin" valueType="num">
                                      <p:cBhvr>
                                        <p:cTn dur="500" fill="hold" id="58"/>
                                        <p:tgtEl>
                                          <p:spTgt spid="51"/>
                                        </p:tgtEl>
                                        <p:attrNameLst>
                                          <p:attrName>ppt_w</p:attrName>
                                        </p:attrNameLst>
                                      </p:cBhvr>
                                      <p:tavLst>
                                        <p:tav tm="0">
                                          <p:val>
                                            <p:fltVal val="0"/>
                                          </p:val>
                                        </p:tav>
                                        <p:tav tm="100000">
                                          <p:val>
                                            <p:strVal val="#ppt_w"/>
                                          </p:val>
                                        </p:tav>
                                      </p:tavLst>
                                    </p:anim>
                                    <p:anim calcmode="lin" valueType="num">
                                      <p:cBhvr>
                                        <p:cTn dur="500" fill="hold" id="59"/>
                                        <p:tgtEl>
                                          <p:spTgt spid="51"/>
                                        </p:tgtEl>
                                        <p:attrNameLst>
                                          <p:attrName>ppt_h</p:attrName>
                                        </p:attrNameLst>
                                      </p:cBhvr>
                                      <p:tavLst>
                                        <p:tav tm="0">
                                          <p:val>
                                            <p:fltVal val="0"/>
                                          </p:val>
                                        </p:tav>
                                        <p:tav tm="100000">
                                          <p:val>
                                            <p:strVal val="#ppt_h"/>
                                          </p:val>
                                        </p:tav>
                                      </p:tavLst>
                                    </p:anim>
                                    <p:animEffect filter="fade" transition="in">
                                      <p:cBhvr>
                                        <p:cTn dur="500" id="60"/>
                                        <p:tgtEl>
                                          <p:spTgt spid="51"/>
                                        </p:tgtEl>
                                      </p:cBhvr>
                                    </p:animEffect>
                                  </p:childTnLst>
                                </p:cTn>
                              </p:par>
                              <p:par>
                                <p:cTn fill="hold" grpId="0" id="61" nodeType="withEffect" presetClass="entr" presetID="14" presetSubtype="10">
                                  <p:stCondLst>
                                    <p:cond delay="0"/>
                                  </p:stCondLst>
                                  <p:childTnLst>
                                    <p:set>
                                      <p:cBhvr>
                                        <p:cTn dur="1" fill="hold" id="62">
                                          <p:stCondLst>
                                            <p:cond delay="0"/>
                                          </p:stCondLst>
                                        </p:cTn>
                                        <p:tgtEl>
                                          <p:spTgt spid="52"/>
                                        </p:tgtEl>
                                        <p:attrNameLst>
                                          <p:attrName>style.visibility</p:attrName>
                                        </p:attrNameLst>
                                      </p:cBhvr>
                                      <p:to>
                                        <p:strVal val="visible"/>
                                      </p:to>
                                    </p:set>
                                    <p:animEffect filter="randombar(horizontal)" transition="in">
                                      <p:cBhvr>
                                        <p:cTn dur="500" id="63"/>
                                        <p:tgtEl>
                                          <p:spTgt spid="5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13"/>
      <p:bldP grpId="0" spid="14"/>
      <p:bldP grpId="1" spid="14"/>
      <p:bldP grpId="0" spid="15"/>
      <p:bldP grpId="0" spid="16"/>
      <p:bldP grpId="1" spid="16"/>
      <p:bldP grpId="0" spid="17"/>
      <p:bldP grpId="0" spid="49"/>
      <p:bldP grpId="0" spid="50"/>
      <p:bldP grpId="0" spid="51"/>
      <p:bldP grpId="0" spid="52"/>
    </p:bldLst>
  </p:timing>
</p:sld>
</file>

<file path=ppt/slides/slide2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 3">
            <a:extLst>
              <a:ext uri="{FF2B5EF4-FFF2-40B4-BE49-F238E27FC236}">
                <a16:creationId xmlns:a16="http://schemas.microsoft.com/office/drawing/2014/main" id="{E8BBE54C-2590-40FA-82B0-01D4030B0296}"/>
              </a:ext>
            </a:extLst>
          </p:cNvPr>
          <p:cNvPicPr>
            <a:picLocks noChangeAspect="1"/>
          </p:cNvPicPr>
          <p:nvPr/>
        </p:nvPicPr>
        <p:blipFill>
          <a:blip r:embed="rId2">
            <a:extLst>
              <a:ext uri="{BEBA8EAE-BF5A-486C-A8C5-ECC9F3942E4B}">
                <a14:imgProps>
                  <a14:imgLayer xmlns:d3p1="http://schemas.openxmlformats.org/officeDocument/2006/relationships" d3p1:embed="">
                    <a14:imgEffect>
                      <a14:colorTemperature colorTemp="1500"/>
                    </a14:imgEffect>
                    <a14:imgEffect>
                      <a14:saturation sat="0"/>
                    </a14:imgEffect>
                    <a14:imgEffect>
                      <a14:brightnessContrast bright="100000" contrast="100000"/>
                    </a14:imgEffect>
                  </a14:imgLayer>
                </a14:imgProps>
              </a:ext>
              <a:ext uri="{28A0092B-C50C-407E-A947-70E740481C1C}">
                <a14:useLocalDpi val="0"/>
              </a:ext>
            </a:extLst>
          </a:blip>
          <a:stretch>
            <a:fillRect/>
          </a:stretch>
        </p:blipFill>
        <p:spPr>
          <a:xfrm>
            <a:off x="278990" y="336182"/>
            <a:ext cx="1145566" cy="457568"/>
          </a:xfrm>
          <a:prstGeom prst="rect">
            <a:avLst/>
          </a:prstGeom>
        </p:spPr>
      </p:pic>
      <p:cxnSp>
        <p:nvCxnSpPr>
          <p:cNvPr descr="e7d195523061f1c0d3ba7f298e59d031c9c3f97027ed136f882110EF8F17BAD1F2C348D17C7856EF46CB4678CC9E44EE1ABA681E3133328A7B4D22AAF822B2429426B2355AA8CC4431B8568D2CF3B73AE9F4AE98D5A0D6A5566EF967553E96D781C502472DAB692B5E92B1CB5B32F40BF8CF6181A24AB2F2CD3A9A53F0FE7F0D4E247476572CCFAC" id="5" name="直接连接符 4">
            <a:extLst>
              <a:ext uri="{FF2B5EF4-FFF2-40B4-BE49-F238E27FC236}">
                <a16:creationId xmlns:a16="http://schemas.microsoft.com/office/drawing/2014/main" id="{08CD78B9-4E08-45F5-B68B-E546FEE42497}"/>
              </a:ext>
            </a:extLst>
          </p:cNvPr>
          <p:cNvCxnSpPr/>
          <p:nvPr/>
        </p:nvCxnSpPr>
        <p:spPr>
          <a:xfrm>
            <a:off x="3037254" y="2717410"/>
            <a:ext cx="176796" cy="0"/>
          </a:xfrm>
          <a:prstGeom prst="line">
            <a:avLst/>
          </a:prstGeom>
          <a:ln w="25400">
            <a:solidFill>
              <a:schemeClr val="bg1">
                <a:alpha val="34000"/>
              </a:schemeClr>
            </a:solidFill>
          </a:ln>
        </p:spPr>
        <p:style>
          <a:lnRef idx="1">
            <a:schemeClr val="accent1"/>
          </a:lnRef>
          <a:fillRef idx="0">
            <a:schemeClr val="accent1"/>
          </a:fillRef>
          <a:effectRef idx="0">
            <a:schemeClr val="accent1"/>
          </a:effectRef>
          <a:fontRef idx="minor">
            <a:schemeClr val="tx1"/>
          </a:fontRef>
        </p:style>
      </p:cxnSp>
      <p:sp>
        <p:nvSpPr>
          <p:cNvPr descr="e7d195523061f1c0d3ba7f298e59d031c9c3f97027ed136f882110EF8F17BAD1F2C348D17C7856EF46CB4678CC9E44EE1ABA681E3133328A7B4D22AAF822B2429426B2355AA8CC4431B8568D2CF3B73AE9F4AE98D5A0D6A5566EF967553E96D781C502472DAB692B5E92B1CB5B32F40BF8CF6181A24AB2F2CD3A9A53F0FE7F0D4E247476572CCFAC" id="6" name="文本框 5">
            <a:extLst>
              <a:ext uri="{FF2B5EF4-FFF2-40B4-BE49-F238E27FC236}">
                <a16:creationId xmlns:a16="http://schemas.microsoft.com/office/drawing/2014/main" id="{6F0E377B-57FC-46A1-B83B-F56F0E82A377}"/>
              </a:ext>
            </a:extLst>
          </p:cNvPr>
          <p:cNvSpPr txBox="1"/>
          <p:nvPr/>
        </p:nvSpPr>
        <p:spPr>
          <a:xfrm>
            <a:off x="2932470" y="2757685"/>
            <a:ext cx="1110628" cy="274320"/>
          </a:xfrm>
          <a:prstGeom prst="rect">
            <a:avLst/>
          </a:prstGeom>
          <a:noFill/>
        </p:spPr>
        <p:txBody>
          <a:bodyPr rtlCol="0" wrap="square">
            <a:spAutoFit/>
          </a:bodyPr>
          <a:lstStyle/>
          <a:p>
            <a:r>
              <a:rPr altLang="en-US" lang="zh-CN" spc="100" sz="1200">
                <a:solidFill>
                  <a:schemeClr val="bg1"/>
                </a:solidFill>
                <a:cs typeface="+mn-ea"/>
                <a:sym typeface="+mn-lt"/>
              </a:rPr>
              <a:t>中国 · 北京</a:t>
            </a:r>
          </a:p>
        </p:txBody>
      </p:sp>
      <p:sp>
        <p:nvSpPr>
          <p:cNvPr id="7" name="矩形: 圆角 6">
            <a:extLst>
              <a:ext uri="{FF2B5EF4-FFF2-40B4-BE49-F238E27FC236}">
                <a16:creationId xmlns:a16="http://schemas.microsoft.com/office/drawing/2014/main" id="{F83D7F0B-A901-4E0B-930D-FF02C3C7F319}"/>
              </a:ext>
            </a:extLst>
          </p:cNvPr>
          <p:cNvSpPr/>
          <p:nvPr/>
        </p:nvSpPr>
        <p:spPr>
          <a:xfrm>
            <a:off x="3564552" y="3165989"/>
            <a:ext cx="554184" cy="1105074"/>
          </a:xfrm>
          <a:prstGeom prst="roundRect">
            <a:avLst>
              <a:gd fmla="val 50000" name="adj"/>
            </a:avLst>
          </a:prstGeom>
          <a:noFill/>
          <a:ln w="57150">
            <a:gradFill flip="none" rotWithShape="1">
              <a:gsLst>
                <a:gs pos="0">
                  <a:schemeClr val="bg1"/>
                </a:gs>
                <a:gs pos="74000">
                  <a:schemeClr val="bg1">
                    <a:alpha val="0"/>
                  </a:schemeClr>
                </a:gs>
              </a:gsLst>
              <a:lin ang="27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8" name="矩形: 圆角 7">
            <a:extLst>
              <a:ext uri="{FF2B5EF4-FFF2-40B4-BE49-F238E27FC236}">
                <a16:creationId xmlns:a16="http://schemas.microsoft.com/office/drawing/2014/main" id="{AE24BBF4-F741-477D-9349-2576E6C76EB6}"/>
              </a:ext>
            </a:extLst>
          </p:cNvPr>
          <p:cNvSpPr/>
          <p:nvPr/>
        </p:nvSpPr>
        <p:spPr>
          <a:xfrm>
            <a:off x="3640661" y="3254660"/>
            <a:ext cx="401966" cy="927733"/>
          </a:xfrm>
          <a:prstGeom prst="roundRect">
            <a:avLst>
              <a:gd fmla="val 50000" name="adj"/>
            </a:avLst>
          </a:prstGeom>
          <a:noFill/>
          <a:ln w="19050">
            <a:solidFill>
              <a:schemeClr val="bg1">
                <a:alpha val="67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9" name="矩形: 圆角 8">
            <a:extLst>
              <a:ext uri="{FF2B5EF4-FFF2-40B4-BE49-F238E27FC236}">
                <a16:creationId xmlns:a16="http://schemas.microsoft.com/office/drawing/2014/main" id="{DAC2649D-2131-4C30-A6D0-7E61A6B824AF}"/>
              </a:ext>
            </a:extLst>
          </p:cNvPr>
          <p:cNvSpPr/>
          <p:nvPr/>
        </p:nvSpPr>
        <p:spPr>
          <a:xfrm>
            <a:off x="3710862" y="3330125"/>
            <a:ext cx="261565" cy="776803"/>
          </a:xfrm>
          <a:prstGeom prst="roundRect">
            <a:avLst>
              <a:gd fmla="val 50000" name="adj"/>
            </a:avLst>
          </a:prstGeom>
          <a:noFill/>
          <a:ln w="19050">
            <a:solidFill>
              <a:schemeClr val="bg1">
                <a:alpha val="56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10" name="矩形: 圆角 9">
            <a:extLst>
              <a:ext uri="{FF2B5EF4-FFF2-40B4-BE49-F238E27FC236}">
                <a16:creationId xmlns:a16="http://schemas.microsoft.com/office/drawing/2014/main" id="{22CB7BA4-9778-454A-81E7-305FCAF35BF3}"/>
              </a:ext>
            </a:extLst>
          </p:cNvPr>
          <p:cNvSpPr/>
          <p:nvPr/>
        </p:nvSpPr>
        <p:spPr>
          <a:xfrm>
            <a:off x="3775564" y="3402469"/>
            <a:ext cx="132160" cy="632114"/>
          </a:xfrm>
          <a:prstGeom prst="roundRect">
            <a:avLst>
              <a:gd fmla="val 50000" name="adj"/>
            </a:avLst>
          </a:prstGeom>
          <a:noFill/>
          <a:ln w="19050">
            <a:solidFill>
              <a:schemeClr val="bg1">
                <a:alpha val="34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nvGrpSpPr>
          <p:cNvPr id="11" name="组合 10">
            <a:extLst>
              <a:ext uri="{FF2B5EF4-FFF2-40B4-BE49-F238E27FC236}">
                <a16:creationId xmlns:a16="http://schemas.microsoft.com/office/drawing/2014/main" id="{F61100F8-FFC6-4F77-A6F0-AE2140B425AC}"/>
              </a:ext>
            </a:extLst>
          </p:cNvPr>
          <p:cNvGrpSpPr/>
          <p:nvPr/>
        </p:nvGrpSpPr>
        <p:grpSpPr>
          <a:xfrm>
            <a:off x="3059044" y="3151241"/>
            <a:ext cx="1565199" cy="1090639"/>
            <a:chOff x="3740525" y="3098301"/>
            <a:chExt cx="1565199" cy="1090639"/>
          </a:xfrm>
        </p:grpSpPr>
        <p:sp>
          <p:nvSpPr>
            <p:cNvPr id="12" name="Freeform 30">
              <a:extLst>
                <a:ext uri="{FF2B5EF4-FFF2-40B4-BE49-F238E27FC236}">
                  <a16:creationId xmlns:a16="http://schemas.microsoft.com/office/drawing/2014/main" id="{87C5B050-DC28-46F4-AC50-37DE9915D8A2}"/>
                </a:ext>
              </a:extLst>
            </p:cNvPr>
            <p:cNvSpPr>
              <a:spLocks noEditPoints="1"/>
            </p:cNvSpPr>
            <p:nvPr/>
          </p:nvSpPr>
          <p:spPr bwMode="auto">
            <a:xfrm>
              <a:off x="4749370" y="3098301"/>
              <a:ext cx="556354" cy="1090639"/>
            </a:xfrm>
            <a:custGeom>
              <a:gdLst>
                <a:gd fmla="*/ 59 w 370" name="T0"/>
                <a:gd fmla="*/ 689 h 729" name="T1"/>
                <a:gd fmla="*/ 326 w 370" name="T2"/>
                <a:gd fmla="*/ 327 h 729" name="T3"/>
                <a:gd fmla="*/ 294 w 370" name="T4"/>
                <a:gd fmla="*/ 303 h 729" name="T5"/>
                <a:gd fmla="*/ 10 w 370" name="T6"/>
                <a:gd fmla="*/ 689 h 729" name="T7"/>
                <a:gd fmla="*/ 10 w 370" name="T8"/>
                <a:gd fmla="*/ 689 h 729" name="T9"/>
                <a:gd fmla="*/ 10 w 370" name="T10"/>
                <a:gd fmla="*/ 729 h 729" name="T11"/>
                <a:gd fmla="*/ 370 w 370" name="T12"/>
                <a:gd fmla="*/ 729 h 729" name="T13"/>
                <a:gd fmla="*/ 370 w 370" name="T14"/>
                <a:gd fmla="*/ 689 h 729" name="T15"/>
                <a:gd fmla="*/ 59 w 370" name="T16"/>
                <a:gd fmla="*/ 689 h 729" name="T17"/>
                <a:gd fmla="*/ 11 w 370" name="T18"/>
                <a:gd fmla="*/ 209 h 729" name="T19"/>
                <a:gd fmla="*/ 170 w 370" name="T20"/>
                <a:gd fmla="*/ 10 h 729" name="T21"/>
                <a:gd fmla="*/ 361 w 370" name="T22"/>
                <a:gd fmla="*/ 134 h 729" name="T23"/>
                <a:gd fmla="*/ 325 w 370" name="T24"/>
                <a:gd fmla="*/ 152 h 729" name="T25"/>
                <a:gd fmla="*/ 152 w 370" name="T26"/>
                <a:gd fmla="*/ 55 h 729" name="T27"/>
                <a:gd fmla="*/ 52 w 370" name="T28"/>
                <a:gd fmla="*/ 209 h 729" name="T29"/>
                <a:gd fmla="*/ 11 w 370" name="T30"/>
                <a:gd fmla="*/ 209 h 729"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729" w="370">
                  <a:moveTo>
                    <a:pt x="59" y="689"/>
                  </a:moveTo>
                  <a:cubicBezTo>
                    <a:pt x="326" y="327"/>
                    <a:pt x="326" y="327"/>
                    <a:pt x="326" y="327"/>
                  </a:cubicBezTo>
                  <a:cubicBezTo>
                    <a:pt x="294" y="303"/>
                    <a:pt x="294" y="303"/>
                    <a:pt x="294" y="303"/>
                  </a:cubicBezTo>
                  <a:cubicBezTo>
                    <a:pt x="10" y="689"/>
                    <a:pt x="10" y="689"/>
                    <a:pt x="10" y="689"/>
                  </a:cubicBezTo>
                  <a:cubicBezTo>
                    <a:pt x="10" y="689"/>
                    <a:pt x="10" y="689"/>
                    <a:pt x="10" y="689"/>
                  </a:cubicBezTo>
                  <a:cubicBezTo>
                    <a:pt x="10" y="729"/>
                    <a:pt x="10" y="729"/>
                    <a:pt x="10" y="729"/>
                  </a:cubicBezTo>
                  <a:cubicBezTo>
                    <a:pt x="370" y="729"/>
                    <a:pt x="370" y="729"/>
                    <a:pt x="370" y="729"/>
                  </a:cubicBezTo>
                  <a:cubicBezTo>
                    <a:pt x="370" y="689"/>
                    <a:pt x="370" y="689"/>
                    <a:pt x="370" y="689"/>
                  </a:cubicBezTo>
                  <a:lnTo>
                    <a:pt x="59" y="689"/>
                  </a:lnTo>
                  <a:close/>
                  <a:moveTo>
                    <a:pt x="11" y="209"/>
                  </a:moveTo>
                  <a:cubicBezTo>
                    <a:pt x="0" y="110"/>
                    <a:pt x="71" y="21"/>
                    <a:pt x="170" y="10"/>
                  </a:cubicBezTo>
                  <a:cubicBezTo>
                    <a:pt x="255" y="0"/>
                    <a:pt x="335" y="52"/>
                    <a:pt x="361" y="134"/>
                  </a:cubicBezTo>
                  <a:cubicBezTo>
                    <a:pt x="325" y="152"/>
                    <a:pt x="325" y="152"/>
                    <a:pt x="325" y="152"/>
                  </a:cubicBezTo>
                  <a:cubicBezTo>
                    <a:pt x="304" y="77"/>
                    <a:pt x="227" y="34"/>
                    <a:pt x="152" y="55"/>
                  </a:cubicBezTo>
                  <a:cubicBezTo>
                    <a:pt x="85" y="74"/>
                    <a:pt x="42" y="140"/>
                    <a:pt x="52" y="209"/>
                  </a:cubicBezTo>
                  <a:lnTo>
                    <a:pt x="11" y="209"/>
                  </a:lnTo>
                  <a:close/>
                </a:path>
              </a:pathLst>
            </a:custGeom>
            <a:gradFill flip="none" rotWithShape="1">
              <a:gsLst>
                <a:gs pos="0">
                  <a:schemeClr val="bg1"/>
                </a:gs>
                <a:gs pos="44000">
                  <a:schemeClr val="bg1">
                    <a:alpha val="65000"/>
                  </a:schemeClr>
                </a:gs>
                <a:gs pos="83000">
                  <a:schemeClr val="bg1">
                    <a:alpha val="0"/>
                  </a:schemeClr>
                </a:gs>
              </a:gsLst>
              <a:lin ang="0" scaled="1"/>
            </a:gra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13" name="Freeform 30">
              <a:extLst>
                <a:ext uri="{FF2B5EF4-FFF2-40B4-BE49-F238E27FC236}">
                  <a16:creationId xmlns:a16="http://schemas.microsoft.com/office/drawing/2014/main" id="{5B56B440-5675-4650-9BA9-2DD1C963A8E6}"/>
                </a:ext>
              </a:extLst>
            </p:cNvPr>
            <p:cNvSpPr>
              <a:spLocks noEditPoints="1"/>
            </p:cNvSpPr>
            <p:nvPr/>
          </p:nvSpPr>
          <p:spPr bwMode="auto">
            <a:xfrm>
              <a:off x="3740525" y="3098301"/>
              <a:ext cx="556354" cy="1090639"/>
            </a:xfrm>
            <a:custGeom>
              <a:gdLst>
                <a:gd fmla="*/ 59 w 370" name="T0"/>
                <a:gd fmla="*/ 689 h 729" name="T1"/>
                <a:gd fmla="*/ 326 w 370" name="T2"/>
                <a:gd fmla="*/ 327 h 729" name="T3"/>
                <a:gd fmla="*/ 294 w 370" name="T4"/>
                <a:gd fmla="*/ 303 h 729" name="T5"/>
                <a:gd fmla="*/ 10 w 370" name="T6"/>
                <a:gd fmla="*/ 689 h 729" name="T7"/>
                <a:gd fmla="*/ 10 w 370" name="T8"/>
                <a:gd fmla="*/ 689 h 729" name="T9"/>
                <a:gd fmla="*/ 10 w 370" name="T10"/>
                <a:gd fmla="*/ 729 h 729" name="T11"/>
                <a:gd fmla="*/ 370 w 370" name="T12"/>
                <a:gd fmla="*/ 729 h 729" name="T13"/>
                <a:gd fmla="*/ 370 w 370" name="T14"/>
                <a:gd fmla="*/ 689 h 729" name="T15"/>
                <a:gd fmla="*/ 59 w 370" name="T16"/>
                <a:gd fmla="*/ 689 h 729" name="T17"/>
                <a:gd fmla="*/ 11 w 370" name="T18"/>
                <a:gd fmla="*/ 209 h 729" name="T19"/>
                <a:gd fmla="*/ 170 w 370" name="T20"/>
                <a:gd fmla="*/ 10 h 729" name="T21"/>
                <a:gd fmla="*/ 361 w 370" name="T22"/>
                <a:gd fmla="*/ 134 h 729" name="T23"/>
                <a:gd fmla="*/ 325 w 370" name="T24"/>
                <a:gd fmla="*/ 152 h 729" name="T25"/>
                <a:gd fmla="*/ 152 w 370" name="T26"/>
                <a:gd fmla="*/ 55 h 729" name="T27"/>
                <a:gd fmla="*/ 52 w 370" name="T28"/>
                <a:gd fmla="*/ 209 h 729" name="T29"/>
                <a:gd fmla="*/ 11 w 370" name="T30"/>
                <a:gd fmla="*/ 209 h 729"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729" w="370">
                  <a:moveTo>
                    <a:pt x="59" y="689"/>
                  </a:moveTo>
                  <a:cubicBezTo>
                    <a:pt x="326" y="327"/>
                    <a:pt x="326" y="327"/>
                    <a:pt x="326" y="327"/>
                  </a:cubicBezTo>
                  <a:cubicBezTo>
                    <a:pt x="294" y="303"/>
                    <a:pt x="294" y="303"/>
                    <a:pt x="294" y="303"/>
                  </a:cubicBezTo>
                  <a:cubicBezTo>
                    <a:pt x="10" y="689"/>
                    <a:pt x="10" y="689"/>
                    <a:pt x="10" y="689"/>
                  </a:cubicBezTo>
                  <a:cubicBezTo>
                    <a:pt x="10" y="689"/>
                    <a:pt x="10" y="689"/>
                    <a:pt x="10" y="689"/>
                  </a:cubicBezTo>
                  <a:cubicBezTo>
                    <a:pt x="10" y="729"/>
                    <a:pt x="10" y="729"/>
                    <a:pt x="10" y="729"/>
                  </a:cubicBezTo>
                  <a:cubicBezTo>
                    <a:pt x="370" y="729"/>
                    <a:pt x="370" y="729"/>
                    <a:pt x="370" y="729"/>
                  </a:cubicBezTo>
                  <a:cubicBezTo>
                    <a:pt x="370" y="689"/>
                    <a:pt x="370" y="689"/>
                    <a:pt x="370" y="689"/>
                  </a:cubicBezTo>
                  <a:lnTo>
                    <a:pt x="59" y="689"/>
                  </a:lnTo>
                  <a:close/>
                  <a:moveTo>
                    <a:pt x="11" y="209"/>
                  </a:moveTo>
                  <a:cubicBezTo>
                    <a:pt x="0" y="110"/>
                    <a:pt x="71" y="21"/>
                    <a:pt x="170" y="10"/>
                  </a:cubicBezTo>
                  <a:cubicBezTo>
                    <a:pt x="255" y="0"/>
                    <a:pt x="335" y="52"/>
                    <a:pt x="361" y="134"/>
                  </a:cubicBezTo>
                  <a:cubicBezTo>
                    <a:pt x="325" y="152"/>
                    <a:pt x="325" y="152"/>
                    <a:pt x="325" y="152"/>
                  </a:cubicBezTo>
                  <a:cubicBezTo>
                    <a:pt x="304" y="77"/>
                    <a:pt x="227" y="34"/>
                    <a:pt x="152" y="55"/>
                  </a:cubicBezTo>
                  <a:cubicBezTo>
                    <a:pt x="85" y="74"/>
                    <a:pt x="42" y="140"/>
                    <a:pt x="52" y="209"/>
                  </a:cubicBezTo>
                  <a:lnTo>
                    <a:pt x="11" y="209"/>
                  </a:lnTo>
                  <a:close/>
                </a:path>
              </a:pathLst>
            </a:custGeom>
            <a:gradFill flip="none" rotWithShape="1">
              <a:gsLst>
                <a:gs pos="0">
                  <a:schemeClr val="bg1"/>
                </a:gs>
                <a:gs pos="44000">
                  <a:schemeClr val="bg1">
                    <a:alpha val="65000"/>
                  </a:schemeClr>
                </a:gs>
                <a:gs pos="83000">
                  <a:schemeClr val="bg1">
                    <a:alpha val="0"/>
                  </a:schemeClr>
                </a:gs>
              </a:gsLst>
              <a:lin ang="0" scaled="1"/>
            </a:gra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grpSp>
      <p:sp>
        <p:nvSpPr>
          <p:cNvPr descr="e7d195523061f1c0d3ba7f298e59d031c9c3f97027ed136f882110EF8F17BAD1F2C348D17C7856EF46CB4678CC9E44EE1ABA681E3133328A7B4D22AAF822B2429426B2355AA8CC4431B8568D2CF3B73AE9F4AE98D5A0D6A5566EF967553E96D781C502472DAB692B5E92B1CB5B32F40BF8CF6181A24AB2F2CD3A9A53F0FE7F0D4E247476572CCFAC" id="15" name="文本框 14">
            <a:extLst>
              <a:ext uri="{FF2B5EF4-FFF2-40B4-BE49-F238E27FC236}">
                <a16:creationId xmlns:a16="http://schemas.microsoft.com/office/drawing/2014/main" id="{43441D6E-8F50-444C-9714-B69C3C40A31B}"/>
              </a:ext>
            </a:extLst>
          </p:cNvPr>
          <p:cNvSpPr txBox="1"/>
          <p:nvPr/>
        </p:nvSpPr>
        <p:spPr>
          <a:xfrm rot="18213772">
            <a:off x="1104268" y="6142828"/>
            <a:ext cx="816023" cy="365760"/>
          </a:xfrm>
          <a:prstGeom prst="rect">
            <a:avLst/>
          </a:prstGeom>
          <a:noFill/>
        </p:spPr>
        <p:txBody>
          <a:bodyPr rtlCol="0" wrap="square">
            <a:spAutoFit/>
          </a:bodyPr>
          <a:lstStyle/>
          <a:p>
            <a:r>
              <a:rPr altLang="zh-CN" lang="en-US">
                <a:solidFill>
                  <a:prstClr val="white">
                    <a:alpha val="45000"/>
                  </a:prstClr>
                </a:solidFill>
                <a:cs typeface="+mn-ea"/>
                <a:sym typeface="+mn-lt"/>
              </a:rPr>
              <a:t>2029</a:t>
            </a:r>
          </a:p>
        </p:txBody>
      </p:sp>
      <p:cxnSp>
        <p:nvCxnSpPr>
          <p:cNvPr descr="e7d195523061f1c0d3ba7f298e59d031c9c3f97027ed136f882110EF8F17BAD1F2C348D17C7856EF46CB4678CC9E44EE1ABA681E3133328A7B4D22AAF822B2429426B2355AA8CC4431B8568D2CF3B73AE9F4AE98D5A0D6A5566EF967553E96D781C502472DAB692B5E92B1CB5B32F40BF8CF6181A24AB2F2CD3A9A53F0FE7F0D4E247476572CCFAC" id="16" name="直接连接符 15">
            <a:extLst>
              <a:ext uri="{FF2B5EF4-FFF2-40B4-BE49-F238E27FC236}">
                <a16:creationId xmlns:a16="http://schemas.microsoft.com/office/drawing/2014/main" id="{159E3A37-D8AF-4BD7-A61C-2AE0993E9EFF}"/>
              </a:ext>
            </a:extLst>
          </p:cNvPr>
          <p:cNvCxnSpPr/>
          <p:nvPr/>
        </p:nvCxnSpPr>
        <p:spPr>
          <a:xfrm flipH="1" rot="20777876">
            <a:off x="1258807" y="6663285"/>
            <a:ext cx="48474" cy="49723"/>
          </a:xfrm>
          <a:prstGeom prst="line">
            <a:avLst/>
          </a:prstGeom>
          <a:noFill/>
          <a:ln algn="ctr" cap="flat" cmpd="sng" w="15875">
            <a:solidFill>
              <a:sysClr lastClr="FFFFFF" val="window">
                <a:alpha val="71000"/>
              </a:sysClr>
            </a:solidFill>
            <a:prstDash val="solid"/>
            <a:miter lim="800000"/>
          </a:ln>
          <a:effectLst/>
        </p:spPr>
      </p:cxnSp>
      <p:sp>
        <p:nvSpPr>
          <p:cNvPr id="17" name="文本框 16">
            <a:extLst>
              <a:ext uri="{FF2B5EF4-FFF2-40B4-BE49-F238E27FC236}">
                <a16:creationId xmlns:a16="http://schemas.microsoft.com/office/drawing/2014/main" id="{9589C6CA-8380-4D8F-9541-91C5FD9C89BA}"/>
              </a:ext>
            </a:extLst>
          </p:cNvPr>
          <p:cNvSpPr txBox="1"/>
          <p:nvPr/>
        </p:nvSpPr>
        <p:spPr>
          <a:xfrm>
            <a:off x="4366082" y="2652064"/>
            <a:ext cx="599809" cy="1950720"/>
          </a:xfrm>
          <a:prstGeom prst="rect">
            <a:avLst/>
          </a:prstGeom>
          <a:noFill/>
        </p:spPr>
        <p:txBody>
          <a:bodyPr rtlCol="0" wrap="square">
            <a:spAutoFit/>
          </a:bodyPr>
          <a:lstStyle/>
          <a:p>
            <a:r>
              <a:rPr altLang="zh-CN" lang="en-US" sz="12200">
                <a:gradFill flip="none" rotWithShape="1">
                  <a:gsLst>
                    <a:gs pos="0">
                      <a:schemeClr val="bg1"/>
                    </a:gs>
                    <a:gs pos="100000">
                      <a:schemeClr val="bg1">
                        <a:shade val="100000"/>
                        <a:satMod val="115000"/>
                        <a:alpha val="0"/>
                      </a:schemeClr>
                    </a:gs>
                  </a:gsLst>
                  <a:lin ang="0" scaled="1"/>
                </a:gradFill>
                <a:latin charset="0" panose="020b0502040204020203" pitchFamily="34" typeface="Bahnschrift Light"/>
                <a:ea charset="-122" panose="02010600010101010101" pitchFamily="2" typeface="Aa润行体 (非商业使用)"/>
              </a:rPr>
              <a:t>2</a:t>
            </a:r>
          </a:p>
        </p:txBody>
      </p:sp>
      <p:sp>
        <p:nvSpPr>
          <p:cNvPr id="18" name="TextBox 21">
            <a:extLst>
              <a:ext uri="{FF2B5EF4-FFF2-40B4-BE49-F238E27FC236}">
                <a16:creationId xmlns:a16="http://schemas.microsoft.com/office/drawing/2014/main" id="{3CF31D43-DB0F-47EA-B48A-2A623E737751}"/>
              </a:ext>
            </a:extLst>
          </p:cNvPr>
          <p:cNvSpPr txBox="1"/>
          <p:nvPr/>
        </p:nvSpPr>
        <p:spPr>
          <a:xfrm>
            <a:off x="6394981" y="3209066"/>
            <a:ext cx="5244072" cy="1097280"/>
          </a:xfrm>
          <a:prstGeom prst="rect">
            <a:avLst/>
          </a:prstGeom>
          <a:noFill/>
        </p:spPr>
        <p:txBody>
          <a:bodyPr rtlCol="0" wrap="square">
            <a:spAutoFit/>
          </a:bodyPr>
          <a:lstStyle/>
          <a:p>
            <a:r>
              <a:rPr altLang="en-US" b="1" lang="zh-CN" sz="6600">
                <a:solidFill>
                  <a:srgbClr val="317ABB"/>
                </a:solidFill>
                <a:effectLst>
                  <a:outerShdw algn="ctr" blurRad="254000" dir="5400000" dist="101600" rotWithShape="0">
                    <a:srgbClr val="000000">
                      <a:alpha val="15000"/>
                    </a:srgbClr>
                  </a:outerShdw>
                </a:effectLst>
                <a:latin charset="-122" panose="02020900000000000000" pitchFamily="18" typeface="思源宋体 Heavy"/>
                <a:ea charset="-122" panose="02020900000000000000" pitchFamily="18" typeface="思源宋体 Heavy"/>
                <a:cs typeface="+mn-ea"/>
                <a:sym typeface="+mn-lt"/>
              </a:rPr>
              <a:t>汇报完毕谢谢</a:t>
            </a:r>
          </a:p>
        </p:txBody>
      </p:sp>
      <p:grpSp>
        <p:nvGrpSpPr>
          <p:cNvPr id="20" name="组合 19">
            <a:extLst>
              <a:ext uri="{FF2B5EF4-FFF2-40B4-BE49-F238E27FC236}">
                <a16:creationId xmlns:a16="http://schemas.microsoft.com/office/drawing/2014/main" id="{ED463AB5-CCD4-4396-9502-D37BF956DE3D}"/>
              </a:ext>
            </a:extLst>
          </p:cNvPr>
          <p:cNvGrpSpPr/>
          <p:nvPr/>
        </p:nvGrpSpPr>
        <p:grpSpPr>
          <a:xfrm>
            <a:off x="8095548" y="5896651"/>
            <a:ext cx="290407" cy="290407"/>
            <a:chOff x="2633025" y="5543873"/>
            <a:chExt cx="290407" cy="290407"/>
          </a:xfrm>
        </p:grpSpPr>
        <p:sp>
          <p:nvSpPr>
            <p:cNvPr id="21" name="Oval 15">
              <a:extLst>
                <a:ext uri="{FF2B5EF4-FFF2-40B4-BE49-F238E27FC236}">
                  <a16:creationId xmlns:a16="http://schemas.microsoft.com/office/drawing/2014/main" id="{47A4888E-B4D8-4E3B-B2D9-E97F8BCC2169}"/>
                </a:ext>
              </a:extLst>
            </p:cNvPr>
            <p:cNvSpPr/>
            <p:nvPr/>
          </p:nvSpPr>
          <p:spPr bwMode="auto">
            <a:xfrm>
              <a:off x="2633025" y="5543873"/>
              <a:ext cx="290407" cy="290407"/>
            </a:xfrm>
            <a:prstGeom prst="ellipse">
              <a:avLst/>
            </a:prstGeom>
            <a:solidFill>
              <a:srgbClr val="024581"/>
            </a:solidFill>
            <a:ln>
              <a:noFill/>
            </a:ln>
            <a:effectLst>
              <a:outerShdw algn="tl" blurRad="381000" dir="2700000" dist="127000" rotWithShape="0">
                <a:prstClr val="black">
                  <a:alpha val="40000"/>
                </a:prstClr>
              </a:outerShdw>
            </a:effectLst>
          </p:spPr>
          <p:txBody>
            <a:bodyPr anchor="ctr" wrap="none"/>
            <a:lstStyle/>
            <a:p>
              <a:pPr algn="ctr" fontAlgn="base">
                <a:spcBef>
                  <a:spcPct val="0"/>
                </a:spcBef>
                <a:spcAft>
                  <a:spcPct val="0"/>
                </a:spcAft>
              </a:pPr>
              <a:endParaRPr altLang="en-US" lang="zh-CN" sz="900">
                <a:solidFill>
                  <a:schemeClr val="bg1">
                    <a:lumMod val="65000"/>
                  </a:schemeClr>
                </a:solidFill>
                <a:latin charset="-122" panose="020b0503020204020204" pitchFamily="34" typeface="微软雅黑"/>
                <a:ea charset="-122" panose="020b0503020204020204" pitchFamily="34" typeface="微软雅黑"/>
              </a:endParaRPr>
            </a:p>
          </p:txBody>
        </p:sp>
        <p:grpSp>
          <p:nvGrpSpPr>
            <p:cNvPr id="22" name="Group 16">
              <a:extLst>
                <a:ext uri="{FF2B5EF4-FFF2-40B4-BE49-F238E27FC236}">
                  <a16:creationId xmlns:a16="http://schemas.microsoft.com/office/drawing/2014/main" id="{C21EDD4C-0F97-4E1D-93B2-77DC0BC9AA1C}"/>
                </a:ext>
              </a:extLst>
            </p:cNvPr>
            <p:cNvGrpSpPr/>
            <p:nvPr/>
          </p:nvGrpSpPr>
          <p:grpSpPr>
            <a:xfrm>
              <a:off x="2726440" y="5602052"/>
              <a:ext cx="104062" cy="167263"/>
              <a:chOff x="4441" y="3144"/>
              <a:chExt cx="215" cy="345"/>
            </a:xfrm>
            <a:solidFill>
              <a:schemeClr val="accent1"/>
            </a:solidFill>
          </p:grpSpPr>
          <p:sp>
            <p:nvSpPr>
              <p:cNvPr id="23" name="Freeform 17">
                <a:extLst>
                  <a:ext uri="{FF2B5EF4-FFF2-40B4-BE49-F238E27FC236}">
                    <a16:creationId xmlns:a16="http://schemas.microsoft.com/office/drawing/2014/main" id="{3A7E3BAC-4D6F-4319-86B9-964EE2A1DDF4}"/>
                  </a:ext>
                </a:extLst>
              </p:cNvPr>
              <p:cNvSpPr/>
              <p:nvPr/>
            </p:nvSpPr>
            <p:spPr bwMode="auto">
              <a:xfrm>
                <a:off x="4474" y="3144"/>
                <a:ext cx="149" cy="253"/>
              </a:xfrm>
              <a:custGeom>
                <a:gdLst>
                  <a:gd fmla="*/ 31 w 63" name="T0"/>
                  <a:gd fmla="*/ 107 h 107" name="T1"/>
                  <a:gd fmla="*/ 63 w 63" name="T2"/>
                  <a:gd fmla="*/ 78 h 107" name="T3"/>
                  <a:gd fmla="*/ 63 w 63" name="T4"/>
                  <a:gd fmla="*/ 29 h 107" name="T5"/>
                  <a:gd fmla="*/ 31 w 63" name="T6"/>
                  <a:gd fmla="*/ 0 h 107" name="T7"/>
                  <a:gd fmla="*/ 0 w 63" name="T8"/>
                  <a:gd fmla="*/ 29 h 107" name="T9"/>
                  <a:gd fmla="*/ 0 w 63" name="T10"/>
                  <a:gd fmla="*/ 78 h 107" name="T11"/>
                  <a:gd fmla="*/ 31 w 63" name="T12"/>
                  <a:gd fmla="*/ 107 h 107" name="T13"/>
                  <a:gd fmla="*/ 10 w 63" name="T14"/>
                  <a:gd fmla="*/ 29 h 107" name="T15"/>
                  <a:gd fmla="*/ 31 w 63" name="T16"/>
                  <a:gd fmla="*/ 10 h 107" name="T17"/>
                  <a:gd fmla="*/ 53 w 63" name="T18"/>
                  <a:gd fmla="*/ 29 h 107" name="T19"/>
                  <a:gd fmla="*/ 53 w 63" name="T20"/>
                  <a:gd fmla="*/ 78 h 107" name="T21"/>
                  <a:gd fmla="*/ 31 w 63" name="T22"/>
                  <a:gd fmla="*/ 97 h 107" name="T23"/>
                  <a:gd fmla="*/ 10 w 63" name="T24"/>
                  <a:gd fmla="*/ 78 h 107" name="T25"/>
                  <a:gd fmla="*/ 10 w 63" name="T26"/>
                  <a:gd fmla="*/ 29 h 107"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07" w="62">
                    <a:moveTo>
                      <a:pt x="31" y="107"/>
                    </a:moveTo>
                    <a:cubicBezTo>
                      <a:pt x="49" y="107"/>
                      <a:pt x="63" y="94"/>
                      <a:pt x="63" y="78"/>
                    </a:cubicBezTo>
                    <a:cubicBezTo>
                      <a:pt x="63" y="29"/>
                      <a:pt x="63" y="29"/>
                      <a:pt x="63" y="29"/>
                    </a:cubicBezTo>
                    <a:cubicBezTo>
                      <a:pt x="63" y="13"/>
                      <a:pt x="49" y="0"/>
                      <a:pt x="31" y="0"/>
                    </a:cubicBezTo>
                    <a:cubicBezTo>
                      <a:pt x="14" y="0"/>
                      <a:pt x="0" y="13"/>
                      <a:pt x="0" y="29"/>
                    </a:cubicBezTo>
                    <a:cubicBezTo>
                      <a:pt x="0" y="78"/>
                      <a:pt x="0" y="78"/>
                      <a:pt x="0" y="78"/>
                    </a:cubicBezTo>
                    <a:cubicBezTo>
                      <a:pt x="0" y="94"/>
                      <a:pt x="14" y="107"/>
                      <a:pt x="31" y="107"/>
                    </a:cubicBezTo>
                    <a:close/>
                    <a:moveTo>
                      <a:pt x="10" y="29"/>
                    </a:moveTo>
                    <a:cubicBezTo>
                      <a:pt x="10" y="18"/>
                      <a:pt x="19" y="10"/>
                      <a:pt x="31" y="10"/>
                    </a:cubicBezTo>
                    <a:cubicBezTo>
                      <a:pt x="43" y="10"/>
                      <a:pt x="53" y="18"/>
                      <a:pt x="53" y="29"/>
                    </a:cubicBezTo>
                    <a:cubicBezTo>
                      <a:pt x="53" y="78"/>
                      <a:pt x="53" y="78"/>
                      <a:pt x="53" y="78"/>
                    </a:cubicBezTo>
                    <a:cubicBezTo>
                      <a:pt x="53" y="88"/>
                      <a:pt x="43" y="97"/>
                      <a:pt x="31" y="97"/>
                    </a:cubicBezTo>
                    <a:cubicBezTo>
                      <a:pt x="19" y="97"/>
                      <a:pt x="10" y="88"/>
                      <a:pt x="10" y="78"/>
                    </a:cubicBezTo>
                    <a:lnTo>
                      <a:pt x="10" y="29"/>
                    </a:lnTo>
                    <a:close/>
                  </a:path>
                </a:pathLst>
              </a:cu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dist"/>
                <a:endParaRPr altLang="en-US" lang="zh-CN">
                  <a:solidFill>
                    <a:schemeClr val="bg1">
                      <a:lumMod val="65000"/>
                    </a:schemeClr>
                  </a:solidFill>
                  <a:latin charset="-122" panose="020b0503020204020204" pitchFamily="34" typeface="微软雅黑"/>
                  <a:ea charset="-122" panose="020b0503020204020204" pitchFamily="34" typeface="微软雅黑"/>
                </a:endParaRPr>
              </a:p>
            </p:txBody>
          </p:sp>
          <p:sp>
            <p:nvSpPr>
              <p:cNvPr id="24" name="Freeform 18">
                <a:extLst>
                  <a:ext uri="{FF2B5EF4-FFF2-40B4-BE49-F238E27FC236}">
                    <a16:creationId xmlns:a16="http://schemas.microsoft.com/office/drawing/2014/main" id="{A6F02C2B-1EA5-4CE8-87D3-1EEBBA412927}"/>
                  </a:ext>
                </a:extLst>
              </p:cNvPr>
              <p:cNvSpPr/>
              <p:nvPr/>
            </p:nvSpPr>
            <p:spPr bwMode="auto">
              <a:xfrm>
                <a:off x="4441" y="3267"/>
                <a:ext cx="215" cy="222"/>
              </a:xfrm>
              <a:custGeom>
                <a:gdLst>
                  <a:gd fmla="*/ 86 w 91" name="T0"/>
                  <a:gd fmla="*/ 0 h 94" name="T1"/>
                  <a:gd fmla="*/ 81 w 91" name="T2"/>
                  <a:gd fmla="*/ 5 h 94" name="T3"/>
                  <a:gd fmla="*/ 81 w 91" name="T4"/>
                  <a:gd fmla="*/ 28 h 94" name="T5"/>
                  <a:gd fmla="*/ 45 w 91" name="T6"/>
                  <a:gd fmla="*/ 59 h 94" name="T7"/>
                  <a:gd fmla="*/ 10 w 91" name="T8"/>
                  <a:gd fmla="*/ 28 h 94" name="T9"/>
                  <a:gd fmla="*/ 10 w 91" name="T10"/>
                  <a:gd fmla="*/ 5 h 94" name="T11"/>
                  <a:gd fmla="*/ 5 w 91" name="T12"/>
                  <a:gd fmla="*/ 0 h 94" name="T13"/>
                  <a:gd fmla="*/ 0 w 91" name="T14"/>
                  <a:gd fmla="*/ 5 h 94" name="T15"/>
                  <a:gd fmla="*/ 0 w 91" name="T16"/>
                  <a:gd fmla="*/ 28 h 94" name="T17"/>
                  <a:gd fmla="*/ 40 w 91" name="T18"/>
                  <a:gd fmla="*/ 69 h 94" name="T19"/>
                  <a:gd fmla="*/ 40 w 91" name="T20"/>
                  <a:gd fmla="*/ 84 h 94" name="T21"/>
                  <a:gd fmla="*/ 20 w 91" name="T22"/>
                  <a:gd fmla="*/ 84 h 94" name="T23"/>
                  <a:gd fmla="*/ 15 w 91" name="T24"/>
                  <a:gd fmla="*/ 89 h 94" name="T25"/>
                  <a:gd fmla="*/ 20 w 91" name="T26"/>
                  <a:gd fmla="*/ 94 h 94" name="T27"/>
                  <a:gd fmla="*/ 70 w 91" name="T28"/>
                  <a:gd fmla="*/ 94 h 94" name="T29"/>
                  <a:gd fmla="*/ 75 w 91" name="T30"/>
                  <a:gd fmla="*/ 89 h 94" name="T31"/>
                  <a:gd fmla="*/ 70 w 91" name="T32"/>
                  <a:gd fmla="*/ 84 h 94" name="T33"/>
                  <a:gd fmla="*/ 50 w 91" name="T34"/>
                  <a:gd fmla="*/ 84 h 94" name="T35"/>
                  <a:gd fmla="*/ 50 w 91" name="T36"/>
                  <a:gd fmla="*/ 69 h 94" name="T37"/>
                  <a:gd fmla="*/ 91 w 91" name="T38"/>
                  <a:gd fmla="*/ 28 h 94" name="T39"/>
                  <a:gd fmla="*/ 91 w 91" name="T40"/>
                  <a:gd fmla="*/ 5 h 94" name="T41"/>
                  <a:gd fmla="*/ 86 w 91" name="T42"/>
                  <a:gd fmla="*/ 0 h 94"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94" w="91">
                    <a:moveTo>
                      <a:pt x="86" y="0"/>
                    </a:moveTo>
                    <a:cubicBezTo>
                      <a:pt x="83" y="0"/>
                      <a:pt x="81" y="3"/>
                      <a:pt x="81" y="5"/>
                    </a:cubicBezTo>
                    <a:cubicBezTo>
                      <a:pt x="81" y="28"/>
                      <a:pt x="81" y="28"/>
                      <a:pt x="81" y="28"/>
                    </a:cubicBezTo>
                    <a:cubicBezTo>
                      <a:pt x="81" y="45"/>
                      <a:pt x="65" y="59"/>
                      <a:pt x="45" y="59"/>
                    </a:cubicBezTo>
                    <a:cubicBezTo>
                      <a:pt x="26" y="59"/>
                      <a:pt x="10" y="45"/>
                      <a:pt x="10" y="28"/>
                    </a:cubicBezTo>
                    <a:cubicBezTo>
                      <a:pt x="10" y="5"/>
                      <a:pt x="10" y="5"/>
                      <a:pt x="10" y="5"/>
                    </a:cubicBezTo>
                    <a:cubicBezTo>
                      <a:pt x="10" y="2"/>
                      <a:pt x="8" y="0"/>
                      <a:pt x="5" y="0"/>
                    </a:cubicBezTo>
                    <a:cubicBezTo>
                      <a:pt x="2" y="0"/>
                      <a:pt x="0" y="2"/>
                      <a:pt x="0" y="5"/>
                    </a:cubicBezTo>
                    <a:cubicBezTo>
                      <a:pt x="0" y="28"/>
                      <a:pt x="0" y="28"/>
                      <a:pt x="0" y="28"/>
                    </a:cubicBezTo>
                    <a:cubicBezTo>
                      <a:pt x="0" y="49"/>
                      <a:pt x="18" y="67"/>
                      <a:pt x="40" y="69"/>
                    </a:cubicBezTo>
                    <a:cubicBezTo>
                      <a:pt x="40" y="84"/>
                      <a:pt x="40" y="84"/>
                      <a:pt x="40" y="84"/>
                    </a:cubicBezTo>
                    <a:cubicBezTo>
                      <a:pt x="20" y="84"/>
                      <a:pt x="20" y="84"/>
                      <a:pt x="20" y="84"/>
                    </a:cubicBezTo>
                    <a:cubicBezTo>
                      <a:pt x="18" y="84"/>
                      <a:pt x="15" y="86"/>
                      <a:pt x="15" y="89"/>
                    </a:cubicBezTo>
                    <a:cubicBezTo>
                      <a:pt x="15" y="92"/>
                      <a:pt x="18" y="94"/>
                      <a:pt x="20" y="94"/>
                    </a:cubicBezTo>
                    <a:cubicBezTo>
                      <a:pt x="70" y="94"/>
                      <a:pt x="70" y="94"/>
                      <a:pt x="70" y="94"/>
                    </a:cubicBezTo>
                    <a:cubicBezTo>
                      <a:pt x="73" y="94"/>
                      <a:pt x="75" y="92"/>
                      <a:pt x="75" y="89"/>
                    </a:cubicBezTo>
                    <a:cubicBezTo>
                      <a:pt x="75" y="86"/>
                      <a:pt x="73" y="84"/>
                      <a:pt x="70" y="84"/>
                    </a:cubicBezTo>
                    <a:cubicBezTo>
                      <a:pt x="50" y="84"/>
                      <a:pt x="50" y="84"/>
                      <a:pt x="50" y="84"/>
                    </a:cubicBezTo>
                    <a:cubicBezTo>
                      <a:pt x="50" y="69"/>
                      <a:pt x="50" y="69"/>
                      <a:pt x="50" y="69"/>
                    </a:cubicBezTo>
                    <a:cubicBezTo>
                      <a:pt x="73" y="67"/>
                      <a:pt x="91" y="49"/>
                      <a:pt x="91" y="28"/>
                    </a:cubicBezTo>
                    <a:cubicBezTo>
                      <a:pt x="91" y="5"/>
                      <a:pt x="91" y="5"/>
                      <a:pt x="91" y="5"/>
                    </a:cubicBezTo>
                    <a:cubicBezTo>
                      <a:pt x="91" y="3"/>
                      <a:pt x="88" y="0"/>
                      <a:pt x="86" y="0"/>
                    </a:cubicBezTo>
                    <a:close/>
                  </a:path>
                </a:pathLst>
              </a:cu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dist"/>
                <a:endParaRPr altLang="en-US" lang="zh-CN">
                  <a:solidFill>
                    <a:schemeClr val="bg1">
                      <a:lumMod val="65000"/>
                    </a:schemeClr>
                  </a:solidFill>
                  <a:latin charset="-122" panose="020b0503020204020204" pitchFamily="34" typeface="微软雅黑"/>
                  <a:ea charset="-122" panose="020b0503020204020204" pitchFamily="34" typeface="微软雅黑"/>
                </a:endParaRPr>
              </a:p>
            </p:txBody>
          </p:sp>
        </p:grpSp>
      </p:grpSp>
      <p:sp>
        <p:nvSpPr>
          <p:cNvPr id="25" name="Text Box 20">
            <a:extLst>
              <a:ext uri="{FF2B5EF4-FFF2-40B4-BE49-F238E27FC236}">
                <a16:creationId xmlns:a16="http://schemas.microsoft.com/office/drawing/2014/main" id="{49E0ED81-28A5-4834-A93E-CF6C749994E2}"/>
              </a:ext>
            </a:extLst>
          </p:cNvPr>
          <p:cNvSpPr txBox="1"/>
          <p:nvPr/>
        </p:nvSpPr>
        <p:spPr bwMode="auto">
          <a:xfrm>
            <a:off x="8385954" y="5887966"/>
            <a:ext cx="1605280" cy="30480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r>
              <a:rPr altLang="en-US" lang="zh-CN" sz="1400">
                <a:solidFill>
                  <a:schemeClr val="bg1">
                    <a:lumMod val="65000"/>
                  </a:schemeClr>
                </a:solidFill>
                <a:latin charset="-122" panose="020b0503020204020204" pitchFamily="34" typeface="微软雅黑"/>
                <a:ea charset="-122" panose="020b0503020204020204" pitchFamily="34" typeface="微软雅黑"/>
              </a:rPr>
              <a:t>汇报部门：行政部</a:t>
            </a:r>
          </a:p>
        </p:txBody>
      </p:sp>
      <p:grpSp>
        <p:nvGrpSpPr>
          <p:cNvPr id="26" name="组合 25">
            <a:extLst>
              <a:ext uri="{FF2B5EF4-FFF2-40B4-BE49-F238E27FC236}">
                <a16:creationId xmlns:a16="http://schemas.microsoft.com/office/drawing/2014/main" id="{DC89066F-FAA8-409A-B664-D7547748D792}"/>
              </a:ext>
            </a:extLst>
          </p:cNvPr>
          <p:cNvGrpSpPr/>
          <p:nvPr/>
        </p:nvGrpSpPr>
        <p:grpSpPr>
          <a:xfrm>
            <a:off x="6195292" y="5896651"/>
            <a:ext cx="290407" cy="290407"/>
            <a:chOff x="732769" y="5535598"/>
            <a:chExt cx="290407" cy="290407"/>
          </a:xfrm>
        </p:grpSpPr>
        <p:sp>
          <p:nvSpPr>
            <p:cNvPr id="27" name="Oval 10">
              <a:extLst>
                <a:ext uri="{FF2B5EF4-FFF2-40B4-BE49-F238E27FC236}">
                  <a16:creationId xmlns:a16="http://schemas.microsoft.com/office/drawing/2014/main" id="{EB487028-DDB4-446E-96D5-413229E411F9}"/>
                </a:ext>
              </a:extLst>
            </p:cNvPr>
            <p:cNvSpPr/>
            <p:nvPr/>
          </p:nvSpPr>
          <p:spPr bwMode="auto">
            <a:xfrm>
              <a:off x="732769" y="5535598"/>
              <a:ext cx="290407" cy="290407"/>
            </a:xfrm>
            <a:prstGeom prst="ellipse">
              <a:avLst/>
            </a:prstGeom>
            <a:solidFill>
              <a:srgbClr val="024581"/>
            </a:solidFill>
            <a:ln>
              <a:noFill/>
            </a:ln>
            <a:effectLst>
              <a:outerShdw algn="tl" blurRad="381000" dir="2700000" dist="127000" rotWithShape="0">
                <a:prstClr val="black">
                  <a:alpha val="40000"/>
                </a:prstClr>
              </a:outerShdw>
            </a:effectLst>
          </p:spPr>
          <p:txBody>
            <a:bodyPr anchor="ctr" wrap="none"/>
            <a:lstStyle/>
            <a:p>
              <a:pPr algn="ctr" fontAlgn="base">
                <a:spcBef>
                  <a:spcPct val="0"/>
                </a:spcBef>
                <a:spcAft>
                  <a:spcPct val="0"/>
                </a:spcAft>
              </a:pPr>
              <a:endParaRPr altLang="en-US" lang="zh-CN" sz="900">
                <a:solidFill>
                  <a:schemeClr val="bg1">
                    <a:lumMod val="65000"/>
                  </a:schemeClr>
                </a:solidFill>
                <a:latin charset="-122" panose="020b0503020204020204" pitchFamily="34" typeface="微软雅黑"/>
                <a:ea charset="-122" panose="020b0503020204020204" pitchFamily="34" typeface="微软雅黑"/>
              </a:endParaRPr>
            </a:p>
          </p:txBody>
        </p:sp>
        <p:grpSp>
          <p:nvGrpSpPr>
            <p:cNvPr id="28" name="组合 27">
              <a:extLst>
                <a:ext uri="{FF2B5EF4-FFF2-40B4-BE49-F238E27FC236}">
                  <a16:creationId xmlns:a16="http://schemas.microsoft.com/office/drawing/2014/main" id="{6ED5E0F6-3932-46E3-8E6B-2E728277D234}"/>
                </a:ext>
              </a:extLst>
            </p:cNvPr>
            <p:cNvGrpSpPr/>
            <p:nvPr/>
          </p:nvGrpSpPr>
          <p:grpSpPr>
            <a:xfrm>
              <a:off x="811795" y="5598991"/>
              <a:ext cx="132841" cy="151011"/>
              <a:chOff x="860980" y="3583766"/>
              <a:chExt cx="100336" cy="114060"/>
            </a:xfrm>
            <a:solidFill>
              <a:schemeClr val="accent1"/>
            </a:solidFill>
          </p:grpSpPr>
          <p:sp>
            <p:nvSpPr>
              <p:cNvPr id="29" name="Freeform 12">
                <a:extLst>
                  <a:ext uri="{FF2B5EF4-FFF2-40B4-BE49-F238E27FC236}">
                    <a16:creationId xmlns:a16="http://schemas.microsoft.com/office/drawing/2014/main" id="{05934571-F555-42B1-BE08-DEF48244AA91}"/>
                  </a:ext>
                </a:extLst>
              </p:cNvPr>
              <p:cNvSpPr/>
              <p:nvPr/>
            </p:nvSpPr>
            <p:spPr bwMode="auto">
              <a:xfrm>
                <a:off x="884050" y="3583766"/>
                <a:ext cx="53830" cy="53740"/>
              </a:xfrm>
              <a:custGeom>
                <a:gdLst>
                  <a:gd fmla="*/ 31 w 62" name="T0"/>
                  <a:gd fmla="*/ 62 h 62" name="T1"/>
                  <a:gd fmla="*/ 0 w 62" name="T2"/>
                  <a:gd fmla="*/ 31 h 62" name="T3"/>
                  <a:gd fmla="*/ 31 w 62" name="T4"/>
                  <a:gd fmla="*/ 0 h 62" name="T5"/>
                  <a:gd fmla="*/ 62 w 62" name="T6"/>
                  <a:gd fmla="*/ 31 h 62" name="T7"/>
                  <a:gd fmla="*/ 31 w 62" name="T8"/>
                  <a:gd fmla="*/ 62 h 62" name="T9"/>
                  <a:gd fmla="*/ 31 w 62" name="T10"/>
                  <a:gd fmla="*/ 11 h 62" name="T11"/>
                  <a:gd fmla="*/ 11 w 62" name="T12"/>
                  <a:gd fmla="*/ 31 h 62" name="T13"/>
                  <a:gd fmla="*/ 31 w 62" name="T14"/>
                  <a:gd fmla="*/ 51 h 62" name="T15"/>
                  <a:gd fmla="*/ 51 w 62" name="T16"/>
                  <a:gd fmla="*/ 31 h 62" name="T17"/>
                  <a:gd fmla="*/ 31 w 62" name="T18"/>
                  <a:gd fmla="*/ 11 h 62"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62" w="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1" y="11"/>
                    </a:moveTo>
                    <a:cubicBezTo>
                      <a:pt x="20" y="11"/>
                      <a:pt x="11" y="20"/>
                      <a:pt x="11" y="31"/>
                    </a:cubicBezTo>
                    <a:cubicBezTo>
                      <a:pt x="11" y="42"/>
                      <a:pt x="20" y="51"/>
                      <a:pt x="31" y="51"/>
                    </a:cubicBezTo>
                    <a:cubicBezTo>
                      <a:pt x="42" y="51"/>
                      <a:pt x="51" y="42"/>
                      <a:pt x="51" y="31"/>
                    </a:cubicBezTo>
                    <a:cubicBezTo>
                      <a:pt x="51" y="20"/>
                      <a:pt x="42" y="11"/>
                      <a:pt x="31" y="11"/>
                    </a:cubicBezTo>
                    <a:close/>
                  </a:path>
                </a:pathLst>
              </a:cu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dist"/>
                <a:endParaRPr altLang="en-US" lang="zh-CN">
                  <a:solidFill>
                    <a:schemeClr val="bg1">
                      <a:lumMod val="65000"/>
                    </a:schemeClr>
                  </a:solidFill>
                  <a:latin charset="-122" panose="020b0503020204020204" pitchFamily="34" typeface="微软雅黑"/>
                  <a:ea charset="-122" panose="020b0503020204020204" pitchFamily="34" typeface="微软雅黑"/>
                </a:endParaRPr>
              </a:p>
            </p:txBody>
          </p:sp>
          <p:sp>
            <p:nvSpPr>
              <p:cNvPr id="30" name="Freeform 13">
                <a:extLst>
                  <a:ext uri="{FF2B5EF4-FFF2-40B4-BE49-F238E27FC236}">
                    <a16:creationId xmlns:a16="http://schemas.microsoft.com/office/drawing/2014/main" id="{0A39233C-1A34-4CF7-A61C-D19277EA63D7}"/>
                  </a:ext>
                </a:extLst>
              </p:cNvPr>
              <p:cNvSpPr/>
              <p:nvPr/>
            </p:nvSpPr>
            <p:spPr bwMode="auto">
              <a:xfrm>
                <a:off x="860980" y="3643355"/>
                <a:ext cx="100336" cy="54471"/>
              </a:xfrm>
              <a:custGeom>
                <a:gdLst>
                  <a:gd fmla="*/ 111 w 116" name="T0"/>
                  <a:gd fmla="*/ 63 h 63" name="T1"/>
                  <a:gd fmla="*/ 105 w 116" name="T2"/>
                  <a:gd fmla="*/ 58 h 63" name="T3"/>
                  <a:gd fmla="*/ 58 w 116" name="T4"/>
                  <a:gd fmla="*/ 11 h 63" name="T5"/>
                  <a:gd fmla="*/ 11 w 116" name="T6"/>
                  <a:gd fmla="*/ 58 h 63" name="T7"/>
                  <a:gd fmla="*/ 6 w 116" name="T8"/>
                  <a:gd fmla="*/ 63 h 63" name="T9"/>
                  <a:gd fmla="*/ 0 w 116" name="T10"/>
                  <a:gd fmla="*/ 58 h 63" name="T11"/>
                  <a:gd fmla="*/ 58 w 116" name="T12"/>
                  <a:gd fmla="*/ 0 h 63" name="T13"/>
                  <a:gd fmla="*/ 116 w 116" name="T14"/>
                  <a:gd fmla="*/ 58 h 63" name="T15"/>
                  <a:gd fmla="*/ 111 w 116" name="T16"/>
                  <a:gd fmla="*/ 63 h 6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62" w="115">
                    <a:moveTo>
                      <a:pt x="111" y="63"/>
                    </a:moveTo>
                    <a:cubicBezTo>
                      <a:pt x="108" y="63"/>
                      <a:pt x="105" y="61"/>
                      <a:pt x="105" y="58"/>
                    </a:cubicBezTo>
                    <a:cubicBezTo>
                      <a:pt x="105" y="32"/>
                      <a:pt x="84" y="11"/>
                      <a:pt x="58" y="11"/>
                    </a:cubicBezTo>
                    <a:cubicBezTo>
                      <a:pt x="32" y="11"/>
                      <a:pt x="11" y="32"/>
                      <a:pt x="11" y="58"/>
                    </a:cubicBezTo>
                    <a:cubicBezTo>
                      <a:pt x="11" y="61"/>
                      <a:pt x="9" y="63"/>
                      <a:pt x="6" y="63"/>
                    </a:cubicBezTo>
                    <a:cubicBezTo>
                      <a:pt x="3" y="63"/>
                      <a:pt x="0" y="61"/>
                      <a:pt x="0" y="58"/>
                    </a:cubicBezTo>
                    <a:cubicBezTo>
                      <a:pt x="0" y="26"/>
                      <a:pt x="26" y="0"/>
                      <a:pt x="58" y="0"/>
                    </a:cubicBezTo>
                    <a:cubicBezTo>
                      <a:pt x="90" y="0"/>
                      <a:pt x="116" y="26"/>
                      <a:pt x="116" y="58"/>
                    </a:cubicBezTo>
                    <a:cubicBezTo>
                      <a:pt x="116" y="61"/>
                      <a:pt x="114" y="63"/>
                      <a:pt x="111" y="63"/>
                    </a:cubicBezTo>
                    <a:close/>
                  </a:path>
                </a:pathLst>
              </a:cu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dist"/>
                <a:endParaRPr altLang="en-US" lang="zh-CN">
                  <a:solidFill>
                    <a:schemeClr val="bg1">
                      <a:lumMod val="65000"/>
                    </a:schemeClr>
                  </a:solidFill>
                  <a:latin charset="-122" panose="020b0503020204020204" pitchFamily="34" typeface="微软雅黑"/>
                  <a:ea charset="-122" panose="020b0503020204020204" pitchFamily="34" typeface="微软雅黑"/>
                </a:endParaRPr>
              </a:p>
            </p:txBody>
          </p:sp>
        </p:grpSp>
      </p:grpSp>
      <p:sp>
        <p:nvSpPr>
          <p:cNvPr id="31" name="矩形 30">
            <a:extLst>
              <a:ext uri="{FF2B5EF4-FFF2-40B4-BE49-F238E27FC236}">
                <a16:creationId xmlns:a16="http://schemas.microsoft.com/office/drawing/2014/main" id="{8C0E224A-DA78-4A59-8A6A-580C6B40779B}"/>
              </a:ext>
            </a:extLst>
          </p:cNvPr>
          <p:cNvSpPr/>
          <p:nvPr/>
        </p:nvSpPr>
        <p:spPr>
          <a:xfrm>
            <a:off x="6485519" y="5887966"/>
            <a:ext cx="1570355" cy="30480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r>
              <a:rPr altLang="en-US" lang="zh-CN" sz="1400">
                <a:solidFill>
                  <a:schemeClr val="bg1">
                    <a:lumMod val="65000"/>
                  </a:schemeClr>
                </a:solidFill>
                <a:latin charset="-122" panose="020b0503020204020204" pitchFamily="34" typeface="微软雅黑"/>
                <a:ea charset="-122" panose="020b0503020204020204" pitchFamily="34" typeface="微软雅黑"/>
              </a:rPr>
              <a:t>汇报人：优页PPT</a:t>
            </a:r>
          </a:p>
        </p:txBody>
      </p:sp>
      <p:sp>
        <p:nvSpPr>
          <p:cNvPr id="33" name="文本框 32">
            <a:extLst>
              <a:ext uri="{FF2B5EF4-FFF2-40B4-BE49-F238E27FC236}">
                <a16:creationId xmlns:a16="http://schemas.microsoft.com/office/drawing/2014/main" id="{3D497B58-7441-4CAF-BFD2-68F7E15EDF01}"/>
              </a:ext>
            </a:extLst>
          </p:cNvPr>
          <p:cNvSpPr txBox="1"/>
          <p:nvPr/>
        </p:nvSpPr>
        <p:spPr>
          <a:xfrm>
            <a:off x="2363083" y="5181548"/>
            <a:ext cx="563880" cy="1005840"/>
          </a:xfrm>
          <a:prstGeom prst="rect">
            <a:avLst/>
          </a:prstGeom>
          <a:noFill/>
        </p:spPr>
        <p:txBody>
          <a:bodyPr rtlCol="0" wrap="none">
            <a:spAutoFit/>
          </a:bodyPr>
          <a:lstStyle/>
          <a:p>
            <a:r>
              <a:rPr altLang="zh-CN" i="1" lang="en-US" sz="6000">
                <a:solidFill>
                  <a:schemeClr val="accent1">
                    <a:lumMod val="60000"/>
                    <a:lumOff val="40000"/>
                    <a:alpha val="70000"/>
                  </a:schemeClr>
                </a:solidFill>
                <a:latin charset="0" panose="020b0a04020102020204" pitchFamily="34" typeface="Arial Black"/>
              </a:rPr>
              <a:t>“</a:t>
            </a:r>
          </a:p>
        </p:txBody>
      </p:sp>
      <p:sp>
        <p:nvSpPr>
          <p:cNvPr id="34" name="副标题 4">
            <a:extLst>
              <a:ext uri="{FF2B5EF4-FFF2-40B4-BE49-F238E27FC236}">
                <a16:creationId xmlns:a16="http://schemas.microsoft.com/office/drawing/2014/main" id="{76FB0129-3ADA-4C24-938E-15A276107FFA}"/>
              </a:ext>
            </a:extLst>
          </p:cNvPr>
          <p:cNvSpPr txBox="1"/>
          <p:nvPr/>
        </p:nvSpPr>
        <p:spPr>
          <a:xfrm>
            <a:off x="3167890" y="5472395"/>
            <a:ext cx="2844852" cy="558799"/>
          </a:xfrm>
          <a:prstGeom prst="rect">
            <a:avLst/>
          </a:prstGeom>
        </p:spPr>
        <p:txBody>
          <a:bodyPr>
            <a:normAutofit/>
          </a:bodyPr>
          <a:lstStyle>
            <a:lvl1pPr algn="l" defTabSz="914400" eaLnBrk="1" hangingPunct="1" indent="-342900" latinLnBrk="0" marL="342900" rtl="0">
              <a:spcBef>
                <a:spcPct val="20000"/>
              </a:spcBef>
              <a:buFont charset="0" panose="020b0604020202020204" pitchFamily="34" typeface="Arial"/>
              <a:buChar char="•"/>
              <a:defRPr kern="1200" sz="3200">
                <a:solidFill>
                  <a:schemeClr val="tx1"/>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2800">
                <a:solidFill>
                  <a:schemeClr val="tx1"/>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2400">
                <a:solidFill>
                  <a:schemeClr val="tx1"/>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2000">
                <a:solidFill>
                  <a:schemeClr val="tx1"/>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2000">
                <a:solidFill>
                  <a:schemeClr val="tx1"/>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indent="0" marL="0">
              <a:buNone/>
            </a:pPr>
            <a:r>
              <a:rPr altLang="zh-CN" b="1" i="1" lang="en-US" sz="2800">
                <a:solidFill>
                  <a:schemeClr val="accent1">
                    <a:lumMod val="60000"/>
                    <a:lumOff val="40000"/>
                    <a:alpha val="70000"/>
                  </a:schemeClr>
                </a:solidFill>
                <a:latin charset="0" panose="020b0a04020102020204" pitchFamily="34" typeface="Arial Black"/>
                <a:ea charset="-122" panose="00000500000000000000" pitchFamily="2" typeface="字魂58号-创中黑"/>
              </a:rPr>
              <a:t>Thank you !</a:t>
            </a:r>
          </a:p>
        </p:txBody>
      </p:sp>
      <p:sp>
        <p:nvSpPr>
          <p:cNvPr id="35" name="文本占位符 5">
            <a:extLst>
              <a:ext uri="{FF2B5EF4-FFF2-40B4-BE49-F238E27FC236}">
                <a16:creationId xmlns:a16="http://schemas.microsoft.com/office/drawing/2014/main" id="{AA68E328-419F-46F4-8F29-96F284AD6DD9}"/>
              </a:ext>
            </a:extLst>
          </p:cNvPr>
          <p:cNvSpPr txBox="1"/>
          <p:nvPr/>
        </p:nvSpPr>
        <p:spPr>
          <a:xfrm>
            <a:off x="3162615" y="6021380"/>
            <a:ext cx="2445575" cy="296271"/>
          </a:xfrm>
          <a:prstGeom prst="rect">
            <a:avLst/>
          </a:prstGeom>
        </p:spPr>
        <p:txBody>
          <a:bodyPr anchor="ctr" bIns="60960" lIns="121920" rIns="121920" rtlCol="0" tIns="60960" vert="horz"/>
          <a:lstStyle>
            <a:defPPr>
              <a:defRPr lang="zh-CN"/>
            </a:defPPr>
            <a:lvl1pPr algn="l" defTabSz="914400" eaLnBrk="1" hangingPunct="1" latinLnBrk="0" marL="0" rtl="0">
              <a:defRPr kern="1200" sz="1200">
                <a:solidFill>
                  <a:schemeClr val="tx1">
                    <a:tint val="75000"/>
                  </a:schemeClr>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zh-CN" i="1" lang="en-US" sz="1800">
                <a:solidFill>
                  <a:schemeClr val="accent1">
                    <a:lumMod val="60000"/>
                    <a:lumOff val="40000"/>
                    <a:alpha val="70000"/>
                  </a:schemeClr>
                </a:solidFill>
                <a:latin charset="-122" panose="00000500000000000000" pitchFamily="2" typeface="字魂58号-创中黑"/>
                <a:ea charset="-122" panose="00000500000000000000" pitchFamily="2" typeface="字魂58号-创中黑"/>
              </a:rPr>
              <a:t>Speaker name and title</a:t>
            </a:r>
          </a:p>
        </p:txBody>
      </p:sp>
      <p:sp>
        <p:nvSpPr>
          <p:cNvPr id="36" name="文本占位符 6">
            <a:extLst>
              <a:ext uri="{FF2B5EF4-FFF2-40B4-BE49-F238E27FC236}">
                <a16:creationId xmlns:a16="http://schemas.microsoft.com/office/drawing/2014/main" id="{E36864E7-B499-4ADE-8420-4967C1FA188B}"/>
              </a:ext>
            </a:extLst>
          </p:cNvPr>
          <p:cNvSpPr txBox="1"/>
          <p:nvPr/>
        </p:nvSpPr>
        <p:spPr>
          <a:xfrm>
            <a:off x="3162615" y="6383664"/>
            <a:ext cx="1780557" cy="296271"/>
          </a:xfrm>
          <a:prstGeom prst="rect">
            <a:avLst/>
          </a:prstGeom>
        </p:spPr>
        <p:txBody>
          <a:bodyPr anchor="ctr" bIns="60960" lIns="121920" rIns="121920" rtlCol="0" tIns="60960" vert="horz"/>
          <a:lstStyle>
            <a:defPPr>
              <a:defRPr lang="zh-CN"/>
            </a:defPPr>
            <a:lvl1pPr algn="ctr" defTabSz="914400" eaLnBrk="1" hangingPunct="1" latinLnBrk="0" marL="0" rtl="0">
              <a:defRPr kern="1200" sz="1200">
                <a:solidFill>
                  <a:schemeClr val="tx1">
                    <a:tint val="75000"/>
                  </a:schemeClr>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l"/>
            <a:r>
              <a:rPr altLang="zh-CN" i="1" lang="en-US" sz="1800">
                <a:solidFill>
                  <a:schemeClr val="accent1">
                    <a:lumMod val="60000"/>
                    <a:lumOff val="40000"/>
                    <a:alpha val="70000"/>
                  </a:schemeClr>
                </a:solidFill>
                <a:latin charset="-122" panose="00000500000000000000" pitchFamily="2" typeface="字魂58号-创中黑"/>
                <a:ea charset="-122" panose="00000500000000000000" pitchFamily="2" typeface="字魂58号-创中黑"/>
              </a:rPr>
              <a:t>DATE:2029.12</a:t>
            </a:r>
          </a:p>
        </p:txBody>
      </p:sp>
    </p:spTree>
    <p:extLst>
      <p:ext uri="{BB962C8B-B14F-4D97-AF65-F5344CB8AC3E}">
        <p14:creationId val="2351907676"/>
      </p:ext>
    </p:extLst>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53" presetSubtype="0">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p:cTn dur="500" fill="hold" id="7"/>
                                        <p:tgtEl>
                                          <p:spTgt spid="4"/>
                                        </p:tgtEl>
                                        <p:attrNameLst>
                                          <p:attrName>ppt_w</p:attrName>
                                        </p:attrNameLst>
                                      </p:cBhvr>
                                      <p:tavLst>
                                        <p:tav tm="0">
                                          <p:val>
                                            <p:fltVal val="0"/>
                                          </p:val>
                                        </p:tav>
                                        <p:tav tm="100000">
                                          <p:val>
                                            <p:strVal val="#ppt_w"/>
                                          </p:val>
                                        </p:tav>
                                      </p:tavLst>
                                    </p:anim>
                                    <p:anim calcmode="lin" valueType="num">
                                      <p:cBhvr>
                                        <p:cTn dur="500" fill="hold" id="8"/>
                                        <p:tgtEl>
                                          <p:spTgt spid="4"/>
                                        </p:tgtEl>
                                        <p:attrNameLst>
                                          <p:attrName>ppt_h</p:attrName>
                                        </p:attrNameLst>
                                      </p:cBhvr>
                                      <p:tavLst>
                                        <p:tav tm="0">
                                          <p:val>
                                            <p:fltVal val="0"/>
                                          </p:val>
                                        </p:tav>
                                        <p:tav tm="100000">
                                          <p:val>
                                            <p:strVal val="#ppt_h"/>
                                          </p:val>
                                        </p:tav>
                                      </p:tavLst>
                                    </p:anim>
                                    <p:animEffect filter="fade" transition="in">
                                      <p:cBhvr>
                                        <p:cTn dur="500" id="9"/>
                                        <p:tgtEl>
                                          <p:spTgt spid="4"/>
                                        </p:tgtEl>
                                      </p:cBhvr>
                                    </p:animEffect>
                                  </p:childTnLst>
                                </p:cTn>
                              </p:par>
                            </p:childTnLst>
                          </p:cTn>
                        </p:par>
                        <p:par>
                          <p:cTn fill="hold" id="10" nodeType="afterGroup">
                            <p:stCondLst>
                              <p:cond delay="500"/>
                            </p:stCondLst>
                            <p:childTnLst>
                              <p:par>
                                <p:cTn fill="hold" grpId="0" id="11" nodeType="afterEffect" presetClass="entr" presetID="10" presetSubtype="0">
                                  <p:stCondLst>
                                    <p:cond delay="0"/>
                                  </p:stCondLst>
                                  <p:childTnLst>
                                    <p:set>
                                      <p:cBhvr>
                                        <p:cTn dur="1" fill="hold" id="12">
                                          <p:stCondLst>
                                            <p:cond delay="0"/>
                                          </p:stCondLst>
                                        </p:cTn>
                                        <p:tgtEl>
                                          <p:spTgt spid="6"/>
                                        </p:tgtEl>
                                        <p:attrNameLst>
                                          <p:attrName>style.visibility</p:attrName>
                                        </p:attrNameLst>
                                      </p:cBhvr>
                                      <p:to>
                                        <p:strVal val="visible"/>
                                      </p:to>
                                    </p:set>
                                    <p:animEffect filter="fade" transition="in">
                                      <p:cBhvr>
                                        <p:cTn dur="750" id="13"/>
                                        <p:tgtEl>
                                          <p:spTgt spid="6"/>
                                        </p:tgtEl>
                                      </p:cBhvr>
                                    </p:animEffect>
                                  </p:childTnLst>
                                </p:cTn>
                              </p:par>
                              <p:par>
                                <p:cTn decel="50000" fill="hold" grpId="1" id="14" nodeType="withEffect" presetClass="path" presetID="63" presetSubtype="0">
                                  <p:stCondLst>
                                    <p:cond delay="0"/>
                                  </p:stCondLst>
                                  <p:childTnLst>
                                    <p:animMotion origin="layout" path="M -0.01563 -2.22222E-06 L 0.11081 -2.22222E-06" pathEditMode="relative" ptsTypes="AA" rAng="0">
                                      <p:cBhvr accumulate="none" additive="base">
                                        <p:cTn dur="750" fill="remove" id="15" spd="-100000"/>
                                        <p:tgtEl>
                                          <p:spTgt spid="6"/>
                                        </p:tgtEl>
                                        <p:attrNameLst>
                                          <p:attrName>ppt_x</p:attrName>
                                          <p:attrName>ppt_y</p:attrName>
                                        </p:attrNameLst>
                                      </p:cBhvr>
                                      <p:rCtr x="6315" y="0"/>
                                    </p:animMotion>
                                  </p:childTnLst>
                                </p:cTn>
                              </p:par>
                              <p:par>
                                <p:cTn decel="50000" fill="hold" grpId="2" id="16" nodeType="withEffect" presetClass="path" presetID="35" presetSubtype="0">
                                  <p:stCondLst>
                                    <p:cond delay="750"/>
                                  </p:stCondLst>
                                  <p:childTnLst>
                                    <p:animMotion origin="layout" path="M -0.01563 -2.22222E-06 L 2.29167E-06 -2.22222E-06" pathEditMode="relative" ptsTypes="AA" rAng="0">
                                      <p:cBhvr>
                                        <p:cTn dur="750" fill="hold" id="17"/>
                                        <p:tgtEl>
                                          <p:spTgt spid="6"/>
                                        </p:tgtEl>
                                        <p:attrNameLst>
                                          <p:attrName>ppt_x</p:attrName>
                                          <p:attrName>ppt_y</p:attrName>
                                        </p:attrNameLst>
                                      </p:cBhvr>
                                      <p:rCtr x="781" y="0"/>
                                    </p:animMotion>
                                  </p:childTnLst>
                                </p:cTn>
                              </p:par>
                              <p:par>
                                <p:cTn fill="hold" id="18" nodeType="withEffect" presetClass="entr" presetID="22" presetSubtype="8">
                                  <p:stCondLst>
                                    <p:cond delay="750"/>
                                  </p:stCondLst>
                                  <p:childTnLst>
                                    <p:set>
                                      <p:cBhvr>
                                        <p:cTn dur="1" fill="hold" id="19">
                                          <p:stCondLst>
                                            <p:cond delay="0"/>
                                          </p:stCondLst>
                                        </p:cTn>
                                        <p:tgtEl>
                                          <p:spTgt spid="5"/>
                                        </p:tgtEl>
                                        <p:attrNameLst>
                                          <p:attrName>style.visibility</p:attrName>
                                        </p:attrNameLst>
                                      </p:cBhvr>
                                      <p:to>
                                        <p:strVal val="visible"/>
                                      </p:to>
                                    </p:set>
                                    <p:animEffect filter="wipe(left)" transition="in">
                                      <p:cBhvr>
                                        <p:cTn dur="750" id="20"/>
                                        <p:tgtEl>
                                          <p:spTgt spid="5"/>
                                        </p:tgtEl>
                                      </p:cBhvr>
                                    </p:animEffect>
                                  </p:childTnLst>
                                </p:cTn>
                              </p:par>
                              <p:par>
                                <p:cTn decel="50000" fill="hold" id="21" nodeType="withEffect" presetClass="path" presetID="35" presetSubtype="0">
                                  <p:stCondLst>
                                    <p:cond delay="750"/>
                                  </p:stCondLst>
                                  <p:childTnLst>
                                    <p:animMotion origin="layout" path="M -0.0513 3.7037E-06 L -2.08333E-07 3.7037E-06" pathEditMode="relative" ptsTypes="AA" rAng="0">
                                      <p:cBhvr>
                                        <p:cTn dur="750" fill="hold" id="22"/>
                                        <p:tgtEl>
                                          <p:spTgt spid="5"/>
                                        </p:tgtEl>
                                        <p:attrNameLst>
                                          <p:attrName>ppt_x</p:attrName>
                                          <p:attrName>ppt_y</p:attrName>
                                        </p:attrNameLst>
                                      </p:cBhvr>
                                      <p:rCtr x="2565" y="0"/>
                                    </p:animMotion>
                                  </p:childTnLst>
                                </p:cTn>
                              </p:par>
                              <p:par>
                                <p:cTn fill="hold" grpId="0" id="23" nodeType="withEffect" presetClass="entr" presetID="21" presetSubtype="1">
                                  <p:stCondLst>
                                    <p:cond delay="750"/>
                                  </p:stCondLst>
                                  <p:childTnLst>
                                    <p:set>
                                      <p:cBhvr>
                                        <p:cTn dur="1" fill="hold" id="24">
                                          <p:stCondLst>
                                            <p:cond delay="0"/>
                                          </p:stCondLst>
                                        </p:cTn>
                                        <p:tgtEl>
                                          <p:spTgt spid="10"/>
                                        </p:tgtEl>
                                        <p:attrNameLst>
                                          <p:attrName>style.visibility</p:attrName>
                                        </p:attrNameLst>
                                      </p:cBhvr>
                                      <p:to>
                                        <p:strVal val="visible"/>
                                      </p:to>
                                    </p:set>
                                    <p:animEffect filter="wheel(1)" transition="in">
                                      <p:cBhvr>
                                        <p:cTn dur="1250" id="25"/>
                                        <p:tgtEl>
                                          <p:spTgt spid="10"/>
                                        </p:tgtEl>
                                      </p:cBhvr>
                                    </p:animEffect>
                                  </p:childTnLst>
                                </p:cTn>
                              </p:par>
                              <p:par>
                                <p:cTn fill="hold" grpId="1" id="26" nodeType="withEffect" presetClass="emph" presetID="8" presetSubtype="0">
                                  <p:stCondLst>
                                    <p:cond delay="750"/>
                                  </p:stCondLst>
                                  <p:childTnLst>
                                    <p:animRot by="10800000">
                                      <p:cBhvr>
                                        <p:cTn dur="10" fill="hold" id="27"/>
                                        <p:tgtEl>
                                          <p:spTgt spid="10"/>
                                        </p:tgtEl>
                                        <p:attrNameLst>
                                          <p:attrName>r</p:attrName>
                                        </p:attrNameLst>
                                      </p:cBhvr>
                                    </p:animRot>
                                  </p:childTnLst>
                                </p:cTn>
                              </p:par>
                              <p:par>
                                <p:cTn fill="hold" grpId="0" id="28" nodeType="withEffect" presetClass="entr" presetID="21" presetSubtype="1">
                                  <p:stCondLst>
                                    <p:cond delay="750"/>
                                  </p:stCondLst>
                                  <p:childTnLst>
                                    <p:set>
                                      <p:cBhvr>
                                        <p:cTn dur="1" fill="hold" id="29">
                                          <p:stCondLst>
                                            <p:cond delay="0"/>
                                          </p:stCondLst>
                                        </p:cTn>
                                        <p:tgtEl>
                                          <p:spTgt spid="9"/>
                                        </p:tgtEl>
                                        <p:attrNameLst>
                                          <p:attrName>style.visibility</p:attrName>
                                        </p:attrNameLst>
                                      </p:cBhvr>
                                      <p:to>
                                        <p:strVal val="visible"/>
                                      </p:to>
                                    </p:set>
                                    <p:animEffect filter="wheel(1)" transition="in">
                                      <p:cBhvr>
                                        <p:cTn dur="1250" id="30"/>
                                        <p:tgtEl>
                                          <p:spTgt spid="9"/>
                                        </p:tgtEl>
                                      </p:cBhvr>
                                    </p:animEffect>
                                  </p:childTnLst>
                                </p:cTn>
                              </p:par>
                              <p:par>
                                <p:cTn fill="hold" grpId="0" id="31" nodeType="withEffect" presetClass="entr" presetID="21" presetSubtype="1">
                                  <p:stCondLst>
                                    <p:cond delay="750"/>
                                  </p:stCondLst>
                                  <p:childTnLst>
                                    <p:set>
                                      <p:cBhvr>
                                        <p:cTn dur="1" fill="hold" id="32">
                                          <p:stCondLst>
                                            <p:cond delay="0"/>
                                          </p:stCondLst>
                                        </p:cTn>
                                        <p:tgtEl>
                                          <p:spTgt spid="8"/>
                                        </p:tgtEl>
                                        <p:attrNameLst>
                                          <p:attrName>style.visibility</p:attrName>
                                        </p:attrNameLst>
                                      </p:cBhvr>
                                      <p:to>
                                        <p:strVal val="visible"/>
                                      </p:to>
                                    </p:set>
                                    <p:animEffect filter="wheel(1)" transition="in">
                                      <p:cBhvr>
                                        <p:cTn dur="1250" id="33"/>
                                        <p:tgtEl>
                                          <p:spTgt spid="8"/>
                                        </p:tgtEl>
                                      </p:cBhvr>
                                    </p:animEffect>
                                  </p:childTnLst>
                                </p:cTn>
                              </p:par>
                              <p:par>
                                <p:cTn fill="hold" grpId="1" id="34" nodeType="withEffect" presetClass="emph" presetID="8" presetSubtype="0">
                                  <p:stCondLst>
                                    <p:cond delay="750"/>
                                  </p:stCondLst>
                                  <p:childTnLst>
                                    <p:animRot by="10800000">
                                      <p:cBhvr>
                                        <p:cTn dur="10" fill="hold" id="35"/>
                                        <p:tgtEl>
                                          <p:spTgt spid="8"/>
                                        </p:tgtEl>
                                        <p:attrNameLst>
                                          <p:attrName>r</p:attrName>
                                        </p:attrNameLst>
                                      </p:cBhvr>
                                    </p:animRot>
                                  </p:childTnLst>
                                </p:cTn>
                              </p:par>
                              <p:par>
                                <p:cTn fill="hold" grpId="0" id="36" nodeType="withEffect" presetClass="entr" presetID="21" presetSubtype="1">
                                  <p:stCondLst>
                                    <p:cond delay="750"/>
                                  </p:stCondLst>
                                  <p:childTnLst>
                                    <p:set>
                                      <p:cBhvr>
                                        <p:cTn dur="1" fill="hold" id="37">
                                          <p:stCondLst>
                                            <p:cond delay="0"/>
                                          </p:stCondLst>
                                        </p:cTn>
                                        <p:tgtEl>
                                          <p:spTgt spid="7"/>
                                        </p:tgtEl>
                                        <p:attrNameLst>
                                          <p:attrName>style.visibility</p:attrName>
                                        </p:attrNameLst>
                                      </p:cBhvr>
                                      <p:to>
                                        <p:strVal val="visible"/>
                                      </p:to>
                                    </p:set>
                                    <p:animEffect filter="wheel(1)" transition="in">
                                      <p:cBhvr>
                                        <p:cTn dur="1250" id="38"/>
                                        <p:tgtEl>
                                          <p:spTgt spid="7"/>
                                        </p:tgtEl>
                                      </p:cBhvr>
                                    </p:animEffect>
                                  </p:childTnLst>
                                </p:cTn>
                              </p:par>
                              <p:par>
                                <p:cTn fill="hold" grpId="0" id="39" nodeType="withEffect" presetClass="entr" presetID="42" presetSubtype="0">
                                  <p:stCondLst>
                                    <p:cond delay="750"/>
                                  </p:stCondLst>
                                  <p:childTnLst>
                                    <p:set>
                                      <p:cBhvr>
                                        <p:cTn dur="1" fill="hold" id="40">
                                          <p:stCondLst>
                                            <p:cond delay="0"/>
                                          </p:stCondLst>
                                        </p:cTn>
                                        <p:tgtEl>
                                          <p:spTgt spid="17"/>
                                        </p:tgtEl>
                                        <p:attrNameLst>
                                          <p:attrName>style.visibility</p:attrName>
                                        </p:attrNameLst>
                                      </p:cBhvr>
                                      <p:to>
                                        <p:strVal val="visible"/>
                                      </p:to>
                                    </p:set>
                                    <p:animEffect filter="fade" transition="in">
                                      <p:cBhvr>
                                        <p:cTn dur="1000" id="41"/>
                                        <p:tgtEl>
                                          <p:spTgt spid="17"/>
                                        </p:tgtEl>
                                      </p:cBhvr>
                                    </p:animEffect>
                                    <p:anim calcmode="lin" valueType="num">
                                      <p:cBhvr>
                                        <p:cTn dur="1000" fill="hold" id="42"/>
                                        <p:tgtEl>
                                          <p:spTgt spid="17"/>
                                        </p:tgtEl>
                                        <p:attrNameLst>
                                          <p:attrName>ppt_x</p:attrName>
                                        </p:attrNameLst>
                                      </p:cBhvr>
                                      <p:tavLst>
                                        <p:tav tm="0">
                                          <p:val>
                                            <p:strVal val="#ppt_x"/>
                                          </p:val>
                                        </p:tav>
                                        <p:tav tm="100000">
                                          <p:val>
                                            <p:strVal val="#ppt_x"/>
                                          </p:val>
                                        </p:tav>
                                      </p:tavLst>
                                    </p:anim>
                                    <p:anim calcmode="lin" valueType="num">
                                      <p:cBhvr>
                                        <p:cTn dur="1000" fill="hold" id="43"/>
                                        <p:tgtEl>
                                          <p:spTgt spid="17"/>
                                        </p:tgtEl>
                                        <p:attrNameLst>
                                          <p:attrName>ppt_y</p:attrName>
                                        </p:attrNameLst>
                                      </p:cBhvr>
                                      <p:tavLst>
                                        <p:tav tm="0">
                                          <p:val>
                                            <p:strVal val="#ppt_y+.1"/>
                                          </p:val>
                                        </p:tav>
                                        <p:tav tm="100000">
                                          <p:val>
                                            <p:strVal val="#ppt_y"/>
                                          </p:val>
                                        </p:tav>
                                      </p:tavLst>
                                    </p:anim>
                                  </p:childTnLst>
                                </p:cTn>
                              </p:par>
                              <p:par>
                                <p:cTn fill="hold" id="44" nodeType="withEffect" presetClass="entr" presetID="42" presetSubtype="0">
                                  <p:stCondLst>
                                    <p:cond delay="750"/>
                                  </p:stCondLst>
                                  <p:childTnLst>
                                    <p:set>
                                      <p:cBhvr>
                                        <p:cTn dur="1" fill="hold" id="45">
                                          <p:stCondLst>
                                            <p:cond delay="0"/>
                                          </p:stCondLst>
                                        </p:cTn>
                                        <p:tgtEl>
                                          <p:spTgt spid="11"/>
                                        </p:tgtEl>
                                        <p:attrNameLst>
                                          <p:attrName>style.visibility</p:attrName>
                                        </p:attrNameLst>
                                      </p:cBhvr>
                                      <p:to>
                                        <p:strVal val="visible"/>
                                      </p:to>
                                    </p:set>
                                    <p:animEffect filter="fade" transition="in">
                                      <p:cBhvr>
                                        <p:cTn dur="1000" id="46"/>
                                        <p:tgtEl>
                                          <p:spTgt spid="11"/>
                                        </p:tgtEl>
                                      </p:cBhvr>
                                    </p:animEffect>
                                    <p:anim calcmode="lin" valueType="num">
                                      <p:cBhvr>
                                        <p:cTn dur="1000" fill="hold" id="47"/>
                                        <p:tgtEl>
                                          <p:spTgt spid="11"/>
                                        </p:tgtEl>
                                        <p:attrNameLst>
                                          <p:attrName>ppt_x</p:attrName>
                                        </p:attrNameLst>
                                      </p:cBhvr>
                                      <p:tavLst>
                                        <p:tav tm="0">
                                          <p:val>
                                            <p:strVal val="#ppt_x"/>
                                          </p:val>
                                        </p:tav>
                                        <p:tav tm="100000">
                                          <p:val>
                                            <p:strVal val="#ppt_x"/>
                                          </p:val>
                                        </p:tav>
                                      </p:tavLst>
                                    </p:anim>
                                    <p:anim calcmode="lin" valueType="num">
                                      <p:cBhvr>
                                        <p:cTn dur="1000" fill="hold" id="48"/>
                                        <p:tgtEl>
                                          <p:spTgt spid="11"/>
                                        </p:tgtEl>
                                        <p:attrNameLst>
                                          <p:attrName>ppt_y</p:attrName>
                                        </p:attrNameLst>
                                      </p:cBhvr>
                                      <p:tavLst>
                                        <p:tav tm="0">
                                          <p:val>
                                            <p:strVal val="#ppt_y+.1"/>
                                          </p:val>
                                        </p:tav>
                                        <p:tav tm="100000">
                                          <p:val>
                                            <p:strVal val="#ppt_y"/>
                                          </p:val>
                                        </p:tav>
                                      </p:tavLst>
                                    </p:anim>
                                  </p:childTnLst>
                                </p:cTn>
                              </p:par>
                              <p:par>
                                <p:cTn fill="hold" grpId="0" id="49" nodeType="withEffect" presetClass="entr" presetID="22" presetSubtype="2">
                                  <p:stCondLst>
                                    <p:cond delay="1500"/>
                                  </p:stCondLst>
                                  <p:childTnLst>
                                    <p:set>
                                      <p:cBhvr>
                                        <p:cTn dur="1" fill="hold" id="50">
                                          <p:stCondLst>
                                            <p:cond delay="0"/>
                                          </p:stCondLst>
                                        </p:cTn>
                                        <p:tgtEl>
                                          <p:spTgt spid="15"/>
                                        </p:tgtEl>
                                        <p:attrNameLst>
                                          <p:attrName>style.visibility</p:attrName>
                                        </p:attrNameLst>
                                      </p:cBhvr>
                                      <p:to>
                                        <p:strVal val="visible"/>
                                      </p:to>
                                    </p:set>
                                    <p:animEffect filter="wipe(right)" transition="in">
                                      <p:cBhvr>
                                        <p:cTn dur="750" id="51"/>
                                        <p:tgtEl>
                                          <p:spTgt spid="15"/>
                                        </p:tgtEl>
                                      </p:cBhvr>
                                    </p:animEffect>
                                  </p:childTnLst>
                                </p:cTn>
                              </p:par>
                              <p:par>
                                <p:cTn fill="hold" id="52" nodeType="withEffect" presetClass="entr" presetID="22" presetSubtype="8">
                                  <p:stCondLst>
                                    <p:cond delay="1500"/>
                                  </p:stCondLst>
                                  <p:childTnLst>
                                    <p:set>
                                      <p:cBhvr>
                                        <p:cTn dur="1" fill="hold" id="53">
                                          <p:stCondLst>
                                            <p:cond delay="0"/>
                                          </p:stCondLst>
                                        </p:cTn>
                                        <p:tgtEl>
                                          <p:spTgt spid="16"/>
                                        </p:tgtEl>
                                        <p:attrNameLst>
                                          <p:attrName>style.visibility</p:attrName>
                                        </p:attrNameLst>
                                      </p:cBhvr>
                                      <p:to>
                                        <p:strVal val="visible"/>
                                      </p:to>
                                    </p:set>
                                    <p:animEffect filter="wipe(left)" transition="in">
                                      <p:cBhvr>
                                        <p:cTn dur="750" id="54"/>
                                        <p:tgtEl>
                                          <p:spTgt spid="16"/>
                                        </p:tgtEl>
                                      </p:cBhvr>
                                    </p:animEffect>
                                  </p:childTnLst>
                                </p:cTn>
                              </p:par>
                            </p:childTnLst>
                          </p:cTn>
                        </p:par>
                        <p:par>
                          <p:cTn fill="hold" id="55" nodeType="afterGroup">
                            <p:stCondLst>
                              <p:cond delay="2750"/>
                            </p:stCondLst>
                            <p:childTnLst>
                              <p:par>
                                <p:cTn fill="hold" grpId="0" id="56" nodeType="afterEffect" presetClass="entr" presetID="2" presetSubtype="4">
                                  <p:stCondLst>
                                    <p:cond delay="0"/>
                                  </p:stCondLst>
                                  <p:iterate type="lt">
                                    <p:tmPct val="10000"/>
                                  </p:iterate>
                                  <p:childTnLst>
                                    <p:set>
                                      <p:cBhvr>
                                        <p:cTn dur="1" fill="hold" id="57">
                                          <p:stCondLst>
                                            <p:cond delay="0"/>
                                          </p:stCondLst>
                                        </p:cTn>
                                        <p:tgtEl>
                                          <p:spTgt spid="18"/>
                                        </p:tgtEl>
                                        <p:attrNameLst>
                                          <p:attrName>style.visibility</p:attrName>
                                        </p:attrNameLst>
                                      </p:cBhvr>
                                      <p:to>
                                        <p:strVal val="visible"/>
                                      </p:to>
                                    </p:set>
                                    <p:anim calcmode="lin" valueType="num">
                                      <p:cBhvr additive="base">
                                        <p:cTn dur="500" fill="hold" id="58"/>
                                        <p:tgtEl>
                                          <p:spTgt spid="18"/>
                                        </p:tgtEl>
                                        <p:attrNameLst>
                                          <p:attrName>ppt_x</p:attrName>
                                        </p:attrNameLst>
                                      </p:cBhvr>
                                      <p:tavLst>
                                        <p:tav tm="0">
                                          <p:val>
                                            <p:strVal val="#ppt_x"/>
                                          </p:val>
                                        </p:tav>
                                        <p:tav tm="100000">
                                          <p:val>
                                            <p:strVal val="#ppt_x"/>
                                          </p:val>
                                        </p:tav>
                                      </p:tavLst>
                                    </p:anim>
                                    <p:anim calcmode="lin" valueType="num">
                                      <p:cBhvr additive="base">
                                        <p:cTn dur="500" fill="hold" id="59"/>
                                        <p:tgtEl>
                                          <p:spTgt spid="18"/>
                                        </p:tgtEl>
                                        <p:attrNameLst>
                                          <p:attrName>ppt_y</p:attrName>
                                        </p:attrNameLst>
                                      </p:cBhvr>
                                      <p:tavLst>
                                        <p:tav tm="0">
                                          <p:val>
                                            <p:strVal val="1+#ppt_h/2"/>
                                          </p:val>
                                        </p:tav>
                                        <p:tav tm="100000">
                                          <p:val>
                                            <p:strVal val="#ppt_y"/>
                                          </p:val>
                                        </p:tav>
                                      </p:tavLst>
                                    </p:anim>
                                  </p:childTnLst>
                                </p:cTn>
                              </p:par>
                              <p:par>
                                <p:cTn fill="hold" grpId="1" id="60" nodeType="withEffect" presetClass="emph" presetID="26" presetSubtype="0">
                                  <p:stCondLst>
                                    <p:cond delay="500"/>
                                  </p:stCondLst>
                                  <p:iterate type="lt">
                                    <p:tmPct val="10000"/>
                                  </p:iterate>
                                  <p:childTnLst>
                                    <p:animEffect filter="fade" transition="out">
                                      <p:cBhvr>
                                        <p:cTn dur="500" id="61" tmFilter="0, 0; .2, .5; .8, .5; 1, 0"/>
                                        <p:tgtEl>
                                          <p:spTgt spid="18"/>
                                        </p:tgtEl>
                                      </p:cBhvr>
                                    </p:animEffect>
                                    <p:animScale>
                                      <p:cBhvr>
                                        <p:cTn autoRev="1" dur="250" fill="hold" id="62"/>
                                        <p:tgtEl>
                                          <p:spTgt spid="18"/>
                                        </p:tgtEl>
                                      </p:cBhvr>
                                      <p:by x="105000" y="105000"/>
                                    </p:animScale>
                                  </p:childTnLst>
                                </p:cTn>
                              </p:par>
                            </p:childTnLst>
                          </p:cTn>
                        </p:par>
                        <p:par>
                          <p:cTn fill="hold" id="63" nodeType="afterGroup">
                            <p:stCondLst>
                              <p:cond delay="3750"/>
                            </p:stCondLst>
                            <p:childTnLst>
                              <p:par>
                                <p:cTn fill="hold" id="64" nodeType="afterEffect" presetClass="entr" presetID="53" presetSubtype="0">
                                  <p:stCondLst>
                                    <p:cond delay="0"/>
                                  </p:stCondLst>
                                  <p:childTnLst>
                                    <p:set>
                                      <p:cBhvr>
                                        <p:cTn dur="1" fill="hold" id="65">
                                          <p:stCondLst>
                                            <p:cond delay="0"/>
                                          </p:stCondLst>
                                        </p:cTn>
                                        <p:tgtEl>
                                          <p:spTgt spid="26"/>
                                        </p:tgtEl>
                                        <p:attrNameLst>
                                          <p:attrName>style.visibility</p:attrName>
                                        </p:attrNameLst>
                                      </p:cBhvr>
                                      <p:to>
                                        <p:strVal val="visible"/>
                                      </p:to>
                                    </p:set>
                                    <p:anim calcmode="lin" valueType="num">
                                      <p:cBhvr>
                                        <p:cTn dur="500" fill="hold" id="66"/>
                                        <p:tgtEl>
                                          <p:spTgt spid="26"/>
                                        </p:tgtEl>
                                        <p:attrNameLst>
                                          <p:attrName>ppt_w</p:attrName>
                                        </p:attrNameLst>
                                      </p:cBhvr>
                                      <p:tavLst>
                                        <p:tav tm="0">
                                          <p:val>
                                            <p:fltVal val="0"/>
                                          </p:val>
                                        </p:tav>
                                        <p:tav tm="100000">
                                          <p:val>
                                            <p:strVal val="#ppt_w"/>
                                          </p:val>
                                        </p:tav>
                                      </p:tavLst>
                                    </p:anim>
                                    <p:anim calcmode="lin" valueType="num">
                                      <p:cBhvr>
                                        <p:cTn dur="500" fill="hold" id="67"/>
                                        <p:tgtEl>
                                          <p:spTgt spid="26"/>
                                        </p:tgtEl>
                                        <p:attrNameLst>
                                          <p:attrName>ppt_h</p:attrName>
                                        </p:attrNameLst>
                                      </p:cBhvr>
                                      <p:tavLst>
                                        <p:tav tm="0">
                                          <p:val>
                                            <p:fltVal val="0"/>
                                          </p:val>
                                        </p:tav>
                                        <p:tav tm="100000">
                                          <p:val>
                                            <p:strVal val="#ppt_h"/>
                                          </p:val>
                                        </p:tav>
                                      </p:tavLst>
                                    </p:anim>
                                    <p:animEffect filter="fade" transition="in">
                                      <p:cBhvr>
                                        <p:cTn dur="500" id="68"/>
                                        <p:tgtEl>
                                          <p:spTgt spid="26"/>
                                        </p:tgtEl>
                                      </p:cBhvr>
                                    </p:animEffect>
                                  </p:childTnLst>
                                </p:cTn>
                              </p:par>
                            </p:childTnLst>
                          </p:cTn>
                        </p:par>
                        <p:par>
                          <p:cTn fill="hold" id="69" nodeType="afterGroup">
                            <p:stCondLst>
                              <p:cond delay="4250"/>
                            </p:stCondLst>
                            <p:childTnLst>
                              <p:par>
                                <p:cTn fill="hold" grpId="0" id="70" nodeType="afterEffect" presetClass="entr" presetID="14" presetSubtype="10">
                                  <p:stCondLst>
                                    <p:cond delay="0"/>
                                  </p:stCondLst>
                                  <p:iterate type="lt">
                                    <p:tmPct val="10000"/>
                                  </p:iterate>
                                  <p:childTnLst>
                                    <p:set>
                                      <p:cBhvr>
                                        <p:cTn dur="1" fill="hold" id="71">
                                          <p:stCondLst>
                                            <p:cond delay="0"/>
                                          </p:stCondLst>
                                        </p:cTn>
                                        <p:tgtEl>
                                          <p:spTgt spid="31"/>
                                        </p:tgtEl>
                                        <p:attrNameLst>
                                          <p:attrName>style.visibility</p:attrName>
                                        </p:attrNameLst>
                                      </p:cBhvr>
                                      <p:to>
                                        <p:strVal val="visible"/>
                                      </p:to>
                                    </p:set>
                                    <p:animEffect filter="randombar(horizontal)" transition="in">
                                      <p:cBhvr>
                                        <p:cTn dur="500" id="72"/>
                                        <p:tgtEl>
                                          <p:spTgt spid="31"/>
                                        </p:tgtEl>
                                      </p:cBhvr>
                                    </p:animEffect>
                                  </p:childTnLst>
                                </p:cTn>
                              </p:par>
                            </p:childTnLst>
                          </p:cTn>
                        </p:par>
                        <p:par>
                          <p:cTn fill="hold" id="73" nodeType="afterGroup">
                            <p:stCondLst>
                              <p:cond delay="4750"/>
                            </p:stCondLst>
                            <p:childTnLst>
                              <p:par>
                                <p:cTn fill="hold" id="74" nodeType="afterEffect" presetClass="entr" presetID="53" presetSubtype="0">
                                  <p:stCondLst>
                                    <p:cond delay="0"/>
                                  </p:stCondLst>
                                  <p:childTnLst>
                                    <p:set>
                                      <p:cBhvr>
                                        <p:cTn dur="1" fill="hold" id="75">
                                          <p:stCondLst>
                                            <p:cond delay="0"/>
                                          </p:stCondLst>
                                        </p:cTn>
                                        <p:tgtEl>
                                          <p:spTgt spid="20"/>
                                        </p:tgtEl>
                                        <p:attrNameLst>
                                          <p:attrName>style.visibility</p:attrName>
                                        </p:attrNameLst>
                                      </p:cBhvr>
                                      <p:to>
                                        <p:strVal val="visible"/>
                                      </p:to>
                                    </p:set>
                                    <p:anim calcmode="lin" valueType="num">
                                      <p:cBhvr>
                                        <p:cTn dur="500" fill="hold" id="76"/>
                                        <p:tgtEl>
                                          <p:spTgt spid="20"/>
                                        </p:tgtEl>
                                        <p:attrNameLst>
                                          <p:attrName>ppt_w</p:attrName>
                                        </p:attrNameLst>
                                      </p:cBhvr>
                                      <p:tavLst>
                                        <p:tav tm="0">
                                          <p:val>
                                            <p:fltVal val="0"/>
                                          </p:val>
                                        </p:tav>
                                        <p:tav tm="100000">
                                          <p:val>
                                            <p:strVal val="#ppt_w"/>
                                          </p:val>
                                        </p:tav>
                                      </p:tavLst>
                                    </p:anim>
                                    <p:anim calcmode="lin" valueType="num">
                                      <p:cBhvr>
                                        <p:cTn dur="500" fill="hold" id="77"/>
                                        <p:tgtEl>
                                          <p:spTgt spid="20"/>
                                        </p:tgtEl>
                                        <p:attrNameLst>
                                          <p:attrName>ppt_h</p:attrName>
                                        </p:attrNameLst>
                                      </p:cBhvr>
                                      <p:tavLst>
                                        <p:tav tm="0">
                                          <p:val>
                                            <p:fltVal val="0"/>
                                          </p:val>
                                        </p:tav>
                                        <p:tav tm="100000">
                                          <p:val>
                                            <p:strVal val="#ppt_h"/>
                                          </p:val>
                                        </p:tav>
                                      </p:tavLst>
                                    </p:anim>
                                    <p:animEffect filter="fade" transition="in">
                                      <p:cBhvr>
                                        <p:cTn dur="500" id="78"/>
                                        <p:tgtEl>
                                          <p:spTgt spid="20"/>
                                        </p:tgtEl>
                                      </p:cBhvr>
                                    </p:animEffect>
                                  </p:childTnLst>
                                </p:cTn>
                              </p:par>
                            </p:childTnLst>
                          </p:cTn>
                        </p:par>
                        <p:par>
                          <p:cTn fill="hold" id="79" nodeType="afterGroup">
                            <p:stCondLst>
                              <p:cond delay="5250"/>
                            </p:stCondLst>
                            <p:childTnLst>
                              <p:par>
                                <p:cTn fill="hold" grpId="0" id="80" nodeType="afterEffect" presetClass="entr" presetID="14" presetSubtype="10">
                                  <p:stCondLst>
                                    <p:cond delay="0"/>
                                  </p:stCondLst>
                                  <p:iterate type="lt">
                                    <p:tmPct val="10000"/>
                                  </p:iterate>
                                  <p:childTnLst>
                                    <p:set>
                                      <p:cBhvr>
                                        <p:cTn dur="1" fill="hold" id="81">
                                          <p:stCondLst>
                                            <p:cond delay="0"/>
                                          </p:stCondLst>
                                        </p:cTn>
                                        <p:tgtEl>
                                          <p:spTgt spid="25"/>
                                        </p:tgtEl>
                                        <p:attrNameLst>
                                          <p:attrName>style.visibility</p:attrName>
                                        </p:attrNameLst>
                                      </p:cBhvr>
                                      <p:to>
                                        <p:strVal val="visible"/>
                                      </p:to>
                                    </p:set>
                                    <p:animEffect filter="randombar(horizontal)" transition="in">
                                      <p:cBhvr>
                                        <p:cTn dur="500" id="82"/>
                                        <p:tgtEl>
                                          <p:spTgt spid="25"/>
                                        </p:tgtEl>
                                      </p:cBhvr>
                                    </p:animEffect>
                                  </p:childTnLst>
                                </p:cTn>
                              </p:par>
                            </p:childTnLst>
                          </p:cTn>
                        </p:par>
                        <p:par>
                          <p:cTn fill="hold" id="83" nodeType="afterGroup">
                            <p:stCondLst>
                              <p:cond delay="5750"/>
                            </p:stCondLst>
                            <p:childTnLst>
                              <p:par>
                                <p:cTn fill="hold" grpId="0" id="84" nodeType="afterEffect" presetClass="entr" presetID="10" presetSubtype="0">
                                  <p:stCondLst>
                                    <p:cond delay="0"/>
                                  </p:stCondLst>
                                  <p:childTnLst>
                                    <p:set>
                                      <p:cBhvr>
                                        <p:cTn dur="1" fill="hold" id="85">
                                          <p:stCondLst>
                                            <p:cond delay="0"/>
                                          </p:stCondLst>
                                        </p:cTn>
                                        <p:tgtEl>
                                          <p:spTgt spid="33"/>
                                        </p:tgtEl>
                                        <p:attrNameLst>
                                          <p:attrName>style.visibility</p:attrName>
                                        </p:attrNameLst>
                                      </p:cBhvr>
                                      <p:to>
                                        <p:strVal val="visible"/>
                                      </p:to>
                                    </p:set>
                                    <p:animEffect filter="fade" transition="in">
                                      <p:cBhvr>
                                        <p:cTn dur="500" id="86"/>
                                        <p:tgtEl>
                                          <p:spTgt spid="33"/>
                                        </p:tgtEl>
                                      </p:cBhvr>
                                    </p:animEffect>
                                  </p:childTnLst>
                                </p:cTn>
                              </p:par>
                            </p:childTnLst>
                          </p:cTn>
                        </p:par>
                        <p:par>
                          <p:cTn fill="hold" id="87" nodeType="afterGroup">
                            <p:stCondLst>
                              <p:cond delay="6250"/>
                            </p:stCondLst>
                            <p:childTnLst>
                              <p:par>
                                <p:cTn fill="hold" grpId="0" id="88" nodeType="afterEffect" presetClass="entr" presetID="10" presetSubtype="0">
                                  <p:stCondLst>
                                    <p:cond delay="0"/>
                                  </p:stCondLst>
                                  <p:childTnLst>
                                    <p:set>
                                      <p:cBhvr>
                                        <p:cTn dur="1" fill="hold" id="89">
                                          <p:stCondLst>
                                            <p:cond delay="0"/>
                                          </p:stCondLst>
                                        </p:cTn>
                                        <p:tgtEl>
                                          <p:spTgt spid="34"/>
                                        </p:tgtEl>
                                        <p:attrNameLst>
                                          <p:attrName>style.visibility</p:attrName>
                                        </p:attrNameLst>
                                      </p:cBhvr>
                                      <p:to>
                                        <p:strVal val="visible"/>
                                      </p:to>
                                    </p:set>
                                    <p:animEffect filter="fade" transition="in">
                                      <p:cBhvr>
                                        <p:cTn dur="500" id="90"/>
                                        <p:tgtEl>
                                          <p:spTgt spid="34"/>
                                        </p:tgtEl>
                                      </p:cBhvr>
                                    </p:animEffect>
                                  </p:childTnLst>
                                </p:cTn>
                              </p:par>
                            </p:childTnLst>
                          </p:cTn>
                        </p:par>
                        <p:par>
                          <p:cTn fill="hold" id="91" nodeType="afterGroup">
                            <p:stCondLst>
                              <p:cond delay="6750"/>
                            </p:stCondLst>
                            <p:childTnLst>
                              <p:par>
                                <p:cTn fill="hold" grpId="0" id="92" nodeType="afterEffect" presetClass="entr" presetID="10" presetSubtype="0">
                                  <p:stCondLst>
                                    <p:cond delay="0"/>
                                  </p:stCondLst>
                                  <p:childTnLst>
                                    <p:set>
                                      <p:cBhvr>
                                        <p:cTn dur="1" fill="hold" id="93">
                                          <p:stCondLst>
                                            <p:cond delay="0"/>
                                          </p:stCondLst>
                                        </p:cTn>
                                        <p:tgtEl>
                                          <p:spTgt spid="35"/>
                                        </p:tgtEl>
                                        <p:attrNameLst>
                                          <p:attrName>style.visibility</p:attrName>
                                        </p:attrNameLst>
                                      </p:cBhvr>
                                      <p:to>
                                        <p:strVal val="visible"/>
                                      </p:to>
                                    </p:set>
                                    <p:animEffect filter="fade" transition="in">
                                      <p:cBhvr>
                                        <p:cTn dur="500" id="94"/>
                                        <p:tgtEl>
                                          <p:spTgt spid="35"/>
                                        </p:tgtEl>
                                      </p:cBhvr>
                                    </p:animEffect>
                                  </p:childTnLst>
                                </p:cTn>
                              </p:par>
                            </p:childTnLst>
                          </p:cTn>
                        </p:par>
                        <p:par>
                          <p:cTn fill="hold" id="95" nodeType="afterGroup">
                            <p:stCondLst>
                              <p:cond delay="7250"/>
                            </p:stCondLst>
                            <p:childTnLst>
                              <p:par>
                                <p:cTn fill="hold" grpId="0" id="96" nodeType="afterEffect" presetClass="entr" presetID="10" presetSubtype="0">
                                  <p:stCondLst>
                                    <p:cond delay="0"/>
                                  </p:stCondLst>
                                  <p:childTnLst>
                                    <p:set>
                                      <p:cBhvr>
                                        <p:cTn dur="1" fill="hold" id="97">
                                          <p:stCondLst>
                                            <p:cond delay="0"/>
                                          </p:stCondLst>
                                        </p:cTn>
                                        <p:tgtEl>
                                          <p:spTgt spid="36"/>
                                        </p:tgtEl>
                                        <p:attrNameLst>
                                          <p:attrName>style.visibility</p:attrName>
                                        </p:attrNameLst>
                                      </p:cBhvr>
                                      <p:to>
                                        <p:strVal val="visible"/>
                                      </p:to>
                                    </p:set>
                                    <p:animEffect filter="fade" transition="in">
                                      <p:cBhvr>
                                        <p:cTn dur="500" id="98"/>
                                        <p:tgtEl>
                                          <p:spTgt spid="3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1" spid="6"/>
      <p:bldP grpId="2" spid="6"/>
      <p:bldP grpId="0" spid="7"/>
      <p:bldP grpId="0" spid="8"/>
      <p:bldP grpId="1" spid="8"/>
      <p:bldP grpId="0" spid="9"/>
      <p:bldP grpId="0" spid="10"/>
      <p:bldP grpId="1" spid="10"/>
      <p:bldP grpId="0" spid="15"/>
      <p:bldP grpId="0" spid="17"/>
      <p:bldP grpId="0" spid="18"/>
      <p:bldP grpId="1" spid="18"/>
      <p:bldP grpId="0" spid="25"/>
      <p:bldP grpId="0" spid="31"/>
      <p:bldP grpId="0" spid="33"/>
      <p:bldP grpId="0" spid="34"/>
      <p:bldP grpId="0" spid="35"/>
      <p:bldP grpId="0" spid="36"/>
    </p:bldLst>
  </p:timing>
</p:sld>
</file>

<file path=ppt/slides/slide28.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矩形 3"/>
          <p:cNvSpPr/>
          <p:nvPr/>
        </p:nvSpPr>
        <p:spPr>
          <a:xfrm>
            <a:off x="1" y="2949865"/>
            <a:ext cx="12191999" cy="6572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a:defRPr/>
            </a:pPr>
            <a:r>
              <a:rPr lang="en-US" altLang="zh-CN" sz="280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                                             www.youyedoc.com</a:t>
            </a:r>
          </a:p>
        </p:txBody>
      </p:sp>
      <p:sp>
        <p:nvSpPr>
          <p:cNvPr id="7" name="矩形 6"/>
          <p:cNvSpPr/>
          <p:nvPr/>
        </p:nvSpPr>
        <p:spPr>
          <a:xfrm>
            <a:off x="0" y="2182092"/>
            <a:ext cx="12191999" cy="77527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更多精品PPT资源尽在—优页PPT！</a:t>
            </a:r>
          </a:p>
        </p:txBody>
      </p:sp>
      <p:sp>
        <p:nvSpPr>
          <p:cNvPr id="12" name="矩形 11"/>
          <p:cNvSpPr/>
          <p:nvPr/>
        </p:nvSpPr>
        <p:spPr>
          <a:xfrm>
            <a:off x="2581830" y="3921022"/>
            <a:ext cx="6906409" cy="1692771"/>
          </a:xfrm>
          <a:prstGeom prst="rect">
            <a:avLst/>
          </a:prstGeom>
          <a:noFill/>
          <a:ln w="25400" cap="flat" cmpd="sng" algn="ctr">
            <a:noFill/>
            <a:prstDash val="solid"/>
          </a:ln>
          <a:effectLst/>
        </p:spPr>
        <p:txBody>
          <a:bodyPr rtlCol="0" anchor="ctr"/>
          <a:lstStyle/>
          <a:p>
            <a:pPr>
              <a:lnSpc>
                <a:spcPts val="2400"/>
              </a:lnSpc>
            </a:pPr>
            <a:r>
              <a:rPr lang="en-US" altLang="zh-CN" sz="1200" kern="0">
                <a:solidFill>
                  <a:srgbClr val="EEECE1">
                    <a:lumMod val="25000"/>
                  </a:srgbClr>
                </a:solidFill>
                <a:latin typeface="微软雅黑" panose="020b0503020204020204" pitchFamily="34" charset="-122"/>
                <a:ea typeface="微软雅黑" panose="020b0503020204020204" pitchFamily="34" charset="-122"/>
              </a:rPr>
              <a:t>PPT模板下载：www.youyedoc.com/moban/         节日PPT模板：www.youyedoc.com/jieri/</a:t>
            </a:r>
          </a:p>
          <a:p>
            <a:pPr>
              <a:lnSpc>
                <a:spcPts val="2400"/>
              </a:lnSpc>
            </a:pPr>
            <a:r>
              <a:rPr lang="en-US" altLang="zh-CN" sz="1200" kern="0">
                <a:solidFill>
                  <a:srgbClr val="EEECE1">
                    <a:lumMod val="25000"/>
                  </a:srgbClr>
                </a:solidFill>
                <a:latin typeface="微软雅黑" panose="020b0503020204020204" pitchFamily="34" charset="-122"/>
                <a:ea typeface="微软雅黑" panose="020b0503020204020204" pitchFamily="34" charset="-122"/>
              </a:rPr>
              <a:t>PPT背景图片：www.youyedoc.com/beijing/          PPT图表下载：www.youyedoc.com/tubiao/</a:t>
            </a:r>
          </a:p>
          <a:p>
            <a:pPr>
              <a:lnSpc>
                <a:spcPts val="2400"/>
              </a:lnSpc>
            </a:pPr>
            <a:r>
              <a:rPr lang="en-US" altLang="zh-CN" sz="1200" kern="0">
                <a:solidFill>
                  <a:srgbClr val="EEECE1">
                    <a:lumMod val="25000"/>
                  </a:srgbClr>
                </a:solidFill>
                <a:latin typeface="微软雅黑" panose="020b0503020204020204" pitchFamily="34" charset="-122"/>
                <a:ea typeface="微软雅黑" panose="020b0503020204020204" pitchFamily="34" charset="-122"/>
              </a:rPr>
              <a:t>PPT素材下载： www.youyedoc.com/sucai/            PPT教程下载：www.youyedoc.com/jiaocheng/</a:t>
            </a:r>
          </a:p>
          <a:p>
            <a:pPr>
              <a:lnSpc>
                <a:spcPts val="2400"/>
              </a:lnSpc>
            </a:pPr>
            <a:r>
              <a:rPr lang="en-US" altLang="zh-CN" sz="1200" kern="0">
                <a:solidFill>
                  <a:srgbClr val="EEECE1">
                    <a:lumMod val="25000"/>
                  </a:srgbClr>
                </a:solidFill>
                <a:latin typeface="微软雅黑" panose="020b0503020204020204" pitchFamily="34" charset="-122"/>
                <a:ea typeface="微软雅黑" panose="020b0503020204020204" pitchFamily="34" charset="-122"/>
              </a:rPr>
              <a:t>字体下载：www.youyedoc.com/ziti/                       绘本故事PPT：www.youyedoc.com/gushi/</a:t>
            </a:r>
          </a:p>
          <a:p>
            <a:pPr>
              <a:lnSpc>
                <a:spcPts val="2400"/>
              </a:lnSpc>
            </a:pPr>
            <a:r>
              <a:rPr lang="en-US" altLang="zh-CN" sz="1200" kern="0">
                <a:solidFill>
                  <a:srgbClr val="EEECE1">
                    <a:lumMod val="25000"/>
                  </a:srgbClr>
                </a:solidFill>
                <a:latin typeface="微软雅黑" panose="020b0503020204020204" pitchFamily="34" charset="-122"/>
                <a:ea typeface="微软雅黑" panose="020b0503020204020204" pitchFamily="34" charset="-122"/>
              </a:rPr>
              <a:t>PPT课件：www.youyedoc.com/kejian/</a:t>
            </a:r>
          </a:p>
        </p:txBody>
      </p:sp>
    </p:spTree>
    <p:extLst>
      <p:ext uri="{BB962C8B-B14F-4D97-AF65-F5344CB8AC3E}">
        <p14:creationId xmlns:p14="http://schemas.microsoft.com/office/powerpoint/2010/main" val="1463224710"/>
      </p:ext>
    </p:extLst>
  </p:cSld>
  <p:clrMapOvr>
    <a:masterClrMapping/>
  </p:clrMapOvr>
  <p:transition/>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 3">
            <a:extLst>
              <a:ext uri="{FF2B5EF4-FFF2-40B4-BE49-F238E27FC236}">
                <a16:creationId xmlns:a16="http://schemas.microsoft.com/office/drawing/2014/main" id="{F330969F-E3AC-40B3-BCED-AA4DFE28B013}"/>
              </a:ext>
            </a:extLst>
          </p:cNvPr>
          <p:cNvPicPr>
            <a:picLocks noChangeAspect="1"/>
          </p:cNvPicPr>
          <p:nvPr/>
        </p:nvPicPr>
        <p:blipFill>
          <a:blip r:embed="rId2">
            <a:extLst>
              <a:ext uri="{BEBA8EAE-BF5A-486C-A8C5-ECC9F3942E4B}">
                <a14:imgProps>
                  <a14:imgLayer xmlns:d3p1="http://schemas.openxmlformats.org/officeDocument/2006/relationships" d3p1:embed="">
                    <a14:imgEffect>
                      <a14:colorTemperature colorTemp="1500"/>
                    </a14:imgEffect>
                    <a14:imgEffect>
                      <a14:saturation sat="0"/>
                    </a14:imgEffect>
                    <a14:imgEffect>
                      <a14:brightnessContrast bright="100000" contrast="100000"/>
                    </a14:imgEffect>
                  </a14:imgLayer>
                </a14:imgProps>
              </a:ext>
              <a:ext uri="{28A0092B-C50C-407E-A947-70E740481C1C}">
                <a14:useLocalDpi val="0"/>
              </a:ext>
            </a:extLst>
          </a:blip>
          <a:stretch>
            <a:fillRect/>
          </a:stretch>
        </p:blipFill>
        <p:spPr>
          <a:xfrm>
            <a:off x="10820715" y="153301"/>
            <a:ext cx="1145566" cy="457568"/>
          </a:xfrm>
          <a:prstGeom prst="rect">
            <a:avLst/>
          </a:prstGeom>
        </p:spPr>
      </p:pic>
      <p:sp>
        <p:nvSpPr>
          <p:cNvPr descr="e7d195523061f1c0d3ba7f298e59d031c9c3f97027ed136f882110EF8F17BAD1F2C348D17C7856EF46CB4678CC9E44EE1ABA681E3133328A7B4D22AAF822B2429426B2355AA8CC4431B8568D2CF3B73AE9F4AE98D5A0D6A5566EF967553E96D781C502472DAB692B5E92B1CB5B32F40BF8CF6181A24AB2F2CD3A9A53F0FE7F0D4E247476572CCFAC" id="7" name="文本框 6">
            <a:extLst>
              <a:ext uri="{FF2B5EF4-FFF2-40B4-BE49-F238E27FC236}">
                <a16:creationId xmlns:a16="http://schemas.microsoft.com/office/drawing/2014/main" id="{120158B7-7485-4EDB-9B09-4652CB49D2C6}"/>
              </a:ext>
            </a:extLst>
          </p:cNvPr>
          <p:cNvSpPr txBox="1"/>
          <p:nvPr/>
        </p:nvSpPr>
        <p:spPr>
          <a:xfrm rot="2588405">
            <a:off x="3322231" y="4145060"/>
            <a:ext cx="2617014" cy="396240"/>
          </a:xfrm>
          <a:prstGeom prst="rect">
            <a:avLst/>
          </a:prstGeom>
        </p:spPr>
        <p:txBody>
          <a:bodyPr rtlCol="0" wrap="square">
            <a:spAutoFit/>
          </a:bodyPr>
          <a:lstStyle>
            <a:defPPr>
              <a:defRPr lang="zh-CN"/>
            </a:defPPr>
            <a:lvl1pPr algn="dist">
              <a:defRPr sz="3600">
                <a:gradFill flip="none" rotWithShape="1">
                  <a:gsLst>
                    <a:gs pos="100000">
                      <a:schemeClr val="accent1"/>
                    </a:gs>
                    <a:gs pos="0">
                      <a:schemeClr val="accent2"/>
                    </a:gs>
                  </a:gsLst>
                  <a:lin ang="10800000" scaled="1"/>
                </a:gradFill>
                <a:latin charset="0" panose="00000a00000000000000" pitchFamily="2" typeface="Arca Majora 2 Heavy"/>
              </a:defRPr>
            </a:lvl1pPr>
          </a:lstStyle>
          <a:p>
            <a:r>
              <a:rPr altLang="zh-CN" i="1" lang="en-US" sz="2000">
                <a:gradFill flip="none" rotWithShape="1">
                  <a:gsLst>
                    <a:gs pos="0">
                      <a:schemeClr val="bg1">
                        <a:alpha val="73000"/>
                      </a:schemeClr>
                    </a:gs>
                    <a:gs pos="83000">
                      <a:schemeClr val="bg1">
                        <a:alpha val="0"/>
                      </a:schemeClr>
                    </a:gs>
                  </a:gsLst>
                  <a:lin ang="5400000" scaled="1"/>
                </a:gradFill>
                <a:latin typeface="+mn-lt"/>
              </a:rPr>
              <a:t>ONE</a:t>
            </a:r>
          </a:p>
        </p:txBody>
      </p:sp>
      <p:cxnSp>
        <p:nvCxnSpPr>
          <p:cNvPr descr="e7d195523061f1c0d3ba7f298e59d031c9c3f97027ed136f882110EF8F17BAD1F2C348D17C7856EF46CB4678CC9E44EE1ABA681E3133328A7B4D22AAF822B2429426B2355AA8CC4431B8568D2CF3B73AE9F4AE98D5A0D6A5566EF967553E96D781C502472DAB692B5E92B1CB5B32F40BF8CF6181A24AB2F2CD3A9A53F0FE7F0D4E247476572CCFAC" id="32" name="直接连接符 31">
            <a:extLst>
              <a:ext uri="{FF2B5EF4-FFF2-40B4-BE49-F238E27FC236}">
                <a16:creationId xmlns:a16="http://schemas.microsoft.com/office/drawing/2014/main" id="{B890B08D-A51A-470A-B0E8-5FD5A4F29F14}"/>
              </a:ext>
            </a:extLst>
          </p:cNvPr>
          <p:cNvCxnSpPr/>
          <p:nvPr/>
        </p:nvCxnSpPr>
        <p:spPr>
          <a:xfrm>
            <a:off x="668663" y="2384339"/>
            <a:ext cx="176796" cy="0"/>
          </a:xfrm>
          <a:prstGeom prst="line">
            <a:avLst/>
          </a:prstGeom>
          <a:ln w="25400">
            <a:solidFill>
              <a:schemeClr val="bg1">
                <a:alpha val="34000"/>
              </a:schemeClr>
            </a:solidFill>
          </a:ln>
        </p:spPr>
        <p:style>
          <a:lnRef idx="1">
            <a:schemeClr val="accent1"/>
          </a:lnRef>
          <a:fillRef idx="0">
            <a:schemeClr val="accent1"/>
          </a:fillRef>
          <a:effectRef idx="0">
            <a:schemeClr val="accent1"/>
          </a:effectRef>
          <a:fontRef idx="minor">
            <a:schemeClr val="tx1"/>
          </a:fontRef>
        </p:style>
      </p:cxnSp>
      <p:sp>
        <p:nvSpPr>
          <p:cNvPr descr="e7d195523061f1c0d3ba7f298e59d031c9c3f97027ed136f882110EF8F17BAD1F2C348D17C7856EF46CB4678CC9E44EE1ABA681E3133328A7B4D22AAF822B2429426B2355AA8CC4431B8568D2CF3B73AE9F4AE98D5A0D6A5566EF967553E96D781C502472DAB692B5E92B1CB5B32F40BF8CF6181A24AB2F2CD3A9A53F0FE7F0D4E247476572CCFAC" id="33" name="文本框 32">
            <a:extLst>
              <a:ext uri="{FF2B5EF4-FFF2-40B4-BE49-F238E27FC236}">
                <a16:creationId xmlns:a16="http://schemas.microsoft.com/office/drawing/2014/main" id="{86612FA8-49BE-4D98-93BE-2F5F5D1CF581}"/>
              </a:ext>
            </a:extLst>
          </p:cNvPr>
          <p:cNvSpPr txBox="1"/>
          <p:nvPr/>
        </p:nvSpPr>
        <p:spPr>
          <a:xfrm>
            <a:off x="563878" y="2424614"/>
            <a:ext cx="1443587" cy="274320"/>
          </a:xfrm>
          <a:prstGeom prst="rect">
            <a:avLst/>
          </a:prstGeom>
          <a:noFill/>
        </p:spPr>
        <p:txBody>
          <a:bodyPr rtlCol="0" wrap="square">
            <a:spAutoFit/>
          </a:bodyPr>
          <a:lstStyle/>
          <a:p>
            <a:r>
              <a:rPr altLang="zh-CN" lang="en-US" spc="100" sz="1200">
                <a:solidFill>
                  <a:schemeClr val="bg1"/>
                </a:solidFill>
                <a:cs typeface="+mn-ea"/>
                <a:sym typeface="+mn-lt"/>
              </a:rPr>
              <a:t>The part one</a:t>
            </a:r>
          </a:p>
        </p:txBody>
      </p:sp>
      <p:sp>
        <p:nvSpPr>
          <p:cNvPr id="34" name="矩形: 圆角 33">
            <a:extLst>
              <a:ext uri="{FF2B5EF4-FFF2-40B4-BE49-F238E27FC236}">
                <a16:creationId xmlns:a16="http://schemas.microsoft.com/office/drawing/2014/main" id="{F7AB989F-4DFA-469C-96F3-DDF8E69D6388}"/>
              </a:ext>
            </a:extLst>
          </p:cNvPr>
          <p:cNvSpPr/>
          <p:nvPr/>
        </p:nvSpPr>
        <p:spPr>
          <a:xfrm>
            <a:off x="1195961" y="2832918"/>
            <a:ext cx="554184" cy="1105074"/>
          </a:xfrm>
          <a:prstGeom prst="roundRect">
            <a:avLst>
              <a:gd fmla="val 50000" name="adj"/>
            </a:avLst>
          </a:prstGeom>
          <a:noFill/>
          <a:ln w="57150">
            <a:gradFill flip="none" rotWithShape="1">
              <a:gsLst>
                <a:gs pos="0">
                  <a:schemeClr val="bg1"/>
                </a:gs>
                <a:gs pos="74000">
                  <a:schemeClr val="bg1">
                    <a:alpha val="0"/>
                  </a:schemeClr>
                </a:gs>
              </a:gsLst>
              <a:lin ang="27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35" name="矩形: 圆角 34">
            <a:extLst>
              <a:ext uri="{FF2B5EF4-FFF2-40B4-BE49-F238E27FC236}">
                <a16:creationId xmlns:a16="http://schemas.microsoft.com/office/drawing/2014/main" id="{41FCEE6E-38F4-4E6E-820D-9D639A3D71ED}"/>
              </a:ext>
            </a:extLst>
          </p:cNvPr>
          <p:cNvSpPr/>
          <p:nvPr/>
        </p:nvSpPr>
        <p:spPr>
          <a:xfrm>
            <a:off x="1272070" y="2921589"/>
            <a:ext cx="401966" cy="927733"/>
          </a:xfrm>
          <a:prstGeom prst="roundRect">
            <a:avLst>
              <a:gd fmla="val 50000" name="adj"/>
            </a:avLst>
          </a:prstGeom>
          <a:noFill/>
          <a:ln w="19050">
            <a:solidFill>
              <a:schemeClr val="bg1">
                <a:alpha val="67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36" name="矩形: 圆角 35">
            <a:extLst>
              <a:ext uri="{FF2B5EF4-FFF2-40B4-BE49-F238E27FC236}">
                <a16:creationId xmlns:a16="http://schemas.microsoft.com/office/drawing/2014/main" id="{370056B2-3604-41A5-AE4B-ECD418FDE49C}"/>
              </a:ext>
            </a:extLst>
          </p:cNvPr>
          <p:cNvSpPr/>
          <p:nvPr/>
        </p:nvSpPr>
        <p:spPr>
          <a:xfrm>
            <a:off x="1342271" y="2997054"/>
            <a:ext cx="261565" cy="776803"/>
          </a:xfrm>
          <a:prstGeom prst="roundRect">
            <a:avLst>
              <a:gd fmla="val 50000" name="adj"/>
            </a:avLst>
          </a:prstGeom>
          <a:noFill/>
          <a:ln w="19050">
            <a:solidFill>
              <a:schemeClr val="bg1">
                <a:alpha val="56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37" name="矩形: 圆角 36">
            <a:extLst>
              <a:ext uri="{FF2B5EF4-FFF2-40B4-BE49-F238E27FC236}">
                <a16:creationId xmlns:a16="http://schemas.microsoft.com/office/drawing/2014/main" id="{9E2A3CFF-349E-4181-B188-0B5A473F35FD}"/>
              </a:ext>
            </a:extLst>
          </p:cNvPr>
          <p:cNvSpPr/>
          <p:nvPr/>
        </p:nvSpPr>
        <p:spPr>
          <a:xfrm>
            <a:off x="1406973" y="3069398"/>
            <a:ext cx="132160" cy="632114"/>
          </a:xfrm>
          <a:prstGeom prst="roundRect">
            <a:avLst>
              <a:gd fmla="val 50000" name="adj"/>
            </a:avLst>
          </a:prstGeom>
          <a:noFill/>
          <a:ln w="19050">
            <a:solidFill>
              <a:schemeClr val="bg1">
                <a:alpha val="34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41" name="文本框 40">
            <a:extLst>
              <a:ext uri="{FF2B5EF4-FFF2-40B4-BE49-F238E27FC236}">
                <a16:creationId xmlns:a16="http://schemas.microsoft.com/office/drawing/2014/main" id="{3A34D3F5-54AB-4470-95A0-477A87BF06E4}"/>
              </a:ext>
            </a:extLst>
          </p:cNvPr>
          <p:cNvSpPr txBox="1"/>
          <p:nvPr/>
        </p:nvSpPr>
        <p:spPr>
          <a:xfrm>
            <a:off x="1691908" y="2318993"/>
            <a:ext cx="599809" cy="1950720"/>
          </a:xfrm>
          <a:prstGeom prst="rect">
            <a:avLst/>
          </a:prstGeom>
          <a:noFill/>
        </p:spPr>
        <p:txBody>
          <a:bodyPr rtlCol="0" wrap="square">
            <a:spAutoFit/>
          </a:bodyPr>
          <a:lstStyle/>
          <a:p>
            <a:r>
              <a:rPr altLang="zh-CN" lang="en-US" sz="12200">
                <a:gradFill flip="none" rotWithShape="1">
                  <a:gsLst>
                    <a:gs pos="0">
                      <a:schemeClr val="bg1"/>
                    </a:gs>
                    <a:gs pos="100000">
                      <a:schemeClr val="bg1">
                        <a:shade val="100000"/>
                        <a:satMod val="115000"/>
                        <a:alpha val="0"/>
                      </a:schemeClr>
                    </a:gs>
                  </a:gsLst>
                  <a:lin ang="0" scaled="1"/>
                </a:gradFill>
                <a:latin charset="0" panose="020b0502040204020203" pitchFamily="34" typeface="Bahnschrift Light"/>
                <a:ea charset="-122" panose="02010600010101010101" pitchFamily="2" typeface="Aa润行体 (非商业使用)"/>
              </a:rPr>
              <a:t>1</a:t>
            </a:r>
          </a:p>
        </p:txBody>
      </p:sp>
      <p:sp>
        <p:nvSpPr>
          <p:cNvPr id="42" name="TextBox 21">
            <a:extLst>
              <a:ext uri="{FF2B5EF4-FFF2-40B4-BE49-F238E27FC236}">
                <a16:creationId xmlns:a16="http://schemas.microsoft.com/office/drawing/2014/main" id="{9AE74EE4-88A9-492F-8F40-AF739004CEED}"/>
              </a:ext>
            </a:extLst>
          </p:cNvPr>
          <p:cNvSpPr txBox="1"/>
          <p:nvPr/>
        </p:nvSpPr>
        <p:spPr>
          <a:xfrm>
            <a:off x="5356484" y="2749880"/>
            <a:ext cx="5244072" cy="1097280"/>
          </a:xfrm>
          <a:prstGeom prst="rect">
            <a:avLst/>
          </a:prstGeom>
          <a:noFill/>
        </p:spPr>
        <p:txBody>
          <a:bodyPr rtlCol="0" wrap="square">
            <a:spAutoFit/>
          </a:bodyPr>
          <a:lstStyle/>
          <a:p>
            <a:pPr algn="ctr"/>
            <a:r>
              <a:rPr altLang="en-US" b="1" lang="zh-CN" sz="6600">
                <a:solidFill>
                  <a:srgbClr val="317ABB"/>
                </a:solidFill>
                <a:effectLst>
                  <a:outerShdw algn="ctr" blurRad="254000" dir="5400000" dist="101600" rotWithShape="0">
                    <a:srgbClr val="000000">
                      <a:alpha val="15000"/>
                    </a:srgbClr>
                  </a:outerShdw>
                </a:effectLst>
                <a:latin charset="-122" panose="02020900000000000000" pitchFamily="18" typeface="思源宋体 Heavy"/>
                <a:ea charset="-122" panose="02020900000000000000" pitchFamily="18" typeface="思源宋体 Heavy"/>
                <a:cs typeface="+mn-ea"/>
                <a:sym typeface="+mn-lt"/>
              </a:rPr>
              <a:t>年度主要工作</a:t>
            </a:r>
          </a:p>
        </p:txBody>
      </p:sp>
      <p:sp>
        <p:nvSpPr>
          <p:cNvPr id="43" name="矩形 42">
            <a:extLst>
              <a:ext uri="{FF2B5EF4-FFF2-40B4-BE49-F238E27FC236}">
                <a16:creationId xmlns:a16="http://schemas.microsoft.com/office/drawing/2014/main" id="{D6847D00-59DA-4014-A701-032FDB255640}"/>
              </a:ext>
            </a:extLst>
          </p:cNvPr>
          <p:cNvSpPr/>
          <p:nvPr/>
        </p:nvSpPr>
        <p:spPr>
          <a:xfrm>
            <a:off x="5692122" y="3836753"/>
            <a:ext cx="4572794" cy="502928"/>
          </a:xfrm>
          <a:prstGeom prst="rect">
            <a:avLst/>
          </a:prstGeom>
        </p:spPr>
        <p:txBody>
          <a:bodyPr bIns="45724" lIns="91448" rIns="91448" tIns="45724">
            <a:spAutoFit/>
          </a:bodyPr>
          <a:lstStyle/>
          <a:p>
            <a:pPr algn="ctr"/>
            <a:r>
              <a:rPr altLang="zh-CN" lang="en-US" sz="900">
                <a:solidFill>
                  <a:schemeClr val="bg1">
                    <a:lumMod val="65000"/>
                  </a:schemeClr>
                </a:solidFill>
                <a:cs typeface="+mn-ea"/>
                <a:sym typeface="+mn-lt"/>
              </a:rPr>
              <a:t>Chinese  companies  will no longer remain in the hard stage and they are also promoting a culture Chinese  companies  will no longer remain </a:t>
            </a:r>
          </a:p>
          <a:p>
            <a:pPr algn="ctr"/>
            <a:r>
              <a:rPr altLang="zh-CN" lang="en-US" sz="900">
                <a:solidFill>
                  <a:schemeClr val="bg1">
                    <a:lumMod val="65000"/>
                  </a:schemeClr>
                </a:solidFill>
                <a:cs typeface="+mn-ea"/>
                <a:sym typeface="+mn-lt"/>
              </a:rPr>
              <a:t>in the hard stage and they are also wang ling yan a culture</a:t>
            </a:r>
          </a:p>
        </p:txBody>
      </p:sp>
    </p:spTree>
    <p:extLst>
      <p:ext uri="{BB962C8B-B14F-4D97-AF65-F5344CB8AC3E}">
        <p14:creationId val="844553670"/>
      </p:ext>
    </p:extLst>
  </p:cSld>
  <p:clrMapOvr>
    <a:masterClrMapping/>
  </p:clrMapOvr>
  <mc:AlternateContent>
    <mc:Choice Requires="p14">
      <p:transition spd="slow">
        <p14:revea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53" presetSubtype="0">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p:cTn dur="500" fill="hold" id="7"/>
                                        <p:tgtEl>
                                          <p:spTgt spid="4"/>
                                        </p:tgtEl>
                                        <p:attrNameLst>
                                          <p:attrName>ppt_w</p:attrName>
                                        </p:attrNameLst>
                                      </p:cBhvr>
                                      <p:tavLst>
                                        <p:tav tm="0">
                                          <p:val>
                                            <p:fltVal val="0"/>
                                          </p:val>
                                        </p:tav>
                                        <p:tav tm="100000">
                                          <p:val>
                                            <p:strVal val="#ppt_w"/>
                                          </p:val>
                                        </p:tav>
                                      </p:tavLst>
                                    </p:anim>
                                    <p:anim calcmode="lin" valueType="num">
                                      <p:cBhvr>
                                        <p:cTn dur="500" fill="hold" id="8"/>
                                        <p:tgtEl>
                                          <p:spTgt spid="4"/>
                                        </p:tgtEl>
                                        <p:attrNameLst>
                                          <p:attrName>ppt_h</p:attrName>
                                        </p:attrNameLst>
                                      </p:cBhvr>
                                      <p:tavLst>
                                        <p:tav tm="0">
                                          <p:val>
                                            <p:fltVal val="0"/>
                                          </p:val>
                                        </p:tav>
                                        <p:tav tm="100000">
                                          <p:val>
                                            <p:strVal val="#ppt_h"/>
                                          </p:val>
                                        </p:tav>
                                      </p:tavLst>
                                    </p:anim>
                                    <p:animEffect filter="fade" transition="in">
                                      <p:cBhvr>
                                        <p:cTn dur="500" id="9"/>
                                        <p:tgtEl>
                                          <p:spTgt spid="4"/>
                                        </p:tgtEl>
                                      </p:cBhvr>
                                    </p:animEffect>
                                  </p:childTnLst>
                                </p:cTn>
                              </p:par>
                              <p:par>
                                <p:cTn fill="hold" id="10" nodeType="withEffect" presetClass="entr" presetID="22" presetSubtype="4">
                                  <p:stCondLst>
                                    <p:cond delay="750"/>
                                  </p:stCondLst>
                                  <p:childTnLst>
                                    <p:set>
                                      <p:cBhvr>
                                        <p:cTn dur="1" fill="hold" id="11">
                                          <p:stCondLst>
                                            <p:cond delay="0"/>
                                          </p:stCondLst>
                                        </p:cTn>
                                        <p:tgtEl>
                                          <p:spTgt spid="7">
                                            <p:txEl>
                                              <p:pRg end="0" st="0"/>
                                            </p:txEl>
                                          </p:spTgt>
                                        </p:tgtEl>
                                        <p:attrNameLst>
                                          <p:attrName>style.visibility</p:attrName>
                                        </p:attrNameLst>
                                      </p:cBhvr>
                                      <p:to>
                                        <p:strVal val="visible"/>
                                      </p:to>
                                    </p:set>
                                    <p:animEffect filter="wipe(down)" transition="in">
                                      <p:cBhvr>
                                        <p:cTn dur="2000" id="12"/>
                                        <p:tgtEl>
                                          <p:spTgt spid="7">
                                            <p:txEl>
                                              <p:pRg end="0" st="0"/>
                                            </p:txEl>
                                          </p:spTgt>
                                        </p:tgtEl>
                                      </p:cBhvr>
                                    </p:animEffect>
                                  </p:childTnLst>
                                </p:cTn>
                              </p:par>
                            </p:childTnLst>
                          </p:cTn>
                        </p:par>
                        <p:par>
                          <p:cTn fill="hold" id="13" nodeType="afterGroup">
                            <p:stCondLst>
                              <p:cond delay="2750"/>
                            </p:stCondLst>
                            <p:childTnLst>
                              <p:par>
                                <p:cTn fill="hold" grpId="0" id="14" nodeType="afterEffect" presetClass="entr" presetID="10" presetSubtype="0">
                                  <p:stCondLst>
                                    <p:cond delay="0"/>
                                  </p:stCondLst>
                                  <p:childTnLst>
                                    <p:set>
                                      <p:cBhvr>
                                        <p:cTn dur="1" fill="hold" id="15">
                                          <p:stCondLst>
                                            <p:cond delay="0"/>
                                          </p:stCondLst>
                                        </p:cTn>
                                        <p:tgtEl>
                                          <p:spTgt spid="33"/>
                                        </p:tgtEl>
                                        <p:attrNameLst>
                                          <p:attrName>style.visibility</p:attrName>
                                        </p:attrNameLst>
                                      </p:cBhvr>
                                      <p:to>
                                        <p:strVal val="visible"/>
                                      </p:to>
                                    </p:set>
                                    <p:animEffect filter="fade" transition="in">
                                      <p:cBhvr>
                                        <p:cTn dur="750" id="16"/>
                                        <p:tgtEl>
                                          <p:spTgt spid="33"/>
                                        </p:tgtEl>
                                      </p:cBhvr>
                                    </p:animEffect>
                                  </p:childTnLst>
                                </p:cTn>
                              </p:par>
                              <p:par>
                                <p:cTn decel="50000" fill="hold" grpId="1" id="17" nodeType="withEffect" presetClass="path" presetID="63" presetSubtype="0">
                                  <p:stCondLst>
                                    <p:cond delay="0"/>
                                  </p:stCondLst>
                                  <p:childTnLst>
                                    <p:animMotion origin="layout" path="M -0.01563 -1.11111E-06 L 0.11081 -1.11111E-06" pathEditMode="relative" ptsTypes="AA" rAng="0">
                                      <p:cBhvr accumulate="none" additive="base">
                                        <p:cTn dur="750" fill="remove" id="18" spd="-100000"/>
                                        <p:tgtEl>
                                          <p:spTgt spid="33"/>
                                        </p:tgtEl>
                                        <p:attrNameLst>
                                          <p:attrName>ppt_x</p:attrName>
                                          <p:attrName>ppt_y</p:attrName>
                                        </p:attrNameLst>
                                      </p:cBhvr>
                                      <p:rCtr x="6315" y="0"/>
                                    </p:animMotion>
                                  </p:childTnLst>
                                </p:cTn>
                              </p:par>
                              <p:par>
                                <p:cTn decel="50000" fill="hold" grpId="2" id="19" nodeType="withEffect" presetClass="path" presetID="35" presetSubtype="0">
                                  <p:stCondLst>
                                    <p:cond delay="750"/>
                                  </p:stCondLst>
                                  <p:childTnLst>
                                    <p:animMotion origin="layout" path="M -0.01563 -1.11111E-06 L 1.25E-06 -1.11111E-06" pathEditMode="relative" ptsTypes="AA" rAng="0">
                                      <p:cBhvr>
                                        <p:cTn dur="750" fill="hold" id="20"/>
                                        <p:tgtEl>
                                          <p:spTgt spid="33"/>
                                        </p:tgtEl>
                                        <p:attrNameLst>
                                          <p:attrName>ppt_x</p:attrName>
                                          <p:attrName>ppt_y</p:attrName>
                                        </p:attrNameLst>
                                      </p:cBhvr>
                                      <p:rCtr x="781" y="0"/>
                                    </p:animMotion>
                                  </p:childTnLst>
                                </p:cTn>
                              </p:par>
                              <p:par>
                                <p:cTn fill="hold" id="21" nodeType="withEffect" presetClass="entr" presetID="22" presetSubtype="8">
                                  <p:stCondLst>
                                    <p:cond delay="750"/>
                                  </p:stCondLst>
                                  <p:childTnLst>
                                    <p:set>
                                      <p:cBhvr>
                                        <p:cTn dur="1" fill="hold" id="22">
                                          <p:stCondLst>
                                            <p:cond delay="0"/>
                                          </p:stCondLst>
                                        </p:cTn>
                                        <p:tgtEl>
                                          <p:spTgt spid="32"/>
                                        </p:tgtEl>
                                        <p:attrNameLst>
                                          <p:attrName>style.visibility</p:attrName>
                                        </p:attrNameLst>
                                      </p:cBhvr>
                                      <p:to>
                                        <p:strVal val="visible"/>
                                      </p:to>
                                    </p:set>
                                    <p:animEffect filter="wipe(left)" transition="in">
                                      <p:cBhvr>
                                        <p:cTn dur="750" id="23"/>
                                        <p:tgtEl>
                                          <p:spTgt spid="32"/>
                                        </p:tgtEl>
                                      </p:cBhvr>
                                    </p:animEffect>
                                  </p:childTnLst>
                                </p:cTn>
                              </p:par>
                              <p:par>
                                <p:cTn decel="50000" fill="hold" id="24" nodeType="withEffect" presetClass="path" presetID="35" presetSubtype="0">
                                  <p:stCondLst>
                                    <p:cond delay="750"/>
                                  </p:stCondLst>
                                  <p:childTnLst>
                                    <p:animMotion origin="layout" path="M -0.0513 4.81481E-06 L 6.25E-07 4.81481E-06" pathEditMode="relative" ptsTypes="AA" rAng="0">
                                      <p:cBhvr>
                                        <p:cTn dur="750" fill="hold" id="25"/>
                                        <p:tgtEl>
                                          <p:spTgt spid="32"/>
                                        </p:tgtEl>
                                        <p:attrNameLst>
                                          <p:attrName>ppt_x</p:attrName>
                                          <p:attrName>ppt_y</p:attrName>
                                        </p:attrNameLst>
                                      </p:cBhvr>
                                      <p:rCtr x="2565" y="0"/>
                                    </p:animMotion>
                                  </p:childTnLst>
                                </p:cTn>
                              </p:par>
                              <p:par>
                                <p:cTn fill="hold" grpId="0" id="26" nodeType="withEffect" presetClass="entr" presetID="21" presetSubtype="1">
                                  <p:stCondLst>
                                    <p:cond delay="750"/>
                                  </p:stCondLst>
                                  <p:childTnLst>
                                    <p:set>
                                      <p:cBhvr>
                                        <p:cTn dur="1" fill="hold" id="27">
                                          <p:stCondLst>
                                            <p:cond delay="0"/>
                                          </p:stCondLst>
                                        </p:cTn>
                                        <p:tgtEl>
                                          <p:spTgt spid="37"/>
                                        </p:tgtEl>
                                        <p:attrNameLst>
                                          <p:attrName>style.visibility</p:attrName>
                                        </p:attrNameLst>
                                      </p:cBhvr>
                                      <p:to>
                                        <p:strVal val="visible"/>
                                      </p:to>
                                    </p:set>
                                    <p:animEffect filter="wheel(1)" transition="in">
                                      <p:cBhvr>
                                        <p:cTn dur="1250" id="28"/>
                                        <p:tgtEl>
                                          <p:spTgt spid="37"/>
                                        </p:tgtEl>
                                      </p:cBhvr>
                                    </p:animEffect>
                                  </p:childTnLst>
                                </p:cTn>
                              </p:par>
                              <p:par>
                                <p:cTn fill="hold" grpId="1" id="29" nodeType="withEffect" presetClass="emph" presetID="8" presetSubtype="0">
                                  <p:stCondLst>
                                    <p:cond delay="750"/>
                                  </p:stCondLst>
                                  <p:childTnLst>
                                    <p:animRot by="10800000">
                                      <p:cBhvr>
                                        <p:cTn dur="10" fill="hold" id="30"/>
                                        <p:tgtEl>
                                          <p:spTgt spid="37"/>
                                        </p:tgtEl>
                                        <p:attrNameLst>
                                          <p:attrName>r</p:attrName>
                                        </p:attrNameLst>
                                      </p:cBhvr>
                                    </p:animRot>
                                  </p:childTnLst>
                                </p:cTn>
                              </p:par>
                              <p:par>
                                <p:cTn fill="hold" grpId="0" id="31" nodeType="withEffect" presetClass="entr" presetID="21" presetSubtype="1">
                                  <p:stCondLst>
                                    <p:cond delay="750"/>
                                  </p:stCondLst>
                                  <p:childTnLst>
                                    <p:set>
                                      <p:cBhvr>
                                        <p:cTn dur="1" fill="hold" id="32">
                                          <p:stCondLst>
                                            <p:cond delay="0"/>
                                          </p:stCondLst>
                                        </p:cTn>
                                        <p:tgtEl>
                                          <p:spTgt spid="36"/>
                                        </p:tgtEl>
                                        <p:attrNameLst>
                                          <p:attrName>style.visibility</p:attrName>
                                        </p:attrNameLst>
                                      </p:cBhvr>
                                      <p:to>
                                        <p:strVal val="visible"/>
                                      </p:to>
                                    </p:set>
                                    <p:animEffect filter="wheel(1)" transition="in">
                                      <p:cBhvr>
                                        <p:cTn dur="1250" id="33"/>
                                        <p:tgtEl>
                                          <p:spTgt spid="36"/>
                                        </p:tgtEl>
                                      </p:cBhvr>
                                    </p:animEffect>
                                  </p:childTnLst>
                                </p:cTn>
                              </p:par>
                              <p:par>
                                <p:cTn fill="hold" grpId="0" id="34" nodeType="withEffect" presetClass="entr" presetID="21" presetSubtype="1">
                                  <p:stCondLst>
                                    <p:cond delay="750"/>
                                  </p:stCondLst>
                                  <p:childTnLst>
                                    <p:set>
                                      <p:cBhvr>
                                        <p:cTn dur="1" fill="hold" id="35">
                                          <p:stCondLst>
                                            <p:cond delay="0"/>
                                          </p:stCondLst>
                                        </p:cTn>
                                        <p:tgtEl>
                                          <p:spTgt spid="35"/>
                                        </p:tgtEl>
                                        <p:attrNameLst>
                                          <p:attrName>style.visibility</p:attrName>
                                        </p:attrNameLst>
                                      </p:cBhvr>
                                      <p:to>
                                        <p:strVal val="visible"/>
                                      </p:to>
                                    </p:set>
                                    <p:animEffect filter="wheel(1)" transition="in">
                                      <p:cBhvr>
                                        <p:cTn dur="1250" id="36"/>
                                        <p:tgtEl>
                                          <p:spTgt spid="35"/>
                                        </p:tgtEl>
                                      </p:cBhvr>
                                    </p:animEffect>
                                  </p:childTnLst>
                                </p:cTn>
                              </p:par>
                              <p:par>
                                <p:cTn fill="hold" grpId="1" id="37" nodeType="withEffect" presetClass="emph" presetID="8" presetSubtype="0">
                                  <p:stCondLst>
                                    <p:cond delay="750"/>
                                  </p:stCondLst>
                                  <p:childTnLst>
                                    <p:animRot by="10800000">
                                      <p:cBhvr>
                                        <p:cTn dur="10" fill="hold" id="38"/>
                                        <p:tgtEl>
                                          <p:spTgt spid="35"/>
                                        </p:tgtEl>
                                        <p:attrNameLst>
                                          <p:attrName>r</p:attrName>
                                        </p:attrNameLst>
                                      </p:cBhvr>
                                    </p:animRot>
                                  </p:childTnLst>
                                </p:cTn>
                              </p:par>
                              <p:par>
                                <p:cTn fill="hold" grpId="0" id="39" nodeType="withEffect" presetClass="entr" presetID="21" presetSubtype="1">
                                  <p:stCondLst>
                                    <p:cond delay="750"/>
                                  </p:stCondLst>
                                  <p:childTnLst>
                                    <p:set>
                                      <p:cBhvr>
                                        <p:cTn dur="1" fill="hold" id="40">
                                          <p:stCondLst>
                                            <p:cond delay="0"/>
                                          </p:stCondLst>
                                        </p:cTn>
                                        <p:tgtEl>
                                          <p:spTgt spid="34"/>
                                        </p:tgtEl>
                                        <p:attrNameLst>
                                          <p:attrName>style.visibility</p:attrName>
                                        </p:attrNameLst>
                                      </p:cBhvr>
                                      <p:to>
                                        <p:strVal val="visible"/>
                                      </p:to>
                                    </p:set>
                                    <p:animEffect filter="wheel(1)" transition="in">
                                      <p:cBhvr>
                                        <p:cTn dur="1250" id="41"/>
                                        <p:tgtEl>
                                          <p:spTgt spid="34"/>
                                        </p:tgtEl>
                                      </p:cBhvr>
                                    </p:animEffect>
                                  </p:childTnLst>
                                </p:cTn>
                              </p:par>
                              <p:par>
                                <p:cTn fill="hold" grpId="0" id="42" nodeType="withEffect" presetClass="entr" presetID="42" presetSubtype="0">
                                  <p:stCondLst>
                                    <p:cond delay="750"/>
                                  </p:stCondLst>
                                  <p:childTnLst>
                                    <p:set>
                                      <p:cBhvr>
                                        <p:cTn dur="1" fill="hold" id="43">
                                          <p:stCondLst>
                                            <p:cond delay="0"/>
                                          </p:stCondLst>
                                        </p:cTn>
                                        <p:tgtEl>
                                          <p:spTgt spid="41"/>
                                        </p:tgtEl>
                                        <p:attrNameLst>
                                          <p:attrName>style.visibility</p:attrName>
                                        </p:attrNameLst>
                                      </p:cBhvr>
                                      <p:to>
                                        <p:strVal val="visible"/>
                                      </p:to>
                                    </p:set>
                                    <p:animEffect filter="fade" transition="in">
                                      <p:cBhvr>
                                        <p:cTn dur="1000" id="44"/>
                                        <p:tgtEl>
                                          <p:spTgt spid="41"/>
                                        </p:tgtEl>
                                      </p:cBhvr>
                                    </p:animEffect>
                                    <p:anim calcmode="lin" valueType="num">
                                      <p:cBhvr>
                                        <p:cTn dur="1000" fill="hold" id="45"/>
                                        <p:tgtEl>
                                          <p:spTgt spid="41"/>
                                        </p:tgtEl>
                                        <p:attrNameLst>
                                          <p:attrName>ppt_x</p:attrName>
                                        </p:attrNameLst>
                                      </p:cBhvr>
                                      <p:tavLst>
                                        <p:tav tm="0">
                                          <p:val>
                                            <p:strVal val="#ppt_x"/>
                                          </p:val>
                                        </p:tav>
                                        <p:tav tm="100000">
                                          <p:val>
                                            <p:strVal val="#ppt_x"/>
                                          </p:val>
                                        </p:tav>
                                      </p:tavLst>
                                    </p:anim>
                                    <p:anim calcmode="lin" valueType="num">
                                      <p:cBhvr>
                                        <p:cTn dur="1000" fill="hold" id="46"/>
                                        <p:tgtEl>
                                          <p:spTgt spid="41"/>
                                        </p:tgtEl>
                                        <p:attrNameLst>
                                          <p:attrName>ppt_y</p:attrName>
                                        </p:attrNameLst>
                                      </p:cBhvr>
                                      <p:tavLst>
                                        <p:tav tm="0">
                                          <p:val>
                                            <p:strVal val="#ppt_y+.1"/>
                                          </p:val>
                                        </p:tav>
                                        <p:tav tm="100000">
                                          <p:val>
                                            <p:strVal val="#ppt_y"/>
                                          </p:val>
                                        </p:tav>
                                      </p:tavLst>
                                    </p:anim>
                                  </p:childTnLst>
                                </p:cTn>
                              </p:par>
                            </p:childTnLst>
                          </p:cTn>
                        </p:par>
                        <p:par>
                          <p:cTn fill="hold" id="47" nodeType="afterGroup">
                            <p:stCondLst>
                              <p:cond delay="4750"/>
                            </p:stCondLst>
                            <p:childTnLst>
                              <p:par>
                                <p:cTn fill="hold" grpId="0" id="48" nodeType="afterEffect" presetClass="entr" presetID="2" presetSubtype="4">
                                  <p:stCondLst>
                                    <p:cond delay="0"/>
                                  </p:stCondLst>
                                  <p:iterate type="lt">
                                    <p:tmPct val="10000"/>
                                  </p:iterate>
                                  <p:childTnLst>
                                    <p:set>
                                      <p:cBhvr>
                                        <p:cTn dur="1" fill="hold" id="49">
                                          <p:stCondLst>
                                            <p:cond delay="0"/>
                                          </p:stCondLst>
                                        </p:cTn>
                                        <p:tgtEl>
                                          <p:spTgt spid="42"/>
                                        </p:tgtEl>
                                        <p:attrNameLst>
                                          <p:attrName>style.visibility</p:attrName>
                                        </p:attrNameLst>
                                      </p:cBhvr>
                                      <p:to>
                                        <p:strVal val="visible"/>
                                      </p:to>
                                    </p:set>
                                    <p:anim calcmode="lin" valueType="num">
                                      <p:cBhvr additive="base">
                                        <p:cTn dur="500" fill="hold" id="50"/>
                                        <p:tgtEl>
                                          <p:spTgt spid="42"/>
                                        </p:tgtEl>
                                        <p:attrNameLst>
                                          <p:attrName>ppt_x</p:attrName>
                                        </p:attrNameLst>
                                      </p:cBhvr>
                                      <p:tavLst>
                                        <p:tav tm="0">
                                          <p:val>
                                            <p:strVal val="#ppt_x"/>
                                          </p:val>
                                        </p:tav>
                                        <p:tav tm="100000">
                                          <p:val>
                                            <p:strVal val="#ppt_x"/>
                                          </p:val>
                                        </p:tav>
                                      </p:tavLst>
                                    </p:anim>
                                    <p:anim calcmode="lin" valueType="num">
                                      <p:cBhvr additive="base">
                                        <p:cTn dur="500" fill="hold" id="51"/>
                                        <p:tgtEl>
                                          <p:spTgt spid="42"/>
                                        </p:tgtEl>
                                        <p:attrNameLst>
                                          <p:attrName>ppt_y</p:attrName>
                                        </p:attrNameLst>
                                      </p:cBhvr>
                                      <p:tavLst>
                                        <p:tav tm="0">
                                          <p:val>
                                            <p:strVal val="1+#ppt_h/2"/>
                                          </p:val>
                                        </p:tav>
                                        <p:tav tm="100000">
                                          <p:val>
                                            <p:strVal val="#ppt_y"/>
                                          </p:val>
                                        </p:tav>
                                      </p:tavLst>
                                    </p:anim>
                                  </p:childTnLst>
                                </p:cTn>
                              </p:par>
                              <p:par>
                                <p:cTn fill="hold" grpId="1" id="52" nodeType="withEffect" presetClass="emph" presetID="26" presetSubtype="0">
                                  <p:stCondLst>
                                    <p:cond delay="500"/>
                                  </p:stCondLst>
                                  <p:iterate type="lt">
                                    <p:tmPct val="10000"/>
                                  </p:iterate>
                                  <p:childTnLst>
                                    <p:animEffect filter="fade" transition="out">
                                      <p:cBhvr>
                                        <p:cTn dur="500" id="53" tmFilter="0, 0; .2, .5; .8, .5; 1, 0"/>
                                        <p:tgtEl>
                                          <p:spTgt spid="42"/>
                                        </p:tgtEl>
                                      </p:cBhvr>
                                    </p:animEffect>
                                    <p:animScale>
                                      <p:cBhvr>
                                        <p:cTn autoRev="1" dur="250" fill="hold" id="54"/>
                                        <p:tgtEl>
                                          <p:spTgt spid="42"/>
                                        </p:tgtEl>
                                      </p:cBhvr>
                                      <p:by x="105000" y="105000"/>
                                    </p:animScale>
                                  </p:childTnLst>
                                </p:cTn>
                              </p:par>
                            </p:childTnLst>
                          </p:cTn>
                        </p:par>
                        <p:par>
                          <p:cTn fill="hold" id="55" nodeType="afterGroup">
                            <p:stCondLst>
                              <p:cond delay="5750"/>
                            </p:stCondLst>
                            <p:childTnLst>
                              <p:par>
                                <p:cTn fill="hold" grpId="0" id="56" nodeType="afterEffect" presetClass="entr" presetID="14" presetSubtype="10">
                                  <p:stCondLst>
                                    <p:cond delay="0"/>
                                  </p:stCondLst>
                                  <p:childTnLst>
                                    <p:set>
                                      <p:cBhvr>
                                        <p:cTn dur="1" fill="hold" id="57">
                                          <p:stCondLst>
                                            <p:cond delay="0"/>
                                          </p:stCondLst>
                                        </p:cTn>
                                        <p:tgtEl>
                                          <p:spTgt spid="43"/>
                                        </p:tgtEl>
                                        <p:attrNameLst>
                                          <p:attrName>style.visibility</p:attrName>
                                        </p:attrNameLst>
                                      </p:cBhvr>
                                      <p:to>
                                        <p:strVal val="visible"/>
                                      </p:to>
                                    </p:set>
                                    <p:animEffect filter="randombar(horizontal)" transition="in">
                                      <p:cBhvr>
                                        <p:cTn dur="500" id="58"/>
                                        <p:tgtEl>
                                          <p:spTgt spid="4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3"/>
      <p:bldP grpId="1" spid="33"/>
      <p:bldP grpId="2" spid="33"/>
      <p:bldP grpId="0" spid="34"/>
      <p:bldP grpId="0" spid="35"/>
      <p:bldP grpId="1" spid="35"/>
      <p:bldP grpId="0" spid="36"/>
      <p:bldP grpId="0" spid="37"/>
      <p:bldP grpId="1" spid="37"/>
      <p:bldP grpId="0" spid="41"/>
      <p:bldP grpId="0" spid="42"/>
      <p:bldP grpId="1" spid="42"/>
      <p:bldP grpId="0" spid="43"/>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9" name="图片 18">
            <a:extLst>
              <a:ext uri="{FF2B5EF4-FFF2-40B4-BE49-F238E27FC236}">
                <a16:creationId xmlns:a16="http://schemas.microsoft.com/office/drawing/2014/main" id="{69195A5A-AD42-47B3-AB0D-E023EFB6A7BA}"/>
              </a:ext>
            </a:extLst>
          </p:cNvPr>
          <p:cNvPicPr>
            <a:picLocks noChangeAspect="1"/>
          </p:cNvPicPr>
          <p:nvPr/>
        </p:nvPicPr>
        <p:blipFill>
          <a:blip r:embed="rId2">
            <a:alphaModFix amt="45000"/>
            <a:extLst>
              <a:ext uri="{28A0092B-C50C-407E-A947-70E740481C1C}">
                <a14:useLocalDpi val="0"/>
              </a:ext>
            </a:extLst>
          </a:blip>
          <a:stretch>
            <a:fillRect/>
          </a:stretch>
        </p:blipFill>
        <p:spPr>
          <a:xfrm>
            <a:off x="2874065" y="0"/>
            <a:ext cx="9317935" cy="6858000"/>
          </a:xfrm>
          <a:prstGeom prst="rect">
            <a:avLst/>
          </a:prstGeom>
        </p:spPr>
      </p:pic>
      <p:sp>
        <p:nvSpPr>
          <p:cNvPr id="7" name="MH_SubTitle_1">
            <a:extLst>
              <a:ext uri="{FF2B5EF4-FFF2-40B4-BE49-F238E27FC236}">
                <a16:creationId xmlns:a16="http://schemas.microsoft.com/office/drawing/2014/main" id="{531C6404-CB49-4754-8EC8-2289594FE152}"/>
              </a:ext>
            </a:extLst>
          </p:cNvPr>
          <p:cNvSpPr txBox="1"/>
          <p:nvPr>
            <p:custDataLst>
              <p:tags r:id="rId3"/>
            </p:custDataLst>
          </p:nvPr>
        </p:nvSpPr>
        <p:spPr>
          <a:xfrm>
            <a:off x="1736142" y="426067"/>
            <a:ext cx="2181164" cy="365760"/>
          </a:xfrm>
          <a:prstGeom prst="rect">
            <a:avLst/>
          </a:prstGeom>
          <a:noFill/>
        </p:spPr>
        <p:txBody>
          <a:bodyPr anchor="ctr" bIns="0" lIns="0" rIns="0" tIns="0" wrap="square">
            <a:spAutoFit/>
          </a:bodyPr>
          <a:lstStyle/>
          <a:p>
            <a:r>
              <a:rPr altLang="en-US" lang="zh-CN" sz="2400">
                <a:latin typeface="+mn-ea"/>
                <a:sym charset="0" panose="020b0604020202020204" pitchFamily="34" typeface="Arial"/>
              </a:rPr>
              <a:t>年度主要工作</a:t>
            </a:r>
          </a:p>
        </p:txBody>
      </p:sp>
      <p:sp>
        <p:nvSpPr>
          <p:cNvPr id="13" name="矩形: 圆角 12">
            <a:extLst>
              <a:ext uri="{FF2B5EF4-FFF2-40B4-BE49-F238E27FC236}">
                <a16:creationId xmlns:a16="http://schemas.microsoft.com/office/drawing/2014/main" id="{41CFE322-8C56-4FB1-AEAC-F9A18ED58863}"/>
              </a:ext>
            </a:extLst>
          </p:cNvPr>
          <p:cNvSpPr/>
          <p:nvPr/>
        </p:nvSpPr>
        <p:spPr>
          <a:xfrm>
            <a:off x="500702" y="238527"/>
            <a:ext cx="383554" cy="764827"/>
          </a:xfrm>
          <a:prstGeom prst="roundRect">
            <a:avLst>
              <a:gd fmla="val 50000" name="adj"/>
            </a:avLst>
          </a:prstGeom>
          <a:noFill/>
          <a:ln w="57150">
            <a:gradFill flip="none" rotWithShape="1">
              <a:gsLst>
                <a:gs pos="0">
                  <a:schemeClr val="bg1"/>
                </a:gs>
                <a:gs pos="74000">
                  <a:schemeClr val="bg1">
                    <a:alpha val="0"/>
                  </a:schemeClr>
                </a:gs>
              </a:gsLst>
              <a:lin ang="27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cs typeface="+mn-ea"/>
              <a:sym typeface="+mn-lt"/>
            </a:endParaRPr>
          </a:p>
        </p:txBody>
      </p:sp>
      <p:sp>
        <p:nvSpPr>
          <p:cNvPr id="14" name="矩形: 圆角 13">
            <a:extLst>
              <a:ext uri="{FF2B5EF4-FFF2-40B4-BE49-F238E27FC236}">
                <a16:creationId xmlns:a16="http://schemas.microsoft.com/office/drawing/2014/main" id="{3EA020CC-5CD9-43A9-808E-D8BFAE55F43A}"/>
              </a:ext>
            </a:extLst>
          </p:cNvPr>
          <p:cNvSpPr/>
          <p:nvPr/>
        </p:nvSpPr>
        <p:spPr>
          <a:xfrm>
            <a:off x="546270" y="308177"/>
            <a:ext cx="278203" cy="642091"/>
          </a:xfrm>
          <a:prstGeom prst="roundRect">
            <a:avLst>
              <a:gd fmla="val 50000" name="adj"/>
            </a:avLst>
          </a:prstGeom>
          <a:noFill/>
          <a:ln w="19050">
            <a:solidFill>
              <a:schemeClr val="bg1">
                <a:alpha val="67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cs typeface="+mn-ea"/>
              <a:sym typeface="+mn-lt"/>
            </a:endParaRPr>
          </a:p>
        </p:txBody>
      </p:sp>
      <p:sp>
        <p:nvSpPr>
          <p:cNvPr id="15" name="矩形: 圆角 14">
            <a:extLst>
              <a:ext uri="{FF2B5EF4-FFF2-40B4-BE49-F238E27FC236}">
                <a16:creationId xmlns:a16="http://schemas.microsoft.com/office/drawing/2014/main" id="{55C95D34-5B37-4587-89CA-ACC5A2E61EA5}"/>
              </a:ext>
            </a:extLst>
          </p:cNvPr>
          <p:cNvSpPr/>
          <p:nvPr/>
        </p:nvSpPr>
        <p:spPr>
          <a:xfrm>
            <a:off x="588300" y="367456"/>
            <a:ext cx="181031" cy="537629"/>
          </a:xfrm>
          <a:prstGeom prst="roundRect">
            <a:avLst>
              <a:gd fmla="val 50000" name="adj"/>
            </a:avLst>
          </a:prstGeom>
          <a:noFill/>
          <a:ln w="19050">
            <a:solidFill>
              <a:schemeClr val="bg1">
                <a:alpha val="56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cs typeface="+mn-ea"/>
              <a:sym typeface="+mn-lt"/>
            </a:endParaRPr>
          </a:p>
        </p:txBody>
      </p:sp>
      <p:sp>
        <p:nvSpPr>
          <p:cNvPr id="16" name="矩形: 圆角 15">
            <a:extLst>
              <a:ext uri="{FF2B5EF4-FFF2-40B4-BE49-F238E27FC236}">
                <a16:creationId xmlns:a16="http://schemas.microsoft.com/office/drawing/2014/main" id="{F0460AEC-921B-4BA3-B6A7-F727A8FAC0FD}"/>
              </a:ext>
            </a:extLst>
          </p:cNvPr>
          <p:cNvSpPr/>
          <p:nvPr/>
        </p:nvSpPr>
        <p:spPr>
          <a:xfrm>
            <a:off x="627038" y="424281"/>
            <a:ext cx="91469" cy="437489"/>
          </a:xfrm>
          <a:prstGeom prst="roundRect">
            <a:avLst>
              <a:gd fmla="val 50000" name="adj"/>
            </a:avLst>
          </a:prstGeom>
          <a:noFill/>
          <a:ln w="19050">
            <a:solidFill>
              <a:schemeClr val="bg1">
                <a:alpha val="34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cs typeface="+mn-ea"/>
              <a:sym typeface="+mn-lt"/>
            </a:endParaRPr>
          </a:p>
        </p:txBody>
      </p:sp>
      <p:sp>
        <p:nvSpPr>
          <p:cNvPr id="17" name="文本框 16">
            <a:extLst>
              <a:ext uri="{FF2B5EF4-FFF2-40B4-BE49-F238E27FC236}">
                <a16:creationId xmlns:a16="http://schemas.microsoft.com/office/drawing/2014/main" id="{6DA7CD1E-08DE-4CFF-8B0C-38DF15E79827}"/>
              </a:ext>
            </a:extLst>
          </p:cNvPr>
          <p:cNvSpPr txBox="1"/>
          <p:nvPr/>
        </p:nvSpPr>
        <p:spPr>
          <a:xfrm>
            <a:off x="884256" y="-63500"/>
            <a:ext cx="415132" cy="1188720"/>
          </a:xfrm>
          <a:prstGeom prst="rect">
            <a:avLst/>
          </a:prstGeom>
          <a:noFill/>
        </p:spPr>
        <p:txBody>
          <a:bodyPr rtlCol="0" wrap="square">
            <a:spAutoFit/>
          </a:bodyPr>
          <a:lstStyle/>
          <a:p>
            <a:r>
              <a:rPr altLang="zh-CN" lang="en-US" sz="7200">
                <a:gradFill flip="none" rotWithShape="1">
                  <a:gsLst>
                    <a:gs pos="0">
                      <a:schemeClr val="bg1"/>
                    </a:gs>
                    <a:gs pos="100000">
                      <a:schemeClr val="bg1">
                        <a:shade val="100000"/>
                        <a:satMod val="115000"/>
                        <a:alpha val="0"/>
                      </a:schemeClr>
                    </a:gs>
                  </a:gsLst>
                  <a:lin ang="0" scaled="1"/>
                </a:gradFill>
                <a:latin charset="0" panose="020b0502040204020203" pitchFamily="34" typeface="Bahnschrift Light"/>
                <a:ea charset="-122" panose="02010600010101010101" pitchFamily="2" typeface="Aa润行体 (非商业使用)"/>
              </a:rPr>
              <a:t>1</a:t>
            </a:r>
          </a:p>
        </p:txBody>
      </p:sp>
      <p:pic>
        <p:nvPicPr>
          <p:cNvPr id="18" name="图片 17">
            <a:extLst>
              <a:ext uri="{FF2B5EF4-FFF2-40B4-BE49-F238E27FC236}">
                <a16:creationId xmlns:a16="http://schemas.microsoft.com/office/drawing/2014/main" id="{F2F78B38-3E53-4D2C-865F-477A52F81AE0}"/>
              </a:ext>
            </a:extLst>
          </p:cNvPr>
          <p:cNvPicPr>
            <a:picLocks noChangeAspect="1"/>
          </p:cNvPicPr>
          <p:nvPr/>
        </p:nvPicPr>
        <p:blipFill>
          <a:blip r:embed="rId4">
            <a:alphaModFix amt="45000"/>
            <a:extLst>
              <a:ext uri="{28A0092B-C50C-407E-A947-70E740481C1C}">
                <a14:useLocalDpi val="0"/>
              </a:ext>
            </a:extLst>
          </a:blip>
          <a:srcRect r="35260" t="13787"/>
          <a:stretch>
            <a:fillRect/>
          </a:stretch>
        </p:blipFill>
        <p:spPr>
          <a:xfrm>
            <a:off x="1" y="945490"/>
            <a:ext cx="6032422" cy="5912509"/>
          </a:xfrm>
          <a:prstGeom prst="rect">
            <a:avLst/>
          </a:prstGeom>
        </p:spPr>
      </p:pic>
      <p:grpSp>
        <p:nvGrpSpPr>
          <p:cNvPr id="22" name="组合 21">
            <a:extLst>
              <a:ext uri="{FF2B5EF4-FFF2-40B4-BE49-F238E27FC236}">
                <a16:creationId xmlns:a16="http://schemas.microsoft.com/office/drawing/2014/main" id="{2BF51928-E6E5-498E-A12A-1506EACDCCA8}"/>
              </a:ext>
            </a:extLst>
          </p:cNvPr>
          <p:cNvGrpSpPr/>
          <p:nvPr/>
        </p:nvGrpSpPr>
        <p:grpSpPr>
          <a:xfrm>
            <a:off x="718507" y="1568733"/>
            <a:ext cx="10108390" cy="4354285"/>
            <a:chOff x="745193" y="1407558"/>
            <a:chExt cx="10108390" cy="4354285"/>
          </a:xfrm>
        </p:grpSpPr>
        <p:sp>
          <p:nvSpPr>
            <p:cNvPr id="23" name="矩形: 剪去对角 22">
              <a:extLst>
                <a:ext uri="{FF2B5EF4-FFF2-40B4-BE49-F238E27FC236}">
                  <a16:creationId xmlns:a16="http://schemas.microsoft.com/office/drawing/2014/main" id="{8344EE1A-2579-4FD0-A67D-71423AA92CB0}"/>
                </a:ext>
              </a:extLst>
            </p:cNvPr>
            <p:cNvSpPr/>
            <p:nvPr/>
          </p:nvSpPr>
          <p:spPr>
            <a:xfrm>
              <a:off x="1245125" y="1407558"/>
              <a:ext cx="9608458" cy="4354285"/>
            </a:xfrm>
            <a:prstGeom prst="snip2DiagRect">
              <a:avLst>
                <a:gd fmla="val 13333" name="adj1"/>
                <a:gd fmla="val 8126" name="adj2"/>
              </a:avLst>
            </a:prstGeom>
            <a:gradFill>
              <a:gsLst>
                <a:gs pos="0">
                  <a:srgbClr val="035CAC">
                    <a:alpha val="12000"/>
                  </a:srgbClr>
                </a:gs>
                <a:gs pos="100000">
                  <a:srgbClr val="035CAC">
                    <a:alpha val="0"/>
                  </a:srgbClr>
                </a:gs>
              </a:gsLst>
              <a:lin ang="5400000" scaled="1"/>
            </a:grad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latin typeface="+mn-ea"/>
                <a:cs typeface="+mn-cs"/>
              </a:endParaRPr>
            </a:p>
          </p:txBody>
        </p:sp>
        <p:sp>
          <p:nvSpPr>
            <p:cNvPr id="24" name="任意多边形: 形状 23">
              <a:extLst>
                <a:ext uri="{FF2B5EF4-FFF2-40B4-BE49-F238E27FC236}">
                  <a16:creationId xmlns:a16="http://schemas.microsoft.com/office/drawing/2014/main" id="{55EEFD2F-1E57-4F0B-940A-DC9CD3EEC7F4}"/>
                </a:ext>
              </a:extLst>
            </p:cNvPr>
            <p:cNvSpPr/>
            <p:nvPr/>
          </p:nvSpPr>
          <p:spPr>
            <a:xfrm rot="-2700000">
              <a:off x="745193" y="1763988"/>
              <a:ext cx="2328689" cy="581383"/>
            </a:xfrm>
            <a:custGeom>
              <a:gdLst>
                <a:gd fmla="*/ 1747306 w 2328689" name="connsiteX0"/>
                <a:gd fmla="*/ 0 h 581383" name="connsiteY0"/>
                <a:gd fmla="*/ 2328689 w 2328689" name="connsiteX1"/>
                <a:gd fmla="*/ 581383 h 581383" name="connsiteY1"/>
                <a:gd fmla="*/ 0 w 2328689" name="connsiteX2"/>
                <a:gd fmla="*/ 581383 h 581383" name="connsiteY2"/>
                <a:gd fmla="*/ 581383 w 2328689" name="connsiteX3"/>
                <a:gd fmla="*/ 0 h 581383" name="connsiteY3"/>
              </a:gdLst>
              <a:cxnLst>
                <a:cxn ang="0">
                  <a:pos x="connsiteX0" y="connsiteY0"/>
                </a:cxn>
                <a:cxn ang="0">
                  <a:pos x="connsiteX1" y="connsiteY1"/>
                </a:cxn>
                <a:cxn ang="0">
                  <a:pos x="connsiteX2" y="connsiteY2"/>
                </a:cxn>
                <a:cxn ang="0">
                  <a:pos x="connsiteX3" y="connsiteY3"/>
                </a:cxn>
              </a:cxnLst>
              <a:rect b="b" l="l" r="r" t="t"/>
              <a:pathLst>
                <a:path h="581383" w="2328689">
                  <a:moveTo>
                    <a:pt x="1747306" y="0"/>
                  </a:moveTo>
                  <a:lnTo>
                    <a:pt x="2328689" y="581383"/>
                  </a:lnTo>
                  <a:lnTo>
                    <a:pt x="0" y="581383"/>
                  </a:lnTo>
                  <a:lnTo>
                    <a:pt x="581383" y="0"/>
                  </a:lnTo>
                  <a:close/>
                </a:path>
              </a:pathLst>
            </a:custGeom>
            <a:solidFill>
              <a:srgbClr val="035CAC">
                <a:alpha val="15000"/>
              </a:srgbClr>
            </a:solidFill>
            <a:ln algn="ctr" cap="flat" cmpd="sng" w="12700">
              <a:noFill/>
              <a:prstDash val="solid"/>
              <a:miter lim="800000"/>
            </a:ln>
            <a:effectLst/>
          </p:spPr>
          <p:txBody>
            <a:bodyPr anchor="ctr" rtlCol="0" wrap="square">
              <a:noAutofit/>
            </a:bodyPr>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latin typeface="+mn-ea"/>
                <a:cs typeface="+mn-cs"/>
              </a:endParaRPr>
            </a:p>
          </p:txBody>
        </p:sp>
      </p:grpSp>
      <p:sp>
        <p:nvSpPr>
          <p:cNvPr descr="e7d195523061f1c0d3ba7f298e59d031c9c3f97027ed136f882110EF8F17BAD1F2C348D17C7856EF46CB4678CC9E44EE1ABA681E3133328A7B4D22AAF822B2429426B2355AA8CC44631ADF5DCF3CCC2ED22CEDF72B6C20DA53B27F4D5A1D8BF2536A534E389ABD44BD1F6D1AB10C4DCA1D9B494ADDBE539489AE1793AAAB8AB09AB7E095C0272EBB" id="25" name="文本框 24">
            <a:extLst>
              <a:ext uri="{FF2B5EF4-FFF2-40B4-BE49-F238E27FC236}">
                <a16:creationId xmlns:a16="http://schemas.microsoft.com/office/drawing/2014/main" id="{CBED5A74-B6F0-4FCB-830F-92BA63726415}"/>
              </a:ext>
            </a:extLst>
          </p:cNvPr>
          <p:cNvSpPr txBox="1"/>
          <p:nvPr/>
        </p:nvSpPr>
        <p:spPr>
          <a:xfrm>
            <a:off x="4972548" y="3382532"/>
            <a:ext cx="2351314" cy="448056"/>
          </a:xfrm>
          <a:prstGeom prst="rect">
            <a:avLst/>
          </a:prstGeom>
          <a:noFill/>
        </p:spPr>
        <p:txBody>
          <a:bodyPr rtlCol="0" wrap="square">
            <a:spAutoFit/>
          </a:bodyPr>
          <a:lstStyle>
            <a:defPPr>
              <a:defRPr lang="zh-CN"/>
            </a:defPPr>
            <a:lvl1pPr>
              <a:lnSpc>
                <a:spcPct val="130000"/>
              </a:lnSpc>
              <a:defRPr sz="4800">
                <a:solidFill>
                  <a:schemeClr val="accent1"/>
                </a:solidFill>
                <a:latin typeface="+mj-ea"/>
                <a:ea typeface="+mj-ea"/>
                <a:cs typeface="Helvetica"/>
              </a:defRPr>
            </a:lvl1pPr>
          </a:lstStyle>
          <a:p>
            <a:pPr algn="ctr"/>
            <a:r>
              <a:rPr altLang="en-US" lang="zh-CN" sz="1800">
                <a:solidFill>
                  <a:srgbClr val="035CAC"/>
                </a:solidFill>
                <a:latin typeface="+mn-ea"/>
                <a:ea typeface="+mn-ea"/>
              </a:rPr>
              <a:t>请替换文字内容</a:t>
            </a:r>
          </a:p>
        </p:txBody>
      </p:sp>
      <p:sp>
        <p:nvSpPr>
          <p:cNvPr descr="e7d195523061f1c0d3ba7f298e59d031c9c3f97027ed136f882110EF8F17BAD1F2C348D17C7856EF46CB4678CC9E44EE1ABA681E3133328A7B4D22AAF822B2429426B2355AA8CC44631ADF5DCF3CCC2ED22CEDF72B6C20DA53B27F4D5A1D8BF2536A534E389ABD44BD1F6D1AB10C4DCA1D9B494ADDBE539489AE1793AAAB8AB09AB7E095C0272EBB" id="26" name="文本框 25">
            <a:extLst>
              <a:ext uri="{FF2B5EF4-FFF2-40B4-BE49-F238E27FC236}">
                <a16:creationId xmlns:a16="http://schemas.microsoft.com/office/drawing/2014/main" id="{973F45C4-E9F6-4578-BDA7-35B73615595E}"/>
              </a:ext>
            </a:extLst>
          </p:cNvPr>
          <p:cNvSpPr txBox="1"/>
          <p:nvPr/>
        </p:nvSpPr>
        <p:spPr>
          <a:xfrm>
            <a:off x="1809690" y="3382532"/>
            <a:ext cx="2351314" cy="448056"/>
          </a:xfrm>
          <a:prstGeom prst="rect">
            <a:avLst/>
          </a:prstGeom>
          <a:noFill/>
        </p:spPr>
        <p:txBody>
          <a:bodyPr rtlCol="0" wrap="square">
            <a:spAutoFit/>
          </a:bodyPr>
          <a:lstStyle>
            <a:defPPr>
              <a:defRPr lang="zh-CN"/>
            </a:defPPr>
            <a:lvl1pPr>
              <a:lnSpc>
                <a:spcPct val="130000"/>
              </a:lnSpc>
              <a:defRPr sz="4800">
                <a:solidFill>
                  <a:schemeClr val="accent1"/>
                </a:solidFill>
                <a:latin typeface="+mj-ea"/>
                <a:ea typeface="+mj-ea"/>
                <a:cs typeface="Helvetica"/>
              </a:defRPr>
            </a:lvl1pPr>
          </a:lstStyle>
          <a:p>
            <a:pPr algn="ctr"/>
            <a:r>
              <a:rPr altLang="en-US" lang="zh-CN" sz="1800">
                <a:solidFill>
                  <a:srgbClr val="035CAC"/>
                </a:solidFill>
                <a:latin typeface="+mn-ea"/>
                <a:ea typeface="+mn-ea"/>
              </a:rPr>
              <a:t>请替换文字内容</a:t>
            </a:r>
          </a:p>
        </p:txBody>
      </p:sp>
      <p:sp>
        <p:nvSpPr>
          <p:cNvPr descr="e7d195523061f1c0d3ba7f298e59d031c9c3f97027ed136f882110EF8F17BAD1F2C348D17C7856EF46CB4678CC9E44EE1ABA681E3133328A7B4D22AAF822B2429426B2355AA8CC44631ADF5DCF3CCC2ED22CEDF72B6C20DA53B27F4D5A1D8BF2536A534E389ABD44BD1F6D1AB10C4DCA1D9B494ADDBE539489AE1793AAAB8AB09AB7E095C0272EBB" id="27" name="文本框 26">
            <a:extLst>
              <a:ext uri="{FF2B5EF4-FFF2-40B4-BE49-F238E27FC236}">
                <a16:creationId xmlns:a16="http://schemas.microsoft.com/office/drawing/2014/main" id="{DF95A49E-D567-4B5E-BDB2-785517A26930}"/>
              </a:ext>
            </a:extLst>
          </p:cNvPr>
          <p:cNvSpPr txBox="1"/>
          <p:nvPr/>
        </p:nvSpPr>
        <p:spPr>
          <a:xfrm>
            <a:off x="8135407" y="3382532"/>
            <a:ext cx="2351314" cy="448056"/>
          </a:xfrm>
          <a:prstGeom prst="rect">
            <a:avLst/>
          </a:prstGeom>
          <a:noFill/>
        </p:spPr>
        <p:txBody>
          <a:bodyPr rtlCol="0" wrap="square">
            <a:spAutoFit/>
          </a:bodyPr>
          <a:lstStyle>
            <a:defPPr>
              <a:defRPr lang="zh-CN"/>
            </a:defPPr>
            <a:lvl1pPr>
              <a:lnSpc>
                <a:spcPct val="130000"/>
              </a:lnSpc>
              <a:defRPr sz="4800">
                <a:solidFill>
                  <a:schemeClr val="accent1"/>
                </a:solidFill>
                <a:latin typeface="+mj-ea"/>
                <a:ea typeface="+mj-ea"/>
                <a:cs typeface="Helvetica"/>
              </a:defRPr>
            </a:lvl1pPr>
          </a:lstStyle>
          <a:p>
            <a:pPr algn="ctr"/>
            <a:r>
              <a:rPr altLang="en-US" lang="zh-CN" sz="1800">
                <a:solidFill>
                  <a:srgbClr val="035CAC"/>
                </a:solidFill>
                <a:latin typeface="+mn-ea"/>
                <a:ea typeface="+mn-ea"/>
              </a:rPr>
              <a:t>请替换文字内容</a:t>
            </a:r>
          </a:p>
        </p:txBody>
      </p:sp>
      <p:sp>
        <p:nvSpPr>
          <p:cNvPr descr="e7d195523061f1c0d3ba7f298e59d031c9c3f97027ed136f882110EF8F17BAD1F2C348D17C7856EF46CB4678CC9E44EE1ABA681E3133328A7B4D22AAF822B2429426B2355AA8CC44631ADF5DCF3CCC2ED22CEDF72B6C20DA53B27F4D5A1D8BF2536A534E389ABD44BD1F6D1AB10C4DCA1D9B494ADDBE539489AE1793AAAB8AB09AB7E095C0272EBB" id="28" name="矩形 27">
            <a:extLst>
              <a:ext uri="{FF2B5EF4-FFF2-40B4-BE49-F238E27FC236}">
                <a16:creationId xmlns:a16="http://schemas.microsoft.com/office/drawing/2014/main" id="{8E83BEE8-E6CD-46E1-947B-E7642ACD1E77}"/>
              </a:ext>
            </a:extLst>
          </p:cNvPr>
          <p:cNvSpPr/>
          <p:nvPr/>
        </p:nvSpPr>
        <p:spPr>
          <a:xfrm>
            <a:off x="8038342" y="3906446"/>
            <a:ext cx="2545443" cy="804672"/>
          </a:xfrm>
          <a:prstGeom prst="rect">
            <a:avLst/>
          </a:prstGeom>
        </p:spPr>
        <p:txBody>
          <a:bodyPr wrap="square">
            <a:spAutoFit/>
          </a:bodyPr>
          <a:lstStyle/>
          <a:p>
            <a:pPr algn="ctr">
              <a:lnSpc>
                <a:spcPct val="130000"/>
              </a:lnSpc>
            </a:pPr>
            <a:r>
              <a:rPr altLang="en-US" lang="zh-CN" sz="1200">
                <a:solidFill>
                  <a:schemeClr val="bg1">
                    <a:lumMod val="50000"/>
                  </a:schemeClr>
                </a:solidFill>
                <a:latin typeface="+mn-ea"/>
              </a:rPr>
              <a:t>您的内容打在这里，或者通过复制您的文本后，在此框中选择粘贴，并选择只保留文字。</a:t>
            </a:r>
          </a:p>
        </p:txBody>
      </p:sp>
      <p:sp>
        <p:nvSpPr>
          <p:cNvPr descr="e7d195523061f1c0d3ba7f298e59d031c9c3f97027ed136f882110EF8F17BAD1F2C348D17C7856EF46CB4678CC9E44EE1ABA681E3133328A7B4D22AAF822B2429426B2355AA8CC44631ADF5DCF3CCC2ED22CEDF72B6C20DA53B27F4D5A1D8BF2536A534E389ABD44BD1F6D1AB10C4DCA1D9B494ADDBE539489AE1793AAAB8AB09AB7E095C0272EBB" id="29" name="矩形 28">
            <a:extLst>
              <a:ext uri="{FF2B5EF4-FFF2-40B4-BE49-F238E27FC236}">
                <a16:creationId xmlns:a16="http://schemas.microsoft.com/office/drawing/2014/main" id="{3FB28DF5-A739-4816-B832-0189C487402B}"/>
              </a:ext>
            </a:extLst>
          </p:cNvPr>
          <p:cNvSpPr/>
          <p:nvPr/>
        </p:nvSpPr>
        <p:spPr>
          <a:xfrm>
            <a:off x="4875483" y="3906446"/>
            <a:ext cx="2545443" cy="804672"/>
          </a:xfrm>
          <a:prstGeom prst="rect">
            <a:avLst/>
          </a:prstGeom>
        </p:spPr>
        <p:txBody>
          <a:bodyPr wrap="square">
            <a:spAutoFit/>
          </a:bodyPr>
          <a:lstStyle/>
          <a:p>
            <a:pPr algn="ctr">
              <a:lnSpc>
                <a:spcPct val="130000"/>
              </a:lnSpc>
            </a:pPr>
            <a:r>
              <a:rPr altLang="en-US" lang="zh-CN" sz="1200">
                <a:solidFill>
                  <a:schemeClr val="bg1">
                    <a:lumMod val="50000"/>
                  </a:schemeClr>
                </a:solidFill>
                <a:latin typeface="+mn-ea"/>
              </a:rPr>
              <a:t>您的内容打在这里，或者通过复制您的文本后，在此框中选择粘贴，并选择只保留文字。</a:t>
            </a:r>
          </a:p>
        </p:txBody>
      </p:sp>
      <p:sp>
        <p:nvSpPr>
          <p:cNvPr descr="e7d195523061f1c0d3ba7f298e59d031c9c3f97027ed136f882110EF8F17BAD1F2C348D17C7856EF46CB4678CC9E44EE1ABA681E3133328A7B4D22AAF822B2429426B2355AA8CC44631ADF5DCF3CCC2ED22CEDF72B6C20DA53B27F4D5A1D8BF2536A534E389ABD44BD1F6D1AB10C4DCA1D9B494ADDBE539489AE1793AAAB8AB09AB7E095C0272EBB" id="30" name="矩形 29">
            <a:extLst>
              <a:ext uri="{FF2B5EF4-FFF2-40B4-BE49-F238E27FC236}">
                <a16:creationId xmlns:a16="http://schemas.microsoft.com/office/drawing/2014/main" id="{F1BF3610-F040-45A3-83DC-5F5E832A1240}"/>
              </a:ext>
            </a:extLst>
          </p:cNvPr>
          <p:cNvSpPr/>
          <p:nvPr/>
        </p:nvSpPr>
        <p:spPr>
          <a:xfrm>
            <a:off x="1712625" y="3906446"/>
            <a:ext cx="2545443" cy="804672"/>
          </a:xfrm>
          <a:prstGeom prst="rect">
            <a:avLst/>
          </a:prstGeom>
        </p:spPr>
        <p:txBody>
          <a:bodyPr wrap="square">
            <a:spAutoFit/>
          </a:bodyPr>
          <a:lstStyle/>
          <a:p>
            <a:pPr algn="ctr">
              <a:lnSpc>
                <a:spcPct val="130000"/>
              </a:lnSpc>
            </a:pPr>
            <a:r>
              <a:rPr altLang="en-US" lang="zh-CN" sz="1200">
                <a:solidFill>
                  <a:schemeClr val="bg1">
                    <a:lumMod val="50000"/>
                  </a:schemeClr>
                </a:solidFill>
                <a:latin typeface="+mn-ea"/>
              </a:rPr>
              <a:t>您的内容打在这里，或者通过复制您的文本后，在此框中选择粘贴，并选择只保留文字。</a:t>
            </a:r>
          </a:p>
        </p:txBody>
      </p:sp>
      <p:cxnSp>
        <p:nvCxnSpPr>
          <p:cNvPr descr="e7d195523061f1c0d3ba7f298e59d031c9c3f97027ed136f882110EF8F17BAD1F2C348D17C7856EF46CB4678CC9E44EE1ABA681E3133328A7B4D22AAF822B2429426B2355AA8CC44631ADF5DCF3CCC2ED22CEDF72B6C20DA53B27F4D5A1D8BF2536A534E389ABD44BD1F6D1AB10C4DCA1D9B494ADDBE539489AE1793AAAB8AB09AB7E095C0272EBB" id="31" name="直接连接符 30">
            <a:extLst>
              <a:ext uri="{FF2B5EF4-FFF2-40B4-BE49-F238E27FC236}">
                <a16:creationId xmlns:a16="http://schemas.microsoft.com/office/drawing/2014/main" id="{2EF49778-FB63-4E44-83E7-A5CD5A709555}"/>
              </a:ext>
            </a:extLst>
          </p:cNvPr>
          <p:cNvCxnSpPr/>
          <p:nvPr/>
        </p:nvCxnSpPr>
        <p:spPr>
          <a:xfrm flipH="1">
            <a:off x="4579755" y="3043694"/>
            <a:ext cx="0" cy="1460747"/>
          </a:xfrm>
          <a:prstGeom prst="line">
            <a:avLst/>
          </a:prstGeom>
          <a:noFill/>
          <a:ln algn="ctr" cap="flat" cmpd="sng" w="12700">
            <a:gradFill flip="none" rotWithShape="1">
              <a:gsLst>
                <a:gs pos="0">
                  <a:srgbClr val="035CAC">
                    <a:alpha val="0"/>
                  </a:srgbClr>
                </a:gs>
                <a:gs pos="39000">
                  <a:srgbClr val="035CAC">
                    <a:alpha val="52000"/>
                  </a:srgbClr>
                </a:gs>
                <a:gs pos="68000">
                  <a:srgbClr val="035CAC">
                    <a:alpha val="67000"/>
                  </a:srgbClr>
                </a:gs>
                <a:gs pos="100000">
                  <a:srgbClr val="035CAC">
                    <a:alpha val="0"/>
                  </a:srgbClr>
                </a:gs>
              </a:gsLst>
              <a:lin ang="5400000" scaled="1"/>
            </a:gradFill>
            <a:prstDash val="dash"/>
            <a:miter lim="800000"/>
          </a:ln>
          <a:effectLst/>
        </p:spPr>
      </p:cxnSp>
      <p:cxnSp>
        <p:nvCxnSpPr>
          <p:cNvPr descr="e7d195523061f1c0d3ba7f298e59d031c9c3f97027ed136f882110EF8F17BAD1F2C348D17C7856EF46CB4678CC9E44EE1ABA681E3133328A7B4D22AAF822B2429426B2355AA8CC44631ADF5DCF3CCC2ED22CEDF72B6C20DA53B27F4D5A1D8BF2536A534E389ABD44BD1F6D1AB10C4DCA1D9B494ADDBE539489AE1793AAAB8AB09AB7E095C0272EBB" id="32" name="直接连接符 31">
            <a:extLst>
              <a:ext uri="{FF2B5EF4-FFF2-40B4-BE49-F238E27FC236}">
                <a16:creationId xmlns:a16="http://schemas.microsoft.com/office/drawing/2014/main" id="{1999C5FD-63A3-42D8-BFB7-D7032693BD15}"/>
              </a:ext>
            </a:extLst>
          </p:cNvPr>
          <p:cNvCxnSpPr/>
          <p:nvPr/>
        </p:nvCxnSpPr>
        <p:spPr>
          <a:xfrm flipH="1">
            <a:off x="7716655" y="3043694"/>
            <a:ext cx="0" cy="1460747"/>
          </a:xfrm>
          <a:prstGeom prst="line">
            <a:avLst/>
          </a:prstGeom>
          <a:noFill/>
          <a:ln algn="ctr" cap="flat" cmpd="sng" w="12700">
            <a:gradFill flip="none" rotWithShape="1">
              <a:gsLst>
                <a:gs pos="0">
                  <a:srgbClr val="035CAC">
                    <a:alpha val="0"/>
                  </a:srgbClr>
                </a:gs>
                <a:gs pos="39000">
                  <a:srgbClr val="035CAC">
                    <a:alpha val="52000"/>
                  </a:srgbClr>
                </a:gs>
                <a:gs pos="68000">
                  <a:srgbClr val="035CAC">
                    <a:alpha val="67000"/>
                  </a:srgbClr>
                </a:gs>
                <a:gs pos="100000">
                  <a:srgbClr val="035CAC">
                    <a:alpha val="0"/>
                  </a:srgbClr>
                </a:gs>
              </a:gsLst>
              <a:lin ang="5400000" scaled="1"/>
            </a:gradFill>
            <a:prstDash val="dash"/>
            <a:miter lim="800000"/>
          </a:ln>
          <a:effectLst/>
        </p:spPr>
      </p:cxnSp>
      <p:sp>
        <p:nvSpPr>
          <p:cNvPr descr="e7d195523061f1c0d3ba7f298e59d031c9c3f97027ed136f882110EF8F17BAD1F2C348D17C7856EF46CB4678CC9E44EE1ABA681E3133328A7B4D22AAF822B2429426B2355AA8CC44631ADF5DCF3CCC2ED22CEDF72B6C20DA53B27F4D5A1D8BF2536A534E389ABD44BD1F6D1AB10C4DCA1D9B494ADDBE539489AE1793AAAB8AB09AB7E095C0272EBB" id="35" name="椭圆 34">
            <a:extLst>
              <a:ext uri="{FF2B5EF4-FFF2-40B4-BE49-F238E27FC236}">
                <a16:creationId xmlns:a16="http://schemas.microsoft.com/office/drawing/2014/main" id="{62D8307B-4DC6-4D45-89AA-474911697E02}"/>
              </a:ext>
            </a:extLst>
          </p:cNvPr>
          <p:cNvSpPr/>
          <p:nvPr/>
        </p:nvSpPr>
        <p:spPr>
          <a:xfrm>
            <a:off x="2559898" y="2402891"/>
            <a:ext cx="850898" cy="850898"/>
          </a:xfrm>
          <a:prstGeom prst="ellipse">
            <a:avLst/>
          </a:prstGeom>
          <a:solidFill>
            <a:srgbClr val="035CAC"/>
          </a:solidFill>
          <a:ln algn="ctr" cap="flat" cmpd="sng" w="12700">
            <a:noFill/>
            <a:prstDash val="solid"/>
            <a:miter lim="800000"/>
          </a:ln>
          <a:effectLst>
            <a:outerShdw algn="tl" blurRad="355600" dir="2700000" dist="292100" rotWithShape="0" sx="93000" sy="93000">
              <a:prstClr val="black">
                <a:alpha val="23000"/>
              </a:prstClr>
            </a:outerShdw>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latin typeface="+mn-ea"/>
              <a:cs typeface="+mn-cs"/>
            </a:endParaRPr>
          </a:p>
        </p:txBody>
      </p:sp>
      <p:sp>
        <p:nvSpPr>
          <p:cNvPr descr="e7d195523061f1c0d3ba7f298e59d031c9c3f97027ed136f882110EF8F17BAD1F2C348D17C7856EF46CB4678CC9E44EE1ABA681E3133328A7B4D22AAF822B2429426B2355AA8CC44631ADF5DCF3CCC2ED22CEDF72B6C20DA53B27F4D5A1D8BF2536A534E389ABD44BD1F6D1AB10C4DCA1D9B494ADDBE539489AE1793AAAB8AB09AB7E095C0272EBB" id="36" name="椭圆 35">
            <a:extLst>
              <a:ext uri="{FF2B5EF4-FFF2-40B4-BE49-F238E27FC236}">
                <a16:creationId xmlns:a16="http://schemas.microsoft.com/office/drawing/2014/main" id="{EB380FFB-6DA0-418B-AB8A-6433541DA6CC}"/>
              </a:ext>
            </a:extLst>
          </p:cNvPr>
          <p:cNvSpPr/>
          <p:nvPr/>
        </p:nvSpPr>
        <p:spPr>
          <a:xfrm>
            <a:off x="5718140" y="2402891"/>
            <a:ext cx="850898" cy="850898"/>
          </a:xfrm>
          <a:prstGeom prst="ellipse">
            <a:avLst/>
          </a:prstGeom>
          <a:solidFill>
            <a:srgbClr val="035CAC"/>
          </a:solidFill>
          <a:ln algn="ctr" cap="flat" cmpd="sng" w="12700">
            <a:noFill/>
            <a:prstDash val="solid"/>
            <a:miter lim="800000"/>
          </a:ln>
          <a:effectLst>
            <a:outerShdw algn="tl" blurRad="355600" dir="2700000" dist="292100" rotWithShape="0" sx="93000" sy="93000">
              <a:prstClr val="black">
                <a:alpha val="23000"/>
              </a:prstClr>
            </a:outerShdw>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latin typeface="+mn-ea"/>
              <a:cs typeface="+mn-cs"/>
            </a:endParaRPr>
          </a:p>
        </p:txBody>
      </p:sp>
      <p:sp>
        <p:nvSpPr>
          <p:cNvPr descr="e7d195523061f1c0d3ba7f298e59d031c9c3f97027ed136f882110EF8F17BAD1F2C348D17C7856EF46CB4678CC9E44EE1ABA681E3133328A7B4D22AAF822B2429426B2355AA8CC44631ADF5DCF3CCC2ED22CEDF72B6C20DA53B27F4D5A1D8BF2536A534E389ABD44BD1F6D1AB10C4DCA1D9B494ADDBE539489AE1793AAAB8AB09AB7E095C0272EBB" id="37" name="椭圆 36">
            <a:extLst>
              <a:ext uri="{FF2B5EF4-FFF2-40B4-BE49-F238E27FC236}">
                <a16:creationId xmlns:a16="http://schemas.microsoft.com/office/drawing/2014/main" id="{8F611DBB-AEA1-4B3F-93A9-D9B50309FBA8}"/>
              </a:ext>
            </a:extLst>
          </p:cNvPr>
          <p:cNvSpPr/>
          <p:nvPr/>
        </p:nvSpPr>
        <p:spPr>
          <a:xfrm>
            <a:off x="8885614" y="2362346"/>
            <a:ext cx="850898" cy="850898"/>
          </a:xfrm>
          <a:prstGeom prst="ellipse">
            <a:avLst/>
          </a:prstGeom>
          <a:solidFill>
            <a:srgbClr val="035CAC"/>
          </a:solidFill>
          <a:ln algn="ctr" cap="flat" cmpd="sng" w="12700">
            <a:noFill/>
            <a:prstDash val="solid"/>
            <a:miter lim="800000"/>
          </a:ln>
          <a:effectLst>
            <a:outerShdw algn="tl" blurRad="355600" dir="2700000" dist="292100" rotWithShape="0" sx="93000" sy="93000">
              <a:prstClr val="black">
                <a:alpha val="23000"/>
              </a:prstClr>
            </a:outerShdw>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latin typeface="+mn-ea"/>
              <a:cs typeface="+mn-cs"/>
            </a:endParaRPr>
          </a:p>
        </p:txBody>
      </p:sp>
      <p:pic>
        <p:nvPicPr>
          <p:cNvPr descr="e7d195523061f1c0d3ba7f298e59d031c9c3f97027ed136f882110EF8F17BAD1F2C348D17C7856EF46CB4678CC9E44EE1ABA681E3133328A7B4D22AAF822B2429426B2355AA8CC44631ADF5DCF3CCC2ED22CEDF72B6C20DA53B27F4D5A1D8BF2536A534E389ABD44BD1F6D1AB10C4DCA1D9B494ADDBE539489AE1793AAAB8AB09AB7E095C0272EBB" id="38" name="图形 37">
            <a:extLst>
              <a:ext uri="{FF2B5EF4-FFF2-40B4-BE49-F238E27FC236}">
                <a16:creationId xmlns:a16="http://schemas.microsoft.com/office/drawing/2014/main" id="{C1F89B1A-63CD-44E9-AB19-7F72968572CA}"/>
              </a:ext>
            </a:extLst>
          </p:cNvPr>
          <p:cNvPicPr>
            <a:picLocks noChangeAspect="1"/>
          </p:cNvPicPr>
          <p:nvPr/>
        </p:nvPicPr>
        <p:blipFill>
          <a:blip r:embed="rId5">
            <a:extLst>
              <a:ext uri="{28A0092B-C50C-407E-A947-70E740481C1C}">
                <a14:useLocalDpi/>
              </a:ext>
              <a:ext uri="{96DAC541-7B7A-43D3-8B79-37D633B846F1}">
                <asvg:svgBlip xmlns:asvg="http://schemas.microsoft.com/office/drawing/2016/SVG/main" r:embed="rId6"/>
              </a:ext>
            </a:extLst>
          </a:blip>
          <a:stretch>
            <a:fillRect/>
          </a:stretch>
        </p:blipFill>
        <p:spPr>
          <a:xfrm>
            <a:off x="5964995" y="2649746"/>
            <a:ext cx="357188" cy="357188"/>
          </a:xfrm>
          <a:prstGeom prst="rect">
            <a:avLst/>
          </a:prstGeom>
        </p:spPr>
      </p:pic>
      <p:pic>
        <p:nvPicPr>
          <p:cNvPr descr="e7d195523061f1c0d3ba7f298e59d031c9c3f97027ed136f882110EF8F17BAD1F2C348D17C7856EF46CB4678CC9E44EE1ABA681E3133328A7B4D22AAF822B2429426B2355AA8CC44631ADF5DCF3CCC2ED22CEDF72B6C20DA53B27F4D5A1D8BF2536A534E389ABD44BD1F6D1AB10C4DCA1D9B494ADDBE539489AE1793AAAB8AB09AB7E095C0272EBB" id="39" name="图形 38">
            <a:extLst>
              <a:ext uri="{FF2B5EF4-FFF2-40B4-BE49-F238E27FC236}">
                <a16:creationId xmlns:a16="http://schemas.microsoft.com/office/drawing/2014/main" id="{84D7E5B9-EC88-4057-AC41-7446207B150D}"/>
              </a:ext>
            </a:extLst>
          </p:cNvPr>
          <p:cNvPicPr>
            <a:picLocks noChangeAspect="1"/>
          </p:cNvPicPr>
          <p:nvPr/>
        </p:nvPicPr>
        <p:blipFill>
          <a:blip r:embed="rId7">
            <a:extLst>
              <a:ext uri="{28A0092B-C50C-407E-A947-70E740481C1C}">
                <a14:useLocalDpi/>
              </a:ext>
              <a:ext uri="{96DAC541-7B7A-43D3-8B79-37D633B846F1}">
                <asvg:svgBlip xmlns:asvg="http://schemas.microsoft.com/office/drawing/2016/SVG/main" r:embed="rId8"/>
              </a:ext>
            </a:extLst>
          </a:blip>
          <a:stretch>
            <a:fillRect/>
          </a:stretch>
        </p:blipFill>
        <p:spPr>
          <a:xfrm>
            <a:off x="2792279" y="2670576"/>
            <a:ext cx="386136" cy="315528"/>
          </a:xfrm>
          <a:prstGeom prst="rect">
            <a:avLst/>
          </a:prstGeom>
        </p:spPr>
      </p:pic>
      <p:pic>
        <p:nvPicPr>
          <p:cNvPr descr="e7d195523061f1c0d3ba7f298e59d031c9c3f97027ed136f882110EF8F17BAD1F2C348D17C7856EF46CB4678CC9E44EE1ABA681E3133328A7B4D22AAF822B2429426B2355AA8CC44631ADF5DCF3CCC2ED22CEDF72B6C20DA53B27F4D5A1D8BF2536A534E389ABD44BD1F6D1AB10C4DCA1D9B494ADDBE539489AE1793AAAB8AB09AB7E095C0272EBB" id="40" name="图形 39">
            <a:extLst>
              <a:ext uri="{FF2B5EF4-FFF2-40B4-BE49-F238E27FC236}">
                <a16:creationId xmlns:a16="http://schemas.microsoft.com/office/drawing/2014/main" id="{D96113B4-7DDE-41E6-AD28-FFB9B12DEFB5}"/>
              </a:ext>
            </a:extLst>
          </p:cNvPr>
          <p:cNvPicPr>
            <a:picLocks noChangeAspect="1"/>
          </p:cNvPicPr>
          <p:nvPr/>
        </p:nvPicPr>
        <p:blipFill>
          <a:blip r:embed="rId9">
            <a:extLst>
              <a:ext uri="{28A0092B-C50C-407E-A947-70E740481C1C}">
                <a14:useLocalDpi/>
              </a:ext>
              <a:ext uri="{96DAC541-7B7A-43D3-8B79-37D633B846F1}">
                <asvg:svgBlip xmlns:asvg="http://schemas.microsoft.com/office/drawing/2016/SVG/main" r:embed="rId10"/>
              </a:ext>
            </a:extLst>
          </a:blip>
          <a:stretch>
            <a:fillRect/>
          </a:stretch>
        </p:blipFill>
        <p:spPr>
          <a:xfrm>
            <a:off x="9135802" y="2598227"/>
            <a:ext cx="350522" cy="379136"/>
          </a:xfrm>
          <a:prstGeom prst="rect">
            <a:avLst/>
          </a:prstGeom>
        </p:spPr>
      </p:pic>
    </p:spTree>
    <p:extLst>
      <p:ext uri="{BB962C8B-B14F-4D97-AF65-F5344CB8AC3E}">
        <p14:creationId val="2835131743"/>
      </p:ext>
    </p:extLst>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3" presetSubtype="528">
                                  <p:stCondLst>
                                    <p:cond delay="0"/>
                                  </p:stCondLst>
                                  <p:iterate type="lt">
                                    <p:tmPct val="5000"/>
                                  </p:iterate>
                                  <p:childTnLst>
                                    <p:set>
                                      <p:cBhvr>
                                        <p:cTn dur="1" fill="hold" id="6">
                                          <p:stCondLst>
                                            <p:cond delay="0"/>
                                          </p:stCondLst>
                                        </p:cTn>
                                        <p:tgtEl>
                                          <p:spTgt spid="7"/>
                                        </p:tgtEl>
                                        <p:attrNameLst>
                                          <p:attrName>style.visibility</p:attrName>
                                        </p:attrNameLst>
                                      </p:cBhvr>
                                      <p:to>
                                        <p:strVal val="visible"/>
                                      </p:to>
                                    </p:set>
                                    <p:anim calcmode="lin" to="" valueType="num">
                                      <p:cBhvr>
                                        <p:cTn dur="1000" fill="hold" id="7">
                                          <p:stCondLst>
                                            <p:cond delay="0"/>
                                          </p:stCondLst>
                                        </p:cTn>
                                        <p:tgtEl>
                                          <p:spTgt spid="7"/>
                                        </p:tgtEl>
                                        <p:attrNameLst>
                                          <p:attrName>ppt_x</p:attrName>
                                        </p:attrNameLst>
                                      </p:cBhvr>
                                      <p:tavLst>
                                        <p:tav fmla="#ppt_x+(8/9)*(#ppt_x-(#ppt_x-#ppt_w/2))*((1.5-1.5*$)^2-(1.5-1.5*$)^3)" tm="0">
                                          <p:val>
                                            <p:strVal val="0"/>
                                          </p:val>
                                        </p:tav>
                                        <p:tav tm="100000">
                                          <p:val>
                                            <p:strVal val="1"/>
                                          </p:val>
                                        </p:tav>
                                      </p:tavLst>
                                    </p:anim>
                                    <p:anim calcmode="lin" to="" valueType="num">
                                      <p:cBhvr>
                                        <p:cTn dur="1000" fill="hold" id="8">
                                          <p:stCondLst>
                                            <p:cond delay="0"/>
                                          </p:stCondLst>
                                        </p:cTn>
                                        <p:tgtEl>
                                          <p:spTgt spid="7"/>
                                        </p:tgtEl>
                                        <p:attrNameLst>
                                          <p:attrName>ppt_y</p:attrName>
                                        </p:attrNameLst>
                                      </p:cBhvr>
                                      <p:tavLst>
                                        <p:tav fmla="#ppt_y+(8/9)*(#ppt_y-(#ppt_y+#ppt_h/2))*((1.5-1.5*$)^2-(1.5-1.5*$)^3)" tm="0">
                                          <p:val>
                                            <p:strVal val="0"/>
                                          </p:val>
                                        </p:tav>
                                        <p:tav tm="100000">
                                          <p:val>
                                            <p:strVal val="1"/>
                                          </p:val>
                                        </p:tav>
                                      </p:tavLst>
                                    </p:anim>
                                    <p:anim calcmode="lin" to="" valueType="num">
                                      <p:cBhvr>
                                        <p:cTn dur="1000" fill="hold" id="9">
                                          <p:stCondLst>
                                            <p:cond delay="0"/>
                                          </p:stCondLst>
                                        </p:cTn>
                                        <p:tgtEl>
                                          <p:spTgt spid="7"/>
                                        </p:tgtEl>
                                        <p:attrNameLst>
                                          <p:attrName>ppt_w</p:attrName>
                                        </p:attrNameLst>
                                      </p:cBhvr>
                                      <p:tavLst>
                                        <p:tav fmla="#ppt_w+(8/9)*(#ppt_w-0)*((1.5-1.5*$)^2-(1.5-1.5*$)^3)" tm="0">
                                          <p:val>
                                            <p:strVal val="0"/>
                                          </p:val>
                                        </p:tav>
                                        <p:tav tm="100000">
                                          <p:val>
                                            <p:strVal val="1"/>
                                          </p:val>
                                        </p:tav>
                                      </p:tavLst>
                                    </p:anim>
                                    <p:anim calcmode="lin" to="" valueType="num">
                                      <p:cBhvr>
                                        <p:cTn dur="1000" fill="hold" id="10">
                                          <p:stCondLst>
                                            <p:cond delay="0"/>
                                          </p:stCondLst>
                                        </p:cTn>
                                        <p:tgtEl>
                                          <p:spTgt spid="7"/>
                                        </p:tgtEl>
                                        <p:attrNameLst>
                                          <p:attrName>ppt_h</p:attrName>
                                        </p:attrNameLst>
                                      </p:cBhvr>
                                      <p:tavLst>
                                        <p:tav fmla="#ppt_h+(8/9)*(#ppt_h-0)*((1.5-1.5*$)^2-(1.5-1.5*$)^3)" tm="0">
                                          <p:val>
                                            <p:strVal val="0"/>
                                          </p:val>
                                        </p:tav>
                                        <p:tav tm="100000">
                                          <p:val>
                                            <p:strVal val="1"/>
                                          </p:val>
                                        </p:tav>
                                      </p:tavLst>
                                    </p:anim>
                                  </p:childTnLst>
                                </p:cTn>
                              </p:par>
                              <p:par>
                                <p:cTn fill="hold" grpId="0" id="11" nodeType="withEffect" presetClass="entr" presetID="21" presetSubtype="1">
                                  <p:stCondLst>
                                    <p:cond delay="750"/>
                                  </p:stCondLst>
                                  <p:childTnLst>
                                    <p:set>
                                      <p:cBhvr>
                                        <p:cTn dur="1" fill="hold" id="12">
                                          <p:stCondLst>
                                            <p:cond delay="0"/>
                                          </p:stCondLst>
                                        </p:cTn>
                                        <p:tgtEl>
                                          <p:spTgt spid="16"/>
                                        </p:tgtEl>
                                        <p:attrNameLst>
                                          <p:attrName>style.visibility</p:attrName>
                                        </p:attrNameLst>
                                      </p:cBhvr>
                                      <p:to>
                                        <p:strVal val="visible"/>
                                      </p:to>
                                    </p:set>
                                    <p:animEffect filter="wheel(1)" transition="in">
                                      <p:cBhvr>
                                        <p:cTn dur="1250" id="13"/>
                                        <p:tgtEl>
                                          <p:spTgt spid="16"/>
                                        </p:tgtEl>
                                      </p:cBhvr>
                                    </p:animEffect>
                                  </p:childTnLst>
                                </p:cTn>
                              </p:par>
                              <p:par>
                                <p:cTn fill="hold" grpId="1" id="14" nodeType="withEffect" presetClass="emph" presetID="8" presetSubtype="0">
                                  <p:stCondLst>
                                    <p:cond delay="750"/>
                                  </p:stCondLst>
                                  <p:childTnLst>
                                    <p:animRot by="10800000">
                                      <p:cBhvr>
                                        <p:cTn dur="10" fill="hold" id="15"/>
                                        <p:tgtEl>
                                          <p:spTgt spid="16"/>
                                        </p:tgtEl>
                                        <p:attrNameLst>
                                          <p:attrName>r</p:attrName>
                                        </p:attrNameLst>
                                      </p:cBhvr>
                                    </p:animRot>
                                  </p:childTnLst>
                                </p:cTn>
                              </p:par>
                              <p:par>
                                <p:cTn fill="hold" grpId="0" id="16" nodeType="withEffect" presetClass="entr" presetID="21" presetSubtype="1">
                                  <p:stCondLst>
                                    <p:cond delay="750"/>
                                  </p:stCondLst>
                                  <p:childTnLst>
                                    <p:set>
                                      <p:cBhvr>
                                        <p:cTn dur="1" fill="hold" id="17">
                                          <p:stCondLst>
                                            <p:cond delay="0"/>
                                          </p:stCondLst>
                                        </p:cTn>
                                        <p:tgtEl>
                                          <p:spTgt spid="15"/>
                                        </p:tgtEl>
                                        <p:attrNameLst>
                                          <p:attrName>style.visibility</p:attrName>
                                        </p:attrNameLst>
                                      </p:cBhvr>
                                      <p:to>
                                        <p:strVal val="visible"/>
                                      </p:to>
                                    </p:set>
                                    <p:animEffect filter="wheel(1)" transition="in">
                                      <p:cBhvr>
                                        <p:cTn dur="1250" id="18"/>
                                        <p:tgtEl>
                                          <p:spTgt spid="15"/>
                                        </p:tgtEl>
                                      </p:cBhvr>
                                    </p:animEffect>
                                  </p:childTnLst>
                                </p:cTn>
                              </p:par>
                              <p:par>
                                <p:cTn fill="hold" grpId="0" id="19" nodeType="withEffect" presetClass="entr" presetID="21" presetSubtype="1">
                                  <p:stCondLst>
                                    <p:cond delay="750"/>
                                  </p:stCondLst>
                                  <p:childTnLst>
                                    <p:set>
                                      <p:cBhvr>
                                        <p:cTn dur="1" fill="hold" id="20">
                                          <p:stCondLst>
                                            <p:cond delay="0"/>
                                          </p:stCondLst>
                                        </p:cTn>
                                        <p:tgtEl>
                                          <p:spTgt spid="14"/>
                                        </p:tgtEl>
                                        <p:attrNameLst>
                                          <p:attrName>style.visibility</p:attrName>
                                        </p:attrNameLst>
                                      </p:cBhvr>
                                      <p:to>
                                        <p:strVal val="visible"/>
                                      </p:to>
                                    </p:set>
                                    <p:animEffect filter="wheel(1)" transition="in">
                                      <p:cBhvr>
                                        <p:cTn dur="1250" id="21"/>
                                        <p:tgtEl>
                                          <p:spTgt spid="14"/>
                                        </p:tgtEl>
                                      </p:cBhvr>
                                    </p:animEffect>
                                  </p:childTnLst>
                                </p:cTn>
                              </p:par>
                              <p:par>
                                <p:cTn fill="hold" grpId="1" id="22" nodeType="withEffect" presetClass="emph" presetID="8" presetSubtype="0">
                                  <p:stCondLst>
                                    <p:cond delay="750"/>
                                  </p:stCondLst>
                                  <p:childTnLst>
                                    <p:animRot by="10800000">
                                      <p:cBhvr>
                                        <p:cTn dur="10" fill="hold" id="23"/>
                                        <p:tgtEl>
                                          <p:spTgt spid="14"/>
                                        </p:tgtEl>
                                        <p:attrNameLst>
                                          <p:attrName>r</p:attrName>
                                        </p:attrNameLst>
                                      </p:cBhvr>
                                    </p:animRot>
                                  </p:childTnLst>
                                </p:cTn>
                              </p:par>
                              <p:par>
                                <p:cTn fill="hold" grpId="0" id="24" nodeType="withEffect" presetClass="entr" presetID="21" presetSubtype="1">
                                  <p:stCondLst>
                                    <p:cond delay="750"/>
                                  </p:stCondLst>
                                  <p:childTnLst>
                                    <p:set>
                                      <p:cBhvr>
                                        <p:cTn dur="1" fill="hold" id="25">
                                          <p:stCondLst>
                                            <p:cond delay="0"/>
                                          </p:stCondLst>
                                        </p:cTn>
                                        <p:tgtEl>
                                          <p:spTgt spid="13"/>
                                        </p:tgtEl>
                                        <p:attrNameLst>
                                          <p:attrName>style.visibility</p:attrName>
                                        </p:attrNameLst>
                                      </p:cBhvr>
                                      <p:to>
                                        <p:strVal val="visible"/>
                                      </p:to>
                                    </p:set>
                                    <p:animEffect filter="wheel(1)" transition="in">
                                      <p:cBhvr>
                                        <p:cTn dur="1250" id="26"/>
                                        <p:tgtEl>
                                          <p:spTgt spid="13"/>
                                        </p:tgtEl>
                                      </p:cBhvr>
                                    </p:animEffect>
                                  </p:childTnLst>
                                </p:cTn>
                              </p:par>
                              <p:par>
                                <p:cTn fill="hold" grpId="0" id="27" nodeType="withEffect" presetClass="entr" presetID="14" presetSubtype="10">
                                  <p:stCondLst>
                                    <p:cond delay="750"/>
                                  </p:stCondLst>
                                  <p:childTnLst>
                                    <p:set>
                                      <p:cBhvr>
                                        <p:cTn dur="1" fill="hold" id="28">
                                          <p:stCondLst>
                                            <p:cond delay="0"/>
                                          </p:stCondLst>
                                        </p:cTn>
                                        <p:tgtEl>
                                          <p:spTgt spid="17"/>
                                        </p:tgtEl>
                                        <p:attrNameLst>
                                          <p:attrName>style.visibility</p:attrName>
                                        </p:attrNameLst>
                                      </p:cBhvr>
                                      <p:to>
                                        <p:strVal val="visible"/>
                                      </p:to>
                                    </p:set>
                                    <p:animEffect filter="randombar(horizontal)" transition="in">
                                      <p:cBhvr>
                                        <p:cTn dur="500" id="29"/>
                                        <p:tgtEl>
                                          <p:spTgt spid="17"/>
                                        </p:tgtEl>
                                      </p:cBhvr>
                                    </p:animEffect>
                                  </p:childTnLst>
                                </p:cTn>
                              </p:par>
                            </p:childTnLst>
                          </p:cTn>
                        </p:par>
                        <p:par>
                          <p:cTn fill="hold" id="30" nodeType="afterGroup">
                            <p:stCondLst>
                              <p:cond delay="2000"/>
                            </p:stCondLst>
                            <p:childTnLst>
                              <p:par>
                                <p:cTn fill="hold" id="31" nodeType="afterEffect" presetClass="entr" presetID="42" presetSubtype="0">
                                  <p:stCondLst>
                                    <p:cond delay="0"/>
                                  </p:stCondLst>
                                  <p:childTnLst>
                                    <p:set>
                                      <p:cBhvr>
                                        <p:cTn dur="1" fill="hold" id="32">
                                          <p:stCondLst>
                                            <p:cond delay="0"/>
                                          </p:stCondLst>
                                        </p:cTn>
                                        <p:tgtEl>
                                          <p:spTgt spid="22"/>
                                        </p:tgtEl>
                                        <p:attrNameLst>
                                          <p:attrName>style.visibility</p:attrName>
                                        </p:attrNameLst>
                                      </p:cBhvr>
                                      <p:to>
                                        <p:strVal val="visible"/>
                                      </p:to>
                                    </p:set>
                                    <p:animEffect filter="fade" transition="in">
                                      <p:cBhvr>
                                        <p:cTn dur="1000" id="33"/>
                                        <p:tgtEl>
                                          <p:spTgt spid="22"/>
                                        </p:tgtEl>
                                      </p:cBhvr>
                                    </p:animEffect>
                                    <p:anim calcmode="lin" valueType="num">
                                      <p:cBhvr>
                                        <p:cTn dur="1000" fill="hold" id="34"/>
                                        <p:tgtEl>
                                          <p:spTgt spid="22"/>
                                        </p:tgtEl>
                                        <p:attrNameLst>
                                          <p:attrName>ppt_x</p:attrName>
                                        </p:attrNameLst>
                                      </p:cBhvr>
                                      <p:tavLst>
                                        <p:tav tm="0">
                                          <p:val>
                                            <p:strVal val="#ppt_x"/>
                                          </p:val>
                                        </p:tav>
                                        <p:tav tm="100000">
                                          <p:val>
                                            <p:strVal val="#ppt_x"/>
                                          </p:val>
                                        </p:tav>
                                      </p:tavLst>
                                    </p:anim>
                                    <p:anim calcmode="lin" valueType="num">
                                      <p:cBhvr>
                                        <p:cTn dur="1000" fill="hold" id="35"/>
                                        <p:tgtEl>
                                          <p:spTgt spid="22"/>
                                        </p:tgtEl>
                                        <p:attrNameLst>
                                          <p:attrName>ppt_y</p:attrName>
                                        </p:attrNameLst>
                                      </p:cBhvr>
                                      <p:tavLst>
                                        <p:tav tm="0">
                                          <p:val>
                                            <p:strVal val="#ppt_y+.1"/>
                                          </p:val>
                                        </p:tav>
                                        <p:tav tm="100000">
                                          <p:val>
                                            <p:strVal val="#ppt_y"/>
                                          </p:val>
                                        </p:tav>
                                      </p:tavLst>
                                    </p:anim>
                                  </p:childTnLst>
                                </p:cTn>
                              </p:par>
                              <p:par>
                                <p:cTn fill="hold" grpId="0" id="36" nodeType="withEffect" presetClass="entr" presetID="10" presetSubtype="0">
                                  <p:stCondLst>
                                    <p:cond delay="750"/>
                                  </p:stCondLst>
                                  <p:childTnLst>
                                    <p:set>
                                      <p:cBhvr>
                                        <p:cTn dur="1" fill="hold" id="37">
                                          <p:stCondLst>
                                            <p:cond delay="0"/>
                                          </p:stCondLst>
                                        </p:cTn>
                                        <p:tgtEl>
                                          <p:spTgt spid="36"/>
                                        </p:tgtEl>
                                        <p:attrNameLst>
                                          <p:attrName>style.visibility</p:attrName>
                                        </p:attrNameLst>
                                      </p:cBhvr>
                                      <p:to>
                                        <p:strVal val="visible"/>
                                      </p:to>
                                    </p:set>
                                    <p:animEffect filter="fade" transition="in">
                                      <p:cBhvr>
                                        <p:cTn dur="750" id="38"/>
                                        <p:tgtEl>
                                          <p:spTgt spid="36"/>
                                        </p:tgtEl>
                                      </p:cBhvr>
                                    </p:animEffect>
                                  </p:childTnLst>
                                </p:cTn>
                              </p:par>
                              <p:par>
                                <p:cTn decel="50000" fill="hold" grpId="1" id="39" nodeType="withEffect" presetClass="emph" presetID="6" presetSubtype="0">
                                  <p:stCondLst>
                                    <p:cond delay="750"/>
                                  </p:stCondLst>
                                  <p:childTnLst>
                                    <p:animScale>
                                      <p:cBhvr>
                                        <p:cTn dur="750" fill="hold" id="40"/>
                                        <p:tgtEl>
                                          <p:spTgt spid="36"/>
                                        </p:tgtEl>
                                      </p:cBhvr>
                                      <p:by x="150000" y="150000"/>
                                      <p:from x="70000" y="70000"/>
                                      <p:to x="100000" y="100000"/>
                                    </p:animScale>
                                  </p:childTnLst>
                                </p:cTn>
                              </p:par>
                              <p:par>
                                <p:cTn fill="hold" grpId="0" id="41" nodeType="withEffect" presetClass="entr" presetID="10" presetSubtype="0">
                                  <p:stCondLst>
                                    <p:cond delay="1000"/>
                                  </p:stCondLst>
                                  <p:childTnLst>
                                    <p:set>
                                      <p:cBhvr>
                                        <p:cTn dur="1" fill="hold" id="42">
                                          <p:stCondLst>
                                            <p:cond delay="0"/>
                                          </p:stCondLst>
                                        </p:cTn>
                                        <p:tgtEl>
                                          <p:spTgt spid="35"/>
                                        </p:tgtEl>
                                        <p:attrNameLst>
                                          <p:attrName>style.visibility</p:attrName>
                                        </p:attrNameLst>
                                      </p:cBhvr>
                                      <p:to>
                                        <p:strVal val="visible"/>
                                      </p:to>
                                    </p:set>
                                    <p:animEffect filter="fade" transition="in">
                                      <p:cBhvr>
                                        <p:cTn dur="500" id="43"/>
                                        <p:tgtEl>
                                          <p:spTgt spid="35"/>
                                        </p:tgtEl>
                                      </p:cBhvr>
                                    </p:animEffect>
                                  </p:childTnLst>
                                </p:cTn>
                              </p:par>
                              <p:par>
                                <p:cTn decel="50000" fill="hold" grpId="1" id="44" nodeType="withEffect" presetClass="path" presetID="35" presetSubtype="0">
                                  <p:stCondLst>
                                    <p:cond delay="1000"/>
                                  </p:stCondLst>
                                  <p:childTnLst>
                                    <p:animMotion origin="layout" path="M 0.19232 0 L -1.875E-06 0" pathEditMode="relative" ptsTypes="AA" rAng="0">
                                      <p:cBhvr>
                                        <p:cTn dur="750" fill="hold" id="45"/>
                                        <p:tgtEl>
                                          <p:spTgt spid="35"/>
                                        </p:tgtEl>
                                        <p:attrNameLst>
                                          <p:attrName>ppt_x</p:attrName>
                                          <p:attrName>ppt_y</p:attrName>
                                        </p:attrNameLst>
                                      </p:cBhvr>
                                      <p:rCtr x="-9622" y="0"/>
                                    </p:animMotion>
                                  </p:childTnLst>
                                </p:cTn>
                              </p:par>
                              <p:par>
                                <p:cTn fill="hold" grpId="0" id="46" nodeType="withEffect" presetClass="entr" presetID="10" presetSubtype="0">
                                  <p:stCondLst>
                                    <p:cond delay="1000"/>
                                  </p:stCondLst>
                                  <p:childTnLst>
                                    <p:set>
                                      <p:cBhvr>
                                        <p:cTn dur="1" fill="hold" id="47">
                                          <p:stCondLst>
                                            <p:cond delay="0"/>
                                          </p:stCondLst>
                                        </p:cTn>
                                        <p:tgtEl>
                                          <p:spTgt spid="37"/>
                                        </p:tgtEl>
                                        <p:attrNameLst>
                                          <p:attrName>style.visibility</p:attrName>
                                        </p:attrNameLst>
                                      </p:cBhvr>
                                      <p:to>
                                        <p:strVal val="visible"/>
                                      </p:to>
                                    </p:set>
                                    <p:animEffect filter="fade" transition="in">
                                      <p:cBhvr>
                                        <p:cTn dur="500" id="48"/>
                                        <p:tgtEl>
                                          <p:spTgt spid="37"/>
                                        </p:tgtEl>
                                      </p:cBhvr>
                                    </p:animEffect>
                                  </p:childTnLst>
                                </p:cTn>
                              </p:par>
                              <p:par>
                                <p:cTn decel="50000" fill="hold" grpId="1" id="49" nodeType="withEffect" presetClass="path" presetID="35" presetSubtype="0">
                                  <p:stCondLst>
                                    <p:cond delay="1000"/>
                                  </p:stCondLst>
                                  <p:childTnLst>
                                    <p:animMotion origin="layout" path="M -0.19726 -1.48148E-06 L -1.875E-06 -1.48148E-06" pathEditMode="relative" ptsTypes="AA" rAng="0">
                                      <p:cBhvr>
                                        <p:cTn dur="750" fill="hold" id="50"/>
                                        <p:tgtEl>
                                          <p:spTgt spid="37"/>
                                        </p:tgtEl>
                                        <p:attrNameLst>
                                          <p:attrName>ppt_x</p:attrName>
                                          <p:attrName>ppt_y</p:attrName>
                                        </p:attrNameLst>
                                      </p:cBhvr>
                                      <p:rCtr x="9857" y="0"/>
                                    </p:animMotion>
                                  </p:childTnLst>
                                </p:cTn>
                              </p:par>
                              <p:par>
                                <p:cTn fill="hold" id="51" nodeType="withEffect" presetClass="entr" presetID="31" presetSubtype="0">
                                  <p:stCondLst>
                                    <p:cond delay="1000"/>
                                  </p:stCondLst>
                                  <p:childTnLst>
                                    <p:set>
                                      <p:cBhvr>
                                        <p:cTn dur="1" fill="hold" id="52">
                                          <p:stCondLst>
                                            <p:cond delay="0"/>
                                          </p:stCondLst>
                                        </p:cTn>
                                        <p:tgtEl>
                                          <p:spTgt spid="38"/>
                                        </p:tgtEl>
                                        <p:attrNameLst>
                                          <p:attrName>style.visibility</p:attrName>
                                        </p:attrNameLst>
                                      </p:cBhvr>
                                      <p:to>
                                        <p:strVal val="visible"/>
                                      </p:to>
                                    </p:set>
                                    <p:anim calcmode="lin" valueType="num">
                                      <p:cBhvr>
                                        <p:cTn dur="750" fill="hold" id="53"/>
                                        <p:tgtEl>
                                          <p:spTgt spid="38"/>
                                        </p:tgtEl>
                                        <p:attrNameLst>
                                          <p:attrName>ppt_w</p:attrName>
                                        </p:attrNameLst>
                                      </p:cBhvr>
                                      <p:tavLst>
                                        <p:tav tm="0">
                                          <p:val>
                                            <p:fltVal val="0"/>
                                          </p:val>
                                        </p:tav>
                                        <p:tav tm="100000">
                                          <p:val>
                                            <p:strVal val="#ppt_w"/>
                                          </p:val>
                                        </p:tav>
                                      </p:tavLst>
                                    </p:anim>
                                    <p:anim calcmode="lin" valueType="num">
                                      <p:cBhvr>
                                        <p:cTn dur="750" fill="hold" id="54"/>
                                        <p:tgtEl>
                                          <p:spTgt spid="38"/>
                                        </p:tgtEl>
                                        <p:attrNameLst>
                                          <p:attrName>ppt_h</p:attrName>
                                        </p:attrNameLst>
                                      </p:cBhvr>
                                      <p:tavLst>
                                        <p:tav tm="0">
                                          <p:val>
                                            <p:fltVal val="0"/>
                                          </p:val>
                                        </p:tav>
                                        <p:tav tm="100000">
                                          <p:val>
                                            <p:strVal val="#ppt_h"/>
                                          </p:val>
                                        </p:tav>
                                      </p:tavLst>
                                    </p:anim>
                                    <p:anim calcmode="lin" valueType="num">
                                      <p:cBhvr>
                                        <p:cTn dur="750" fill="hold" id="55"/>
                                        <p:tgtEl>
                                          <p:spTgt spid="38"/>
                                        </p:tgtEl>
                                        <p:attrNameLst>
                                          <p:attrName>style.rotation</p:attrName>
                                        </p:attrNameLst>
                                      </p:cBhvr>
                                      <p:tavLst>
                                        <p:tav tm="0">
                                          <p:val>
                                            <p:fltVal val="90"/>
                                          </p:val>
                                        </p:tav>
                                        <p:tav tm="100000">
                                          <p:val>
                                            <p:fltVal val="0"/>
                                          </p:val>
                                        </p:tav>
                                      </p:tavLst>
                                    </p:anim>
                                    <p:animEffect filter="fade" transition="in">
                                      <p:cBhvr>
                                        <p:cTn dur="750" id="56"/>
                                        <p:tgtEl>
                                          <p:spTgt spid="38"/>
                                        </p:tgtEl>
                                      </p:cBhvr>
                                    </p:animEffect>
                                  </p:childTnLst>
                                </p:cTn>
                              </p:par>
                              <p:par>
                                <p:cTn fill="hold" id="57" nodeType="withEffect" presetClass="entr" presetID="31" presetSubtype="0">
                                  <p:stCondLst>
                                    <p:cond delay="1000"/>
                                  </p:stCondLst>
                                  <p:childTnLst>
                                    <p:set>
                                      <p:cBhvr>
                                        <p:cTn dur="1" fill="hold" id="58">
                                          <p:stCondLst>
                                            <p:cond delay="0"/>
                                          </p:stCondLst>
                                        </p:cTn>
                                        <p:tgtEl>
                                          <p:spTgt spid="39"/>
                                        </p:tgtEl>
                                        <p:attrNameLst>
                                          <p:attrName>style.visibility</p:attrName>
                                        </p:attrNameLst>
                                      </p:cBhvr>
                                      <p:to>
                                        <p:strVal val="visible"/>
                                      </p:to>
                                    </p:set>
                                    <p:anim calcmode="lin" valueType="num">
                                      <p:cBhvr>
                                        <p:cTn dur="750" fill="hold" id="59"/>
                                        <p:tgtEl>
                                          <p:spTgt spid="39"/>
                                        </p:tgtEl>
                                        <p:attrNameLst>
                                          <p:attrName>ppt_w</p:attrName>
                                        </p:attrNameLst>
                                      </p:cBhvr>
                                      <p:tavLst>
                                        <p:tav tm="0">
                                          <p:val>
                                            <p:fltVal val="0"/>
                                          </p:val>
                                        </p:tav>
                                        <p:tav tm="100000">
                                          <p:val>
                                            <p:strVal val="#ppt_w"/>
                                          </p:val>
                                        </p:tav>
                                      </p:tavLst>
                                    </p:anim>
                                    <p:anim calcmode="lin" valueType="num">
                                      <p:cBhvr>
                                        <p:cTn dur="750" fill="hold" id="60"/>
                                        <p:tgtEl>
                                          <p:spTgt spid="39"/>
                                        </p:tgtEl>
                                        <p:attrNameLst>
                                          <p:attrName>ppt_h</p:attrName>
                                        </p:attrNameLst>
                                      </p:cBhvr>
                                      <p:tavLst>
                                        <p:tav tm="0">
                                          <p:val>
                                            <p:fltVal val="0"/>
                                          </p:val>
                                        </p:tav>
                                        <p:tav tm="100000">
                                          <p:val>
                                            <p:strVal val="#ppt_h"/>
                                          </p:val>
                                        </p:tav>
                                      </p:tavLst>
                                    </p:anim>
                                    <p:anim calcmode="lin" valueType="num">
                                      <p:cBhvr>
                                        <p:cTn dur="750" fill="hold" id="61"/>
                                        <p:tgtEl>
                                          <p:spTgt spid="39"/>
                                        </p:tgtEl>
                                        <p:attrNameLst>
                                          <p:attrName>style.rotation</p:attrName>
                                        </p:attrNameLst>
                                      </p:cBhvr>
                                      <p:tavLst>
                                        <p:tav tm="0">
                                          <p:val>
                                            <p:fltVal val="90"/>
                                          </p:val>
                                        </p:tav>
                                        <p:tav tm="100000">
                                          <p:val>
                                            <p:fltVal val="0"/>
                                          </p:val>
                                        </p:tav>
                                      </p:tavLst>
                                    </p:anim>
                                    <p:animEffect filter="fade" transition="in">
                                      <p:cBhvr>
                                        <p:cTn dur="750" id="62"/>
                                        <p:tgtEl>
                                          <p:spTgt spid="39"/>
                                        </p:tgtEl>
                                      </p:cBhvr>
                                    </p:animEffect>
                                  </p:childTnLst>
                                </p:cTn>
                              </p:par>
                              <p:par>
                                <p:cTn fill="hold" id="63" nodeType="withEffect" presetClass="entr" presetID="31" presetSubtype="0">
                                  <p:stCondLst>
                                    <p:cond delay="1000"/>
                                  </p:stCondLst>
                                  <p:childTnLst>
                                    <p:set>
                                      <p:cBhvr>
                                        <p:cTn dur="1" fill="hold" id="64">
                                          <p:stCondLst>
                                            <p:cond delay="0"/>
                                          </p:stCondLst>
                                        </p:cTn>
                                        <p:tgtEl>
                                          <p:spTgt spid="40"/>
                                        </p:tgtEl>
                                        <p:attrNameLst>
                                          <p:attrName>style.visibility</p:attrName>
                                        </p:attrNameLst>
                                      </p:cBhvr>
                                      <p:to>
                                        <p:strVal val="visible"/>
                                      </p:to>
                                    </p:set>
                                    <p:anim calcmode="lin" valueType="num">
                                      <p:cBhvr>
                                        <p:cTn dur="750" fill="hold" id="65"/>
                                        <p:tgtEl>
                                          <p:spTgt spid="40"/>
                                        </p:tgtEl>
                                        <p:attrNameLst>
                                          <p:attrName>ppt_w</p:attrName>
                                        </p:attrNameLst>
                                      </p:cBhvr>
                                      <p:tavLst>
                                        <p:tav tm="0">
                                          <p:val>
                                            <p:fltVal val="0"/>
                                          </p:val>
                                        </p:tav>
                                        <p:tav tm="100000">
                                          <p:val>
                                            <p:strVal val="#ppt_w"/>
                                          </p:val>
                                        </p:tav>
                                      </p:tavLst>
                                    </p:anim>
                                    <p:anim calcmode="lin" valueType="num">
                                      <p:cBhvr>
                                        <p:cTn dur="750" fill="hold" id="66"/>
                                        <p:tgtEl>
                                          <p:spTgt spid="40"/>
                                        </p:tgtEl>
                                        <p:attrNameLst>
                                          <p:attrName>ppt_h</p:attrName>
                                        </p:attrNameLst>
                                      </p:cBhvr>
                                      <p:tavLst>
                                        <p:tav tm="0">
                                          <p:val>
                                            <p:fltVal val="0"/>
                                          </p:val>
                                        </p:tav>
                                        <p:tav tm="100000">
                                          <p:val>
                                            <p:strVal val="#ppt_h"/>
                                          </p:val>
                                        </p:tav>
                                      </p:tavLst>
                                    </p:anim>
                                    <p:anim calcmode="lin" valueType="num">
                                      <p:cBhvr>
                                        <p:cTn dur="750" fill="hold" id="67"/>
                                        <p:tgtEl>
                                          <p:spTgt spid="40"/>
                                        </p:tgtEl>
                                        <p:attrNameLst>
                                          <p:attrName>style.rotation</p:attrName>
                                        </p:attrNameLst>
                                      </p:cBhvr>
                                      <p:tavLst>
                                        <p:tav tm="0">
                                          <p:val>
                                            <p:fltVal val="90"/>
                                          </p:val>
                                        </p:tav>
                                        <p:tav tm="100000">
                                          <p:val>
                                            <p:fltVal val="0"/>
                                          </p:val>
                                        </p:tav>
                                      </p:tavLst>
                                    </p:anim>
                                    <p:animEffect filter="fade" transition="in">
                                      <p:cBhvr>
                                        <p:cTn dur="750" id="68"/>
                                        <p:tgtEl>
                                          <p:spTgt spid="40"/>
                                        </p:tgtEl>
                                      </p:cBhvr>
                                    </p:animEffect>
                                  </p:childTnLst>
                                </p:cTn>
                              </p:par>
                              <p:par>
                                <p:cTn fill="hold" grpId="0" id="69" nodeType="withEffect" presetClass="entr" presetID="10" presetSubtype="0">
                                  <p:stCondLst>
                                    <p:cond delay="750"/>
                                  </p:stCondLst>
                                  <p:childTnLst>
                                    <p:set>
                                      <p:cBhvr>
                                        <p:cTn dur="1" fill="hold" id="70">
                                          <p:stCondLst>
                                            <p:cond delay="0"/>
                                          </p:stCondLst>
                                        </p:cTn>
                                        <p:tgtEl>
                                          <p:spTgt spid="26"/>
                                        </p:tgtEl>
                                        <p:attrNameLst>
                                          <p:attrName>style.visibility</p:attrName>
                                        </p:attrNameLst>
                                      </p:cBhvr>
                                      <p:to>
                                        <p:strVal val="visible"/>
                                      </p:to>
                                    </p:set>
                                    <p:animEffect filter="fade" transition="in">
                                      <p:cBhvr>
                                        <p:cTn dur="750" id="71"/>
                                        <p:tgtEl>
                                          <p:spTgt spid="26"/>
                                        </p:tgtEl>
                                      </p:cBhvr>
                                    </p:animEffect>
                                  </p:childTnLst>
                                </p:cTn>
                              </p:par>
                              <p:par>
                                <p:cTn decel="50667" fill="hold" grpId="1" id="72" nodeType="withEffect" presetClass="path" presetID="64" presetSubtype="0">
                                  <p:stCondLst>
                                    <p:cond delay="750"/>
                                  </p:stCondLst>
                                  <p:childTnLst>
                                    <p:animMotion origin="layout" path="M -1.66667E-06 0.06829 L -1.66667E-06 -4.07407E-06" pathEditMode="relative" ptsTypes="AA" rAng="0">
                                      <p:cBhvr>
                                        <p:cTn dur="750" fill="hold" id="73"/>
                                        <p:tgtEl>
                                          <p:spTgt spid="26"/>
                                        </p:tgtEl>
                                        <p:attrNameLst>
                                          <p:attrName>ppt_x</p:attrName>
                                          <p:attrName>ppt_y</p:attrName>
                                        </p:attrNameLst>
                                      </p:cBhvr>
                                      <p:rCtr x="0" y="-3426"/>
                                    </p:animMotion>
                                  </p:childTnLst>
                                </p:cTn>
                              </p:par>
                              <p:par>
                                <p:cTn fill="hold" grpId="0" id="74" nodeType="withEffect" presetClass="entr" presetID="10" presetSubtype="0">
                                  <p:stCondLst>
                                    <p:cond delay="750"/>
                                  </p:stCondLst>
                                  <p:childTnLst>
                                    <p:set>
                                      <p:cBhvr>
                                        <p:cTn dur="1" fill="hold" id="75">
                                          <p:stCondLst>
                                            <p:cond delay="0"/>
                                          </p:stCondLst>
                                        </p:cTn>
                                        <p:tgtEl>
                                          <p:spTgt spid="25"/>
                                        </p:tgtEl>
                                        <p:attrNameLst>
                                          <p:attrName>style.visibility</p:attrName>
                                        </p:attrNameLst>
                                      </p:cBhvr>
                                      <p:to>
                                        <p:strVal val="visible"/>
                                      </p:to>
                                    </p:set>
                                    <p:animEffect filter="fade" transition="in">
                                      <p:cBhvr>
                                        <p:cTn dur="750" id="76"/>
                                        <p:tgtEl>
                                          <p:spTgt spid="25"/>
                                        </p:tgtEl>
                                      </p:cBhvr>
                                    </p:animEffect>
                                  </p:childTnLst>
                                </p:cTn>
                              </p:par>
                              <p:par>
                                <p:cTn decel="50667" fill="hold" grpId="1" id="77" nodeType="withEffect" presetClass="path" presetID="64" presetSubtype="0">
                                  <p:stCondLst>
                                    <p:cond delay="750"/>
                                  </p:stCondLst>
                                  <p:childTnLst>
                                    <p:animMotion origin="layout" path="M 3.33333E-06 0.06829 L 3.33333E-06 -4.07407E-06" pathEditMode="relative" ptsTypes="AA" rAng="0">
                                      <p:cBhvr>
                                        <p:cTn dur="750" fill="hold" id="78"/>
                                        <p:tgtEl>
                                          <p:spTgt spid="25"/>
                                        </p:tgtEl>
                                        <p:attrNameLst>
                                          <p:attrName>ppt_x</p:attrName>
                                          <p:attrName>ppt_y</p:attrName>
                                        </p:attrNameLst>
                                      </p:cBhvr>
                                      <p:rCtr x="0" y="-3426"/>
                                    </p:animMotion>
                                  </p:childTnLst>
                                </p:cTn>
                              </p:par>
                              <p:par>
                                <p:cTn fill="hold" grpId="0" id="79" nodeType="withEffect" presetClass="entr" presetID="10" presetSubtype="0">
                                  <p:stCondLst>
                                    <p:cond delay="750"/>
                                  </p:stCondLst>
                                  <p:childTnLst>
                                    <p:set>
                                      <p:cBhvr>
                                        <p:cTn dur="1" fill="hold" id="80">
                                          <p:stCondLst>
                                            <p:cond delay="0"/>
                                          </p:stCondLst>
                                        </p:cTn>
                                        <p:tgtEl>
                                          <p:spTgt spid="27"/>
                                        </p:tgtEl>
                                        <p:attrNameLst>
                                          <p:attrName>style.visibility</p:attrName>
                                        </p:attrNameLst>
                                      </p:cBhvr>
                                      <p:to>
                                        <p:strVal val="visible"/>
                                      </p:to>
                                    </p:set>
                                    <p:animEffect filter="fade" transition="in">
                                      <p:cBhvr>
                                        <p:cTn dur="750" id="81"/>
                                        <p:tgtEl>
                                          <p:spTgt spid="27"/>
                                        </p:tgtEl>
                                      </p:cBhvr>
                                    </p:animEffect>
                                  </p:childTnLst>
                                </p:cTn>
                              </p:par>
                              <p:par>
                                <p:cTn decel="50667" fill="hold" grpId="1" id="82" nodeType="withEffect" presetClass="path" presetID="64" presetSubtype="0">
                                  <p:stCondLst>
                                    <p:cond delay="750"/>
                                  </p:stCondLst>
                                  <p:childTnLst>
                                    <p:animMotion origin="layout" path="M -1.875E-06 0.06829 L -1.875E-06 -4.07407E-06" pathEditMode="relative" ptsTypes="AA" rAng="0">
                                      <p:cBhvr>
                                        <p:cTn dur="750" fill="hold" id="83"/>
                                        <p:tgtEl>
                                          <p:spTgt spid="27"/>
                                        </p:tgtEl>
                                        <p:attrNameLst>
                                          <p:attrName>ppt_x</p:attrName>
                                          <p:attrName>ppt_y</p:attrName>
                                        </p:attrNameLst>
                                      </p:cBhvr>
                                      <p:rCtr x="0" y="-3426"/>
                                    </p:animMotion>
                                  </p:childTnLst>
                                </p:cTn>
                              </p:par>
                              <p:par>
                                <p:cTn fill="hold" grpId="0" id="84" nodeType="withEffect" presetClass="entr" presetID="10" presetSubtype="0">
                                  <p:stCondLst>
                                    <p:cond delay="1250"/>
                                  </p:stCondLst>
                                  <p:childTnLst>
                                    <p:set>
                                      <p:cBhvr>
                                        <p:cTn dur="1" fill="hold" id="85">
                                          <p:stCondLst>
                                            <p:cond delay="0"/>
                                          </p:stCondLst>
                                        </p:cTn>
                                        <p:tgtEl>
                                          <p:spTgt spid="29"/>
                                        </p:tgtEl>
                                        <p:attrNameLst>
                                          <p:attrName>style.visibility</p:attrName>
                                        </p:attrNameLst>
                                      </p:cBhvr>
                                      <p:to>
                                        <p:strVal val="visible"/>
                                      </p:to>
                                    </p:set>
                                    <p:animEffect filter="fade" transition="in">
                                      <p:cBhvr>
                                        <p:cTn dur="750" id="86"/>
                                        <p:tgtEl>
                                          <p:spTgt spid="29"/>
                                        </p:tgtEl>
                                      </p:cBhvr>
                                    </p:animEffect>
                                  </p:childTnLst>
                                </p:cTn>
                              </p:par>
                              <p:par>
                                <p:cTn fill="hold" grpId="0" id="87" nodeType="withEffect" presetClass="entr" presetID="10" presetSubtype="0">
                                  <p:stCondLst>
                                    <p:cond delay="1250"/>
                                  </p:stCondLst>
                                  <p:childTnLst>
                                    <p:set>
                                      <p:cBhvr>
                                        <p:cTn dur="1" fill="hold" id="88">
                                          <p:stCondLst>
                                            <p:cond delay="0"/>
                                          </p:stCondLst>
                                        </p:cTn>
                                        <p:tgtEl>
                                          <p:spTgt spid="28"/>
                                        </p:tgtEl>
                                        <p:attrNameLst>
                                          <p:attrName>style.visibility</p:attrName>
                                        </p:attrNameLst>
                                      </p:cBhvr>
                                      <p:to>
                                        <p:strVal val="visible"/>
                                      </p:to>
                                    </p:set>
                                    <p:animEffect filter="fade" transition="in">
                                      <p:cBhvr>
                                        <p:cTn dur="750" id="89"/>
                                        <p:tgtEl>
                                          <p:spTgt spid="28"/>
                                        </p:tgtEl>
                                      </p:cBhvr>
                                    </p:animEffect>
                                  </p:childTnLst>
                                </p:cTn>
                              </p:par>
                              <p:par>
                                <p:cTn fill="hold" grpId="0" id="90" nodeType="withEffect" presetClass="entr" presetID="10" presetSubtype="0">
                                  <p:stCondLst>
                                    <p:cond delay="1250"/>
                                  </p:stCondLst>
                                  <p:childTnLst>
                                    <p:set>
                                      <p:cBhvr>
                                        <p:cTn dur="1" fill="hold" id="91">
                                          <p:stCondLst>
                                            <p:cond delay="0"/>
                                          </p:stCondLst>
                                        </p:cTn>
                                        <p:tgtEl>
                                          <p:spTgt spid="30"/>
                                        </p:tgtEl>
                                        <p:attrNameLst>
                                          <p:attrName>style.visibility</p:attrName>
                                        </p:attrNameLst>
                                      </p:cBhvr>
                                      <p:to>
                                        <p:strVal val="visible"/>
                                      </p:to>
                                    </p:set>
                                    <p:animEffect filter="fade" transition="in">
                                      <p:cBhvr>
                                        <p:cTn dur="750" id="92"/>
                                        <p:tgtEl>
                                          <p:spTgt spid="30"/>
                                        </p:tgtEl>
                                      </p:cBhvr>
                                    </p:animEffect>
                                  </p:childTnLst>
                                </p:cTn>
                              </p:par>
                              <p:par>
                                <p:cTn fill="hold" id="93" nodeType="withEffect" presetClass="entr" presetID="16" presetSubtype="42">
                                  <p:stCondLst>
                                    <p:cond delay="1250"/>
                                  </p:stCondLst>
                                  <p:childTnLst>
                                    <p:set>
                                      <p:cBhvr>
                                        <p:cTn dur="1" fill="hold" id="94">
                                          <p:stCondLst>
                                            <p:cond delay="0"/>
                                          </p:stCondLst>
                                        </p:cTn>
                                        <p:tgtEl>
                                          <p:spTgt spid="32"/>
                                        </p:tgtEl>
                                        <p:attrNameLst>
                                          <p:attrName>style.visibility</p:attrName>
                                        </p:attrNameLst>
                                      </p:cBhvr>
                                      <p:to>
                                        <p:strVal val="visible"/>
                                      </p:to>
                                    </p:set>
                                    <p:animEffect filter="barn(outHorizontal)" transition="in">
                                      <p:cBhvr>
                                        <p:cTn dur="750" id="95"/>
                                        <p:tgtEl>
                                          <p:spTgt spid="32"/>
                                        </p:tgtEl>
                                      </p:cBhvr>
                                    </p:animEffect>
                                  </p:childTnLst>
                                </p:cTn>
                              </p:par>
                              <p:par>
                                <p:cTn fill="hold" id="96" nodeType="withEffect" presetClass="entr" presetID="16" presetSubtype="42">
                                  <p:stCondLst>
                                    <p:cond delay="1250"/>
                                  </p:stCondLst>
                                  <p:childTnLst>
                                    <p:set>
                                      <p:cBhvr>
                                        <p:cTn dur="1" fill="hold" id="97">
                                          <p:stCondLst>
                                            <p:cond delay="0"/>
                                          </p:stCondLst>
                                        </p:cTn>
                                        <p:tgtEl>
                                          <p:spTgt spid="31"/>
                                        </p:tgtEl>
                                        <p:attrNameLst>
                                          <p:attrName>style.visibility</p:attrName>
                                        </p:attrNameLst>
                                      </p:cBhvr>
                                      <p:to>
                                        <p:strVal val="visible"/>
                                      </p:to>
                                    </p:set>
                                    <p:animEffect filter="barn(outHorizontal)" transition="in">
                                      <p:cBhvr>
                                        <p:cTn dur="750" id="98"/>
                                        <p:tgtEl>
                                          <p:spTgt spid="3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13"/>
      <p:bldP grpId="0" spid="14"/>
      <p:bldP grpId="1" spid="14"/>
      <p:bldP grpId="0" spid="15"/>
      <p:bldP grpId="0" spid="16"/>
      <p:bldP grpId="1" spid="16"/>
      <p:bldP grpId="0" spid="17"/>
      <p:bldP grpId="0" spid="25"/>
      <p:bldP grpId="1" spid="25"/>
      <p:bldP grpId="0" spid="26"/>
      <p:bldP grpId="1" spid="26"/>
      <p:bldP grpId="0" spid="27"/>
      <p:bldP grpId="1" spid="27"/>
      <p:bldP grpId="0" spid="28"/>
      <p:bldP grpId="0" spid="29"/>
      <p:bldP grpId="0" spid="30"/>
      <p:bldP grpId="0" spid="35"/>
      <p:bldP grpId="1" spid="35"/>
      <p:bldP grpId="0" spid="36"/>
      <p:bldP grpId="1" spid="36"/>
      <p:bldP grpId="0" spid="37"/>
      <p:bldP grpId="1" spid="37"/>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MH_SubTitle_1">
            <a:extLst>
              <a:ext uri="{FF2B5EF4-FFF2-40B4-BE49-F238E27FC236}">
                <a16:creationId xmlns:a16="http://schemas.microsoft.com/office/drawing/2014/main" id="{531C6404-CB49-4754-8EC8-2289594FE152}"/>
              </a:ext>
            </a:extLst>
          </p:cNvPr>
          <p:cNvSpPr txBox="1"/>
          <p:nvPr>
            <p:custDataLst>
              <p:tags r:id="rId2"/>
            </p:custDataLst>
          </p:nvPr>
        </p:nvSpPr>
        <p:spPr>
          <a:xfrm>
            <a:off x="1736142" y="426067"/>
            <a:ext cx="2181164" cy="365760"/>
          </a:xfrm>
          <a:prstGeom prst="rect">
            <a:avLst/>
          </a:prstGeom>
          <a:noFill/>
        </p:spPr>
        <p:txBody>
          <a:bodyPr anchor="ctr" bIns="0" lIns="0" rIns="0" tIns="0" wrap="square">
            <a:spAutoFit/>
          </a:bodyPr>
          <a:lstStyle/>
          <a:p>
            <a:r>
              <a:rPr altLang="en-US" lang="zh-CN" sz="2400">
                <a:latin typeface="+mn-ea"/>
                <a:sym charset="0" panose="020b0604020202020204" pitchFamily="34" typeface="Arial"/>
              </a:rPr>
              <a:t>年度主要工作</a:t>
            </a:r>
          </a:p>
        </p:txBody>
      </p:sp>
      <p:sp>
        <p:nvSpPr>
          <p:cNvPr id="13" name="矩形: 圆角 12">
            <a:extLst>
              <a:ext uri="{FF2B5EF4-FFF2-40B4-BE49-F238E27FC236}">
                <a16:creationId xmlns:a16="http://schemas.microsoft.com/office/drawing/2014/main" id="{41CFE322-8C56-4FB1-AEAC-F9A18ED58863}"/>
              </a:ext>
            </a:extLst>
          </p:cNvPr>
          <p:cNvSpPr/>
          <p:nvPr/>
        </p:nvSpPr>
        <p:spPr>
          <a:xfrm>
            <a:off x="500702" y="238527"/>
            <a:ext cx="383554" cy="764827"/>
          </a:xfrm>
          <a:prstGeom prst="roundRect">
            <a:avLst>
              <a:gd fmla="val 50000" name="adj"/>
            </a:avLst>
          </a:prstGeom>
          <a:noFill/>
          <a:ln w="57150">
            <a:gradFill flip="none" rotWithShape="1">
              <a:gsLst>
                <a:gs pos="0">
                  <a:schemeClr val="bg1"/>
                </a:gs>
                <a:gs pos="74000">
                  <a:schemeClr val="bg1">
                    <a:alpha val="0"/>
                  </a:schemeClr>
                </a:gs>
              </a:gsLst>
              <a:lin ang="27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cs typeface="+mn-ea"/>
              <a:sym typeface="+mn-lt"/>
            </a:endParaRPr>
          </a:p>
        </p:txBody>
      </p:sp>
      <p:sp>
        <p:nvSpPr>
          <p:cNvPr id="14" name="矩形: 圆角 13">
            <a:extLst>
              <a:ext uri="{FF2B5EF4-FFF2-40B4-BE49-F238E27FC236}">
                <a16:creationId xmlns:a16="http://schemas.microsoft.com/office/drawing/2014/main" id="{3EA020CC-5CD9-43A9-808E-D8BFAE55F43A}"/>
              </a:ext>
            </a:extLst>
          </p:cNvPr>
          <p:cNvSpPr/>
          <p:nvPr/>
        </p:nvSpPr>
        <p:spPr>
          <a:xfrm>
            <a:off x="546270" y="308177"/>
            <a:ext cx="278203" cy="642091"/>
          </a:xfrm>
          <a:prstGeom prst="roundRect">
            <a:avLst>
              <a:gd fmla="val 50000" name="adj"/>
            </a:avLst>
          </a:prstGeom>
          <a:noFill/>
          <a:ln w="19050">
            <a:solidFill>
              <a:schemeClr val="bg1">
                <a:alpha val="67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cs typeface="+mn-ea"/>
              <a:sym typeface="+mn-lt"/>
            </a:endParaRPr>
          </a:p>
        </p:txBody>
      </p:sp>
      <p:sp>
        <p:nvSpPr>
          <p:cNvPr id="15" name="矩形: 圆角 14">
            <a:extLst>
              <a:ext uri="{FF2B5EF4-FFF2-40B4-BE49-F238E27FC236}">
                <a16:creationId xmlns:a16="http://schemas.microsoft.com/office/drawing/2014/main" id="{55C95D34-5B37-4587-89CA-ACC5A2E61EA5}"/>
              </a:ext>
            </a:extLst>
          </p:cNvPr>
          <p:cNvSpPr/>
          <p:nvPr/>
        </p:nvSpPr>
        <p:spPr>
          <a:xfrm>
            <a:off x="588300" y="367456"/>
            <a:ext cx="181031" cy="537629"/>
          </a:xfrm>
          <a:prstGeom prst="roundRect">
            <a:avLst>
              <a:gd fmla="val 50000" name="adj"/>
            </a:avLst>
          </a:prstGeom>
          <a:noFill/>
          <a:ln w="19050">
            <a:solidFill>
              <a:schemeClr val="bg1">
                <a:alpha val="56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cs typeface="+mn-ea"/>
              <a:sym typeface="+mn-lt"/>
            </a:endParaRPr>
          </a:p>
        </p:txBody>
      </p:sp>
      <p:sp>
        <p:nvSpPr>
          <p:cNvPr id="16" name="矩形: 圆角 15">
            <a:extLst>
              <a:ext uri="{FF2B5EF4-FFF2-40B4-BE49-F238E27FC236}">
                <a16:creationId xmlns:a16="http://schemas.microsoft.com/office/drawing/2014/main" id="{F0460AEC-921B-4BA3-B6A7-F727A8FAC0FD}"/>
              </a:ext>
            </a:extLst>
          </p:cNvPr>
          <p:cNvSpPr/>
          <p:nvPr/>
        </p:nvSpPr>
        <p:spPr>
          <a:xfrm>
            <a:off x="627038" y="424281"/>
            <a:ext cx="91469" cy="437489"/>
          </a:xfrm>
          <a:prstGeom prst="roundRect">
            <a:avLst>
              <a:gd fmla="val 50000" name="adj"/>
            </a:avLst>
          </a:prstGeom>
          <a:noFill/>
          <a:ln w="19050">
            <a:solidFill>
              <a:schemeClr val="bg1">
                <a:alpha val="34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cs typeface="+mn-ea"/>
              <a:sym typeface="+mn-lt"/>
            </a:endParaRPr>
          </a:p>
        </p:txBody>
      </p:sp>
      <p:sp>
        <p:nvSpPr>
          <p:cNvPr id="17" name="文本框 16">
            <a:extLst>
              <a:ext uri="{FF2B5EF4-FFF2-40B4-BE49-F238E27FC236}">
                <a16:creationId xmlns:a16="http://schemas.microsoft.com/office/drawing/2014/main" id="{6DA7CD1E-08DE-4CFF-8B0C-38DF15E79827}"/>
              </a:ext>
            </a:extLst>
          </p:cNvPr>
          <p:cNvSpPr txBox="1"/>
          <p:nvPr/>
        </p:nvSpPr>
        <p:spPr>
          <a:xfrm>
            <a:off x="884256" y="-63500"/>
            <a:ext cx="415132" cy="1188720"/>
          </a:xfrm>
          <a:prstGeom prst="rect">
            <a:avLst/>
          </a:prstGeom>
          <a:noFill/>
        </p:spPr>
        <p:txBody>
          <a:bodyPr rtlCol="0" wrap="square">
            <a:spAutoFit/>
          </a:bodyPr>
          <a:lstStyle/>
          <a:p>
            <a:r>
              <a:rPr altLang="zh-CN" lang="en-US" sz="7200">
                <a:gradFill flip="none" rotWithShape="1">
                  <a:gsLst>
                    <a:gs pos="0">
                      <a:schemeClr val="bg1"/>
                    </a:gs>
                    <a:gs pos="100000">
                      <a:schemeClr val="bg1">
                        <a:shade val="100000"/>
                        <a:satMod val="115000"/>
                        <a:alpha val="0"/>
                      </a:schemeClr>
                    </a:gs>
                  </a:gsLst>
                  <a:lin ang="0" scaled="1"/>
                </a:gradFill>
                <a:latin charset="0" panose="020b0502040204020203" pitchFamily="34" typeface="Bahnschrift Light"/>
                <a:ea charset="-122" panose="02010600010101010101" pitchFamily="2" typeface="Aa润行体 (非商业使用)"/>
              </a:rPr>
              <a:t>1</a:t>
            </a:r>
          </a:p>
        </p:txBody>
      </p:sp>
      <p:grpSp>
        <p:nvGrpSpPr>
          <p:cNvPr id="8" name="组合 7">
            <a:extLst>
              <a:ext uri="{FF2B5EF4-FFF2-40B4-BE49-F238E27FC236}">
                <a16:creationId xmlns:a16="http://schemas.microsoft.com/office/drawing/2014/main" id="{E6A38F0D-2409-41D1-8FE7-C0B25A01B600}"/>
              </a:ext>
            </a:extLst>
          </p:cNvPr>
          <p:cNvGrpSpPr/>
          <p:nvPr/>
        </p:nvGrpSpPr>
        <p:grpSpPr>
          <a:xfrm>
            <a:off x="3113506" y="2714449"/>
            <a:ext cx="5250868" cy="648091"/>
            <a:chOff x="2891256" y="2657299"/>
            <a:chExt cx="5250868" cy="648091"/>
          </a:xfrm>
        </p:grpSpPr>
        <p:sp>
          <p:nvSpPr>
            <p:cNvPr id="9" name="išḷîďe">
              <a:extLst>
                <a:ext uri="{FF2B5EF4-FFF2-40B4-BE49-F238E27FC236}">
                  <a16:creationId xmlns:a16="http://schemas.microsoft.com/office/drawing/2014/main" id="{BE9BDBFB-CADE-466F-BD80-DFF24DFA1DEE}"/>
                </a:ext>
              </a:extLst>
            </p:cNvPr>
            <p:cNvSpPr/>
            <p:nvPr/>
          </p:nvSpPr>
          <p:spPr>
            <a:xfrm rot="5400000">
              <a:off x="5192644" y="355911"/>
              <a:ext cx="648091" cy="5250868"/>
            </a:xfrm>
            <a:prstGeom prst="round2SameRect">
              <a:avLst>
                <a:gd fmla="val 50000" name="adj1"/>
                <a:gd fmla="val 0" name="adj2"/>
              </a:avLst>
            </a:prstGeom>
            <a:solidFill>
              <a:schemeClr val="bg1">
                <a:lumMod val="95000"/>
              </a:schemeClr>
            </a:solidFill>
            <a:ln w="9525">
              <a:noFill/>
              <a:round/>
            </a:ln>
          </p:spPr>
          <p:txBody>
            <a:bodyPr anchor="ctr" bIns="45720" lIns="91440" rIns="91440" tIns="45720" wrap="square">
              <a:normAutofit/>
            </a:bodyPr>
            <a:lstStyle/>
            <a:p>
              <a:pPr algn="ctr"/>
              <a:endParaRPr>
                <a:latin typeface="+mn-ea"/>
                <a:sym charset="-122" panose="00000500000000000000" pitchFamily="2" typeface="字魂58号-创中黑"/>
              </a:endParaRPr>
            </a:p>
          </p:txBody>
        </p:sp>
        <p:sp>
          <p:nvSpPr>
            <p:cNvPr id="10" name="íş1îdé">
              <a:extLst>
                <a:ext uri="{FF2B5EF4-FFF2-40B4-BE49-F238E27FC236}">
                  <a16:creationId xmlns:a16="http://schemas.microsoft.com/office/drawing/2014/main" id="{18482B12-22E3-4884-A225-769F06DDB431}"/>
                </a:ext>
              </a:extLst>
            </p:cNvPr>
            <p:cNvSpPr txBox="1"/>
            <p:nvPr/>
          </p:nvSpPr>
          <p:spPr bwMode="auto">
            <a:xfrm>
              <a:off x="4099256" y="2670255"/>
              <a:ext cx="3341667" cy="622179"/>
            </a:xfrm>
            <a:prstGeom prst="rect">
              <a:avLst/>
            </a:prstGeom>
            <a:noFill/>
          </p:spPr>
          <p:txBody>
            <a:bodyPr bIns="45720" lIns="91440" rIns="91440" tIns="45720" wrap="square">
              <a:normAutofit/>
            </a:bodyPr>
            <a:lstStyle/>
            <a:p>
              <a:pPr lvl="0">
                <a:lnSpc>
                  <a:spcPct val="150000"/>
                </a:lnSpc>
                <a:buSzPct val="25000"/>
                <a:defRPr/>
              </a:pPr>
              <a:r>
                <a:rPr altLang="en-US" lang="zh-CN" sz="1000">
                  <a:solidFill>
                    <a:schemeClr val="bg1">
                      <a:lumMod val="50000"/>
                    </a:schemeClr>
                  </a:solidFill>
                  <a:latin typeface="+mn-ea"/>
                  <a:sym charset="-122" panose="00000500000000000000" pitchFamily="2" typeface="字魂58号-创中黑"/>
                </a:rPr>
                <a:t>单击添加详细文字说明，或复制文本黏贴自此右键只保留文字单击添加详细文字说明</a:t>
              </a:r>
            </a:p>
          </p:txBody>
        </p:sp>
      </p:grpSp>
      <p:grpSp>
        <p:nvGrpSpPr>
          <p:cNvPr id="11" name="组合 10">
            <a:extLst>
              <a:ext uri="{FF2B5EF4-FFF2-40B4-BE49-F238E27FC236}">
                <a16:creationId xmlns:a16="http://schemas.microsoft.com/office/drawing/2014/main" id="{4310AEC0-2D77-4A69-B055-7DED38B086D1}"/>
              </a:ext>
            </a:extLst>
          </p:cNvPr>
          <p:cNvGrpSpPr/>
          <p:nvPr/>
        </p:nvGrpSpPr>
        <p:grpSpPr>
          <a:xfrm>
            <a:off x="3113507" y="2066909"/>
            <a:ext cx="4944887" cy="648091"/>
            <a:chOff x="2891257" y="2009759"/>
            <a:chExt cx="4944887" cy="648091"/>
          </a:xfrm>
        </p:grpSpPr>
        <p:sp>
          <p:nvSpPr>
            <p:cNvPr id="12" name="ï$liḓe">
              <a:extLst>
                <a:ext uri="{FF2B5EF4-FFF2-40B4-BE49-F238E27FC236}">
                  <a16:creationId xmlns:a16="http://schemas.microsoft.com/office/drawing/2014/main" id="{49321627-71B7-43C5-A4A7-F8B964A06876}"/>
                </a:ext>
              </a:extLst>
            </p:cNvPr>
            <p:cNvSpPr/>
            <p:nvPr/>
          </p:nvSpPr>
          <p:spPr>
            <a:xfrm rot="5400000">
              <a:off x="5039655" y="-138639"/>
              <a:ext cx="648091" cy="4944887"/>
            </a:xfrm>
            <a:prstGeom prst="round2SameRect">
              <a:avLst>
                <a:gd fmla="val 50000" name="adj1"/>
                <a:gd fmla="val 0" name="adj2"/>
              </a:avLst>
            </a:prstGeom>
            <a:solidFill>
              <a:srgbClr val="035CAC"/>
            </a:solidFill>
            <a:ln>
              <a:noFill/>
            </a:ln>
            <a:effectLst>
              <a:outerShdw algn="tl" blurRad="508000" dir="2700000" dist="381000" rotWithShape="0">
                <a:schemeClr val="bg1">
                  <a:lumMod val="6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tIns="45720" wrap="square">
              <a:normAutofit/>
            </a:bodyPr>
            <a:lstStyle/>
            <a:p>
              <a:pPr algn="ctr"/>
              <a:endParaRPr>
                <a:latin typeface="+mn-ea"/>
                <a:sym charset="-122" panose="00000500000000000000" pitchFamily="2" typeface="字魂58号-创中黑"/>
              </a:endParaRPr>
            </a:p>
          </p:txBody>
        </p:sp>
        <p:sp>
          <p:nvSpPr>
            <p:cNvPr id="18" name="î$1îḑé">
              <a:extLst>
                <a:ext uri="{FF2B5EF4-FFF2-40B4-BE49-F238E27FC236}">
                  <a16:creationId xmlns:a16="http://schemas.microsoft.com/office/drawing/2014/main" id="{88BEC415-59CD-4EB8-BADB-480A8483DED6}"/>
                </a:ext>
              </a:extLst>
            </p:cNvPr>
            <p:cNvSpPr txBox="1"/>
            <p:nvPr/>
          </p:nvSpPr>
          <p:spPr bwMode="auto">
            <a:xfrm>
              <a:off x="4099256" y="2022715"/>
              <a:ext cx="3341667" cy="622179"/>
            </a:xfrm>
            <a:prstGeom prst="rect">
              <a:avLst/>
            </a:prstGeom>
            <a:noFill/>
          </p:spPr>
          <p:txBody>
            <a:bodyPr bIns="45720" lIns="91440" rIns="91440" tIns="45720" wrap="square">
              <a:normAutofit/>
            </a:bodyPr>
            <a:lstStyle/>
            <a:p>
              <a:pPr lvl="0">
                <a:lnSpc>
                  <a:spcPct val="150000"/>
                </a:lnSpc>
                <a:buSzPct val="25000"/>
                <a:defRPr/>
              </a:pPr>
              <a:r>
                <a:rPr altLang="en-US" lang="zh-CN" sz="1000">
                  <a:solidFill>
                    <a:schemeClr val="bg1"/>
                  </a:solidFill>
                  <a:latin typeface="+mn-ea"/>
                  <a:sym charset="-122" panose="00000500000000000000" pitchFamily="2" typeface="字魂58号-创中黑"/>
                </a:rPr>
                <a:t>单击添加详细文字说明，或复制文本黏贴自此右键只保留文字单击添加详细文字说明</a:t>
              </a:r>
            </a:p>
          </p:txBody>
        </p:sp>
      </p:grpSp>
      <p:grpSp>
        <p:nvGrpSpPr>
          <p:cNvPr id="19" name="组合 18">
            <a:extLst>
              <a:ext uri="{FF2B5EF4-FFF2-40B4-BE49-F238E27FC236}">
                <a16:creationId xmlns:a16="http://schemas.microsoft.com/office/drawing/2014/main" id="{E60A5401-BEF8-42CF-90BF-ACBB8B0D7B5B}"/>
              </a:ext>
            </a:extLst>
          </p:cNvPr>
          <p:cNvGrpSpPr/>
          <p:nvPr/>
        </p:nvGrpSpPr>
        <p:grpSpPr>
          <a:xfrm>
            <a:off x="3113505" y="4009531"/>
            <a:ext cx="5887550" cy="648091"/>
            <a:chOff x="2891255" y="3952381"/>
            <a:chExt cx="5887550" cy="648091"/>
          </a:xfrm>
        </p:grpSpPr>
        <p:sp>
          <p:nvSpPr>
            <p:cNvPr id="20" name="ïŝḷïḍè">
              <a:extLst>
                <a:ext uri="{FF2B5EF4-FFF2-40B4-BE49-F238E27FC236}">
                  <a16:creationId xmlns:a16="http://schemas.microsoft.com/office/drawing/2014/main" id="{32D813EF-9B95-4461-94F2-89C8BC268FB8}"/>
                </a:ext>
              </a:extLst>
            </p:cNvPr>
            <p:cNvSpPr/>
            <p:nvPr/>
          </p:nvSpPr>
          <p:spPr>
            <a:xfrm rot="5400000">
              <a:off x="5510984" y="1332652"/>
              <a:ext cx="648091" cy="5887550"/>
            </a:xfrm>
            <a:prstGeom prst="round2SameRect">
              <a:avLst>
                <a:gd fmla="val 50000" name="adj1"/>
                <a:gd fmla="val 0" name="adj2"/>
              </a:avLst>
            </a:prstGeom>
            <a:solidFill>
              <a:schemeClr val="bg1">
                <a:lumMod val="95000"/>
              </a:schemeClr>
            </a:solidFill>
            <a:ln w="9525">
              <a:noFill/>
              <a:miter lim="800000"/>
            </a:ln>
          </p:spPr>
          <p:txBody>
            <a:bodyPr anchor="ctr" bIns="45720" lIns="91440" rIns="91440" tIns="45720" wrap="square">
              <a:normAutofit/>
            </a:bodyPr>
            <a:lstStyle/>
            <a:p>
              <a:pPr algn="ctr"/>
              <a:endParaRPr>
                <a:latin typeface="+mn-ea"/>
                <a:sym charset="-122" panose="00000500000000000000" pitchFamily="2" typeface="字魂58号-创中黑"/>
              </a:endParaRPr>
            </a:p>
          </p:txBody>
        </p:sp>
        <p:sp>
          <p:nvSpPr>
            <p:cNvPr id="21" name="ïṥļiḓe">
              <a:extLst>
                <a:ext uri="{FF2B5EF4-FFF2-40B4-BE49-F238E27FC236}">
                  <a16:creationId xmlns:a16="http://schemas.microsoft.com/office/drawing/2014/main" id="{FC33C765-FA80-4495-9762-E4ADACFB8080}"/>
                </a:ext>
              </a:extLst>
            </p:cNvPr>
            <p:cNvSpPr txBox="1"/>
            <p:nvPr/>
          </p:nvSpPr>
          <p:spPr bwMode="auto">
            <a:xfrm>
              <a:off x="4099256" y="3965338"/>
              <a:ext cx="3341667" cy="622179"/>
            </a:xfrm>
            <a:prstGeom prst="rect">
              <a:avLst/>
            </a:prstGeom>
            <a:noFill/>
          </p:spPr>
          <p:txBody>
            <a:bodyPr bIns="45720" lIns="91440" rIns="91440" tIns="45720" wrap="square">
              <a:normAutofit/>
            </a:bodyPr>
            <a:lstStyle/>
            <a:p>
              <a:pPr lvl="0">
                <a:lnSpc>
                  <a:spcPct val="150000"/>
                </a:lnSpc>
                <a:buSzPct val="25000"/>
                <a:defRPr/>
              </a:pPr>
              <a:r>
                <a:rPr altLang="en-US" lang="zh-CN" sz="1000">
                  <a:solidFill>
                    <a:schemeClr val="bg1">
                      <a:lumMod val="50000"/>
                    </a:schemeClr>
                  </a:solidFill>
                  <a:latin typeface="+mn-ea"/>
                  <a:sym charset="-122" panose="00000500000000000000" pitchFamily="2" typeface="字魂58号-创中黑"/>
                </a:rPr>
                <a:t>单击添加详细文字说明，或复制文本黏贴自此右键只保留文字单击添加详细文字说明</a:t>
              </a:r>
            </a:p>
          </p:txBody>
        </p:sp>
      </p:grpSp>
      <p:grpSp>
        <p:nvGrpSpPr>
          <p:cNvPr id="22" name="组合 21">
            <a:extLst>
              <a:ext uri="{FF2B5EF4-FFF2-40B4-BE49-F238E27FC236}">
                <a16:creationId xmlns:a16="http://schemas.microsoft.com/office/drawing/2014/main" id="{E95FCFF1-63D7-4DE3-AC26-D0EC49A585A7}"/>
              </a:ext>
            </a:extLst>
          </p:cNvPr>
          <p:cNvGrpSpPr/>
          <p:nvPr/>
        </p:nvGrpSpPr>
        <p:grpSpPr>
          <a:xfrm>
            <a:off x="3113505" y="3361991"/>
            <a:ext cx="5571462" cy="648091"/>
            <a:chOff x="2891255" y="3304841"/>
            <a:chExt cx="5571462" cy="648091"/>
          </a:xfrm>
          <a:solidFill>
            <a:srgbClr val="317ABB"/>
          </a:solidFill>
        </p:grpSpPr>
        <p:sp>
          <p:nvSpPr>
            <p:cNvPr id="23" name="ïṥļïḋè">
              <a:extLst>
                <a:ext uri="{FF2B5EF4-FFF2-40B4-BE49-F238E27FC236}">
                  <a16:creationId xmlns:a16="http://schemas.microsoft.com/office/drawing/2014/main" id="{93AC5543-E468-4C08-8B46-86E2D9F2E82A}"/>
                </a:ext>
              </a:extLst>
            </p:cNvPr>
            <p:cNvSpPr/>
            <p:nvPr/>
          </p:nvSpPr>
          <p:spPr>
            <a:xfrm rot="5400000">
              <a:off x="5352940" y="843156"/>
              <a:ext cx="648091" cy="5571462"/>
            </a:xfrm>
            <a:prstGeom prst="round2SameRect">
              <a:avLst>
                <a:gd fmla="val 50000" name="adj1"/>
                <a:gd fmla="val 0" name="adj2"/>
              </a:avLst>
            </a:prstGeom>
            <a:solidFill>
              <a:srgbClr val="035CAC"/>
            </a:solidFill>
            <a:ln w="9525">
              <a:noFill/>
              <a:round/>
            </a:ln>
            <a:effectLst>
              <a:outerShdw algn="tl" blurRad="508000" dir="2700000" dist="381000" rotWithShape="0">
                <a:schemeClr val="bg1">
                  <a:lumMod val="65000"/>
                  <a:alpha val="40000"/>
                </a:schemeClr>
              </a:outerShdw>
            </a:effectLst>
          </p:spPr>
          <p:txBody>
            <a:bodyPr anchor="ctr" bIns="45720" lIns="91440" rIns="91440" tIns="45720" wrap="square">
              <a:normAutofit/>
            </a:bodyPr>
            <a:lstStyle/>
            <a:p>
              <a:pPr algn="ctr"/>
              <a:endParaRPr>
                <a:latin typeface="+mn-ea"/>
                <a:sym charset="-122" panose="00000500000000000000" pitchFamily="2" typeface="字魂58号-创中黑"/>
              </a:endParaRPr>
            </a:p>
          </p:txBody>
        </p:sp>
        <p:sp>
          <p:nvSpPr>
            <p:cNvPr id="24" name="ïṡľíḑê">
              <a:extLst>
                <a:ext uri="{FF2B5EF4-FFF2-40B4-BE49-F238E27FC236}">
                  <a16:creationId xmlns:a16="http://schemas.microsoft.com/office/drawing/2014/main" id="{9C1F61CF-78DF-4AA6-8C75-BBA544D22775}"/>
                </a:ext>
              </a:extLst>
            </p:cNvPr>
            <p:cNvSpPr txBox="1"/>
            <p:nvPr/>
          </p:nvSpPr>
          <p:spPr bwMode="auto">
            <a:xfrm>
              <a:off x="4099256" y="3317796"/>
              <a:ext cx="3341667" cy="622179"/>
            </a:xfrm>
            <a:prstGeom prst="rect">
              <a:avLst/>
            </a:prstGeom>
            <a:noFill/>
          </p:spPr>
          <p:txBody>
            <a:bodyPr bIns="45720" lIns="91440" rIns="91440" tIns="45720" wrap="square">
              <a:normAutofit/>
            </a:bodyPr>
            <a:lstStyle/>
            <a:p>
              <a:pPr lvl="0">
                <a:lnSpc>
                  <a:spcPct val="150000"/>
                </a:lnSpc>
                <a:buSzPct val="25000"/>
                <a:defRPr/>
              </a:pPr>
              <a:r>
                <a:rPr altLang="en-US" lang="zh-CN" sz="1000">
                  <a:solidFill>
                    <a:schemeClr val="bg1"/>
                  </a:solidFill>
                  <a:latin typeface="+mn-ea"/>
                  <a:sym charset="-122" panose="00000500000000000000" pitchFamily="2" typeface="字魂58号-创中黑"/>
                </a:rPr>
                <a:t>单击添加详细文字说明，或复制文本黏贴自此右键只保留文字单击添加详细文字说明</a:t>
              </a:r>
            </a:p>
          </p:txBody>
        </p:sp>
      </p:grpSp>
      <p:grpSp>
        <p:nvGrpSpPr>
          <p:cNvPr id="25" name="组合 24">
            <a:extLst>
              <a:ext uri="{FF2B5EF4-FFF2-40B4-BE49-F238E27FC236}">
                <a16:creationId xmlns:a16="http://schemas.microsoft.com/office/drawing/2014/main" id="{D64B8524-2C72-4E5D-97C4-9FA6B757EED6}"/>
              </a:ext>
            </a:extLst>
          </p:cNvPr>
          <p:cNvGrpSpPr/>
          <p:nvPr/>
        </p:nvGrpSpPr>
        <p:grpSpPr>
          <a:xfrm>
            <a:off x="1864273" y="1511829"/>
            <a:ext cx="2197927" cy="4380306"/>
            <a:chOff x="1642023" y="1454679"/>
            <a:chExt cx="2197927" cy="4380306"/>
          </a:xfrm>
          <a:effectLst>
            <a:outerShdw algn="tl" blurRad="508000" dir="2700000" dist="381000" rotWithShape="0">
              <a:schemeClr val="bg1">
                <a:lumMod val="65000"/>
                <a:alpha val="40000"/>
              </a:schemeClr>
            </a:outerShdw>
          </a:effectLst>
        </p:grpSpPr>
        <p:sp>
          <p:nvSpPr>
            <p:cNvPr id="26" name="îṥḷïḋê">
              <a:extLst>
                <a:ext uri="{FF2B5EF4-FFF2-40B4-BE49-F238E27FC236}">
                  <a16:creationId xmlns:a16="http://schemas.microsoft.com/office/drawing/2014/main" id="{4A12BEFD-8B68-4094-B1F7-BD563838D571}"/>
                </a:ext>
              </a:extLst>
            </p:cNvPr>
            <p:cNvSpPr/>
            <p:nvPr/>
          </p:nvSpPr>
          <p:spPr>
            <a:xfrm>
              <a:off x="1775008" y="1562803"/>
              <a:ext cx="1934912" cy="4173897"/>
            </a:xfrm>
            <a:custGeom>
              <a:gdLst>
                <a:gd fmla="*/ 444792 w 4503763" name="connsiteX0"/>
                <a:gd fmla="*/ 0 h 9715289" name="connsiteY0"/>
                <a:gd fmla="*/ 4058971 w 4503763" name="connsiteX1"/>
                <a:gd fmla="*/ 0 h 9715289" name="connsiteY1"/>
                <a:gd fmla="*/ 4503763 w 4503763" name="connsiteX2"/>
                <a:gd fmla="*/ 444792 h 9715289" name="connsiteY2"/>
                <a:gd fmla="*/ 4503763 w 4503763" name="connsiteX3"/>
                <a:gd fmla="*/ 9270497 h 9715289" name="connsiteY3"/>
                <a:gd fmla="*/ 4058971 w 4503763" name="connsiteX4"/>
                <a:gd fmla="*/ 9715289 h 9715289" name="connsiteY4"/>
                <a:gd fmla="*/ 444792 w 4503763" name="connsiteX5"/>
                <a:gd fmla="*/ 9715289 h 9715289" name="connsiteY5"/>
                <a:gd fmla="*/ 0 w 4503763" name="connsiteX6"/>
                <a:gd fmla="*/ 9270497 h 9715289" name="connsiteY6"/>
                <a:gd fmla="*/ 0 w 4503763" name="connsiteX7"/>
                <a:gd fmla="*/ 444792 h 9715289" name="connsiteY7"/>
                <a:gd fmla="*/ 444792 w 4503763" name="connsiteX8"/>
                <a:gd fmla="*/ 0 h 9715289"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9715289" w="4503763">
                  <a:moveTo>
                    <a:pt x="444792" y="0"/>
                  </a:moveTo>
                  <a:lnTo>
                    <a:pt x="4058971" y="0"/>
                  </a:lnTo>
                  <a:cubicBezTo>
                    <a:pt x="4304623" y="0"/>
                    <a:pt x="4503763" y="199140"/>
                    <a:pt x="4503763" y="444792"/>
                  </a:cubicBezTo>
                  <a:lnTo>
                    <a:pt x="4503763" y="9270497"/>
                  </a:lnTo>
                  <a:cubicBezTo>
                    <a:pt x="4503763" y="9516149"/>
                    <a:pt x="4304623" y="9715289"/>
                    <a:pt x="4058971" y="9715289"/>
                  </a:cubicBezTo>
                  <a:lnTo>
                    <a:pt x="444792" y="9715289"/>
                  </a:lnTo>
                  <a:cubicBezTo>
                    <a:pt x="199140" y="9715289"/>
                    <a:pt x="0" y="9516149"/>
                    <a:pt x="0" y="9270497"/>
                  </a:cubicBezTo>
                  <a:lnTo>
                    <a:pt x="0" y="444792"/>
                  </a:lnTo>
                  <a:cubicBezTo>
                    <a:pt x="0" y="199140"/>
                    <a:pt x="199140" y="0"/>
                    <a:pt x="444792" y="0"/>
                  </a:cubicBezTo>
                  <a:close/>
                </a:path>
              </a:pathLst>
            </a:custGeom>
            <a:blipFill dpi="0" rotWithShape="1">
              <a:blip r:embed="rId3">
                <a:extLst>
                  <a:ext uri="{28A0092B-C50C-407E-A947-70E740481C1C}">
                    <a14:useLocalDpi val="0"/>
                  </a:ext>
                </a:extLst>
              </a:blip>
              <a:stretch>
                <a:fillRect/>
              </a:stretch>
            </a:blip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tIns="45720" wrap="square">
              <a:normAutofit/>
            </a:bodyPr>
            <a:lstStyle/>
            <a:p>
              <a:pPr algn="ctr"/>
              <a:endParaRPr altLang="en-US" lang="zh-CN">
                <a:solidFill>
                  <a:schemeClr val="lt1"/>
                </a:solidFill>
                <a:latin typeface="+mn-ea"/>
                <a:sym charset="-122" panose="00000500000000000000" pitchFamily="2" typeface="字魂58号-创中黑"/>
              </a:endParaRPr>
            </a:p>
          </p:txBody>
        </p:sp>
        <p:sp>
          <p:nvSpPr>
            <p:cNvPr id="27" name="iṩḷiďe">
              <a:extLst>
                <a:ext uri="{FF2B5EF4-FFF2-40B4-BE49-F238E27FC236}">
                  <a16:creationId xmlns:a16="http://schemas.microsoft.com/office/drawing/2014/main" id="{53AF4B38-6CE8-4F39-B9EE-5953DB02A8DF}"/>
                </a:ext>
              </a:extLst>
            </p:cNvPr>
            <p:cNvSpPr/>
            <p:nvPr/>
          </p:nvSpPr>
          <p:spPr>
            <a:xfrm>
              <a:off x="3804694" y="2479684"/>
              <a:ext cx="35256" cy="487711"/>
            </a:xfrm>
            <a:custGeom>
              <a:cxnLst>
                <a:cxn ang="0">
                  <a:pos x="wd2" y="hd2"/>
                </a:cxn>
                <a:cxn ang="5400000">
                  <a:pos x="wd2" y="hd2"/>
                </a:cxn>
                <a:cxn ang="10800000">
                  <a:pos x="wd2" y="hd2"/>
                </a:cxn>
                <a:cxn ang="16200000">
                  <a:pos x="wd2" y="hd2"/>
                </a:cxn>
              </a:cxnLst>
              <a:rect b="b" l="0" r="r" t="0"/>
              <a:pathLst>
                <a:path extrusionOk="0" h="21596" w="21572">
                  <a:moveTo>
                    <a:pt x="0" y="0"/>
                  </a:moveTo>
                  <a:lnTo>
                    <a:pt x="0" y="21596"/>
                  </a:lnTo>
                  <a:lnTo>
                    <a:pt x="9420" y="21596"/>
                  </a:lnTo>
                  <a:cubicBezTo>
                    <a:pt x="12945" y="21596"/>
                    <a:pt x="14707" y="21598"/>
                    <a:pt x="16579" y="21555"/>
                  </a:cubicBezTo>
                  <a:cubicBezTo>
                    <a:pt x="18628" y="21501"/>
                    <a:pt x="20261" y="21383"/>
                    <a:pt x="21007" y="21235"/>
                  </a:cubicBezTo>
                  <a:cubicBezTo>
                    <a:pt x="21600" y="21099"/>
                    <a:pt x="21572" y="20968"/>
                    <a:pt x="21572" y="20717"/>
                  </a:cubicBezTo>
                  <a:lnTo>
                    <a:pt x="21572" y="879"/>
                  </a:lnTo>
                  <a:cubicBezTo>
                    <a:pt x="21572" y="624"/>
                    <a:pt x="21600" y="497"/>
                    <a:pt x="21007" y="361"/>
                  </a:cubicBezTo>
                  <a:cubicBezTo>
                    <a:pt x="20261" y="213"/>
                    <a:pt x="18628" y="95"/>
                    <a:pt x="16579" y="41"/>
                  </a:cubicBezTo>
                  <a:cubicBezTo>
                    <a:pt x="14707" y="-2"/>
                    <a:pt x="12986" y="0"/>
                    <a:pt x="9514" y="0"/>
                  </a:cubicBezTo>
                  <a:lnTo>
                    <a:pt x="0" y="0"/>
                  </a:lnTo>
                  <a:close/>
                </a:path>
              </a:pathLst>
            </a:custGeom>
            <a:solidFill>
              <a:schemeClr val="bg1">
                <a:lumMod val="75000"/>
              </a:schemeClr>
            </a:solidFill>
            <a:ln cap="flat" w="12700">
              <a:noFill/>
              <a:miter lim="400000"/>
            </a:ln>
            <a:effectLst/>
          </p:spPr>
          <p:txBody>
            <a:bodyPr anchor="ctr" bIns="38100" lIns="38100" numCol="1" rIns="38100" tIns="38100" wrap="square">
              <a:noAutofit/>
            </a:bodyPr>
            <a:lstStyle/>
            <a:p>
              <a:endParaRPr sz="3200">
                <a:solidFill>
                  <a:schemeClr val="accent1">
                    <a:hueOff val="-12342858"/>
                    <a:satOff val="-30434"/>
                    <a:lumOff val="4509"/>
                  </a:schemeClr>
                </a:solidFill>
                <a:latin typeface="+mn-ea"/>
                <a:sym charset="-122" panose="00000500000000000000" pitchFamily="2" typeface="字魂58号-创中黑"/>
              </a:endParaRPr>
            </a:p>
          </p:txBody>
        </p:sp>
        <p:sp>
          <p:nvSpPr>
            <p:cNvPr id="28" name="îṡľîdé">
              <a:extLst>
                <a:ext uri="{FF2B5EF4-FFF2-40B4-BE49-F238E27FC236}">
                  <a16:creationId xmlns:a16="http://schemas.microsoft.com/office/drawing/2014/main" id="{A65DECD7-5DF4-4DDA-9C42-F88AD6132EDB}"/>
                </a:ext>
              </a:extLst>
            </p:cNvPr>
            <p:cNvSpPr/>
            <p:nvPr/>
          </p:nvSpPr>
          <p:spPr>
            <a:xfrm>
              <a:off x="1642023" y="2054325"/>
              <a:ext cx="34484" cy="1021913"/>
            </a:xfrm>
            <a:custGeom>
              <a:cxnLst>
                <a:cxn ang="0">
                  <a:pos x="wd2" y="hd2"/>
                </a:cxn>
                <a:cxn ang="5400000">
                  <a:pos x="wd2" y="hd2"/>
                </a:cxn>
                <a:cxn ang="10800000">
                  <a:pos x="wd2" y="hd2"/>
                </a:cxn>
                <a:cxn ang="16200000">
                  <a:pos x="wd2" y="hd2"/>
                </a:cxn>
              </a:cxnLst>
              <a:rect b="b" l="0" r="r" t="0"/>
              <a:pathLst>
                <a:path extrusionOk="0" h="21600" w="21571">
                  <a:moveTo>
                    <a:pt x="12326" y="0"/>
                  </a:moveTo>
                  <a:cubicBezTo>
                    <a:pt x="8816" y="0"/>
                    <a:pt x="6993" y="3"/>
                    <a:pt x="5104" y="23"/>
                  </a:cubicBezTo>
                  <a:cubicBezTo>
                    <a:pt x="3009" y="49"/>
                    <a:pt x="1340" y="102"/>
                    <a:pt x="577" y="172"/>
                  </a:cubicBezTo>
                  <a:cubicBezTo>
                    <a:pt x="-29" y="237"/>
                    <a:pt x="0" y="300"/>
                    <a:pt x="0" y="420"/>
                  </a:cubicBezTo>
                  <a:lnTo>
                    <a:pt x="0" y="3023"/>
                  </a:lnTo>
                  <a:cubicBezTo>
                    <a:pt x="0" y="3145"/>
                    <a:pt x="-29" y="3206"/>
                    <a:pt x="577" y="3270"/>
                  </a:cubicBezTo>
                  <a:cubicBezTo>
                    <a:pt x="1340" y="3341"/>
                    <a:pt x="3009" y="3394"/>
                    <a:pt x="5104" y="3420"/>
                  </a:cubicBezTo>
                  <a:cubicBezTo>
                    <a:pt x="7018" y="3440"/>
                    <a:pt x="8778" y="3443"/>
                    <a:pt x="12326" y="3443"/>
                  </a:cubicBezTo>
                  <a:lnTo>
                    <a:pt x="21571" y="3443"/>
                  </a:lnTo>
                  <a:lnTo>
                    <a:pt x="21571" y="0"/>
                  </a:lnTo>
                  <a:lnTo>
                    <a:pt x="12326" y="0"/>
                  </a:lnTo>
                  <a:close/>
                  <a:moveTo>
                    <a:pt x="12326" y="6632"/>
                  </a:moveTo>
                  <a:cubicBezTo>
                    <a:pt x="8816" y="6632"/>
                    <a:pt x="6993" y="6631"/>
                    <a:pt x="5104" y="6651"/>
                  </a:cubicBezTo>
                  <a:cubicBezTo>
                    <a:pt x="3009" y="6677"/>
                    <a:pt x="1340" y="6733"/>
                    <a:pt x="577" y="6804"/>
                  </a:cubicBezTo>
                  <a:cubicBezTo>
                    <a:pt x="-29" y="6869"/>
                    <a:pt x="0" y="6928"/>
                    <a:pt x="0" y="7048"/>
                  </a:cubicBezTo>
                  <a:lnTo>
                    <a:pt x="0" y="12814"/>
                  </a:lnTo>
                  <a:cubicBezTo>
                    <a:pt x="0" y="12936"/>
                    <a:pt x="-29" y="12997"/>
                    <a:pt x="577" y="13062"/>
                  </a:cubicBezTo>
                  <a:cubicBezTo>
                    <a:pt x="1340" y="13132"/>
                    <a:pt x="3009" y="13189"/>
                    <a:pt x="5104" y="13214"/>
                  </a:cubicBezTo>
                  <a:cubicBezTo>
                    <a:pt x="7018" y="13235"/>
                    <a:pt x="8778" y="13234"/>
                    <a:pt x="12326" y="13234"/>
                  </a:cubicBezTo>
                  <a:lnTo>
                    <a:pt x="21571" y="13234"/>
                  </a:lnTo>
                  <a:lnTo>
                    <a:pt x="21571" y="6632"/>
                  </a:lnTo>
                  <a:lnTo>
                    <a:pt x="12326" y="6632"/>
                  </a:lnTo>
                  <a:close/>
                  <a:moveTo>
                    <a:pt x="12326" y="14994"/>
                  </a:moveTo>
                  <a:cubicBezTo>
                    <a:pt x="8816" y="14994"/>
                    <a:pt x="6993" y="14997"/>
                    <a:pt x="5104" y="15017"/>
                  </a:cubicBezTo>
                  <a:cubicBezTo>
                    <a:pt x="3009" y="15043"/>
                    <a:pt x="1340" y="15096"/>
                    <a:pt x="577" y="15167"/>
                  </a:cubicBezTo>
                  <a:cubicBezTo>
                    <a:pt x="-29" y="15232"/>
                    <a:pt x="0" y="15294"/>
                    <a:pt x="0" y="15414"/>
                  </a:cubicBezTo>
                  <a:lnTo>
                    <a:pt x="0" y="21180"/>
                  </a:lnTo>
                  <a:cubicBezTo>
                    <a:pt x="0" y="21302"/>
                    <a:pt x="-29" y="21363"/>
                    <a:pt x="577" y="21428"/>
                  </a:cubicBezTo>
                  <a:cubicBezTo>
                    <a:pt x="1340" y="21498"/>
                    <a:pt x="3009" y="21551"/>
                    <a:pt x="5104" y="21577"/>
                  </a:cubicBezTo>
                  <a:cubicBezTo>
                    <a:pt x="7018" y="21598"/>
                    <a:pt x="8778" y="21600"/>
                    <a:pt x="12326" y="21600"/>
                  </a:cubicBezTo>
                  <a:lnTo>
                    <a:pt x="21571" y="21600"/>
                  </a:lnTo>
                  <a:lnTo>
                    <a:pt x="21571" y="14994"/>
                  </a:lnTo>
                  <a:lnTo>
                    <a:pt x="12326" y="14994"/>
                  </a:lnTo>
                  <a:close/>
                </a:path>
              </a:pathLst>
            </a:custGeom>
            <a:solidFill>
              <a:schemeClr val="bg1">
                <a:lumMod val="75000"/>
              </a:schemeClr>
            </a:solidFill>
            <a:ln cap="flat" w="12700">
              <a:noFill/>
              <a:miter lim="400000"/>
            </a:ln>
            <a:effectLst/>
          </p:spPr>
          <p:txBody>
            <a:bodyPr anchor="ctr" bIns="38100" lIns="38100" numCol="1" rIns="38100" tIns="38100" wrap="square">
              <a:noAutofit/>
            </a:bodyPr>
            <a:lstStyle/>
            <a:p>
              <a:pPr>
                <a:defRPr sz="3200">
                  <a:solidFill>
                    <a:schemeClr val="accent1">
                      <a:hueOff val="-12342858"/>
                      <a:satOff val="-30434"/>
                      <a:lumOff val="4509"/>
                    </a:schemeClr>
                  </a:solidFill>
                </a:defRPr>
              </a:pPr>
              <a:endParaRPr>
                <a:latin typeface="+mn-ea"/>
                <a:sym charset="-122" panose="00000500000000000000" pitchFamily="2" typeface="字魂58号-创中黑"/>
              </a:endParaRPr>
            </a:p>
          </p:txBody>
        </p:sp>
        <p:sp>
          <p:nvSpPr>
            <p:cNvPr id="29" name="îSliďé">
              <a:extLst>
                <a:ext uri="{FF2B5EF4-FFF2-40B4-BE49-F238E27FC236}">
                  <a16:creationId xmlns:a16="http://schemas.microsoft.com/office/drawing/2014/main" id="{92FFF5E1-E4EF-4CA0-8CF5-6E50295B171C}"/>
                </a:ext>
              </a:extLst>
            </p:cNvPr>
            <p:cNvSpPr/>
            <p:nvPr/>
          </p:nvSpPr>
          <p:spPr>
            <a:xfrm>
              <a:off x="1659893" y="1454679"/>
              <a:ext cx="2161441" cy="4380306"/>
            </a:xfrm>
            <a:custGeom>
              <a:cxnLst>
                <a:cxn ang="0">
                  <a:pos x="wd2" y="hd2"/>
                </a:cxn>
                <a:cxn ang="5400000">
                  <a:pos x="wd2" y="hd2"/>
                </a:cxn>
                <a:cxn ang="10800000">
                  <a:pos x="wd2" y="hd2"/>
                </a:cxn>
                <a:cxn ang="16200000">
                  <a:pos x="wd2" y="hd2"/>
                </a:cxn>
              </a:cxnLst>
              <a:rect b="b" l="0" r="r" t="0"/>
              <a:pathLst>
                <a:path extrusionOk="0" h="21600" w="21600">
                  <a:moveTo>
                    <a:pt x="4862" y="0"/>
                  </a:moveTo>
                  <a:cubicBezTo>
                    <a:pt x="3463" y="0"/>
                    <a:pt x="2756" y="1"/>
                    <a:pt x="2009" y="118"/>
                  </a:cubicBezTo>
                  <a:cubicBezTo>
                    <a:pt x="1186" y="265"/>
                    <a:pt x="538" y="585"/>
                    <a:pt x="238" y="991"/>
                  </a:cubicBezTo>
                  <a:cubicBezTo>
                    <a:pt x="0" y="1362"/>
                    <a:pt x="0" y="1711"/>
                    <a:pt x="0" y="2399"/>
                  </a:cubicBezTo>
                  <a:lnTo>
                    <a:pt x="0" y="19190"/>
                  </a:lnTo>
                  <a:cubicBezTo>
                    <a:pt x="0" y="19888"/>
                    <a:pt x="0" y="20238"/>
                    <a:pt x="238" y="20609"/>
                  </a:cubicBezTo>
                  <a:cubicBezTo>
                    <a:pt x="538" y="21015"/>
                    <a:pt x="1186" y="21335"/>
                    <a:pt x="2009" y="21482"/>
                  </a:cubicBezTo>
                  <a:cubicBezTo>
                    <a:pt x="2761" y="21600"/>
                    <a:pt x="3468" y="21600"/>
                    <a:pt x="4862" y="21600"/>
                  </a:cubicBezTo>
                  <a:lnTo>
                    <a:pt x="16717" y="21600"/>
                  </a:lnTo>
                  <a:cubicBezTo>
                    <a:pt x="18133" y="21600"/>
                    <a:pt x="18840" y="21600"/>
                    <a:pt x="19592" y="21482"/>
                  </a:cubicBezTo>
                  <a:cubicBezTo>
                    <a:pt x="20415" y="21335"/>
                    <a:pt x="21062" y="21015"/>
                    <a:pt x="21362" y="20609"/>
                  </a:cubicBezTo>
                  <a:cubicBezTo>
                    <a:pt x="21600" y="20238"/>
                    <a:pt x="21600" y="19888"/>
                    <a:pt x="21600" y="19200"/>
                  </a:cubicBezTo>
                  <a:lnTo>
                    <a:pt x="21600" y="2410"/>
                  </a:lnTo>
                  <a:cubicBezTo>
                    <a:pt x="21600" y="1711"/>
                    <a:pt x="21600" y="1362"/>
                    <a:pt x="21362" y="991"/>
                  </a:cubicBezTo>
                  <a:cubicBezTo>
                    <a:pt x="21062" y="585"/>
                    <a:pt x="20415" y="265"/>
                    <a:pt x="19592" y="118"/>
                  </a:cubicBezTo>
                  <a:cubicBezTo>
                    <a:pt x="18840" y="0"/>
                    <a:pt x="18132" y="0"/>
                    <a:pt x="16738" y="0"/>
                  </a:cubicBezTo>
                  <a:lnTo>
                    <a:pt x="4862" y="0"/>
                  </a:lnTo>
                  <a:close/>
                  <a:moveTo>
                    <a:pt x="4609" y="377"/>
                  </a:moveTo>
                  <a:lnTo>
                    <a:pt x="16991" y="377"/>
                  </a:lnTo>
                  <a:cubicBezTo>
                    <a:pt x="18073" y="377"/>
                    <a:pt x="18624" y="376"/>
                    <a:pt x="19208" y="468"/>
                  </a:cubicBezTo>
                  <a:cubicBezTo>
                    <a:pt x="19847" y="582"/>
                    <a:pt x="20351" y="831"/>
                    <a:pt x="20583" y="1146"/>
                  </a:cubicBezTo>
                  <a:cubicBezTo>
                    <a:pt x="20768" y="1434"/>
                    <a:pt x="20768" y="1706"/>
                    <a:pt x="20768" y="2249"/>
                  </a:cubicBezTo>
                  <a:lnTo>
                    <a:pt x="20768" y="19359"/>
                  </a:lnTo>
                  <a:cubicBezTo>
                    <a:pt x="20768" y="19893"/>
                    <a:pt x="20768" y="20165"/>
                    <a:pt x="20583" y="20453"/>
                  </a:cubicBezTo>
                  <a:cubicBezTo>
                    <a:pt x="20351" y="20768"/>
                    <a:pt x="19847" y="21017"/>
                    <a:pt x="19208" y="21132"/>
                  </a:cubicBezTo>
                  <a:cubicBezTo>
                    <a:pt x="18624" y="21223"/>
                    <a:pt x="18073" y="21223"/>
                    <a:pt x="16974" y="21223"/>
                  </a:cubicBezTo>
                  <a:lnTo>
                    <a:pt x="4609" y="21223"/>
                  </a:lnTo>
                  <a:cubicBezTo>
                    <a:pt x="3527" y="21223"/>
                    <a:pt x="2976" y="21223"/>
                    <a:pt x="2392" y="21132"/>
                  </a:cubicBezTo>
                  <a:cubicBezTo>
                    <a:pt x="1753" y="21017"/>
                    <a:pt x="1251" y="20768"/>
                    <a:pt x="1018" y="20453"/>
                  </a:cubicBezTo>
                  <a:cubicBezTo>
                    <a:pt x="833" y="20165"/>
                    <a:pt x="832" y="19893"/>
                    <a:pt x="832" y="19351"/>
                  </a:cubicBezTo>
                  <a:lnTo>
                    <a:pt x="832" y="2240"/>
                  </a:lnTo>
                  <a:cubicBezTo>
                    <a:pt x="832" y="1706"/>
                    <a:pt x="833" y="1434"/>
                    <a:pt x="1018" y="1146"/>
                  </a:cubicBezTo>
                  <a:cubicBezTo>
                    <a:pt x="1251" y="831"/>
                    <a:pt x="1753" y="582"/>
                    <a:pt x="2392" y="468"/>
                  </a:cubicBezTo>
                  <a:cubicBezTo>
                    <a:pt x="2973" y="377"/>
                    <a:pt x="3522" y="377"/>
                    <a:pt x="4609" y="377"/>
                  </a:cubicBezTo>
                  <a:close/>
                </a:path>
              </a:pathLst>
            </a:custGeom>
            <a:solidFill>
              <a:schemeClr val="tx1">
                <a:lumMod val="75000"/>
                <a:lumOff val="25000"/>
              </a:schemeClr>
            </a:solidFill>
            <a:ln cap="flat" w="12700">
              <a:noFill/>
              <a:miter lim="400000"/>
            </a:ln>
            <a:effectLst/>
          </p:spPr>
          <p:txBody>
            <a:bodyPr anchor="ctr" bIns="38100" lIns="38100" numCol="1" rIns="38100" tIns="38100" wrap="square">
              <a:noAutofit/>
            </a:bodyPr>
            <a:lstStyle/>
            <a:p>
              <a:pPr>
                <a:defRPr sz="3200">
                  <a:solidFill>
                    <a:schemeClr val="accent1">
                      <a:hueOff val="-12342858"/>
                      <a:satOff val="-30434"/>
                      <a:lumOff val="4509"/>
                    </a:schemeClr>
                  </a:solidFill>
                </a:defRPr>
              </a:pPr>
              <a:endParaRPr>
                <a:latin typeface="+mn-ea"/>
                <a:sym charset="-122" panose="00000500000000000000" pitchFamily="2" typeface="字魂58号-创中黑"/>
              </a:endParaRPr>
            </a:p>
          </p:txBody>
        </p:sp>
        <p:sp>
          <p:nvSpPr>
            <p:cNvPr id="30" name="iSḻïdè">
              <a:extLst>
                <a:ext uri="{FF2B5EF4-FFF2-40B4-BE49-F238E27FC236}">
                  <a16:creationId xmlns:a16="http://schemas.microsoft.com/office/drawing/2014/main" id="{84825716-7256-4A21-B2F4-2560D0BC6EB4}"/>
                </a:ext>
              </a:extLst>
            </p:cNvPr>
            <p:cNvSpPr/>
            <p:nvPr/>
          </p:nvSpPr>
          <p:spPr>
            <a:xfrm>
              <a:off x="1692696" y="1487619"/>
              <a:ext cx="2095956" cy="4314263"/>
            </a:xfrm>
            <a:custGeom>
              <a:cxnLst>
                <a:cxn ang="0">
                  <a:pos x="wd2" y="hd2"/>
                </a:cxn>
                <a:cxn ang="5400000">
                  <a:pos x="wd2" y="hd2"/>
                </a:cxn>
                <a:cxn ang="10800000">
                  <a:pos x="wd2" y="hd2"/>
                </a:cxn>
                <a:cxn ang="16200000">
                  <a:pos x="wd2" y="hd2"/>
                </a:cxn>
              </a:cxnLst>
              <a:rect b="b" l="0" r="r" t="0"/>
              <a:pathLst>
                <a:path extrusionOk="0" h="21600" w="21600">
                  <a:moveTo>
                    <a:pt x="4478" y="0"/>
                  </a:moveTo>
                  <a:cubicBezTo>
                    <a:pt x="3189" y="0"/>
                    <a:pt x="2539" y="1"/>
                    <a:pt x="1850" y="107"/>
                  </a:cubicBezTo>
                  <a:cubicBezTo>
                    <a:pt x="1093" y="241"/>
                    <a:pt x="495" y="531"/>
                    <a:pt x="219" y="899"/>
                  </a:cubicBezTo>
                  <a:cubicBezTo>
                    <a:pt x="0" y="1235"/>
                    <a:pt x="0" y="1552"/>
                    <a:pt x="0" y="2175"/>
                  </a:cubicBezTo>
                  <a:lnTo>
                    <a:pt x="0" y="19415"/>
                  </a:lnTo>
                  <a:cubicBezTo>
                    <a:pt x="0" y="20049"/>
                    <a:pt x="0" y="20365"/>
                    <a:pt x="219" y="20701"/>
                  </a:cubicBezTo>
                  <a:cubicBezTo>
                    <a:pt x="495" y="21069"/>
                    <a:pt x="1093" y="21359"/>
                    <a:pt x="1850" y="21493"/>
                  </a:cubicBezTo>
                  <a:cubicBezTo>
                    <a:pt x="2543" y="21600"/>
                    <a:pt x="3194" y="21600"/>
                    <a:pt x="4478" y="21600"/>
                  </a:cubicBezTo>
                  <a:lnTo>
                    <a:pt x="17103" y="21600"/>
                  </a:lnTo>
                  <a:cubicBezTo>
                    <a:pt x="18407" y="21600"/>
                    <a:pt x="19057" y="21600"/>
                    <a:pt x="19750" y="21493"/>
                  </a:cubicBezTo>
                  <a:cubicBezTo>
                    <a:pt x="20507" y="21359"/>
                    <a:pt x="21105" y="21069"/>
                    <a:pt x="21381" y="20701"/>
                  </a:cubicBezTo>
                  <a:cubicBezTo>
                    <a:pt x="21600" y="20365"/>
                    <a:pt x="21600" y="20048"/>
                    <a:pt x="21600" y="19425"/>
                  </a:cubicBezTo>
                  <a:lnTo>
                    <a:pt x="21600" y="2185"/>
                  </a:lnTo>
                  <a:cubicBezTo>
                    <a:pt x="21600" y="1551"/>
                    <a:pt x="21600" y="1235"/>
                    <a:pt x="21381" y="899"/>
                  </a:cubicBezTo>
                  <a:cubicBezTo>
                    <a:pt x="21105" y="531"/>
                    <a:pt x="20507" y="241"/>
                    <a:pt x="19750" y="107"/>
                  </a:cubicBezTo>
                  <a:cubicBezTo>
                    <a:pt x="19057" y="0"/>
                    <a:pt x="18406" y="0"/>
                    <a:pt x="17122" y="0"/>
                  </a:cubicBezTo>
                  <a:lnTo>
                    <a:pt x="4478" y="0"/>
                  </a:lnTo>
                  <a:close/>
                  <a:moveTo>
                    <a:pt x="4068" y="499"/>
                  </a:moveTo>
                  <a:lnTo>
                    <a:pt x="5025" y="499"/>
                  </a:lnTo>
                  <a:cubicBezTo>
                    <a:pt x="5096" y="503"/>
                    <a:pt x="5163" y="515"/>
                    <a:pt x="5212" y="541"/>
                  </a:cubicBezTo>
                  <a:cubicBezTo>
                    <a:pt x="5257" y="565"/>
                    <a:pt x="5280" y="596"/>
                    <a:pt x="5285" y="628"/>
                  </a:cubicBezTo>
                  <a:cubicBezTo>
                    <a:pt x="5292" y="675"/>
                    <a:pt x="5300" y="719"/>
                    <a:pt x="5312" y="761"/>
                  </a:cubicBezTo>
                  <a:cubicBezTo>
                    <a:pt x="5325" y="807"/>
                    <a:pt x="5343" y="851"/>
                    <a:pt x="5369" y="893"/>
                  </a:cubicBezTo>
                  <a:cubicBezTo>
                    <a:pt x="5426" y="969"/>
                    <a:pt x="5516" y="1037"/>
                    <a:pt x="5631" y="1092"/>
                  </a:cubicBezTo>
                  <a:cubicBezTo>
                    <a:pt x="5746" y="1148"/>
                    <a:pt x="5886" y="1192"/>
                    <a:pt x="6042" y="1220"/>
                  </a:cubicBezTo>
                  <a:cubicBezTo>
                    <a:pt x="6185" y="1242"/>
                    <a:pt x="6324" y="1253"/>
                    <a:pt x="6494" y="1258"/>
                  </a:cubicBezTo>
                  <a:cubicBezTo>
                    <a:pt x="6664" y="1264"/>
                    <a:pt x="6866" y="1263"/>
                    <a:pt x="7135" y="1263"/>
                  </a:cubicBezTo>
                  <a:lnTo>
                    <a:pt x="14440" y="1263"/>
                  </a:lnTo>
                  <a:cubicBezTo>
                    <a:pt x="14708" y="1263"/>
                    <a:pt x="14910" y="1264"/>
                    <a:pt x="15080" y="1258"/>
                  </a:cubicBezTo>
                  <a:cubicBezTo>
                    <a:pt x="15251" y="1253"/>
                    <a:pt x="15390" y="1242"/>
                    <a:pt x="15533" y="1220"/>
                  </a:cubicBezTo>
                  <a:cubicBezTo>
                    <a:pt x="15689" y="1192"/>
                    <a:pt x="15829" y="1148"/>
                    <a:pt x="15944" y="1092"/>
                  </a:cubicBezTo>
                  <a:cubicBezTo>
                    <a:pt x="16058" y="1037"/>
                    <a:pt x="16148" y="969"/>
                    <a:pt x="16205" y="893"/>
                  </a:cubicBezTo>
                  <a:cubicBezTo>
                    <a:pt x="16232" y="851"/>
                    <a:pt x="16249" y="807"/>
                    <a:pt x="16262" y="761"/>
                  </a:cubicBezTo>
                  <a:cubicBezTo>
                    <a:pt x="16274" y="719"/>
                    <a:pt x="16282" y="675"/>
                    <a:pt x="16289" y="628"/>
                  </a:cubicBezTo>
                  <a:cubicBezTo>
                    <a:pt x="16294" y="596"/>
                    <a:pt x="16318" y="565"/>
                    <a:pt x="16362" y="541"/>
                  </a:cubicBezTo>
                  <a:cubicBezTo>
                    <a:pt x="16412" y="515"/>
                    <a:pt x="16480" y="503"/>
                    <a:pt x="16551" y="499"/>
                  </a:cubicBezTo>
                  <a:lnTo>
                    <a:pt x="17532" y="499"/>
                  </a:lnTo>
                  <a:cubicBezTo>
                    <a:pt x="18404" y="499"/>
                    <a:pt x="18846" y="499"/>
                    <a:pt x="19317" y="571"/>
                  </a:cubicBezTo>
                  <a:cubicBezTo>
                    <a:pt x="19831" y="662"/>
                    <a:pt x="20237" y="859"/>
                    <a:pt x="20424" y="1109"/>
                  </a:cubicBezTo>
                  <a:cubicBezTo>
                    <a:pt x="20573" y="1338"/>
                    <a:pt x="20573" y="1553"/>
                    <a:pt x="20573" y="1983"/>
                  </a:cubicBezTo>
                  <a:lnTo>
                    <a:pt x="20573" y="19623"/>
                  </a:lnTo>
                  <a:cubicBezTo>
                    <a:pt x="20573" y="20046"/>
                    <a:pt x="20573" y="20262"/>
                    <a:pt x="20424" y="20491"/>
                  </a:cubicBezTo>
                  <a:cubicBezTo>
                    <a:pt x="20237" y="20741"/>
                    <a:pt x="19831" y="20938"/>
                    <a:pt x="19317" y="21029"/>
                  </a:cubicBezTo>
                  <a:cubicBezTo>
                    <a:pt x="18846" y="21101"/>
                    <a:pt x="18403" y="21101"/>
                    <a:pt x="17517" y="21101"/>
                  </a:cubicBezTo>
                  <a:lnTo>
                    <a:pt x="4068" y="21101"/>
                  </a:lnTo>
                  <a:cubicBezTo>
                    <a:pt x="3196" y="21101"/>
                    <a:pt x="2754" y="21101"/>
                    <a:pt x="2283" y="21029"/>
                  </a:cubicBezTo>
                  <a:cubicBezTo>
                    <a:pt x="1769" y="20938"/>
                    <a:pt x="1363" y="20741"/>
                    <a:pt x="1176" y="20491"/>
                  </a:cubicBezTo>
                  <a:cubicBezTo>
                    <a:pt x="1027" y="20262"/>
                    <a:pt x="1027" y="20047"/>
                    <a:pt x="1027" y="19617"/>
                  </a:cubicBezTo>
                  <a:lnTo>
                    <a:pt x="1027" y="1977"/>
                  </a:lnTo>
                  <a:cubicBezTo>
                    <a:pt x="1027" y="1554"/>
                    <a:pt x="1027" y="1338"/>
                    <a:pt x="1176" y="1109"/>
                  </a:cubicBezTo>
                  <a:cubicBezTo>
                    <a:pt x="1363" y="859"/>
                    <a:pt x="1769" y="662"/>
                    <a:pt x="2283" y="571"/>
                  </a:cubicBezTo>
                  <a:cubicBezTo>
                    <a:pt x="2751" y="499"/>
                    <a:pt x="3195" y="499"/>
                    <a:pt x="4068" y="499"/>
                  </a:cubicBezTo>
                  <a:close/>
                </a:path>
              </a:pathLst>
            </a:custGeom>
            <a:solidFill>
              <a:schemeClr val="tx1">
                <a:lumMod val="85000"/>
                <a:lumOff val="15000"/>
              </a:schemeClr>
            </a:solidFill>
            <a:ln cap="flat" w="12700">
              <a:noFill/>
              <a:miter lim="400000"/>
            </a:ln>
            <a:effectLst/>
          </p:spPr>
          <p:txBody>
            <a:bodyPr anchor="ctr" bIns="38100" lIns="38100" numCol="1" rIns="38100" tIns="38100" wrap="square">
              <a:noAutofit/>
            </a:bodyPr>
            <a:lstStyle/>
            <a:p>
              <a:pPr>
                <a:defRPr sz="3200">
                  <a:solidFill>
                    <a:schemeClr val="accent1">
                      <a:hueOff val="-12342858"/>
                      <a:satOff val="-30434"/>
                      <a:lumOff val="4509"/>
                    </a:schemeClr>
                  </a:solidFill>
                </a:defRPr>
              </a:pPr>
              <a:endParaRPr>
                <a:latin typeface="+mn-ea"/>
                <a:sym charset="-122" panose="00000500000000000000" pitchFamily="2" typeface="字魂58号-创中黑"/>
              </a:endParaRPr>
            </a:p>
          </p:txBody>
        </p:sp>
        <p:sp>
          <p:nvSpPr>
            <p:cNvPr id="31" name="îšḻîḋé">
              <a:extLst>
                <a:ext uri="{FF2B5EF4-FFF2-40B4-BE49-F238E27FC236}">
                  <a16:creationId xmlns:a16="http://schemas.microsoft.com/office/drawing/2014/main" id="{04A18F6F-212F-4626-A041-15915278348E}"/>
                </a:ext>
              </a:extLst>
            </p:cNvPr>
            <p:cNvSpPr/>
            <p:nvPr/>
          </p:nvSpPr>
          <p:spPr>
            <a:xfrm>
              <a:off x="2936321" y="1595397"/>
              <a:ext cx="61786" cy="61786"/>
            </a:xfrm>
            <a:prstGeom prst="ellipse">
              <a:avLst/>
            </a:prstGeom>
            <a:solidFill>
              <a:schemeClr val="bg1">
                <a:lumMod val="65000"/>
              </a:schemeClr>
            </a:solidFill>
            <a:ln cap="flat" w="12700">
              <a:noFill/>
              <a:miter lim="400000"/>
            </a:ln>
            <a:effectLst/>
          </p:spPr>
          <p:txBody>
            <a:bodyPr anchor="ctr" bIns="38100" lIns="38100" numCol="1" rIns="38100" tIns="38100" wrap="square">
              <a:noAutofit/>
            </a:bodyPr>
            <a:lstStyle/>
            <a:p>
              <a:pPr>
                <a:defRPr sz="3200">
                  <a:solidFill>
                    <a:schemeClr val="accent1">
                      <a:hueOff val="-12342858"/>
                      <a:satOff val="-30434"/>
                      <a:lumOff val="4509"/>
                    </a:schemeClr>
                  </a:solidFill>
                </a:defRPr>
              </a:pPr>
              <a:endParaRPr>
                <a:latin typeface="+mn-ea"/>
                <a:sym charset="-122" panose="00000500000000000000" pitchFamily="2" typeface="字魂58号-创中黑"/>
              </a:endParaRPr>
            </a:p>
          </p:txBody>
        </p:sp>
        <p:sp>
          <p:nvSpPr>
            <p:cNvPr id="32" name="îšļïḓê">
              <a:extLst>
                <a:ext uri="{FF2B5EF4-FFF2-40B4-BE49-F238E27FC236}">
                  <a16:creationId xmlns:a16="http://schemas.microsoft.com/office/drawing/2014/main" id="{C9CA1747-9397-4400-A754-A1581FE49813}"/>
                </a:ext>
              </a:extLst>
            </p:cNvPr>
            <p:cNvSpPr/>
            <p:nvPr/>
          </p:nvSpPr>
          <p:spPr>
            <a:xfrm>
              <a:off x="2606818" y="1607704"/>
              <a:ext cx="264023" cy="37257"/>
            </a:xfrm>
            <a:custGeom>
              <a:cxnLst>
                <a:cxn ang="0">
                  <a:pos x="wd2" y="hd2"/>
                </a:cxn>
                <a:cxn ang="5400000">
                  <a:pos x="wd2" y="hd2"/>
                </a:cxn>
                <a:cxn ang="10800000">
                  <a:pos x="wd2" y="hd2"/>
                </a:cxn>
                <a:cxn ang="16200000">
                  <a:pos x="wd2" y="hd2"/>
                </a:cxn>
              </a:cxnLst>
              <a:rect b="b" l="0" r="r" t="0"/>
              <a:pathLst>
                <a:path extrusionOk="0" h="21600" w="21600">
                  <a:moveTo>
                    <a:pt x="1524" y="0"/>
                  </a:moveTo>
                  <a:cubicBezTo>
                    <a:pt x="1103" y="0"/>
                    <a:pt x="729" y="1260"/>
                    <a:pt x="453" y="3213"/>
                  </a:cubicBezTo>
                  <a:cubicBezTo>
                    <a:pt x="178" y="5166"/>
                    <a:pt x="0" y="7820"/>
                    <a:pt x="0" y="10800"/>
                  </a:cubicBezTo>
                  <a:cubicBezTo>
                    <a:pt x="0" y="16761"/>
                    <a:pt x="683" y="21600"/>
                    <a:pt x="1524" y="21600"/>
                  </a:cubicBezTo>
                  <a:cubicBezTo>
                    <a:pt x="1961" y="21600"/>
                    <a:pt x="2397" y="21600"/>
                    <a:pt x="2834" y="21600"/>
                  </a:cubicBezTo>
                  <a:cubicBezTo>
                    <a:pt x="5336" y="21600"/>
                    <a:pt x="7838" y="21600"/>
                    <a:pt x="10340" y="21600"/>
                  </a:cubicBezTo>
                  <a:cubicBezTo>
                    <a:pt x="10533" y="21600"/>
                    <a:pt x="10727" y="21600"/>
                    <a:pt x="10920" y="21600"/>
                  </a:cubicBezTo>
                  <a:lnTo>
                    <a:pt x="20076" y="21600"/>
                  </a:lnTo>
                  <a:cubicBezTo>
                    <a:pt x="20497" y="21600"/>
                    <a:pt x="20871" y="20340"/>
                    <a:pt x="21147" y="18387"/>
                  </a:cubicBezTo>
                  <a:cubicBezTo>
                    <a:pt x="21422" y="16434"/>
                    <a:pt x="21600" y="13780"/>
                    <a:pt x="21600" y="10800"/>
                  </a:cubicBezTo>
                  <a:cubicBezTo>
                    <a:pt x="21600" y="4839"/>
                    <a:pt x="20917" y="0"/>
                    <a:pt x="20076" y="0"/>
                  </a:cubicBezTo>
                  <a:cubicBezTo>
                    <a:pt x="19639" y="0"/>
                    <a:pt x="19203" y="0"/>
                    <a:pt x="18766" y="0"/>
                  </a:cubicBezTo>
                  <a:cubicBezTo>
                    <a:pt x="16264" y="0"/>
                    <a:pt x="13762" y="0"/>
                    <a:pt x="11260" y="0"/>
                  </a:cubicBezTo>
                  <a:lnTo>
                    <a:pt x="1524" y="0"/>
                  </a:lnTo>
                  <a:close/>
                </a:path>
              </a:pathLst>
            </a:custGeom>
            <a:solidFill>
              <a:schemeClr val="bg1">
                <a:lumMod val="65000"/>
              </a:schemeClr>
            </a:solidFill>
            <a:ln cap="flat" w="12700">
              <a:noFill/>
              <a:miter lim="400000"/>
            </a:ln>
            <a:effectLst/>
          </p:spPr>
          <p:txBody>
            <a:bodyPr anchor="ctr" bIns="38100" lIns="38100" numCol="1" rIns="38100" tIns="38100" wrap="square">
              <a:noAutofit/>
            </a:bodyPr>
            <a:lstStyle/>
            <a:p>
              <a:pPr>
                <a:defRPr sz="3200">
                  <a:solidFill>
                    <a:schemeClr val="accent1">
                      <a:hueOff val="-12342858"/>
                      <a:satOff val="-30434"/>
                      <a:lumOff val="4509"/>
                    </a:schemeClr>
                  </a:solidFill>
                </a:defRPr>
              </a:pPr>
              <a:endParaRPr>
                <a:latin typeface="+mn-ea"/>
                <a:sym charset="-122" panose="00000500000000000000" pitchFamily="2" typeface="字魂58号-创中黑"/>
              </a:endParaRPr>
            </a:p>
          </p:txBody>
        </p:sp>
      </p:grpSp>
      <p:sp>
        <p:nvSpPr>
          <p:cNvPr id="33" name="is1îďè">
            <a:extLst>
              <a:ext uri="{FF2B5EF4-FFF2-40B4-BE49-F238E27FC236}">
                <a16:creationId xmlns:a16="http://schemas.microsoft.com/office/drawing/2014/main" id="{59759FD3-8FA9-47CC-8DCC-14300F78F701}"/>
              </a:ext>
            </a:extLst>
          </p:cNvPr>
          <p:cNvSpPr txBox="1"/>
          <p:nvPr/>
        </p:nvSpPr>
        <p:spPr bwMode="auto">
          <a:xfrm>
            <a:off x="8140706" y="2184223"/>
            <a:ext cx="1959028" cy="4134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nchorCtr="0" bIns="46800" lIns="90000" rIns="90000" tIns="46800" wrap="none">
            <a:normAutofit/>
          </a:bodyPr>
          <a:lstStyle>
            <a:defPPr>
              <a:defRPr lang="zh-CN"/>
            </a:defPPr>
            <a:lvl1pPr algn="l" defTabSz="914377" eaLnBrk="1" hangingPunct="1" latinLnBrk="0" marL="0" rtl="0">
              <a:defRPr kern="1200" sz="1800">
                <a:solidFill>
                  <a:schemeClr val="tx1"/>
                </a:solidFill>
              </a:defRPr>
            </a:lvl1pPr>
            <a:lvl2pPr algn="l" defTabSz="914377" eaLnBrk="1" hangingPunct="1" latinLnBrk="0" marL="457189" rtl="0">
              <a:defRPr kern="1200" sz="1800">
                <a:solidFill>
                  <a:schemeClr val="tx1"/>
                </a:solidFill>
              </a:defRPr>
            </a:lvl2pPr>
            <a:lvl3pPr algn="l" defTabSz="914377" eaLnBrk="1" hangingPunct="1" latinLnBrk="0" marL="914377" rtl="0">
              <a:defRPr kern="1200" sz="1800">
                <a:solidFill>
                  <a:schemeClr val="tx1"/>
                </a:solidFill>
              </a:defRPr>
            </a:lvl3pPr>
            <a:lvl4pPr algn="l" defTabSz="914377" eaLnBrk="1" hangingPunct="1" latinLnBrk="0" marL="1371566" rtl="0">
              <a:defRPr kern="1200" sz="1800">
                <a:solidFill>
                  <a:schemeClr val="tx1"/>
                </a:solidFill>
              </a:defRPr>
            </a:lvl4pPr>
            <a:lvl5pPr algn="l" defTabSz="914377" eaLnBrk="1" hangingPunct="1" latinLnBrk="0" marL="1828754" rtl="0">
              <a:defRPr kern="1200" sz="1800">
                <a:solidFill>
                  <a:schemeClr val="tx1"/>
                </a:solidFill>
              </a:defRPr>
            </a:lvl5pPr>
            <a:lvl6pPr algn="l" defTabSz="914377" eaLnBrk="1" hangingPunct="1" latinLnBrk="0" marL="2285943" rtl="0">
              <a:defRPr kern="1200" sz="1800">
                <a:solidFill>
                  <a:schemeClr val="tx1"/>
                </a:solidFill>
              </a:defRPr>
            </a:lvl6pPr>
            <a:lvl7pPr algn="l" defTabSz="914377" eaLnBrk="1" hangingPunct="1" latinLnBrk="0" marL="2743131" rtl="0">
              <a:defRPr kern="1200" sz="1800">
                <a:solidFill>
                  <a:schemeClr val="tx1"/>
                </a:solidFill>
              </a:defRPr>
            </a:lvl7pPr>
            <a:lvl8pPr algn="l" defTabSz="914377" eaLnBrk="1" hangingPunct="1" latinLnBrk="0" marL="3200320" rtl="0">
              <a:defRPr kern="1200" sz="1800">
                <a:solidFill>
                  <a:schemeClr val="tx1"/>
                </a:solidFill>
              </a:defRPr>
            </a:lvl8pPr>
            <a:lvl9pPr algn="l" defTabSz="914377" eaLnBrk="1" hangingPunct="1" latinLnBrk="0" marL="3657509" rtl="0">
              <a:defRPr kern="1200" sz="1800">
                <a:solidFill>
                  <a:schemeClr val="tx1"/>
                </a:solidFill>
              </a:defRPr>
            </a:lvl9pPr>
          </a:lstStyle>
          <a:p>
            <a:pPr>
              <a:spcBef>
                <a:spcPct val="0"/>
              </a:spcBef>
            </a:pPr>
            <a:r>
              <a:rPr altLang="en-US" lang="zh-CN" sz="1600">
                <a:latin typeface="+mn-ea"/>
                <a:sym charset="-122" panose="00000500000000000000" pitchFamily="2" typeface="字魂58号-创中黑"/>
              </a:rPr>
              <a:t>在此添加标题</a:t>
            </a:r>
          </a:p>
        </p:txBody>
      </p:sp>
      <p:sp>
        <p:nvSpPr>
          <p:cNvPr id="34" name="ïṣlíḓê">
            <a:extLst>
              <a:ext uri="{FF2B5EF4-FFF2-40B4-BE49-F238E27FC236}">
                <a16:creationId xmlns:a16="http://schemas.microsoft.com/office/drawing/2014/main" id="{05E71E06-A24F-424D-9182-74723ED37D44}"/>
              </a:ext>
            </a:extLst>
          </p:cNvPr>
          <p:cNvSpPr txBox="1"/>
          <p:nvPr/>
        </p:nvSpPr>
        <p:spPr bwMode="auto">
          <a:xfrm>
            <a:off x="8446686" y="2834240"/>
            <a:ext cx="1959028" cy="4134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nchorCtr="0" bIns="46800" lIns="90000" rIns="90000" tIns="46800" wrap="none">
            <a:normAutofit/>
          </a:bodyPr>
          <a:lstStyle>
            <a:defPPr>
              <a:defRPr lang="zh-CN"/>
            </a:defPPr>
            <a:lvl1pPr algn="l" defTabSz="914377" eaLnBrk="1" hangingPunct="1" latinLnBrk="0" marL="0" rtl="0">
              <a:defRPr kern="1200" sz="1800">
                <a:solidFill>
                  <a:schemeClr val="tx1"/>
                </a:solidFill>
              </a:defRPr>
            </a:lvl1pPr>
            <a:lvl2pPr algn="l" defTabSz="914377" eaLnBrk="1" hangingPunct="1" latinLnBrk="0" marL="457189" rtl="0">
              <a:defRPr kern="1200" sz="1800">
                <a:solidFill>
                  <a:schemeClr val="tx1"/>
                </a:solidFill>
              </a:defRPr>
            </a:lvl2pPr>
            <a:lvl3pPr algn="l" defTabSz="914377" eaLnBrk="1" hangingPunct="1" latinLnBrk="0" marL="914377" rtl="0">
              <a:defRPr kern="1200" sz="1800">
                <a:solidFill>
                  <a:schemeClr val="tx1"/>
                </a:solidFill>
              </a:defRPr>
            </a:lvl3pPr>
            <a:lvl4pPr algn="l" defTabSz="914377" eaLnBrk="1" hangingPunct="1" latinLnBrk="0" marL="1371566" rtl="0">
              <a:defRPr kern="1200" sz="1800">
                <a:solidFill>
                  <a:schemeClr val="tx1"/>
                </a:solidFill>
              </a:defRPr>
            </a:lvl4pPr>
            <a:lvl5pPr algn="l" defTabSz="914377" eaLnBrk="1" hangingPunct="1" latinLnBrk="0" marL="1828754" rtl="0">
              <a:defRPr kern="1200" sz="1800">
                <a:solidFill>
                  <a:schemeClr val="tx1"/>
                </a:solidFill>
              </a:defRPr>
            </a:lvl5pPr>
            <a:lvl6pPr algn="l" defTabSz="914377" eaLnBrk="1" hangingPunct="1" latinLnBrk="0" marL="2285943" rtl="0">
              <a:defRPr kern="1200" sz="1800">
                <a:solidFill>
                  <a:schemeClr val="tx1"/>
                </a:solidFill>
              </a:defRPr>
            </a:lvl6pPr>
            <a:lvl7pPr algn="l" defTabSz="914377" eaLnBrk="1" hangingPunct="1" latinLnBrk="0" marL="2743131" rtl="0">
              <a:defRPr kern="1200" sz="1800">
                <a:solidFill>
                  <a:schemeClr val="tx1"/>
                </a:solidFill>
              </a:defRPr>
            </a:lvl7pPr>
            <a:lvl8pPr algn="l" defTabSz="914377" eaLnBrk="1" hangingPunct="1" latinLnBrk="0" marL="3200320" rtl="0">
              <a:defRPr kern="1200" sz="1800">
                <a:solidFill>
                  <a:schemeClr val="tx1"/>
                </a:solidFill>
              </a:defRPr>
            </a:lvl8pPr>
            <a:lvl9pPr algn="l" defTabSz="914377" eaLnBrk="1" hangingPunct="1" latinLnBrk="0" marL="3657509" rtl="0">
              <a:defRPr kern="1200" sz="1800">
                <a:solidFill>
                  <a:schemeClr val="tx1"/>
                </a:solidFill>
              </a:defRPr>
            </a:lvl9pPr>
          </a:lstStyle>
          <a:p>
            <a:pPr>
              <a:spcBef>
                <a:spcPct val="0"/>
              </a:spcBef>
            </a:pPr>
            <a:r>
              <a:rPr altLang="en-US" lang="zh-CN" sz="1600">
                <a:latin typeface="+mn-ea"/>
                <a:sym charset="-122" panose="00000500000000000000" pitchFamily="2" typeface="字魂58号-创中黑"/>
              </a:rPr>
              <a:t>在此添加标题</a:t>
            </a:r>
          </a:p>
        </p:txBody>
      </p:sp>
      <p:sp>
        <p:nvSpPr>
          <p:cNvPr id="35" name="îṣ1íḋê">
            <a:extLst>
              <a:ext uri="{FF2B5EF4-FFF2-40B4-BE49-F238E27FC236}">
                <a16:creationId xmlns:a16="http://schemas.microsoft.com/office/drawing/2014/main" id="{BAF77A86-44A1-48FA-A33E-FADA51C6CEE8}"/>
              </a:ext>
            </a:extLst>
          </p:cNvPr>
          <p:cNvSpPr txBox="1"/>
          <p:nvPr/>
        </p:nvSpPr>
        <p:spPr bwMode="auto">
          <a:xfrm>
            <a:off x="8767279" y="3478551"/>
            <a:ext cx="1959028" cy="4134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nchorCtr="0" bIns="46800" lIns="90000" rIns="90000" tIns="46800" wrap="none">
            <a:normAutofit/>
          </a:bodyPr>
          <a:lstStyle>
            <a:defPPr>
              <a:defRPr lang="zh-CN"/>
            </a:defPPr>
            <a:lvl1pPr algn="l" defTabSz="914377" eaLnBrk="1" hangingPunct="1" latinLnBrk="0" marL="0" rtl="0">
              <a:defRPr kern="1200" sz="1800">
                <a:solidFill>
                  <a:schemeClr val="tx1"/>
                </a:solidFill>
              </a:defRPr>
            </a:lvl1pPr>
            <a:lvl2pPr algn="l" defTabSz="914377" eaLnBrk="1" hangingPunct="1" latinLnBrk="0" marL="457189" rtl="0">
              <a:defRPr kern="1200" sz="1800">
                <a:solidFill>
                  <a:schemeClr val="tx1"/>
                </a:solidFill>
              </a:defRPr>
            </a:lvl2pPr>
            <a:lvl3pPr algn="l" defTabSz="914377" eaLnBrk="1" hangingPunct="1" latinLnBrk="0" marL="914377" rtl="0">
              <a:defRPr kern="1200" sz="1800">
                <a:solidFill>
                  <a:schemeClr val="tx1"/>
                </a:solidFill>
              </a:defRPr>
            </a:lvl3pPr>
            <a:lvl4pPr algn="l" defTabSz="914377" eaLnBrk="1" hangingPunct="1" latinLnBrk="0" marL="1371566" rtl="0">
              <a:defRPr kern="1200" sz="1800">
                <a:solidFill>
                  <a:schemeClr val="tx1"/>
                </a:solidFill>
              </a:defRPr>
            </a:lvl4pPr>
            <a:lvl5pPr algn="l" defTabSz="914377" eaLnBrk="1" hangingPunct="1" latinLnBrk="0" marL="1828754" rtl="0">
              <a:defRPr kern="1200" sz="1800">
                <a:solidFill>
                  <a:schemeClr val="tx1"/>
                </a:solidFill>
              </a:defRPr>
            </a:lvl5pPr>
            <a:lvl6pPr algn="l" defTabSz="914377" eaLnBrk="1" hangingPunct="1" latinLnBrk="0" marL="2285943" rtl="0">
              <a:defRPr kern="1200" sz="1800">
                <a:solidFill>
                  <a:schemeClr val="tx1"/>
                </a:solidFill>
              </a:defRPr>
            </a:lvl6pPr>
            <a:lvl7pPr algn="l" defTabSz="914377" eaLnBrk="1" hangingPunct="1" latinLnBrk="0" marL="2743131" rtl="0">
              <a:defRPr kern="1200" sz="1800">
                <a:solidFill>
                  <a:schemeClr val="tx1"/>
                </a:solidFill>
              </a:defRPr>
            </a:lvl7pPr>
            <a:lvl8pPr algn="l" defTabSz="914377" eaLnBrk="1" hangingPunct="1" latinLnBrk="0" marL="3200320" rtl="0">
              <a:defRPr kern="1200" sz="1800">
                <a:solidFill>
                  <a:schemeClr val="tx1"/>
                </a:solidFill>
              </a:defRPr>
            </a:lvl8pPr>
            <a:lvl9pPr algn="l" defTabSz="914377" eaLnBrk="1" hangingPunct="1" latinLnBrk="0" marL="3657509" rtl="0">
              <a:defRPr kern="1200" sz="1800">
                <a:solidFill>
                  <a:schemeClr val="tx1"/>
                </a:solidFill>
              </a:defRPr>
            </a:lvl9pPr>
          </a:lstStyle>
          <a:p>
            <a:pPr>
              <a:spcBef>
                <a:spcPct val="0"/>
              </a:spcBef>
            </a:pPr>
            <a:r>
              <a:rPr altLang="en-US" lang="zh-CN" sz="1600">
                <a:latin typeface="+mn-ea"/>
                <a:sym charset="-122" panose="00000500000000000000" pitchFamily="2" typeface="字魂58号-创中黑"/>
              </a:rPr>
              <a:t>在此添加标题</a:t>
            </a:r>
          </a:p>
        </p:txBody>
      </p:sp>
      <p:sp>
        <p:nvSpPr>
          <p:cNvPr id="36" name="íšliḓé">
            <a:extLst>
              <a:ext uri="{FF2B5EF4-FFF2-40B4-BE49-F238E27FC236}">
                <a16:creationId xmlns:a16="http://schemas.microsoft.com/office/drawing/2014/main" id="{0844D7DB-BE4E-4AF9-AC6E-26A5C28197A5}"/>
              </a:ext>
            </a:extLst>
          </p:cNvPr>
          <p:cNvSpPr txBox="1"/>
          <p:nvPr/>
        </p:nvSpPr>
        <p:spPr bwMode="auto">
          <a:xfrm>
            <a:off x="9083368" y="4126844"/>
            <a:ext cx="1959028" cy="4134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nchorCtr="0" bIns="46800" lIns="90000" rIns="90000" tIns="46800" wrap="none">
            <a:normAutofit/>
          </a:bodyPr>
          <a:lstStyle>
            <a:defPPr>
              <a:defRPr lang="zh-CN"/>
            </a:defPPr>
            <a:lvl1pPr algn="l" defTabSz="914377" eaLnBrk="1" hangingPunct="1" latinLnBrk="0" marL="0" rtl="0">
              <a:defRPr kern="1200" sz="1800">
                <a:solidFill>
                  <a:schemeClr val="tx1"/>
                </a:solidFill>
              </a:defRPr>
            </a:lvl1pPr>
            <a:lvl2pPr algn="l" defTabSz="914377" eaLnBrk="1" hangingPunct="1" latinLnBrk="0" marL="457189" rtl="0">
              <a:defRPr kern="1200" sz="1800">
                <a:solidFill>
                  <a:schemeClr val="tx1"/>
                </a:solidFill>
              </a:defRPr>
            </a:lvl2pPr>
            <a:lvl3pPr algn="l" defTabSz="914377" eaLnBrk="1" hangingPunct="1" latinLnBrk="0" marL="914377" rtl="0">
              <a:defRPr kern="1200" sz="1800">
                <a:solidFill>
                  <a:schemeClr val="tx1"/>
                </a:solidFill>
              </a:defRPr>
            </a:lvl3pPr>
            <a:lvl4pPr algn="l" defTabSz="914377" eaLnBrk="1" hangingPunct="1" latinLnBrk="0" marL="1371566" rtl="0">
              <a:defRPr kern="1200" sz="1800">
                <a:solidFill>
                  <a:schemeClr val="tx1"/>
                </a:solidFill>
              </a:defRPr>
            </a:lvl4pPr>
            <a:lvl5pPr algn="l" defTabSz="914377" eaLnBrk="1" hangingPunct="1" latinLnBrk="0" marL="1828754" rtl="0">
              <a:defRPr kern="1200" sz="1800">
                <a:solidFill>
                  <a:schemeClr val="tx1"/>
                </a:solidFill>
              </a:defRPr>
            </a:lvl5pPr>
            <a:lvl6pPr algn="l" defTabSz="914377" eaLnBrk="1" hangingPunct="1" latinLnBrk="0" marL="2285943" rtl="0">
              <a:defRPr kern="1200" sz="1800">
                <a:solidFill>
                  <a:schemeClr val="tx1"/>
                </a:solidFill>
              </a:defRPr>
            </a:lvl6pPr>
            <a:lvl7pPr algn="l" defTabSz="914377" eaLnBrk="1" hangingPunct="1" latinLnBrk="0" marL="2743131" rtl="0">
              <a:defRPr kern="1200" sz="1800">
                <a:solidFill>
                  <a:schemeClr val="tx1"/>
                </a:solidFill>
              </a:defRPr>
            </a:lvl7pPr>
            <a:lvl8pPr algn="l" defTabSz="914377" eaLnBrk="1" hangingPunct="1" latinLnBrk="0" marL="3200320" rtl="0">
              <a:defRPr kern="1200" sz="1800">
                <a:solidFill>
                  <a:schemeClr val="tx1"/>
                </a:solidFill>
              </a:defRPr>
            </a:lvl8pPr>
            <a:lvl9pPr algn="l" defTabSz="914377" eaLnBrk="1" hangingPunct="1" latinLnBrk="0" marL="3657509" rtl="0">
              <a:defRPr kern="1200" sz="1800">
                <a:solidFill>
                  <a:schemeClr val="tx1"/>
                </a:solidFill>
              </a:defRPr>
            </a:lvl9pPr>
          </a:lstStyle>
          <a:p>
            <a:pPr>
              <a:spcBef>
                <a:spcPct val="0"/>
              </a:spcBef>
            </a:pPr>
            <a:r>
              <a:rPr altLang="en-US" lang="zh-CN" sz="1600">
                <a:latin typeface="+mn-ea"/>
                <a:sym charset="-122" panose="00000500000000000000" pitchFamily="2" typeface="字魂58号-创中黑"/>
              </a:rPr>
              <a:t>在此添加标题</a:t>
            </a:r>
          </a:p>
        </p:txBody>
      </p:sp>
      <p:grpSp>
        <p:nvGrpSpPr>
          <p:cNvPr id="37" name="ï$liḓé">
            <a:extLst>
              <a:ext uri="{FF2B5EF4-FFF2-40B4-BE49-F238E27FC236}">
                <a16:creationId xmlns:a16="http://schemas.microsoft.com/office/drawing/2014/main" id="{F14392D7-1F3E-4125-BD5B-BB5E2B642E75}"/>
              </a:ext>
            </a:extLst>
          </p:cNvPr>
          <p:cNvGrpSpPr/>
          <p:nvPr/>
        </p:nvGrpSpPr>
        <p:grpSpPr>
          <a:xfrm>
            <a:off x="5912972" y="5077442"/>
            <a:ext cx="1509780" cy="1259364"/>
            <a:chOff x="6715113" y="4590099"/>
            <a:chExt cx="1546852" cy="1290287"/>
          </a:xfrm>
        </p:grpSpPr>
        <p:grpSp>
          <p:nvGrpSpPr>
            <p:cNvPr id="38" name="ïSliḑé">
              <a:extLst>
                <a:ext uri="{FF2B5EF4-FFF2-40B4-BE49-F238E27FC236}">
                  <a16:creationId xmlns:a16="http://schemas.microsoft.com/office/drawing/2014/main" id="{E168C62E-C838-48BE-A820-0107DD5B526D}"/>
                </a:ext>
              </a:extLst>
            </p:cNvPr>
            <p:cNvGrpSpPr/>
            <p:nvPr/>
          </p:nvGrpSpPr>
          <p:grpSpPr>
            <a:xfrm>
              <a:off x="7105461" y="4590099"/>
              <a:ext cx="766156" cy="766156"/>
              <a:chOff x="3772213" y="1932504"/>
              <a:chExt cx="766156" cy="766156"/>
            </a:xfrm>
          </p:grpSpPr>
          <p:sp>
            <p:nvSpPr>
              <p:cNvPr id="40" name="iŝ1íďè">
                <a:extLst>
                  <a:ext uri="{FF2B5EF4-FFF2-40B4-BE49-F238E27FC236}">
                    <a16:creationId xmlns:a16="http://schemas.microsoft.com/office/drawing/2014/main" id="{7EB10515-B154-467A-B4D6-CFD2E39A54F1}"/>
                  </a:ext>
                </a:extLst>
              </p:cNvPr>
              <p:cNvSpPr/>
              <p:nvPr/>
            </p:nvSpPr>
            <p:spPr>
              <a:xfrm>
                <a:off x="3772213" y="1932504"/>
                <a:ext cx="766156" cy="766156"/>
              </a:xfrm>
              <a:prstGeom prst="ellipse">
                <a:avLst/>
              </a:prstGeom>
              <a:solidFill>
                <a:schemeClr val="bg1"/>
              </a:solidFill>
              <a:ln cap="rnd" w="38100">
                <a:solidFill>
                  <a:schemeClr val="bg1">
                    <a:lumMod val="75000"/>
                  </a:schemeClr>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rmAutofit/>
              </a:bodyPr>
              <a:lstStyle/>
              <a:p>
                <a:pPr algn="ctr" defTabSz="914354"/>
                <a:endParaRPr altLang="en-US" b="1" lang="zh-CN" sz="2000">
                  <a:solidFill>
                    <a:schemeClr val="tx1"/>
                  </a:solidFill>
                  <a:latin typeface="+mn-ea"/>
                  <a:sym charset="-122" panose="00000500000000000000" pitchFamily="2" typeface="字魂58号-创中黑"/>
                </a:endParaRPr>
              </a:p>
            </p:txBody>
          </p:sp>
          <p:sp>
            <p:nvSpPr>
              <p:cNvPr id="41" name="îşliḋê">
                <a:extLst>
                  <a:ext uri="{FF2B5EF4-FFF2-40B4-BE49-F238E27FC236}">
                    <a16:creationId xmlns:a16="http://schemas.microsoft.com/office/drawing/2014/main" id="{7D9452E8-8239-43E8-8068-179FCD8A93C6}"/>
                  </a:ext>
                </a:extLst>
              </p:cNvPr>
              <p:cNvSpPr/>
              <p:nvPr/>
            </p:nvSpPr>
            <p:spPr bwMode="auto">
              <a:xfrm>
                <a:off x="3988112" y="2144371"/>
                <a:ext cx="334358" cy="342421"/>
              </a:xfrm>
              <a:custGeom>
                <a:gdLst>
                  <a:gd fmla="*/ 1547 w 10400" name="T0"/>
                  <a:gd fmla="*/ 9330 h 10667" name="T1"/>
                  <a:gd fmla="*/ 3077 w 10400" name="T2"/>
                  <a:gd fmla="*/ 9013 h 10667" name="T3"/>
                  <a:gd fmla="*/ 6114 w 10400" name="T4"/>
                  <a:gd fmla="*/ 9700 h 10667" name="T5"/>
                  <a:gd fmla="*/ 6806 w 10400" name="T6"/>
                  <a:gd fmla="*/ 8539 h 10667" name="T7"/>
                  <a:gd fmla="*/ 4079 w 10400" name="T8"/>
                  <a:gd fmla="*/ 1127 h 10667" name="T9"/>
                  <a:gd fmla="*/ 5193 w 10400" name="T10"/>
                  <a:gd fmla="*/ 2254 h 10667" name="T11"/>
                  <a:gd fmla="*/ 6352 w 10400" name="T12"/>
                  <a:gd fmla="*/ 3340 h 10667" name="T13"/>
                  <a:gd fmla="*/ 6296 w 10400" name="T14"/>
                  <a:gd fmla="*/ 5841 h 10667" name="T15"/>
                  <a:gd fmla="*/ 5318 w 10400" name="T16"/>
                  <a:gd fmla="*/ 6578 h 10667" name="T17"/>
                  <a:gd fmla="*/ 4851 w 10400" name="T18"/>
                  <a:gd fmla="*/ 10126 h 10667" name="T19"/>
                  <a:gd fmla="*/ 4154 w 10400" name="T20"/>
                  <a:gd fmla="*/ 5500 h 10667" name="T21"/>
                  <a:gd fmla="*/ 993 w 10400" name="T22"/>
                  <a:gd fmla="*/ 1669 h 10667" name="T23"/>
                  <a:gd fmla="*/ 4493 w 10400" name="T24"/>
                  <a:gd fmla="*/ 2470 h 10667" name="T25"/>
                  <a:gd fmla="*/ 5203 w 10400" name="T26"/>
                  <a:gd fmla="*/ 5915 h 10667" name="T27"/>
                  <a:gd fmla="*/ 5890 w 10400" name="T28"/>
                  <a:gd fmla="*/ 2481 h 10667" name="T29"/>
                  <a:gd fmla="*/ 9353 w 10400" name="T30"/>
                  <a:gd fmla="*/ 1669 h 10667" name="T31"/>
                  <a:gd fmla="*/ 8900 w 10400" name="T32"/>
                  <a:gd fmla="*/ 5088 h 10667" name="T33"/>
                  <a:gd fmla="*/ 8763 w 10400" name="T34"/>
                  <a:gd fmla="*/ 4301 h 10667" name="T35"/>
                  <a:gd fmla="*/ 7729 w 10400" name="T36"/>
                  <a:gd fmla="*/ 3953 h 10667" name="T37"/>
                  <a:gd fmla="*/ 8505 w 10400" name="T38"/>
                  <a:gd fmla="*/ 5505 h 10667" name="T39"/>
                  <a:gd fmla="*/ 8530 w 10400" name="T40"/>
                  <a:gd fmla="*/ 6867 h 10667" name="T41"/>
                  <a:gd fmla="*/ 9012 w 10400" name="T42"/>
                  <a:gd fmla="*/ 6736 h 10667" name="T43"/>
                  <a:gd fmla="*/ 9315 w 10400" name="T44"/>
                  <a:gd fmla="*/ 6686 h 10667" name="T45"/>
                  <a:gd fmla="*/ 9046 w 10400" name="T46"/>
                  <a:gd fmla="*/ 4530 h 10667" name="T47"/>
                  <a:gd fmla="*/ 9997 w 10400" name="T48"/>
                  <a:gd fmla="*/ 3776 h 10667" name="T49"/>
                  <a:gd fmla="*/ 8844 w 10400" name="T50"/>
                  <a:gd fmla="*/ 4304 h 10667" name="T51"/>
                  <a:gd fmla="*/ 8790 w 10400" name="T52"/>
                  <a:gd fmla="*/ 3675 h 10667" name="T53"/>
                  <a:gd fmla="*/ 9514 w 10400" name="T54"/>
                  <a:gd fmla="*/ 6418 h 10667" name="T55"/>
                  <a:gd fmla="*/ 9245 w 10400" name="T56"/>
                  <a:gd fmla="*/ 6917 h 10667" name="T57"/>
                  <a:gd fmla="*/ 7957 w 10400" name="T58"/>
                  <a:gd fmla="*/ 6629 h 10667" name="T59"/>
                  <a:gd fmla="*/ 7308 w 10400" name="T60"/>
                  <a:gd fmla="*/ 6762 h 10667" name="T61"/>
                  <a:gd fmla="*/ 9494 w 10400" name="T62"/>
                  <a:gd fmla="*/ 6253 h 10667" name="T63"/>
                  <a:gd fmla="*/ 577 w 10400" name="T64"/>
                  <a:gd fmla="*/ 3770 h 10667" name="T65"/>
                  <a:gd fmla="*/ 1355 w 10400" name="T66"/>
                  <a:gd fmla="*/ 4518 h 10667" name="T67"/>
                  <a:gd fmla="*/ 1282 w 10400" name="T68"/>
                  <a:gd fmla="*/ 5462 h 10667" name="T69"/>
                  <a:gd fmla="*/ 1236 w 10400" name="T70"/>
                  <a:gd fmla="*/ 6867 h 10667" name="T71"/>
                  <a:gd fmla="*/ 1718 w 10400" name="T72"/>
                  <a:gd fmla="*/ 6728 h 10667" name="T73"/>
                  <a:gd fmla="*/ 2022 w 10400" name="T74"/>
                  <a:gd fmla="*/ 6694 h 10667" name="T75"/>
                  <a:gd fmla="*/ 1843 w 10400" name="T76"/>
                  <a:gd fmla="*/ 4519 h 10667" name="T77"/>
                  <a:gd fmla="*/ 2505 w 10400" name="T78"/>
                  <a:gd fmla="*/ 3770 h 10667" name="T79"/>
                  <a:gd fmla="*/ 1608 w 10400" name="T80"/>
                  <a:gd fmla="*/ 5217 h 10667" name="T81"/>
                  <a:gd fmla="*/ 1557 w 10400" name="T82"/>
                  <a:gd fmla="*/ 4304 h 10667" name="T83"/>
                  <a:gd fmla="*/ 1610 w 10400" name="T84"/>
                  <a:gd fmla="*/ 3675 h 10667" name="T85"/>
                  <a:gd fmla="*/ 1898 w 10400" name="T86"/>
                  <a:gd fmla="*/ 3969 h 10667" name="T87"/>
                  <a:gd fmla="*/ 1547 w 10400" name="T88"/>
                  <a:gd fmla="*/ 7324 h 10667" name="T89"/>
                  <a:gd fmla="*/ 2189 w 10400" name="T90"/>
                  <a:gd fmla="*/ 6405 h 10667" name="T91"/>
                  <a:gd fmla="*/ 1172 w 10400" name="T92"/>
                  <a:gd fmla="*/ 6918 h 10667" name="T93"/>
                  <a:gd fmla="*/ 669 w 10400" name="T94"/>
                  <a:gd fmla="*/ 6629 h 10667"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10667" w="10400">
                    <a:moveTo>
                      <a:pt x="8838" y="9330"/>
                    </a:moveTo>
                    <a:cubicBezTo>
                      <a:pt x="8838" y="10067"/>
                      <a:pt x="7206" y="10667"/>
                      <a:pt x="5192" y="10667"/>
                    </a:cubicBezTo>
                    <a:cubicBezTo>
                      <a:pt x="3180" y="10667"/>
                      <a:pt x="1547" y="10067"/>
                      <a:pt x="1547" y="9330"/>
                    </a:cubicBezTo>
                    <a:cubicBezTo>
                      <a:pt x="1547" y="8797"/>
                      <a:pt x="2406" y="8341"/>
                      <a:pt x="3638" y="8128"/>
                    </a:cubicBezTo>
                    <a:lnTo>
                      <a:pt x="3638" y="8495"/>
                    </a:lnTo>
                    <a:cubicBezTo>
                      <a:pt x="3293" y="8632"/>
                      <a:pt x="3077" y="8813"/>
                      <a:pt x="3077" y="9013"/>
                    </a:cubicBezTo>
                    <a:cubicBezTo>
                      <a:pt x="3077" y="9437"/>
                      <a:pt x="4015" y="9781"/>
                      <a:pt x="5171" y="9781"/>
                    </a:cubicBezTo>
                    <a:cubicBezTo>
                      <a:pt x="5497" y="9781"/>
                      <a:pt x="5802" y="9751"/>
                      <a:pt x="6077" y="9703"/>
                    </a:cubicBezTo>
                    <a:cubicBezTo>
                      <a:pt x="6090" y="9702"/>
                      <a:pt x="6102" y="9702"/>
                      <a:pt x="6114" y="9700"/>
                    </a:cubicBezTo>
                    <a:cubicBezTo>
                      <a:pt x="6165" y="9694"/>
                      <a:pt x="6212" y="9682"/>
                      <a:pt x="6259" y="9666"/>
                    </a:cubicBezTo>
                    <a:cubicBezTo>
                      <a:pt x="6859" y="9531"/>
                      <a:pt x="7264" y="9290"/>
                      <a:pt x="7264" y="9013"/>
                    </a:cubicBezTo>
                    <a:cubicBezTo>
                      <a:pt x="7264" y="8834"/>
                      <a:pt x="7090" y="8669"/>
                      <a:pt x="6806" y="8539"/>
                    </a:cubicBezTo>
                    <a:lnTo>
                      <a:pt x="6806" y="8137"/>
                    </a:lnTo>
                    <a:cubicBezTo>
                      <a:pt x="8006" y="8356"/>
                      <a:pt x="8838" y="8805"/>
                      <a:pt x="8838" y="9330"/>
                    </a:cubicBezTo>
                    <a:close/>
                    <a:moveTo>
                      <a:pt x="4079" y="1127"/>
                    </a:moveTo>
                    <a:cubicBezTo>
                      <a:pt x="4079" y="504"/>
                      <a:pt x="4578" y="0"/>
                      <a:pt x="5193" y="0"/>
                    </a:cubicBezTo>
                    <a:cubicBezTo>
                      <a:pt x="5807" y="0"/>
                      <a:pt x="6305" y="504"/>
                      <a:pt x="6305" y="1127"/>
                    </a:cubicBezTo>
                    <a:cubicBezTo>
                      <a:pt x="6305" y="1750"/>
                      <a:pt x="5807" y="2254"/>
                      <a:pt x="5193" y="2254"/>
                    </a:cubicBezTo>
                    <a:cubicBezTo>
                      <a:pt x="4578" y="2254"/>
                      <a:pt x="4079" y="1750"/>
                      <a:pt x="4079" y="1127"/>
                    </a:cubicBezTo>
                    <a:close/>
                    <a:moveTo>
                      <a:pt x="9353" y="1669"/>
                    </a:moveTo>
                    <a:cubicBezTo>
                      <a:pt x="8800" y="2578"/>
                      <a:pt x="7557" y="3340"/>
                      <a:pt x="6352" y="3340"/>
                    </a:cubicBezTo>
                    <a:cubicBezTo>
                      <a:pt x="6274" y="3340"/>
                      <a:pt x="6196" y="3336"/>
                      <a:pt x="6118" y="3330"/>
                    </a:cubicBezTo>
                    <a:cubicBezTo>
                      <a:pt x="6142" y="3615"/>
                      <a:pt x="6252" y="4928"/>
                      <a:pt x="6282" y="5755"/>
                    </a:cubicBezTo>
                    <a:cubicBezTo>
                      <a:pt x="6288" y="5783"/>
                      <a:pt x="6294" y="5811"/>
                      <a:pt x="6296" y="5841"/>
                    </a:cubicBezTo>
                    <a:lnTo>
                      <a:pt x="6568" y="10087"/>
                    </a:lnTo>
                    <a:cubicBezTo>
                      <a:pt x="6586" y="10373"/>
                      <a:pt x="5564" y="10428"/>
                      <a:pt x="5546" y="10154"/>
                    </a:cubicBezTo>
                    <a:lnTo>
                      <a:pt x="5318" y="6578"/>
                    </a:lnTo>
                    <a:cubicBezTo>
                      <a:pt x="5280" y="6574"/>
                      <a:pt x="5244" y="6567"/>
                      <a:pt x="5206" y="6567"/>
                    </a:cubicBezTo>
                    <a:cubicBezTo>
                      <a:pt x="5174" y="6567"/>
                      <a:pt x="5136" y="6577"/>
                      <a:pt x="5099" y="6587"/>
                    </a:cubicBezTo>
                    <a:lnTo>
                      <a:pt x="4851" y="10126"/>
                    </a:lnTo>
                    <a:cubicBezTo>
                      <a:pt x="4832" y="10398"/>
                      <a:pt x="3810" y="10338"/>
                      <a:pt x="3830" y="10052"/>
                    </a:cubicBezTo>
                    <a:lnTo>
                      <a:pt x="4144" y="5559"/>
                    </a:lnTo>
                    <a:cubicBezTo>
                      <a:pt x="4146" y="5538"/>
                      <a:pt x="4150" y="5520"/>
                      <a:pt x="4154" y="5500"/>
                    </a:cubicBezTo>
                    <a:cubicBezTo>
                      <a:pt x="4199" y="4432"/>
                      <a:pt x="4252" y="3400"/>
                      <a:pt x="4257" y="3326"/>
                    </a:cubicBezTo>
                    <a:cubicBezTo>
                      <a:pt x="4169" y="3334"/>
                      <a:pt x="4081" y="3340"/>
                      <a:pt x="3994" y="3340"/>
                    </a:cubicBezTo>
                    <a:cubicBezTo>
                      <a:pt x="2788" y="3340"/>
                      <a:pt x="1546" y="2578"/>
                      <a:pt x="993" y="1669"/>
                    </a:cubicBezTo>
                    <a:cubicBezTo>
                      <a:pt x="879" y="1481"/>
                      <a:pt x="936" y="1235"/>
                      <a:pt x="1122" y="1120"/>
                    </a:cubicBezTo>
                    <a:cubicBezTo>
                      <a:pt x="1308" y="1003"/>
                      <a:pt x="1551" y="1062"/>
                      <a:pt x="1665" y="1250"/>
                    </a:cubicBezTo>
                    <a:cubicBezTo>
                      <a:pt x="2166" y="2073"/>
                      <a:pt x="3484" y="2756"/>
                      <a:pt x="4493" y="2470"/>
                    </a:cubicBezTo>
                    <a:cubicBezTo>
                      <a:pt x="4663" y="2411"/>
                      <a:pt x="4865" y="2374"/>
                      <a:pt x="5089" y="2365"/>
                    </a:cubicBezTo>
                    <a:lnTo>
                      <a:pt x="4729" y="5423"/>
                    </a:lnTo>
                    <a:lnTo>
                      <a:pt x="5203" y="5915"/>
                    </a:lnTo>
                    <a:lnTo>
                      <a:pt x="5617" y="5423"/>
                    </a:lnTo>
                    <a:lnTo>
                      <a:pt x="5330" y="2373"/>
                    </a:lnTo>
                    <a:cubicBezTo>
                      <a:pt x="5531" y="2387"/>
                      <a:pt x="5725" y="2423"/>
                      <a:pt x="5890" y="2481"/>
                    </a:cubicBezTo>
                    <a:cubicBezTo>
                      <a:pt x="6894" y="2741"/>
                      <a:pt x="8187" y="2063"/>
                      <a:pt x="8681" y="1250"/>
                    </a:cubicBezTo>
                    <a:cubicBezTo>
                      <a:pt x="8795" y="1062"/>
                      <a:pt x="9038" y="1003"/>
                      <a:pt x="9224" y="1119"/>
                    </a:cubicBezTo>
                    <a:cubicBezTo>
                      <a:pt x="9410" y="1235"/>
                      <a:pt x="9468" y="1481"/>
                      <a:pt x="9353" y="1669"/>
                    </a:cubicBezTo>
                    <a:close/>
                    <a:moveTo>
                      <a:pt x="8844" y="4304"/>
                    </a:moveTo>
                    <a:cubicBezTo>
                      <a:pt x="8839" y="4303"/>
                      <a:pt x="8833" y="4303"/>
                      <a:pt x="8827" y="4302"/>
                    </a:cubicBezTo>
                    <a:lnTo>
                      <a:pt x="8900" y="5088"/>
                    </a:lnTo>
                    <a:lnTo>
                      <a:pt x="8793" y="5217"/>
                    </a:lnTo>
                    <a:lnTo>
                      <a:pt x="8671" y="5088"/>
                    </a:lnTo>
                    <a:lnTo>
                      <a:pt x="8763" y="4301"/>
                    </a:lnTo>
                    <a:cubicBezTo>
                      <a:pt x="8543" y="4286"/>
                      <a:pt x="8343" y="4195"/>
                      <a:pt x="7895" y="3770"/>
                    </a:cubicBezTo>
                    <a:cubicBezTo>
                      <a:pt x="7846" y="3723"/>
                      <a:pt x="7769" y="3725"/>
                      <a:pt x="7722" y="3776"/>
                    </a:cubicBezTo>
                    <a:cubicBezTo>
                      <a:pt x="7676" y="3826"/>
                      <a:pt x="7679" y="3906"/>
                      <a:pt x="7729" y="3953"/>
                    </a:cubicBezTo>
                    <a:cubicBezTo>
                      <a:pt x="8086" y="4293"/>
                      <a:pt x="8319" y="4456"/>
                      <a:pt x="8558" y="4519"/>
                    </a:cubicBezTo>
                    <a:cubicBezTo>
                      <a:pt x="8558" y="4523"/>
                      <a:pt x="8556" y="4527"/>
                      <a:pt x="8556" y="4530"/>
                    </a:cubicBezTo>
                    <a:lnTo>
                      <a:pt x="8505" y="5505"/>
                    </a:lnTo>
                    <a:lnTo>
                      <a:pt x="8378" y="6694"/>
                    </a:lnTo>
                    <a:cubicBezTo>
                      <a:pt x="8369" y="6780"/>
                      <a:pt x="8430" y="6857"/>
                      <a:pt x="8514" y="6867"/>
                    </a:cubicBezTo>
                    <a:cubicBezTo>
                      <a:pt x="8520" y="6867"/>
                      <a:pt x="8525" y="6867"/>
                      <a:pt x="8530" y="6867"/>
                    </a:cubicBezTo>
                    <a:cubicBezTo>
                      <a:pt x="8608" y="6867"/>
                      <a:pt x="8674" y="6808"/>
                      <a:pt x="8683" y="6728"/>
                    </a:cubicBezTo>
                    <a:lnTo>
                      <a:pt x="8815" y="5498"/>
                    </a:lnTo>
                    <a:lnTo>
                      <a:pt x="9012" y="6736"/>
                    </a:lnTo>
                    <a:cubicBezTo>
                      <a:pt x="9025" y="6813"/>
                      <a:pt x="9090" y="6868"/>
                      <a:pt x="9164" y="6868"/>
                    </a:cubicBezTo>
                    <a:cubicBezTo>
                      <a:pt x="9172" y="6868"/>
                      <a:pt x="9180" y="6867"/>
                      <a:pt x="9188" y="6866"/>
                    </a:cubicBezTo>
                    <a:cubicBezTo>
                      <a:pt x="9272" y="6852"/>
                      <a:pt x="9328" y="6771"/>
                      <a:pt x="9315" y="6686"/>
                    </a:cubicBezTo>
                    <a:lnTo>
                      <a:pt x="9119" y="5462"/>
                    </a:lnTo>
                    <a:cubicBezTo>
                      <a:pt x="9119" y="5461"/>
                      <a:pt x="9120" y="5460"/>
                      <a:pt x="9120" y="5459"/>
                    </a:cubicBezTo>
                    <a:lnTo>
                      <a:pt x="9046" y="4530"/>
                    </a:lnTo>
                    <a:cubicBezTo>
                      <a:pt x="9046" y="4526"/>
                      <a:pt x="9046" y="4522"/>
                      <a:pt x="9045" y="4518"/>
                    </a:cubicBezTo>
                    <a:cubicBezTo>
                      <a:pt x="9279" y="4456"/>
                      <a:pt x="9631" y="4296"/>
                      <a:pt x="9990" y="3953"/>
                    </a:cubicBezTo>
                    <a:cubicBezTo>
                      <a:pt x="10040" y="3906"/>
                      <a:pt x="10043" y="3826"/>
                      <a:pt x="9997" y="3776"/>
                    </a:cubicBezTo>
                    <a:cubicBezTo>
                      <a:pt x="9950" y="3725"/>
                      <a:pt x="9873" y="3723"/>
                      <a:pt x="9823" y="3770"/>
                    </a:cubicBezTo>
                    <a:cubicBezTo>
                      <a:pt x="9407" y="4166"/>
                      <a:pt x="9010" y="4290"/>
                      <a:pt x="8857" y="4300"/>
                    </a:cubicBezTo>
                    <a:cubicBezTo>
                      <a:pt x="8852" y="4300"/>
                      <a:pt x="8849" y="4303"/>
                      <a:pt x="8844" y="4304"/>
                    </a:cubicBezTo>
                    <a:close/>
                    <a:moveTo>
                      <a:pt x="8790" y="4263"/>
                    </a:moveTo>
                    <a:cubicBezTo>
                      <a:pt x="8949" y="4263"/>
                      <a:pt x="9078" y="4131"/>
                      <a:pt x="9078" y="3969"/>
                    </a:cubicBezTo>
                    <a:cubicBezTo>
                      <a:pt x="9078" y="3807"/>
                      <a:pt x="8949" y="3675"/>
                      <a:pt x="8790" y="3675"/>
                    </a:cubicBezTo>
                    <a:cubicBezTo>
                      <a:pt x="8631" y="3675"/>
                      <a:pt x="8503" y="3807"/>
                      <a:pt x="8503" y="3969"/>
                    </a:cubicBezTo>
                    <a:cubicBezTo>
                      <a:pt x="8503" y="4131"/>
                      <a:pt x="8631" y="4263"/>
                      <a:pt x="8790" y="4263"/>
                    </a:cubicBezTo>
                    <a:close/>
                    <a:moveTo>
                      <a:pt x="9514" y="6418"/>
                    </a:moveTo>
                    <a:cubicBezTo>
                      <a:pt x="9649" y="6475"/>
                      <a:pt x="9732" y="6548"/>
                      <a:pt x="9732" y="6629"/>
                    </a:cubicBezTo>
                    <a:cubicBezTo>
                      <a:pt x="9732" y="6745"/>
                      <a:pt x="9561" y="6846"/>
                      <a:pt x="9306" y="6903"/>
                    </a:cubicBezTo>
                    <a:cubicBezTo>
                      <a:pt x="9287" y="6910"/>
                      <a:pt x="9267" y="6915"/>
                      <a:pt x="9245" y="6917"/>
                    </a:cubicBezTo>
                    <a:cubicBezTo>
                      <a:pt x="9240" y="6918"/>
                      <a:pt x="9235" y="6918"/>
                      <a:pt x="9229" y="6918"/>
                    </a:cubicBezTo>
                    <a:cubicBezTo>
                      <a:pt x="9112" y="6939"/>
                      <a:pt x="8983" y="6952"/>
                      <a:pt x="8845" y="6952"/>
                    </a:cubicBezTo>
                    <a:cubicBezTo>
                      <a:pt x="8355" y="6952"/>
                      <a:pt x="7957" y="6807"/>
                      <a:pt x="7957" y="6629"/>
                    </a:cubicBezTo>
                    <a:cubicBezTo>
                      <a:pt x="7957" y="6542"/>
                      <a:pt x="8055" y="6463"/>
                      <a:pt x="8211" y="6405"/>
                    </a:cubicBezTo>
                    <a:lnTo>
                      <a:pt x="8222" y="6252"/>
                    </a:lnTo>
                    <a:cubicBezTo>
                      <a:pt x="7685" y="6340"/>
                      <a:pt x="7308" y="6534"/>
                      <a:pt x="7308" y="6762"/>
                    </a:cubicBezTo>
                    <a:cubicBezTo>
                      <a:pt x="7308" y="7072"/>
                      <a:pt x="8000" y="7324"/>
                      <a:pt x="8854" y="7324"/>
                    </a:cubicBezTo>
                    <a:cubicBezTo>
                      <a:pt x="9708" y="7324"/>
                      <a:pt x="10400" y="7072"/>
                      <a:pt x="10400" y="6762"/>
                    </a:cubicBezTo>
                    <a:cubicBezTo>
                      <a:pt x="10400" y="6535"/>
                      <a:pt x="10027" y="6342"/>
                      <a:pt x="9494" y="6253"/>
                    </a:cubicBezTo>
                    <a:lnTo>
                      <a:pt x="9514" y="6418"/>
                    </a:lnTo>
                    <a:close/>
                    <a:moveTo>
                      <a:pt x="1543" y="4300"/>
                    </a:moveTo>
                    <a:cubicBezTo>
                      <a:pt x="1391" y="4290"/>
                      <a:pt x="994" y="4166"/>
                      <a:pt x="577" y="3770"/>
                    </a:cubicBezTo>
                    <a:cubicBezTo>
                      <a:pt x="528" y="3723"/>
                      <a:pt x="450" y="3725"/>
                      <a:pt x="404" y="3776"/>
                    </a:cubicBezTo>
                    <a:cubicBezTo>
                      <a:pt x="358" y="3826"/>
                      <a:pt x="361" y="3906"/>
                      <a:pt x="411" y="3953"/>
                    </a:cubicBezTo>
                    <a:cubicBezTo>
                      <a:pt x="770" y="4296"/>
                      <a:pt x="1122" y="4456"/>
                      <a:pt x="1355" y="4518"/>
                    </a:cubicBezTo>
                    <a:cubicBezTo>
                      <a:pt x="1355" y="4522"/>
                      <a:pt x="1355" y="4526"/>
                      <a:pt x="1355" y="4530"/>
                    </a:cubicBezTo>
                    <a:lnTo>
                      <a:pt x="1281" y="5459"/>
                    </a:lnTo>
                    <a:cubicBezTo>
                      <a:pt x="1281" y="5460"/>
                      <a:pt x="1282" y="5461"/>
                      <a:pt x="1282" y="5462"/>
                    </a:cubicBezTo>
                    <a:lnTo>
                      <a:pt x="1086" y="6686"/>
                    </a:lnTo>
                    <a:cubicBezTo>
                      <a:pt x="1072" y="6771"/>
                      <a:pt x="1129" y="6852"/>
                      <a:pt x="1212" y="6866"/>
                    </a:cubicBezTo>
                    <a:cubicBezTo>
                      <a:pt x="1221" y="6867"/>
                      <a:pt x="1229" y="6867"/>
                      <a:pt x="1236" y="6867"/>
                    </a:cubicBezTo>
                    <a:cubicBezTo>
                      <a:pt x="1311" y="6867"/>
                      <a:pt x="1376" y="6813"/>
                      <a:pt x="1388" y="6736"/>
                    </a:cubicBezTo>
                    <a:lnTo>
                      <a:pt x="1586" y="5498"/>
                    </a:lnTo>
                    <a:lnTo>
                      <a:pt x="1718" y="6728"/>
                    </a:lnTo>
                    <a:cubicBezTo>
                      <a:pt x="1726" y="6808"/>
                      <a:pt x="1792" y="6867"/>
                      <a:pt x="1870" y="6867"/>
                    </a:cubicBezTo>
                    <a:cubicBezTo>
                      <a:pt x="1875" y="6867"/>
                      <a:pt x="1881" y="6867"/>
                      <a:pt x="1887" y="6867"/>
                    </a:cubicBezTo>
                    <a:cubicBezTo>
                      <a:pt x="1971" y="6857"/>
                      <a:pt x="2032" y="6780"/>
                      <a:pt x="2022" y="6694"/>
                    </a:cubicBezTo>
                    <a:lnTo>
                      <a:pt x="1895" y="5505"/>
                    </a:lnTo>
                    <a:lnTo>
                      <a:pt x="1845" y="4530"/>
                    </a:lnTo>
                    <a:cubicBezTo>
                      <a:pt x="1845" y="4527"/>
                      <a:pt x="1843" y="4523"/>
                      <a:pt x="1843" y="4519"/>
                    </a:cubicBezTo>
                    <a:cubicBezTo>
                      <a:pt x="2082" y="4456"/>
                      <a:pt x="2314" y="4293"/>
                      <a:pt x="2672" y="3953"/>
                    </a:cubicBezTo>
                    <a:cubicBezTo>
                      <a:pt x="2722" y="3906"/>
                      <a:pt x="2725" y="3826"/>
                      <a:pt x="2678" y="3776"/>
                    </a:cubicBezTo>
                    <a:cubicBezTo>
                      <a:pt x="2632" y="3725"/>
                      <a:pt x="2555" y="3722"/>
                      <a:pt x="2505" y="3770"/>
                    </a:cubicBezTo>
                    <a:cubicBezTo>
                      <a:pt x="2058" y="4195"/>
                      <a:pt x="1857" y="4286"/>
                      <a:pt x="1637" y="4301"/>
                    </a:cubicBezTo>
                    <a:lnTo>
                      <a:pt x="1730" y="5088"/>
                    </a:lnTo>
                    <a:lnTo>
                      <a:pt x="1608" y="5217"/>
                    </a:lnTo>
                    <a:lnTo>
                      <a:pt x="1501" y="5088"/>
                    </a:lnTo>
                    <a:lnTo>
                      <a:pt x="1574" y="4302"/>
                    </a:lnTo>
                    <a:cubicBezTo>
                      <a:pt x="1568" y="4303"/>
                      <a:pt x="1562" y="4303"/>
                      <a:pt x="1557" y="4304"/>
                    </a:cubicBezTo>
                    <a:cubicBezTo>
                      <a:pt x="1552" y="4303"/>
                      <a:pt x="1548" y="4300"/>
                      <a:pt x="1543" y="4300"/>
                    </a:cubicBezTo>
                    <a:close/>
                    <a:moveTo>
                      <a:pt x="1898" y="3969"/>
                    </a:moveTo>
                    <a:cubicBezTo>
                      <a:pt x="1898" y="3807"/>
                      <a:pt x="1769" y="3675"/>
                      <a:pt x="1610" y="3675"/>
                    </a:cubicBezTo>
                    <a:cubicBezTo>
                      <a:pt x="1452" y="3675"/>
                      <a:pt x="1323" y="3807"/>
                      <a:pt x="1323" y="3969"/>
                    </a:cubicBezTo>
                    <a:cubicBezTo>
                      <a:pt x="1323" y="4131"/>
                      <a:pt x="1452" y="4263"/>
                      <a:pt x="1610" y="4263"/>
                    </a:cubicBezTo>
                    <a:cubicBezTo>
                      <a:pt x="1769" y="4263"/>
                      <a:pt x="1898" y="4131"/>
                      <a:pt x="1898" y="3969"/>
                    </a:cubicBezTo>
                    <a:close/>
                    <a:moveTo>
                      <a:pt x="906" y="6253"/>
                    </a:moveTo>
                    <a:cubicBezTo>
                      <a:pt x="373" y="6342"/>
                      <a:pt x="0" y="6535"/>
                      <a:pt x="0" y="6762"/>
                    </a:cubicBezTo>
                    <a:cubicBezTo>
                      <a:pt x="0" y="7072"/>
                      <a:pt x="693" y="7324"/>
                      <a:pt x="1547" y="7324"/>
                    </a:cubicBezTo>
                    <a:cubicBezTo>
                      <a:pt x="2401" y="7324"/>
                      <a:pt x="3093" y="7072"/>
                      <a:pt x="3093" y="6762"/>
                    </a:cubicBezTo>
                    <a:cubicBezTo>
                      <a:pt x="3093" y="6534"/>
                      <a:pt x="2716" y="6340"/>
                      <a:pt x="2178" y="6252"/>
                    </a:cubicBezTo>
                    <a:lnTo>
                      <a:pt x="2189" y="6405"/>
                    </a:lnTo>
                    <a:cubicBezTo>
                      <a:pt x="2346" y="6463"/>
                      <a:pt x="2444" y="6542"/>
                      <a:pt x="2444" y="6629"/>
                    </a:cubicBezTo>
                    <a:cubicBezTo>
                      <a:pt x="2444" y="6807"/>
                      <a:pt x="2046" y="6952"/>
                      <a:pt x="1556" y="6952"/>
                    </a:cubicBezTo>
                    <a:cubicBezTo>
                      <a:pt x="1418" y="6952"/>
                      <a:pt x="1289" y="6939"/>
                      <a:pt x="1172" y="6918"/>
                    </a:cubicBezTo>
                    <a:cubicBezTo>
                      <a:pt x="1166" y="6918"/>
                      <a:pt x="1161" y="6918"/>
                      <a:pt x="1155" y="6917"/>
                    </a:cubicBezTo>
                    <a:cubicBezTo>
                      <a:pt x="1134" y="6915"/>
                      <a:pt x="1114" y="6910"/>
                      <a:pt x="1095" y="6903"/>
                    </a:cubicBezTo>
                    <a:cubicBezTo>
                      <a:pt x="840" y="6846"/>
                      <a:pt x="669" y="6745"/>
                      <a:pt x="669" y="6629"/>
                    </a:cubicBezTo>
                    <a:cubicBezTo>
                      <a:pt x="669" y="6548"/>
                      <a:pt x="751" y="6475"/>
                      <a:pt x="887" y="6418"/>
                    </a:cubicBezTo>
                    <a:lnTo>
                      <a:pt x="906" y="6253"/>
                    </a:lnTo>
                    <a:close/>
                  </a:path>
                </a:pathLst>
              </a:custGeom>
              <a:solidFill>
                <a:schemeClr val="bg1">
                  <a:lumMod val="75000"/>
                </a:schemeClr>
              </a:solidFill>
              <a:ln>
                <a:noFill/>
              </a:ln>
            </p:spPr>
            <p:txBody>
              <a:bodyPr anchor="ctr" bIns="45720" lIns="91440" rIns="91440" tIns="45720" wrap="square">
                <a:normAutofit/>
              </a:bodyPr>
              <a:lstStyle>
                <a:defPPr>
                  <a:defRPr lang="zh-CN"/>
                </a:defPPr>
                <a:lvl1pPr algn="l" defTabSz="914400" eaLnBrk="1" hangingPunct="1" latinLnBrk="0" marL="0" rtl="0">
                  <a:defRPr kern="1200" sz="1800">
                    <a:solidFill>
                      <a:schemeClr val="tx1"/>
                    </a:solidFill>
                  </a:defRPr>
                </a:lvl1pPr>
                <a:lvl2pPr algn="l" defTabSz="914400" eaLnBrk="1" hangingPunct="1" latinLnBrk="0" marL="457200" rtl="0">
                  <a:defRPr kern="1200" sz="1800">
                    <a:solidFill>
                      <a:schemeClr val="tx1"/>
                    </a:solidFill>
                  </a:defRPr>
                </a:lvl2pPr>
                <a:lvl3pPr algn="l" defTabSz="914400" eaLnBrk="1" hangingPunct="1" latinLnBrk="0" marL="914400" rtl="0">
                  <a:defRPr kern="1200" sz="1800">
                    <a:solidFill>
                      <a:schemeClr val="tx1"/>
                    </a:solidFill>
                  </a:defRPr>
                </a:lvl3pPr>
                <a:lvl4pPr algn="l" defTabSz="914400" eaLnBrk="1" hangingPunct="1" latinLnBrk="0" marL="1371600" rtl="0">
                  <a:defRPr kern="1200" sz="1800">
                    <a:solidFill>
                      <a:schemeClr val="tx1"/>
                    </a:solidFill>
                  </a:defRPr>
                </a:lvl4pPr>
                <a:lvl5pPr algn="l" defTabSz="914400" eaLnBrk="1" hangingPunct="1" latinLnBrk="0" marL="1828800" rtl="0">
                  <a:defRPr kern="1200" sz="1800">
                    <a:solidFill>
                      <a:schemeClr val="tx1"/>
                    </a:solidFill>
                  </a:defRPr>
                </a:lvl5pPr>
                <a:lvl6pPr algn="l" defTabSz="914400" eaLnBrk="1" hangingPunct="1" latinLnBrk="0" marL="2286000" rtl="0">
                  <a:defRPr kern="1200" sz="1800">
                    <a:solidFill>
                      <a:schemeClr val="tx1"/>
                    </a:solidFill>
                  </a:defRPr>
                </a:lvl6pPr>
                <a:lvl7pPr algn="l" defTabSz="914400" eaLnBrk="1" hangingPunct="1" latinLnBrk="0" marL="2743200" rtl="0">
                  <a:defRPr kern="1200" sz="1800">
                    <a:solidFill>
                      <a:schemeClr val="tx1"/>
                    </a:solidFill>
                  </a:defRPr>
                </a:lvl7pPr>
                <a:lvl8pPr algn="l" defTabSz="914400" eaLnBrk="1" hangingPunct="1" latinLnBrk="0" marL="3200400" rtl="0">
                  <a:defRPr kern="1200" sz="1800">
                    <a:solidFill>
                      <a:schemeClr val="tx1"/>
                    </a:solidFill>
                  </a:defRPr>
                </a:lvl8pPr>
                <a:lvl9pPr algn="l" defTabSz="914400" eaLnBrk="1" hangingPunct="1" latinLnBrk="0" marL="3657600" rtl="0">
                  <a:defRPr kern="1200" sz="1800">
                    <a:solidFill>
                      <a:schemeClr val="tx1"/>
                    </a:solidFill>
                  </a:defRPr>
                </a:lvl9pPr>
              </a:lstStyle>
              <a:p>
                <a:pPr algn="ctr"/>
                <a:endParaRPr>
                  <a:latin typeface="+mn-ea"/>
                  <a:sym charset="-122" panose="00000500000000000000" pitchFamily="2" typeface="字魂58号-创中黑"/>
                </a:endParaRPr>
              </a:p>
            </p:txBody>
          </p:sp>
        </p:grpSp>
        <p:sp>
          <p:nvSpPr>
            <p:cNvPr id="39" name="îSlïḓê">
              <a:extLst>
                <a:ext uri="{FF2B5EF4-FFF2-40B4-BE49-F238E27FC236}">
                  <a16:creationId xmlns:a16="http://schemas.microsoft.com/office/drawing/2014/main" id="{E4C30AA5-4825-43E4-A9CC-2BEC9399B4BF}"/>
                </a:ext>
              </a:extLst>
            </p:cNvPr>
            <p:cNvSpPr txBox="1"/>
            <p:nvPr/>
          </p:nvSpPr>
          <p:spPr>
            <a:xfrm>
              <a:off x="6715113" y="5414011"/>
              <a:ext cx="1546852" cy="466375"/>
            </a:xfrm>
            <a:prstGeom prst="rect">
              <a:avLst/>
            </a:prstGeom>
            <a:noFill/>
          </p:spPr>
          <p:txBody>
            <a:bodyPr anchor="ctr" rtlCol="0" wrap="square">
              <a:normAutofit/>
            </a:bodyPr>
            <a:lstStyle/>
            <a:p>
              <a:pPr algn="ctr"/>
              <a:r>
                <a:rPr altLang="zh-CN" lang="en-US" sz="1200">
                  <a:latin typeface="+mn-ea"/>
                  <a:sym charset="-122" panose="00000500000000000000" pitchFamily="2" typeface="字魂58号-创中黑"/>
                </a:rPr>
                <a:t>…Text</a:t>
              </a:r>
            </a:p>
          </p:txBody>
        </p:sp>
      </p:grpSp>
      <p:grpSp>
        <p:nvGrpSpPr>
          <p:cNvPr id="42" name="îṥḻïdè">
            <a:extLst>
              <a:ext uri="{FF2B5EF4-FFF2-40B4-BE49-F238E27FC236}">
                <a16:creationId xmlns:a16="http://schemas.microsoft.com/office/drawing/2014/main" id="{9AE47F7A-3EB6-45F6-A7EC-2ECB102D07E5}"/>
              </a:ext>
            </a:extLst>
          </p:cNvPr>
          <p:cNvGrpSpPr/>
          <p:nvPr/>
        </p:nvGrpSpPr>
        <p:grpSpPr>
          <a:xfrm>
            <a:off x="7441189" y="5077442"/>
            <a:ext cx="1509780" cy="1259364"/>
            <a:chOff x="6715113" y="4590099"/>
            <a:chExt cx="1546852" cy="1290287"/>
          </a:xfrm>
        </p:grpSpPr>
        <p:grpSp>
          <p:nvGrpSpPr>
            <p:cNvPr id="43" name="íŝľíḋe">
              <a:extLst>
                <a:ext uri="{FF2B5EF4-FFF2-40B4-BE49-F238E27FC236}">
                  <a16:creationId xmlns:a16="http://schemas.microsoft.com/office/drawing/2014/main" id="{068982C2-9B29-4DF4-A7EA-11CDAC5B7D16}"/>
                </a:ext>
              </a:extLst>
            </p:cNvPr>
            <p:cNvGrpSpPr/>
            <p:nvPr/>
          </p:nvGrpSpPr>
          <p:grpSpPr>
            <a:xfrm>
              <a:off x="7105461" y="4590099"/>
              <a:ext cx="766156" cy="766156"/>
              <a:chOff x="3772213" y="1932504"/>
              <a:chExt cx="766156" cy="766156"/>
            </a:xfrm>
          </p:grpSpPr>
          <p:sp>
            <p:nvSpPr>
              <p:cNvPr id="45" name="íṥḻîḍe">
                <a:extLst>
                  <a:ext uri="{FF2B5EF4-FFF2-40B4-BE49-F238E27FC236}">
                    <a16:creationId xmlns:a16="http://schemas.microsoft.com/office/drawing/2014/main" id="{FE0A4A88-84BB-4C71-A03D-62382CF59CF4}"/>
                  </a:ext>
                </a:extLst>
              </p:cNvPr>
              <p:cNvSpPr/>
              <p:nvPr/>
            </p:nvSpPr>
            <p:spPr>
              <a:xfrm>
                <a:off x="3772213" y="1932504"/>
                <a:ext cx="766156" cy="766156"/>
              </a:xfrm>
              <a:prstGeom prst="ellipse">
                <a:avLst/>
              </a:prstGeom>
              <a:solidFill>
                <a:schemeClr val="bg1"/>
              </a:solidFill>
              <a:ln cap="rnd" w="38100">
                <a:solidFill>
                  <a:schemeClr val="bg1">
                    <a:lumMod val="75000"/>
                  </a:schemeClr>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rmAutofit/>
              </a:bodyPr>
              <a:lstStyle/>
              <a:p>
                <a:pPr algn="ctr" defTabSz="914354"/>
                <a:endParaRPr altLang="en-US" b="1" lang="zh-CN" sz="2000">
                  <a:solidFill>
                    <a:schemeClr val="tx1"/>
                  </a:solidFill>
                  <a:latin typeface="+mn-ea"/>
                  <a:sym charset="-122" panose="00000500000000000000" pitchFamily="2" typeface="字魂58号-创中黑"/>
                </a:endParaRPr>
              </a:p>
            </p:txBody>
          </p:sp>
          <p:sp>
            <p:nvSpPr>
              <p:cNvPr id="46" name="iṥ1íḋê">
                <a:extLst>
                  <a:ext uri="{FF2B5EF4-FFF2-40B4-BE49-F238E27FC236}">
                    <a16:creationId xmlns:a16="http://schemas.microsoft.com/office/drawing/2014/main" id="{E567ACAE-6779-4E6D-8987-44038FD10979}"/>
                  </a:ext>
                </a:extLst>
              </p:cNvPr>
              <p:cNvSpPr/>
              <p:nvPr/>
            </p:nvSpPr>
            <p:spPr bwMode="auto">
              <a:xfrm>
                <a:off x="3988112" y="2144371"/>
                <a:ext cx="334358" cy="342421"/>
              </a:xfrm>
              <a:custGeom>
                <a:gdLst>
                  <a:gd fmla="*/ 1547 w 10400" name="T0"/>
                  <a:gd fmla="*/ 9330 h 10667" name="T1"/>
                  <a:gd fmla="*/ 3077 w 10400" name="T2"/>
                  <a:gd fmla="*/ 9013 h 10667" name="T3"/>
                  <a:gd fmla="*/ 6114 w 10400" name="T4"/>
                  <a:gd fmla="*/ 9700 h 10667" name="T5"/>
                  <a:gd fmla="*/ 6806 w 10400" name="T6"/>
                  <a:gd fmla="*/ 8539 h 10667" name="T7"/>
                  <a:gd fmla="*/ 4079 w 10400" name="T8"/>
                  <a:gd fmla="*/ 1127 h 10667" name="T9"/>
                  <a:gd fmla="*/ 5193 w 10400" name="T10"/>
                  <a:gd fmla="*/ 2254 h 10667" name="T11"/>
                  <a:gd fmla="*/ 6352 w 10400" name="T12"/>
                  <a:gd fmla="*/ 3340 h 10667" name="T13"/>
                  <a:gd fmla="*/ 6296 w 10400" name="T14"/>
                  <a:gd fmla="*/ 5841 h 10667" name="T15"/>
                  <a:gd fmla="*/ 5318 w 10400" name="T16"/>
                  <a:gd fmla="*/ 6578 h 10667" name="T17"/>
                  <a:gd fmla="*/ 4851 w 10400" name="T18"/>
                  <a:gd fmla="*/ 10126 h 10667" name="T19"/>
                  <a:gd fmla="*/ 4154 w 10400" name="T20"/>
                  <a:gd fmla="*/ 5500 h 10667" name="T21"/>
                  <a:gd fmla="*/ 993 w 10400" name="T22"/>
                  <a:gd fmla="*/ 1669 h 10667" name="T23"/>
                  <a:gd fmla="*/ 4493 w 10400" name="T24"/>
                  <a:gd fmla="*/ 2470 h 10667" name="T25"/>
                  <a:gd fmla="*/ 5203 w 10400" name="T26"/>
                  <a:gd fmla="*/ 5915 h 10667" name="T27"/>
                  <a:gd fmla="*/ 5890 w 10400" name="T28"/>
                  <a:gd fmla="*/ 2481 h 10667" name="T29"/>
                  <a:gd fmla="*/ 9353 w 10400" name="T30"/>
                  <a:gd fmla="*/ 1669 h 10667" name="T31"/>
                  <a:gd fmla="*/ 8900 w 10400" name="T32"/>
                  <a:gd fmla="*/ 5088 h 10667" name="T33"/>
                  <a:gd fmla="*/ 8763 w 10400" name="T34"/>
                  <a:gd fmla="*/ 4301 h 10667" name="T35"/>
                  <a:gd fmla="*/ 7729 w 10400" name="T36"/>
                  <a:gd fmla="*/ 3953 h 10667" name="T37"/>
                  <a:gd fmla="*/ 8505 w 10400" name="T38"/>
                  <a:gd fmla="*/ 5505 h 10667" name="T39"/>
                  <a:gd fmla="*/ 8530 w 10400" name="T40"/>
                  <a:gd fmla="*/ 6867 h 10667" name="T41"/>
                  <a:gd fmla="*/ 9012 w 10400" name="T42"/>
                  <a:gd fmla="*/ 6736 h 10667" name="T43"/>
                  <a:gd fmla="*/ 9315 w 10400" name="T44"/>
                  <a:gd fmla="*/ 6686 h 10667" name="T45"/>
                  <a:gd fmla="*/ 9046 w 10400" name="T46"/>
                  <a:gd fmla="*/ 4530 h 10667" name="T47"/>
                  <a:gd fmla="*/ 9997 w 10400" name="T48"/>
                  <a:gd fmla="*/ 3776 h 10667" name="T49"/>
                  <a:gd fmla="*/ 8844 w 10400" name="T50"/>
                  <a:gd fmla="*/ 4304 h 10667" name="T51"/>
                  <a:gd fmla="*/ 8790 w 10400" name="T52"/>
                  <a:gd fmla="*/ 3675 h 10667" name="T53"/>
                  <a:gd fmla="*/ 9514 w 10400" name="T54"/>
                  <a:gd fmla="*/ 6418 h 10667" name="T55"/>
                  <a:gd fmla="*/ 9245 w 10400" name="T56"/>
                  <a:gd fmla="*/ 6917 h 10667" name="T57"/>
                  <a:gd fmla="*/ 7957 w 10400" name="T58"/>
                  <a:gd fmla="*/ 6629 h 10667" name="T59"/>
                  <a:gd fmla="*/ 7308 w 10400" name="T60"/>
                  <a:gd fmla="*/ 6762 h 10667" name="T61"/>
                  <a:gd fmla="*/ 9494 w 10400" name="T62"/>
                  <a:gd fmla="*/ 6253 h 10667" name="T63"/>
                  <a:gd fmla="*/ 577 w 10400" name="T64"/>
                  <a:gd fmla="*/ 3770 h 10667" name="T65"/>
                  <a:gd fmla="*/ 1355 w 10400" name="T66"/>
                  <a:gd fmla="*/ 4518 h 10667" name="T67"/>
                  <a:gd fmla="*/ 1282 w 10400" name="T68"/>
                  <a:gd fmla="*/ 5462 h 10667" name="T69"/>
                  <a:gd fmla="*/ 1236 w 10400" name="T70"/>
                  <a:gd fmla="*/ 6867 h 10667" name="T71"/>
                  <a:gd fmla="*/ 1718 w 10400" name="T72"/>
                  <a:gd fmla="*/ 6728 h 10667" name="T73"/>
                  <a:gd fmla="*/ 2022 w 10400" name="T74"/>
                  <a:gd fmla="*/ 6694 h 10667" name="T75"/>
                  <a:gd fmla="*/ 1843 w 10400" name="T76"/>
                  <a:gd fmla="*/ 4519 h 10667" name="T77"/>
                  <a:gd fmla="*/ 2505 w 10400" name="T78"/>
                  <a:gd fmla="*/ 3770 h 10667" name="T79"/>
                  <a:gd fmla="*/ 1608 w 10400" name="T80"/>
                  <a:gd fmla="*/ 5217 h 10667" name="T81"/>
                  <a:gd fmla="*/ 1557 w 10400" name="T82"/>
                  <a:gd fmla="*/ 4304 h 10667" name="T83"/>
                  <a:gd fmla="*/ 1610 w 10400" name="T84"/>
                  <a:gd fmla="*/ 3675 h 10667" name="T85"/>
                  <a:gd fmla="*/ 1898 w 10400" name="T86"/>
                  <a:gd fmla="*/ 3969 h 10667" name="T87"/>
                  <a:gd fmla="*/ 1547 w 10400" name="T88"/>
                  <a:gd fmla="*/ 7324 h 10667" name="T89"/>
                  <a:gd fmla="*/ 2189 w 10400" name="T90"/>
                  <a:gd fmla="*/ 6405 h 10667" name="T91"/>
                  <a:gd fmla="*/ 1172 w 10400" name="T92"/>
                  <a:gd fmla="*/ 6918 h 10667" name="T93"/>
                  <a:gd fmla="*/ 669 w 10400" name="T94"/>
                  <a:gd fmla="*/ 6629 h 10667"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10667" w="10400">
                    <a:moveTo>
                      <a:pt x="8838" y="9330"/>
                    </a:moveTo>
                    <a:cubicBezTo>
                      <a:pt x="8838" y="10067"/>
                      <a:pt x="7206" y="10667"/>
                      <a:pt x="5192" y="10667"/>
                    </a:cubicBezTo>
                    <a:cubicBezTo>
                      <a:pt x="3180" y="10667"/>
                      <a:pt x="1547" y="10067"/>
                      <a:pt x="1547" y="9330"/>
                    </a:cubicBezTo>
                    <a:cubicBezTo>
                      <a:pt x="1547" y="8797"/>
                      <a:pt x="2406" y="8341"/>
                      <a:pt x="3638" y="8128"/>
                    </a:cubicBezTo>
                    <a:lnTo>
                      <a:pt x="3638" y="8495"/>
                    </a:lnTo>
                    <a:cubicBezTo>
                      <a:pt x="3293" y="8632"/>
                      <a:pt x="3077" y="8813"/>
                      <a:pt x="3077" y="9013"/>
                    </a:cubicBezTo>
                    <a:cubicBezTo>
                      <a:pt x="3077" y="9437"/>
                      <a:pt x="4015" y="9781"/>
                      <a:pt x="5171" y="9781"/>
                    </a:cubicBezTo>
                    <a:cubicBezTo>
                      <a:pt x="5497" y="9781"/>
                      <a:pt x="5802" y="9751"/>
                      <a:pt x="6077" y="9703"/>
                    </a:cubicBezTo>
                    <a:cubicBezTo>
                      <a:pt x="6090" y="9702"/>
                      <a:pt x="6102" y="9702"/>
                      <a:pt x="6114" y="9700"/>
                    </a:cubicBezTo>
                    <a:cubicBezTo>
                      <a:pt x="6165" y="9694"/>
                      <a:pt x="6212" y="9682"/>
                      <a:pt x="6259" y="9666"/>
                    </a:cubicBezTo>
                    <a:cubicBezTo>
                      <a:pt x="6859" y="9531"/>
                      <a:pt x="7264" y="9290"/>
                      <a:pt x="7264" y="9013"/>
                    </a:cubicBezTo>
                    <a:cubicBezTo>
                      <a:pt x="7264" y="8834"/>
                      <a:pt x="7090" y="8669"/>
                      <a:pt x="6806" y="8539"/>
                    </a:cubicBezTo>
                    <a:lnTo>
                      <a:pt x="6806" y="8137"/>
                    </a:lnTo>
                    <a:cubicBezTo>
                      <a:pt x="8006" y="8356"/>
                      <a:pt x="8838" y="8805"/>
                      <a:pt x="8838" y="9330"/>
                    </a:cubicBezTo>
                    <a:close/>
                    <a:moveTo>
                      <a:pt x="4079" y="1127"/>
                    </a:moveTo>
                    <a:cubicBezTo>
                      <a:pt x="4079" y="504"/>
                      <a:pt x="4578" y="0"/>
                      <a:pt x="5193" y="0"/>
                    </a:cubicBezTo>
                    <a:cubicBezTo>
                      <a:pt x="5807" y="0"/>
                      <a:pt x="6305" y="504"/>
                      <a:pt x="6305" y="1127"/>
                    </a:cubicBezTo>
                    <a:cubicBezTo>
                      <a:pt x="6305" y="1750"/>
                      <a:pt x="5807" y="2254"/>
                      <a:pt x="5193" y="2254"/>
                    </a:cubicBezTo>
                    <a:cubicBezTo>
                      <a:pt x="4578" y="2254"/>
                      <a:pt x="4079" y="1750"/>
                      <a:pt x="4079" y="1127"/>
                    </a:cubicBezTo>
                    <a:close/>
                    <a:moveTo>
                      <a:pt x="9353" y="1669"/>
                    </a:moveTo>
                    <a:cubicBezTo>
                      <a:pt x="8800" y="2578"/>
                      <a:pt x="7557" y="3340"/>
                      <a:pt x="6352" y="3340"/>
                    </a:cubicBezTo>
                    <a:cubicBezTo>
                      <a:pt x="6274" y="3340"/>
                      <a:pt x="6196" y="3336"/>
                      <a:pt x="6118" y="3330"/>
                    </a:cubicBezTo>
                    <a:cubicBezTo>
                      <a:pt x="6142" y="3615"/>
                      <a:pt x="6252" y="4928"/>
                      <a:pt x="6282" y="5755"/>
                    </a:cubicBezTo>
                    <a:cubicBezTo>
                      <a:pt x="6288" y="5783"/>
                      <a:pt x="6294" y="5811"/>
                      <a:pt x="6296" y="5841"/>
                    </a:cubicBezTo>
                    <a:lnTo>
                      <a:pt x="6568" y="10087"/>
                    </a:lnTo>
                    <a:cubicBezTo>
                      <a:pt x="6586" y="10373"/>
                      <a:pt x="5564" y="10428"/>
                      <a:pt x="5546" y="10154"/>
                    </a:cubicBezTo>
                    <a:lnTo>
                      <a:pt x="5318" y="6578"/>
                    </a:lnTo>
                    <a:cubicBezTo>
                      <a:pt x="5280" y="6574"/>
                      <a:pt x="5244" y="6567"/>
                      <a:pt x="5206" y="6567"/>
                    </a:cubicBezTo>
                    <a:cubicBezTo>
                      <a:pt x="5174" y="6567"/>
                      <a:pt x="5136" y="6577"/>
                      <a:pt x="5099" y="6587"/>
                    </a:cubicBezTo>
                    <a:lnTo>
                      <a:pt x="4851" y="10126"/>
                    </a:lnTo>
                    <a:cubicBezTo>
                      <a:pt x="4832" y="10398"/>
                      <a:pt x="3810" y="10338"/>
                      <a:pt x="3830" y="10052"/>
                    </a:cubicBezTo>
                    <a:lnTo>
                      <a:pt x="4144" y="5559"/>
                    </a:lnTo>
                    <a:cubicBezTo>
                      <a:pt x="4146" y="5538"/>
                      <a:pt x="4150" y="5520"/>
                      <a:pt x="4154" y="5500"/>
                    </a:cubicBezTo>
                    <a:cubicBezTo>
                      <a:pt x="4199" y="4432"/>
                      <a:pt x="4252" y="3400"/>
                      <a:pt x="4257" y="3326"/>
                    </a:cubicBezTo>
                    <a:cubicBezTo>
                      <a:pt x="4169" y="3334"/>
                      <a:pt x="4081" y="3340"/>
                      <a:pt x="3994" y="3340"/>
                    </a:cubicBezTo>
                    <a:cubicBezTo>
                      <a:pt x="2788" y="3340"/>
                      <a:pt x="1546" y="2578"/>
                      <a:pt x="993" y="1669"/>
                    </a:cubicBezTo>
                    <a:cubicBezTo>
                      <a:pt x="879" y="1481"/>
                      <a:pt x="936" y="1235"/>
                      <a:pt x="1122" y="1120"/>
                    </a:cubicBezTo>
                    <a:cubicBezTo>
                      <a:pt x="1308" y="1003"/>
                      <a:pt x="1551" y="1062"/>
                      <a:pt x="1665" y="1250"/>
                    </a:cubicBezTo>
                    <a:cubicBezTo>
                      <a:pt x="2166" y="2073"/>
                      <a:pt x="3484" y="2756"/>
                      <a:pt x="4493" y="2470"/>
                    </a:cubicBezTo>
                    <a:cubicBezTo>
                      <a:pt x="4663" y="2411"/>
                      <a:pt x="4865" y="2374"/>
                      <a:pt x="5089" y="2365"/>
                    </a:cubicBezTo>
                    <a:lnTo>
                      <a:pt x="4729" y="5423"/>
                    </a:lnTo>
                    <a:lnTo>
                      <a:pt x="5203" y="5915"/>
                    </a:lnTo>
                    <a:lnTo>
                      <a:pt x="5617" y="5423"/>
                    </a:lnTo>
                    <a:lnTo>
                      <a:pt x="5330" y="2373"/>
                    </a:lnTo>
                    <a:cubicBezTo>
                      <a:pt x="5531" y="2387"/>
                      <a:pt x="5725" y="2423"/>
                      <a:pt x="5890" y="2481"/>
                    </a:cubicBezTo>
                    <a:cubicBezTo>
                      <a:pt x="6894" y="2741"/>
                      <a:pt x="8187" y="2063"/>
                      <a:pt x="8681" y="1250"/>
                    </a:cubicBezTo>
                    <a:cubicBezTo>
                      <a:pt x="8795" y="1062"/>
                      <a:pt x="9038" y="1003"/>
                      <a:pt x="9224" y="1119"/>
                    </a:cubicBezTo>
                    <a:cubicBezTo>
                      <a:pt x="9410" y="1235"/>
                      <a:pt x="9468" y="1481"/>
                      <a:pt x="9353" y="1669"/>
                    </a:cubicBezTo>
                    <a:close/>
                    <a:moveTo>
                      <a:pt x="8844" y="4304"/>
                    </a:moveTo>
                    <a:cubicBezTo>
                      <a:pt x="8839" y="4303"/>
                      <a:pt x="8833" y="4303"/>
                      <a:pt x="8827" y="4302"/>
                    </a:cubicBezTo>
                    <a:lnTo>
                      <a:pt x="8900" y="5088"/>
                    </a:lnTo>
                    <a:lnTo>
                      <a:pt x="8793" y="5217"/>
                    </a:lnTo>
                    <a:lnTo>
                      <a:pt x="8671" y="5088"/>
                    </a:lnTo>
                    <a:lnTo>
                      <a:pt x="8763" y="4301"/>
                    </a:lnTo>
                    <a:cubicBezTo>
                      <a:pt x="8543" y="4286"/>
                      <a:pt x="8343" y="4195"/>
                      <a:pt x="7895" y="3770"/>
                    </a:cubicBezTo>
                    <a:cubicBezTo>
                      <a:pt x="7846" y="3723"/>
                      <a:pt x="7769" y="3725"/>
                      <a:pt x="7722" y="3776"/>
                    </a:cubicBezTo>
                    <a:cubicBezTo>
                      <a:pt x="7676" y="3826"/>
                      <a:pt x="7679" y="3906"/>
                      <a:pt x="7729" y="3953"/>
                    </a:cubicBezTo>
                    <a:cubicBezTo>
                      <a:pt x="8086" y="4293"/>
                      <a:pt x="8319" y="4456"/>
                      <a:pt x="8558" y="4519"/>
                    </a:cubicBezTo>
                    <a:cubicBezTo>
                      <a:pt x="8558" y="4523"/>
                      <a:pt x="8556" y="4527"/>
                      <a:pt x="8556" y="4530"/>
                    </a:cubicBezTo>
                    <a:lnTo>
                      <a:pt x="8505" y="5505"/>
                    </a:lnTo>
                    <a:lnTo>
                      <a:pt x="8378" y="6694"/>
                    </a:lnTo>
                    <a:cubicBezTo>
                      <a:pt x="8369" y="6780"/>
                      <a:pt x="8430" y="6857"/>
                      <a:pt x="8514" y="6867"/>
                    </a:cubicBezTo>
                    <a:cubicBezTo>
                      <a:pt x="8520" y="6867"/>
                      <a:pt x="8525" y="6867"/>
                      <a:pt x="8530" y="6867"/>
                    </a:cubicBezTo>
                    <a:cubicBezTo>
                      <a:pt x="8608" y="6867"/>
                      <a:pt x="8674" y="6808"/>
                      <a:pt x="8683" y="6728"/>
                    </a:cubicBezTo>
                    <a:lnTo>
                      <a:pt x="8815" y="5498"/>
                    </a:lnTo>
                    <a:lnTo>
                      <a:pt x="9012" y="6736"/>
                    </a:lnTo>
                    <a:cubicBezTo>
                      <a:pt x="9025" y="6813"/>
                      <a:pt x="9090" y="6868"/>
                      <a:pt x="9164" y="6868"/>
                    </a:cubicBezTo>
                    <a:cubicBezTo>
                      <a:pt x="9172" y="6868"/>
                      <a:pt x="9180" y="6867"/>
                      <a:pt x="9188" y="6866"/>
                    </a:cubicBezTo>
                    <a:cubicBezTo>
                      <a:pt x="9272" y="6852"/>
                      <a:pt x="9328" y="6771"/>
                      <a:pt x="9315" y="6686"/>
                    </a:cubicBezTo>
                    <a:lnTo>
                      <a:pt x="9119" y="5462"/>
                    </a:lnTo>
                    <a:cubicBezTo>
                      <a:pt x="9119" y="5461"/>
                      <a:pt x="9120" y="5460"/>
                      <a:pt x="9120" y="5459"/>
                    </a:cubicBezTo>
                    <a:lnTo>
                      <a:pt x="9046" y="4530"/>
                    </a:lnTo>
                    <a:cubicBezTo>
                      <a:pt x="9046" y="4526"/>
                      <a:pt x="9046" y="4522"/>
                      <a:pt x="9045" y="4518"/>
                    </a:cubicBezTo>
                    <a:cubicBezTo>
                      <a:pt x="9279" y="4456"/>
                      <a:pt x="9631" y="4296"/>
                      <a:pt x="9990" y="3953"/>
                    </a:cubicBezTo>
                    <a:cubicBezTo>
                      <a:pt x="10040" y="3906"/>
                      <a:pt x="10043" y="3826"/>
                      <a:pt x="9997" y="3776"/>
                    </a:cubicBezTo>
                    <a:cubicBezTo>
                      <a:pt x="9950" y="3725"/>
                      <a:pt x="9873" y="3723"/>
                      <a:pt x="9823" y="3770"/>
                    </a:cubicBezTo>
                    <a:cubicBezTo>
                      <a:pt x="9407" y="4166"/>
                      <a:pt x="9010" y="4290"/>
                      <a:pt x="8857" y="4300"/>
                    </a:cubicBezTo>
                    <a:cubicBezTo>
                      <a:pt x="8852" y="4300"/>
                      <a:pt x="8849" y="4303"/>
                      <a:pt x="8844" y="4304"/>
                    </a:cubicBezTo>
                    <a:close/>
                    <a:moveTo>
                      <a:pt x="8790" y="4263"/>
                    </a:moveTo>
                    <a:cubicBezTo>
                      <a:pt x="8949" y="4263"/>
                      <a:pt x="9078" y="4131"/>
                      <a:pt x="9078" y="3969"/>
                    </a:cubicBezTo>
                    <a:cubicBezTo>
                      <a:pt x="9078" y="3807"/>
                      <a:pt x="8949" y="3675"/>
                      <a:pt x="8790" y="3675"/>
                    </a:cubicBezTo>
                    <a:cubicBezTo>
                      <a:pt x="8631" y="3675"/>
                      <a:pt x="8503" y="3807"/>
                      <a:pt x="8503" y="3969"/>
                    </a:cubicBezTo>
                    <a:cubicBezTo>
                      <a:pt x="8503" y="4131"/>
                      <a:pt x="8631" y="4263"/>
                      <a:pt x="8790" y="4263"/>
                    </a:cubicBezTo>
                    <a:close/>
                    <a:moveTo>
                      <a:pt x="9514" y="6418"/>
                    </a:moveTo>
                    <a:cubicBezTo>
                      <a:pt x="9649" y="6475"/>
                      <a:pt x="9732" y="6548"/>
                      <a:pt x="9732" y="6629"/>
                    </a:cubicBezTo>
                    <a:cubicBezTo>
                      <a:pt x="9732" y="6745"/>
                      <a:pt x="9561" y="6846"/>
                      <a:pt x="9306" y="6903"/>
                    </a:cubicBezTo>
                    <a:cubicBezTo>
                      <a:pt x="9287" y="6910"/>
                      <a:pt x="9267" y="6915"/>
                      <a:pt x="9245" y="6917"/>
                    </a:cubicBezTo>
                    <a:cubicBezTo>
                      <a:pt x="9240" y="6918"/>
                      <a:pt x="9235" y="6918"/>
                      <a:pt x="9229" y="6918"/>
                    </a:cubicBezTo>
                    <a:cubicBezTo>
                      <a:pt x="9112" y="6939"/>
                      <a:pt x="8983" y="6952"/>
                      <a:pt x="8845" y="6952"/>
                    </a:cubicBezTo>
                    <a:cubicBezTo>
                      <a:pt x="8355" y="6952"/>
                      <a:pt x="7957" y="6807"/>
                      <a:pt x="7957" y="6629"/>
                    </a:cubicBezTo>
                    <a:cubicBezTo>
                      <a:pt x="7957" y="6542"/>
                      <a:pt x="8055" y="6463"/>
                      <a:pt x="8211" y="6405"/>
                    </a:cubicBezTo>
                    <a:lnTo>
                      <a:pt x="8222" y="6252"/>
                    </a:lnTo>
                    <a:cubicBezTo>
                      <a:pt x="7685" y="6340"/>
                      <a:pt x="7308" y="6534"/>
                      <a:pt x="7308" y="6762"/>
                    </a:cubicBezTo>
                    <a:cubicBezTo>
                      <a:pt x="7308" y="7072"/>
                      <a:pt x="8000" y="7324"/>
                      <a:pt x="8854" y="7324"/>
                    </a:cubicBezTo>
                    <a:cubicBezTo>
                      <a:pt x="9708" y="7324"/>
                      <a:pt x="10400" y="7072"/>
                      <a:pt x="10400" y="6762"/>
                    </a:cubicBezTo>
                    <a:cubicBezTo>
                      <a:pt x="10400" y="6535"/>
                      <a:pt x="10027" y="6342"/>
                      <a:pt x="9494" y="6253"/>
                    </a:cubicBezTo>
                    <a:lnTo>
                      <a:pt x="9514" y="6418"/>
                    </a:lnTo>
                    <a:close/>
                    <a:moveTo>
                      <a:pt x="1543" y="4300"/>
                    </a:moveTo>
                    <a:cubicBezTo>
                      <a:pt x="1391" y="4290"/>
                      <a:pt x="994" y="4166"/>
                      <a:pt x="577" y="3770"/>
                    </a:cubicBezTo>
                    <a:cubicBezTo>
                      <a:pt x="528" y="3723"/>
                      <a:pt x="450" y="3725"/>
                      <a:pt x="404" y="3776"/>
                    </a:cubicBezTo>
                    <a:cubicBezTo>
                      <a:pt x="358" y="3826"/>
                      <a:pt x="361" y="3906"/>
                      <a:pt x="411" y="3953"/>
                    </a:cubicBezTo>
                    <a:cubicBezTo>
                      <a:pt x="770" y="4296"/>
                      <a:pt x="1122" y="4456"/>
                      <a:pt x="1355" y="4518"/>
                    </a:cubicBezTo>
                    <a:cubicBezTo>
                      <a:pt x="1355" y="4522"/>
                      <a:pt x="1355" y="4526"/>
                      <a:pt x="1355" y="4530"/>
                    </a:cubicBezTo>
                    <a:lnTo>
                      <a:pt x="1281" y="5459"/>
                    </a:lnTo>
                    <a:cubicBezTo>
                      <a:pt x="1281" y="5460"/>
                      <a:pt x="1282" y="5461"/>
                      <a:pt x="1282" y="5462"/>
                    </a:cubicBezTo>
                    <a:lnTo>
                      <a:pt x="1086" y="6686"/>
                    </a:lnTo>
                    <a:cubicBezTo>
                      <a:pt x="1072" y="6771"/>
                      <a:pt x="1129" y="6852"/>
                      <a:pt x="1212" y="6866"/>
                    </a:cubicBezTo>
                    <a:cubicBezTo>
                      <a:pt x="1221" y="6867"/>
                      <a:pt x="1229" y="6867"/>
                      <a:pt x="1236" y="6867"/>
                    </a:cubicBezTo>
                    <a:cubicBezTo>
                      <a:pt x="1311" y="6867"/>
                      <a:pt x="1376" y="6813"/>
                      <a:pt x="1388" y="6736"/>
                    </a:cubicBezTo>
                    <a:lnTo>
                      <a:pt x="1586" y="5498"/>
                    </a:lnTo>
                    <a:lnTo>
                      <a:pt x="1718" y="6728"/>
                    </a:lnTo>
                    <a:cubicBezTo>
                      <a:pt x="1726" y="6808"/>
                      <a:pt x="1792" y="6867"/>
                      <a:pt x="1870" y="6867"/>
                    </a:cubicBezTo>
                    <a:cubicBezTo>
                      <a:pt x="1875" y="6867"/>
                      <a:pt x="1881" y="6867"/>
                      <a:pt x="1887" y="6867"/>
                    </a:cubicBezTo>
                    <a:cubicBezTo>
                      <a:pt x="1971" y="6857"/>
                      <a:pt x="2032" y="6780"/>
                      <a:pt x="2022" y="6694"/>
                    </a:cubicBezTo>
                    <a:lnTo>
                      <a:pt x="1895" y="5505"/>
                    </a:lnTo>
                    <a:lnTo>
                      <a:pt x="1845" y="4530"/>
                    </a:lnTo>
                    <a:cubicBezTo>
                      <a:pt x="1845" y="4527"/>
                      <a:pt x="1843" y="4523"/>
                      <a:pt x="1843" y="4519"/>
                    </a:cubicBezTo>
                    <a:cubicBezTo>
                      <a:pt x="2082" y="4456"/>
                      <a:pt x="2314" y="4293"/>
                      <a:pt x="2672" y="3953"/>
                    </a:cubicBezTo>
                    <a:cubicBezTo>
                      <a:pt x="2722" y="3906"/>
                      <a:pt x="2725" y="3826"/>
                      <a:pt x="2678" y="3776"/>
                    </a:cubicBezTo>
                    <a:cubicBezTo>
                      <a:pt x="2632" y="3725"/>
                      <a:pt x="2555" y="3722"/>
                      <a:pt x="2505" y="3770"/>
                    </a:cubicBezTo>
                    <a:cubicBezTo>
                      <a:pt x="2058" y="4195"/>
                      <a:pt x="1857" y="4286"/>
                      <a:pt x="1637" y="4301"/>
                    </a:cubicBezTo>
                    <a:lnTo>
                      <a:pt x="1730" y="5088"/>
                    </a:lnTo>
                    <a:lnTo>
                      <a:pt x="1608" y="5217"/>
                    </a:lnTo>
                    <a:lnTo>
                      <a:pt x="1501" y="5088"/>
                    </a:lnTo>
                    <a:lnTo>
                      <a:pt x="1574" y="4302"/>
                    </a:lnTo>
                    <a:cubicBezTo>
                      <a:pt x="1568" y="4303"/>
                      <a:pt x="1562" y="4303"/>
                      <a:pt x="1557" y="4304"/>
                    </a:cubicBezTo>
                    <a:cubicBezTo>
                      <a:pt x="1552" y="4303"/>
                      <a:pt x="1548" y="4300"/>
                      <a:pt x="1543" y="4300"/>
                    </a:cubicBezTo>
                    <a:close/>
                    <a:moveTo>
                      <a:pt x="1898" y="3969"/>
                    </a:moveTo>
                    <a:cubicBezTo>
                      <a:pt x="1898" y="3807"/>
                      <a:pt x="1769" y="3675"/>
                      <a:pt x="1610" y="3675"/>
                    </a:cubicBezTo>
                    <a:cubicBezTo>
                      <a:pt x="1452" y="3675"/>
                      <a:pt x="1323" y="3807"/>
                      <a:pt x="1323" y="3969"/>
                    </a:cubicBezTo>
                    <a:cubicBezTo>
                      <a:pt x="1323" y="4131"/>
                      <a:pt x="1452" y="4263"/>
                      <a:pt x="1610" y="4263"/>
                    </a:cubicBezTo>
                    <a:cubicBezTo>
                      <a:pt x="1769" y="4263"/>
                      <a:pt x="1898" y="4131"/>
                      <a:pt x="1898" y="3969"/>
                    </a:cubicBezTo>
                    <a:close/>
                    <a:moveTo>
                      <a:pt x="906" y="6253"/>
                    </a:moveTo>
                    <a:cubicBezTo>
                      <a:pt x="373" y="6342"/>
                      <a:pt x="0" y="6535"/>
                      <a:pt x="0" y="6762"/>
                    </a:cubicBezTo>
                    <a:cubicBezTo>
                      <a:pt x="0" y="7072"/>
                      <a:pt x="693" y="7324"/>
                      <a:pt x="1547" y="7324"/>
                    </a:cubicBezTo>
                    <a:cubicBezTo>
                      <a:pt x="2401" y="7324"/>
                      <a:pt x="3093" y="7072"/>
                      <a:pt x="3093" y="6762"/>
                    </a:cubicBezTo>
                    <a:cubicBezTo>
                      <a:pt x="3093" y="6534"/>
                      <a:pt x="2716" y="6340"/>
                      <a:pt x="2178" y="6252"/>
                    </a:cubicBezTo>
                    <a:lnTo>
                      <a:pt x="2189" y="6405"/>
                    </a:lnTo>
                    <a:cubicBezTo>
                      <a:pt x="2346" y="6463"/>
                      <a:pt x="2444" y="6542"/>
                      <a:pt x="2444" y="6629"/>
                    </a:cubicBezTo>
                    <a:cubicBezTo>
                      <a:pt x="2444" y="6807"/>
                      <a:pt x="2046" y="6952"/>
                      <a:pt x="1556" y="6952"/>
                    </a:cubicBezTo>
                    <a:cubicBezTo>
                      <a:pt x="1418" y="6952"/>
                      <a:pt x="1289" y="6939"/>
                      <a:pt x="1172" y="6918"/>
                    </a:cubicBezTo>
                    <a:cubicBezTo>
                      <a:pt x="1166" y="6918"/>
                      <a:pt x="1161" y="6918"/>
                      <a:pt x="1155" y="6917"/>
                    </a:cubicBezTo>
                    <a:cubicBezTo>
                      <a:pt x="1134" y="6915"/>
                      <a:pt x="1114" y="6910"/>
                      <a:pt x="1095" y="6903"/>
                    </a:cubicBezTo>
                    <a:cubicBezTo>
                      <a:pt x="840" y="6846"/>
                      <a:pt x="669" y="6745"/>
                      <a:pt x="669" y="6629"/>
                    </a:cubicBezTo>
                    <a:cubicBezTo>
                      <a:pt x="669" y="6548"/>
                      <a:pt x="751" y="6475"/>
                      <a:pt x="887" y="6418"/>
                    </a:cubicBezTo>
                    <a:lnTo>
                      <a:pt x="906" y="6253"/>
                    </a:lnTo>
                    <a:close/>
                  </a:path>
                </a:pathLst>
              </a:custGeom>
              <a:solidFill>
                <a:schemeClr val="bg1">
                  <a:lumMod val="75000"/>
                </a:schemeClr>
              </a:solidFill>
              <a:ln>
                <a:noFill/>
              </a:ln>
            </p:spPr>
            <p:txBody>
              <a:bodyPr anchor="ctr" bIns="45720" lIns="91440" rIns="91440" tIns="45720" wrap="square">
                <a:normAutofit/>
              </a:bodyPr>
              <a:lstStyle>
                <a:defPPr>
                  <a:defRPr lang="zh-CN"/>
                </a:defPPr>
                <a:lvl1pPr algn="l" defTabSz="914400" eaLnBrk="1" hangingPunct="1" latinLnBrk="0" marL="0" rtl="0">
                  <a:defRPr kern="1200" sz="1800">
                    <a:solidFill>
                      <a:schemeClr val="tx1"/>
                    </a:solidFill>
                  </a:defRPr>
                </a:lvl1pPr>
                <a:lvl2pPr algn="l" defTabSz="914400" eaLnBrk="1" hangingPunct="1" latinLnBrk="0" marL="457200" rtl="0">
                  <a:defRPr kern="1200" sz="1800">
                    <a:solidFill>
                      <a:schemeClr val="tx1"/>
                    </a:solidFill>
                  </a:defRPr>
                </a:lvl2pPr>
                <a:lvl3pPr algn="l" defTabSz="914400" eaLnBrk="1" hangingPunct="1" latinLnBrk="0" marL="914400" rtl="0">
                  <a:defRPr kern="1200" sz="1800">
                    <a:solidFill>
                      <a:schemeClr val="tx1"/>
                    </a:solidFill>
                  </a:defRPr>
                </a:lvl3pPr>
                <a:lvl4pPr algn="l" defTabSz="914400" eaLnBrk="1" hangingPunct="1" latinLnBrk="0" marL="1371600" rtl="0">
                  <a:defRPr kern="1200" sz="1800">
                    <a:solidFill>
                      <a:schemeClr val="tx1"/>
                    </a:solidFill>
                  </a:defRPr>
                </a:lvl4pPr>
                <a:lvl5pPr algn="l" defTabSz="914400" eaLnBrk="1" hangingPunct="1" latinLnBrk="0" marL="1828800" rtl="0">
                  <a:defRPr kern="1200" sz="1800">
                    <a:solidFill>
                      <a:schemeClr val="tx1"/>
                    </a:solidFill>
                  </a:defRPr>
                </a:lvl5pPr>
                <a:lvl6pPr algn="l" defTabSz="914400" eaLnBrk="1" hangingPunct="1" latinLnBrk="0" marL="2286000" rtl="0">
                  <a:defRPr kern="1200" sz="1800">
                    <a:solidFill>
                      <a:schemeClr val="tx1"/>
                    </a:solidFill>
                  </a:defRPr>
                </a:lvl6pPr>
                <a:lvl7pPr algn="l" defTabSz="914400" eaLnBrk="1" hangingPunct="1" latinLnBrk="0" marL="2743200" rtl="0">
                  <a:defRPr kern="1200" sz="1800">
                    <a:solidFill>
                      <a:schemeClr val="tx1"/>
                    </a:solidFill>
                  </a:defRPr>
                </a:lvl7pPr>
                <a:lvl8pPr algn="l" defTabSz="914400" eaLnBrk="1" hangingPunct="1" latinLnBrk="0" marL="3200400" rtl="0">
                  <a:defRPr kern="1200" sz="1800">
                    <a:solidFill>
                      <a:schemeClr val="tx1"/>
                    </a:solidFill>
                  </a:defRPr>
                </a:lvl8pPr>
                <a:lvl9pPr algn="l" defTabSz="914400" eaLnBrk="1" hangingPunct="1" latinLnBrk="0" marL="3657600" rtl="0">
                  <a:defRPr kern="1200" sz="1800">
                    <a:solidFill>
                      <a:schemeClr val="tx1"/>
                    </a:solidFill>
                  </a:defRPr>
                </a:lvl9pPr>
              </a:lstStyle>
              <a:p>
                <a:pPr algn="ctr"/>
                <a:endParaRPr>
                  <a:latin typeface="+mn-ea"/>
                  <a:sym charset="-122" panose="00000500000000000000" pitchFamily="2" typeface="字魂58号-创中黑"/>
                </a:endParaRPr>
              </a:p>
            </p:txBody>
          </p:sp>
        </p:grpSp>
        <p:sp>
          <p:nvSpPr>
            <p:cNvPr id="44" name="îSľíḑe">
              <a:extLst>
                <a:ext uri="{FF2B5EF4-FFF2-40B4-BE49-F238E27FC236}">
                  <a16:creationId xmlns:a16="http://schemas.microsoft.com/office/drawing/2014/main" id="{E38D4D61-A1B9-47CD-90E7-06B9F13F2944}"/>
                </a:ext>
              </a:extLst>
            </p:cNvPr>
            <p:cNvSpPr txBox="1"/>
            <p:nvPr/>
          </p:nvSpPr>
          <p:spPr>
            <a:xfrm>
              <a:off x="6715113" y="5414011"/>
              <a:ext cx="1546852" cy="466375"/>
            </a:xfrm>
            <a:prstGeom prst="rect">
              <a:avLst/>
            </a:prstGeom>
            <a:noFill/>
          </p:spPr>
          <p:txBody>
            <a:bodyPr anchor="ctr" rtlCol="0" wrap="square">
              <a:normAutofit/>
            </a:bodyPr>
            <a:lstStyle/>
            <a:p>
              <a:pPr algn="ctr"/>
              <a:r>
                <a:rPr altLang="zh-CN" lang="en-US" sz="1200">
                  <a:latin typeface="+mn-ea"/>
                  <a:sym charset="-122" panose="00000500000000000000" pitchFamily="2" typeface="字魂58号-创中黑"/>
                </a:rPr>
                <a:t>…Text</a:t>
              </a:r>
            </a:p>
          </p:txBody>
        </p:sp>
      </p:grpSp>
      <p:grpSp>
        <p:nvGrpSpPr>
          <p:cNvPr id="47" name="î$liďe">
            <a:extLst>
              <a:ext uri="{FF2B5EF4-FFF2-40B4-BE49-F238E27FC236}">
                <a16:creationId xmlns:a16="http://schemas.microsoft.com/office/drawing/2014/main" id="{B5E033DE-B17D-4F54-8080-96DF4284468B}"/>
              </a:ext>
            </a:extLst>
          </p:cNvPr>
          <p:cNvGrpSpPr/>
          <p:nvPr/>
        </p:nvGrpSpPr>
        <p:grpSpPr>
          <a:xfrm>
            <a:off x="8969408" y="5077442"/>
            <a:ext cx="1509780" cy="1259364"/>
            <a:chOff x="6715113" y="4590099"/>
            <a:chExt cx="1546852" cy="1290287"/>
          </a:xfrm>
        </p:grpSpPr>
        <p:grpSp>
          <p:nvGrpSpPr>
            <p:cNvPr id="48" name="i$ḷídè">
              <a:extLst>
                <a:ext uri="{FF2B5EF4-FFF2-40B4-BE49-F238E27FC236}">
                  <a16:creationId xmlns:a16="http://schemas.microsoft.com/office/drawing/2014/main" id="{8129CE8B-CFE5-4F80-995A-A41BD4443706}"/>
                </a:ext>
              </a:extLst>
            </p:cNvPr>
            <p:cNvGrpSpPr/>
            <p:nvPr/>
          </p:nvGrpSpPr>
          <p:grpSpPr>
            <a:xfrm>
              <a:off x="7105461" y="4590099"/>
              <a:ext cx="766156" cy="766156"/>
              <a:chOff x="3772213" y="1932504"/>
              <a:chExt cx="766156" cy="766156"/>
            </a:xfrm>
          </p:grpSpPr>
          <p:sp>
            <p:nvSpPr>
              <p:cNvPr id="50" name="iṥļïḓé">
                <a:extLst>
                  <a:ext uri="{FF2B5EF4-FFF2-40B4-BE49-F238E27FC236}">
                    <a16:creationId xmlns:a16="http://schemas.microsoft.com/office/drawing/2014/main" id="{531F1D23-7BB1-4BFC-B29A-90F4F39A30CC}"/>
                  </a:ext>
                </a:extLst>
              </p:cNvPr>
              <p:cNvSpPr/>
              <p:nvPr/>
            </p:nvSpPr>
            <p:spPr>
              <a:xfrm>
                <a:off x="3772213" y="1932504"/>
                <a:ext cx="766156" cy="766156"/>
              </a:xfrm>
              <a:prstGeom prst="ellipse">
                <a:avLst/>
              </a:prstGeom>
              <a:solidFill>
                <a:schemeClr val="bg1"/>
              </a:solidFill>
              <a:ln cap="rnd" w="38100">
                <a:solidFill>
                  <a:schemeClr val="bg1">
                    <a:lumMod val="75000"/>
                  </a:schemeClr>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rmAutofit/>
              </a:bodyPr>
              <a:lstStyle/>
              <a:p>
                <a:pPr algn="ctr" defTabSz="914354"/>
                <a:endParaRPr altLang="en-US" b="1" lang="zh-CN" sz="2000">
                  <a:solidFill>
                    <a:schemeClr val="tx1"/>
                  </a:solidFill>
                  <a:latin typeface="+mn-ea"/>
                  <a:sym charset="-122" panose="00000500000000000000" pitchFamily="2" typeface="字魂58号-创中黑"/>
                </a:endParaRPr>
              </a:p>
            </p:txBody>
          </p:sp>
          <p:sp>
            <p:nvSpPr>
              <p:cNvPr id="51" name="îṥliḓe">
                <a:extLst>
                  <a:ext uri="{FF2B5EF4-FFF2-40B4-BE49-F238E27FC236}">
                    <a16:creationId xmlns:a16="http://schemas.microsoft.com/office/drawing/2014/main" id="{29F4C542-889C-4992-AC05-18C26AB81F16}"/>
                  </a:ext>
                </a:extLst>
              </p:cNvPr>
              <p:cNvSpPr/>
              <p:nvPr/>
            </p:nvSpPr>
            <p:spPr bwMode="auto">
              <a:xfrm>
                <a:off x="3988112" y="2144371"/>
                <a:ext cx="334358" cy="342421"/>
              </a:xfrm>
              <a:custGeom>
                <a:gdLst>
                  <a:gd fmla="*/ 1547 w 10400" name="T0"/>
                  <a:gd fmla="*/ 9330 h 10667" name="T1"/>
                  <a:gd fmla="*/ 3077 w 10400" name="T2"/>
                  <a:gd fmla="*/ 9013 h 10667" name="T3"/>
                  <a:gd fmla="*/ 6114 w 10400" name="T4"/>
                  <a:gd fmla="*/ 9700 h 10667" name="T5"/>
                  <a:gd fmla="*/ 6806 w 10400" name="T6"/>
                  <a:gd fmla="*/ 8539 h 10667" name="T7"/>
                  <a:gd fmla="*/ 4079 w 10400" name="T8"/>
                  <a:gd fmla="*/ 1127 h 10667" name="T9"/>
                  <a:gd fmla="*/ 5193 w 10400" name="T10"/>
                  <a:gd fmla="*/ 2254 h 10667" name="T11"/>
                  <a:gd fmla="*/ 6352 w 10400" name="T12"/>
                  <a:gd fmla="*/ 3340 h 10667" name="T13"/>
                  <a:gd fmla="*/ 6296 w 10400" name="T14"/>
                  <a:gd fmla="*/ 5841 h 10667" name="T15"/>
                  <a:gd fmla="*/ 5318 w 10400" name="T16"/>
                  <a:gd fmla="*/ 6578 h 10667" name="T17"/>
                  <a:gd fmla="*/ 4851 w 10400" name="T18"/>
                  <a:gd fmla="*/ 10126 h 10667" name="T19"/>
                  <a:gd fmla="*/ 4154 w 10400" name="T20"/>
                  <a:gd fmla="*/ 5500 h 10667" name="T21"/>
                  <a:gd fmla="*/ 993 w 10400" name="T22"/>
                  <a:gd fmla="*/ 1669 h 10667" name="T23"/>
                  <a:gd fmla="*/ 4493 w 10400" name="T24"/>
                  <a:gd fmla="*/ 2470 h 10667" name="T25"/>
                  <a:gd fmla="*/ 5203 w 10400" name="T26"/>
                  <a:gd fmla="*/ 5915 h 10667" name="T27"/>
                  <a:gd fmla="*/ 5890 w 10400" name="T28"/>
                  <a:gd fmla="*/ 2481 h 10667" name="T29"/>
                  <a:gd fmla="*/ 9353 w 10400" name="T30"/>
                  <a:gd fmla="*/ 1669 h 10667" name="T31"/>
                  <a:gd fmla="*/ 8900 w 10400" name="T32"/>
                  <a:gd fmla="*/ 5088 h 10667" name="T33"/>
                  <a:gd fmla="*/ 8763 w 10400" name="T34"/>
                  <a:gd fmla="*/ 4301 h 10667" name="T35"/>
                  <a:gd fmla="*/ 7729 w 10400" name="T36"/>
                  <a:gd fmla="*/ 3953 h 10667" name="T37"/>
                  <a:gd fmla="*/ 8505 w 10400" name="T38"/>
                  <a:gd fmla="*/ 5505 h 10667" name="T39"/>
                  <a:gd fmla="*/ 8530 w 10400" name="T40"/>
                  <a:gd fmla="*/ 6867 h 10667" name="T41"/>
                  <a:gd fmla="*/ 9012 w 10400" name="T42"/>
                  <a:gd fmla="*/ 6736 h 10667" name="T43"/>
                  <a:gd fmla="*/ 9315 w 10400" name="T44"/>
                  <a:gd fmla="*/ 6686 h 10667" name="T45"/>
                  <a:gd fmla="*/ 9046 w 10400" name="T46"/>
                  <a:gd fmla="*/ 4530 h 10667" name="T47"/>
                  <a:gd fmla="*/ 9997 w 10400" name="T48"/>
                  <a:gd fmla="*/ 3776 h 10667" name="T49"/>
                  <a:gd fmla="*/ 8844 w 10400" name="T50"/>
                  <a:gd fmla="*/ 4304 h 10667" name="T51"/>
                  <a:gd fmla="*/ 8790 w 10400" name="T52"/>
                  <a:gd fmla="*/ 3675 h 10667" name="T53"/>
                  <a:gd fmla="*/ 9514 w 10400" name="T54"/>
                  <a:gd fmla="*/ 6418 h 10667" name="T55"/>
                  <a:gd fmla="*/ 9245 w 10400" name="T56"/>
                  <a:gd fmla="*/ 6917 h 10667" name="T57"/>
                  <a:gd fmla="*/ 7957 w 10400" name="T58"/>
                  <a:gd fmla="*/ 6629 h 10667" name="T59"/>
                  <a:gd fmla="*/ 7308 w 10400" name="T60"/>
                  <a:gd fmla="*/ 6762 h 10667" name="T61"/>
                  <a:gd fmla="*/ 9494 w 10400" name="T62"/>
                  <a:gd fmla="*/ 6253 h 10667" name="T63"/>
                  <a:gd fmla="*/ 577 w 10400" name="T64"/>
                  <a:gd fmla="*/ 3770 h 10667" name="T65"/>
                  <a:gd fmla="*/ 1355 w 10400" name="T66"/>
                  <a:gd fmla="*/ 4518 h 10667" name="T67"/>
                  <a:gd fmla="*/ 1282 w 10400" name="T68"/>
                  <a:gd fmla="*/ 5462 h 10667" name="T69"/>
                  <a:gd fmla="*/ 1236 w 10400" name="T70"/>
                  <a:gd fmla="*/ 6867 h 10667" name="T71"/>
                  <a:gd fmla="*/ 1718 w 10400" name="T72"/>
                  <a:gd fmla="*/ 6728 h 10667" name="T73"/>
                  <a:gd fmla="*/ 2022 w 10400" name="T74"/>
                  <a:gd fmla="*/ 6694 h 10667" name="T75"/>
                  <a:gd fmla="*/ 1843 w 10400" name="T76"/>
                  <a:gd fmla="*/ 4519 h 10667" name="T77"/>
                  <a:gd fmla="*/ 2505 w 10400" name="T78"/>
                  <a:gd fmla="*/ 3770 h 10667" name="T79"/>
                  <a:gd fmla="*/ 1608 w 10400" name="T80"/>
                  <a:gd fmla="*/ 5217 h 10667" name="T81"/>
                  <a:gd fmla="*/ 1557 w 10400" name="T82"/>
                  <a:gd fmla="*/ 4304 h 10667" name="T83"/>
                  <a:gd fmla="*/ 1610 w 10400" name="T84"/>
                  <a:gd fmla="*/ 3675 h 10667" name="T85"/>
                  <a:gd fmla="*/ 1898 w 10400" name="T86"/>
                  <a:gd fmla="*/ 3969 h 10667" name="T87"/>
                  <a:gd fmla="*/ 1547 w 10400" name="T88"/>
                  <a:gd fmla="*/ 7324 h 10667" name="T89"/>
                  <a:gd fmla="*/ 2189 w 10400" name="T90"/>
                  <a:gd fmla="*/ 6405 h 10667" name="T91"/>
                  <a:gd fmla="*/ 1172 w 10400" name="T92"/>
                  <a:gd fmla="*/ 6918 h 10667" name="T93"/>
                  <a:gd fmla="*/ 669 w 10400" name="T94"/>
                  <a:gd fmla="*/ 6629 h 10667"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10667" w="10400">
                    <a:moveTo>
                      <a:pt x="8838" y="9330"/>
                    </a:moveTo>
                    <a:cubicBezTo>
                      <a:pt x="8838" y="10067"/>
                      <a:pt x="7206" y="10667"/>
                      <a:pt x="5192" y="10667"/>
                    </a:cubicBezTo>
                    <a:cubicBezTo>
                      <a:pt x="3180" y="10667"/>
                      <a:pt x="1547" y="10067"/>
                      <a:pt x="1547" y="9330"/>
                    </a:cubicBezTo>
                    <a:cubicBezTo>
                      <a:pt x="1547" y="8797"/>
                      <a:pt x="2406" y="8341"/>
                      <a:pt x="3638" y="8128"/>
                    </a:cubicBezTo>
                    <a:lnTo>
                      <a:pt x="3638" y="8495"/>
                    </a:lnTo>
                    <a:cubicBezTo>
                      <a:pt x="3293" y="8632"/>
                      <a:pt x="3077" y="8813"/>
                      <a:pt x="3077" y="9013"/>
                    </a:cubicBezTo>
                    <a:cubicBezTo>
                      <a:pt x="3077" y="9437"/>
                      <a:pt x="4015" y="9781"/>
                      <a:pt x="5171" y="9781"/>
                    </a:cubicBezTo>
                    <a:cubicBezTo>
                      <a:pt x="5497" y="9781"/>
                      <a:pt x="5802" y="9751"/>
                      <a:pt x="6077" y="9703"/>
                    </a:cubicBezTo>
                    <a:cubicBezTo>
                      <a:pt x="6090" y="9702"/>
                      <a:pt x="6102" y="9702"/>
                      <a:pt x="6114" y="9700"/>
                    </a:cubicBezTo>
                    <a:cubicBezTo>
                      <a:pt x="6165" y="9694"/>
                      <a:pt x="6212" y="9682"/>
                      <a:pt x="6259" y="9666"/>
                    </a:cubicBezTo>
                    <a:cubicBezTo>
                      <a:pt x="6859" y="9531"/>
                      <a:pt x="7264" y="9290"/>
                      <a:pt x="7264" y="9013"/>
                    </a:cubicBezTo>
                    <a:cubicBezTo>
                      <a:pt x="7264" y="8834"/>
                      <a:pt x="7090" y="8669"/>
                      <a:pt x="6806" y="8539"/>
                    </a:cubicBezTo>
                    <a:lnTo>
                      <a:pt x="6806" y="8137"/>
                    </a:lnTo>
                    <a:cubicBezTo>
                      <a:pt x="8006" y="8356"/>
                      <a:pt x="8838" y="8805"/>
                      <a:pt x="8838" y="9330"/>
                    </a:cubicBezTo>
                    <a:close/>
                    <a:moveTo>
                      <a:pt x="4079" y="1127"/>
                    </a:moveTo>
                    <a:cubicBezTo>
                      <a:pt x="4079" y="504"/>
                      <a:pt x="4578" y="0"/>
                      <a:pt x="5193" y="0"/>
                    </a:cubicBezTo>
                    <a:cubicBezTo>
                      <a:pt x="5807" y="0"/>
                      <a:pt x="6305" y="504"/>
                      <a:pt x="6305" y="1127"/>
                    </a:cubicBezTo>
                    <a:cubicBezTo>
                      <a:pt x="6305" y="1750"/>
                      <a:pt x="5807" y="2254"/>
                      <a:pt x="5193" y="2254"/>
                    </a:cubicBezTo>
                    <a:cubicBezTo>
                      <a:pt x="4578" y="2254"/>
                      <a:pt x="4079" y="1750"/>
                      <a:pt x="4079" y="1127"/>
                    </a:cubicBezTo>
                    <a:close/>
                    <a:moveTo>
                      <a:pt x="9353" y="1669"/>
                    </a:moveTo>
                    <a:cubicBezTo>
                      <a:pt x="8800" y="2578"/>
                      <a:pt x="7557" y="3340"/>
                      <a:pt x="6352" y="3340"/>
                    </a:cubicBezTo>
                    <a:cubicBezTo>
                      <a:pt x="6274" y="3340"/>
                      <a:pt x="6196" y="3336"/>
                      <a:pt x="6118" y="3330"/>
                    </a:cubicBezTo>
                    <a:cubicBezTo>
                      <a:pt x="6142" y="3615"/>
                      <a:pt x="6252" y="4928"/>
                      <a:pt x="6282" y="5755"/>
                    </a:cubicBezTo>
                    <a:cubicBezTo>
                      <a:pt x="6288" y="5783"/>
                      <a:pt x="6294" y="5811"/>
                      <a:pt x="6296" y="5841"/>
                    </a:cubicBezTo>
                    <a:lnTo>
                      <a:pt x="6568" y="10087"/>
                    </a:lnTo>
                    <a:cubicBezTo>
                      <a:pt x="6586" y="10373"/>
                      <a:pt x="5564" y="10428"/>
                      <a:pt x="5546" y="10154"/>
                    </a:cubicBezTo>
                    <a:lnTo>
                      <a:pt x="5318" y="6578"/>
                    </a:lnTo>
                    <a:cubicBezTo>
                      <a:pt x="5280" y="6574"/>
                      <a:pt x="5244" y="6567"/>
                      <a:pt x="5206" y="6567"/>
                    </a:cubicBezTo>
                    <a:cubicBezTo>
                      <a:pt x="5174" y="6567"/>
                      <a:pt x="5136" y="6577"/>
                      <a:pt x="5099" y="6587"/>
                    </a:cubicBezTo>
                    <a:lnTo>
                      <a:pt x="4851" y="10126"/>
                    </a:lnTo>
                    <a:cubicBezTo>
                      <a:pt x="4832" y="10398"/>
                      <a:pt x="3810" y="10338"/>
                      <a:pt x="3830" y="10052"/>
                    </a:cubicBezTo>
                    <a:lnTo>
                      <a:pt x="4144" y="5559"/>
                    </a:lnTo>
                    <a:cubicBezTo>
                      <a:pt x="4146" y="5538"/>
                      <a:pt x="4150" y="5520"/>
                      <a:pt x="4154" y="5500"/>
                    </a:cubicBezTo>
                    <a:cubicBezTo>
                      <a:pt x="4199" y="4432"/>
                      <a:pt x="4252" y="3400"/>
                      <a:pt x="4257" y="3326"/>
                    </a:cubicBezTo>
                    <a:cubicBezTo>
                      <a:pt x="4169" y="3334"/>
                      <a:pt x="4081" y="3340"/>
                      <a:pt x="3994" y="3340"/>
                    </a:cubicBezTo>
                    <a:cubicBezTo>
                      <a:pt x="2788" y="3340"/>
                      <a:pt x="1546" y="2578"/>
                      <a:pt x="993" y="1669"/>
                    </a:cubicBezTo>
                    <a:cubicBezTo>
                      <a:pt x="879" y="1481"/>
                      <a:pt x="936" y="1235"/>
                      <a:pt x="1122" y="1120"/>
                    </a:cubicBezTo>
                    <a:cubicBezTo>
                      <a:pt x="1308" y="1003"/>
                      <a:pt x="1551" y="1062"/>
                      <a:pt x="1665" y="1250"/>
                    </a:cubicBezTo>
                    <a:cubicBezTo>
                      <a:pt x="2166" y="2073"/>
                      <a:pt x="3484" y="2756"/>
                      <a:pt x="4493" y="2470"/>
                    </a:cubicBezTo>
                    <a:cubicBezTo>
                      <a:pt x="4663" y="2411"/>
                      <a:pt x="4865" y="2374"/>
                      <a:pt x="5089" y="2365"/>
                    </a:cubicBezTo>
                    <a:lnTo>
                      <a:pt x="4729" y="5423"/>
                    </a:lnTo>
                    <a:lnTo>
                      <a:pt x="5203" y="5915"/>
                    </a:lnTo>
                    <a:lnTo>
                      <a:pt x="5617" y="5423"/>
                    </a:lnTo>
                    <a:lnTo>
                      <a:pt x="5330" y="2373"/>
                    </a:lnTo>
                    <a:cubicBezTo>
                      <a:pt x="5531" y="2387"/>
                      <a:pt x="5725" y="2423"/>
                      <a:pt x="5890" y="2481"/>
                    </a:cubicBezTo>
                    <a:cubicBezTo>
                      <a:pt x="6894" y="2741"/>
                      <a:pt x="8187" y="2063"/>
                      <a:pt x="8681" y="1250"/>
                    </a:cubicBezTo>
                    <a:cubicBezTo>
                      <a:pt x="8795" y="1062"/>
                      <a:pt x="9038" y="1003"/>
                      <a:pt x="9224" y="1119"/>
                    </a:cubicBezTo>
                    <a:cubicBezTo>
                      <a:pt x="9410" y="1235"/>
                      <a:pt x="9468" y="1481"/>
                      <a:pt x="9353" y="1669"/>
                    </a:cubicBezTo>
                    <a:close/>
                    <a:moveTo>
                      <a:pt x="8844" y="4304"/>
                    </a:moveTo>
                    <a:cubicBezTo>
                      <a:pt x="8839" y="4303"/>
                      <a:pt x="8833" y="4303"/>
                      <a:pt x="8827" y="4302"/>
                    </a:cubicBezTo>
                    <a:lnTo>
                      <a:pt x="8900" y="5088"/>
                    </a:lnTo>
                    <a:lnTo>
                      <a:pt x="8793" y="5217"/>
                    </a:lnTo>
                    <a:lnTo>
                      <a:pt x="8671" y="5088"/>
                    </a:lnTo>
                    <a:lnTo>
                      <a:pt x="8763" y="4301"/>
                    </a:lnTo>
                    <a:cubicBezTo>
                      <a:pt x="8543" y="4286"/>
                      <a:pt x="8343" y="4195"/>
                      <a:pt x="7895" y="3770"/>
                    </a:cubicBezTo>
                    <a:cubicBezTo>
                      <a:pt x="7846" y="3723"/>
                      <a:pt x="7769" y="3725"/>
                      <a:pt x="7722" y="3776"/>
                    </a:cubicBezTo>
                    <a:cubicBezTo>
                      <a:pt x="7676" y="3826"/>
                      <a:pt x="7679" y="3906"/>
                      <a:pt x="7729" y="3953"/>
                    </a:cubicBezTo>
                    <a:cubicBezTo>
                      <a:pt x="8086" y="4293"/>
                      <a:pt x="8319" y="4456"/>
                      <a:pt x="8558" y="4519"/>
                    </a:cubicBezTo>
                    <a:cubicBezTo>
                      <a:pt x="8558" y="4523"/>
                      <a:pt x="8556" y="4527"/>
                      <a:pt x="8556" y="4530"/>
                    </a:cubicBezTo>
                    <a:lnTo>
                      <a:pt x="8505" y="5505"/>
                    </a:lnTo>
                    <a:lnTo>
                      <a:pt x="8378" y="6694"/>
                    </a:lnTo>
                    <a:cubicBezTo>
                      <a:pt x="8369" y="6780"/>
                      <a:pt x="8430" y="6857"/>
                      <a:pt x="8514" y="6867"/>
                    </a:cubicBezTo>
                    <a:cubicBezTo>
                      <a:pt x="8520" y="6867"/>
                      <a:pt x="8525" y="6867"/>
                      <a:pt x="8530" y="6867"/>
                    </a:cubicBezTo>
                    <a:cubicBezTo>
                      <a:pt x="8608" y="6867"/>
                      <a:pt x="8674" y="6808"/>
                      <a:pt x="8683" y="6728"/>
                    </a:cubicBezTo>
                    <a:lnTo>
                      <a:pt x="8815" y="5498"/>
                    </a:lnTo>
                    <a:lnTo>
                      <a:pt x="9012" y="6736"/>
                    </a:lnTo>
                    <a:cubicBezTo>
                      <a:pt x="9025" y="6813"/>
                      <a:pt x="9090" y="6868"/>
                      <a:pt x="9164" y="6868"/>
                    </a:cubicBezTo>
                    <a:cubicBezTo>
                      <a:pt x="9172" y="6868"/>
                      <a:pt x="9180" y="6867"/>
                      <a:pt x="9188" y="6866"/>
                    </a:cubicBezTo>
                    <a:cubicBezTo>
                      <a:pt x="9272" y="6852"/>
                      <a:pt x="9328" y="6771"/>
                      <a:pt x="9315" y="6686"/>
                    </a:cubicBezTo>
                    <a:lnTo>
                      <a:pt x="9119" y="5462"/>
                    </a:lnTo>
                    <a:cubicBezTo>
                      <a:pt x="9119" y="5461"/>
                      <a:pt x="9120" y="5460"/>
                      <a:pt x="9120" y="5459"/>
                    </a:cubicBezTo>
                    <a:lnTo>
                      <a:pt x="9046" y="4530"/>
                    </a:lnTo>
                    <a:cubicBezTo>
                      <a:pt x="9046" y="4526"/>
                      <a:pt x="9046" y="4522"/>
                      <a:pt x="9045" y="4518"/>
                    </a:cubicBezTo>
                    <a:cubicBezTo>
                      <a:pt x="9279" y="4456"/>
                      <a:pt x="9631" y="4296"/>
                      <a:pt x="9990" y="3953"/>
                    </a:cubicBezTo>
                    <a:cubicBezTo>
                      <a:pt x="10040" y="3906"/>
                      <a:pt x="10043" y="3826"/>
                      <a:pt x="9997" y="3776"/>
                    </a:cubicBezTo>
                    <a:cubicBezTo>
                      <a:pt x="9950" y="3725"/>
                      <a:pt x="9873" y="3723"/>
                      <a:pt x="9823" y="3770"/>
                    </a:cubicBezTo>
                    <a:cubicBezTo>
                      <a:pt x="9407" y="4166"/>
                      <a:pt x="9010" y="4290"/>
                      <a:pt x="8857" y="4300"/>
                    </a:cubicBezTo>
                    <a:cubicBezTo>
                      <a:pt x="8852" y="4300"/>
                      <a:pt x="8849" y="4303"/>
                      <a:pt x="8844" y="4304"/>
                    </a:cubicBezTo>
                    <a:close/>
                    <a:moveTo>
                      <a:pt x="8790" y="4263"/>
                    </a:moveTo>
                    <a:cubicBezTo>
                      <a:pt x="8949" y="4263"/>
                      <a:pt x="9078" y="4131"/>
                      <a:pt x="9078" y="3969"/>
                    </a:cubicBezTo>
                    <a:cubicBezTo>
                      <a:pt x="9078" y="3807"/>
                      <a:pt x="8949" y="3675"/>
                      <a:pt x="8790" y="3675"/>
                    </a:cubicBezTo>
                    <a:cubicBezTo>
                      <a:pt x="8631" y="3675"/>
                      <a:pt x="8503" y="3807"/>
                      <a:pt x="8503" y="3969"/>
                    </a:cubicBezTo>
                    <a:cubicBezTo>
                      <a:pt x="8503" y="4131"/>
                      <a:pt x="8631" y="4263"/>
                      <a:pt x="8790" y="4263"/>
                    </a:cubicBezTo>
                    <a:close/>
                    <a:moveTo>
                      <a:pt x="9514" y="6418"/>
                    </a:moveTo>
                    <a:cubicBezTo>
                      <a:pt x="9649" y="6475"/>
                      <a:pt x="9732" y="6548"/>
                      <a:pt x="9732" y="6629"/>
                    </a:cubicBezTo>
                    <a:cubicBezTo>
                      <a:pt x="9732" y="6745"/>
                      <a:pt x="9561" y="6846"/>
                      <a:pt x="9306" y="6903"/>
                    </a:cubicBezTo>
                    <a:cubicBezTo>
                      <a:pt x="9287" y="6910"/>
                      <a:pt x="9267" y="6915"/>
                      <a:pt x="9245" y="6917"/>
                    </a:cubicBezTo>
                    <a:cubicBezTo>
                      <a:pt x="9240" y="6918"/>
                      <a:pt x="9235" y="6918"/>
                      <a:pt x="9229" y="6918"/>
                    </a:cubicBezTo>
                    <a:cubicBezTo>
                      <a:pt x="9112" y="6939"/>
                      <a:pt x="8983" y="6952"/>
                      <a:pt x="8845" y="6952"/>
                    </a:cubicBezTo>
                    <a:cubicBezTo>
                      <a:pt x="8355" y="6952"/>
                      <a:pt x="7957" y="6807"/>
                      <a:pt x="7957" y="6629"/>
                    </a:cubicBezTo>
                    <a:cubicBezTo>
                      <a:pt x="7957" y="6542"/>
                      <a:pt x="8055" y="6463"/>
                      <a:pt x="8211" y="6405"/>
                    </a:cubicBezTo>
                    <a:lnTo>
                      <a:pt x="8222" y="6252"/>
                    </a:lnTo>
                    <a:cubicBezTo>
                      <a:pt x="7685" y="6340"/>
                      <a:pt x="7308" y="6534"/>
                      <a:pt x="7308" y="6762"/>
                    </a:cubicBezTo>
                    <a:cubicBezTo>
                      <a:pt x="7308" y="7072"/>
                      <a:pt x="8000" y="7324"/>
                      <a:pt x="8854" y="7324"/>
                    </a:cubicBezTo>
                    <a:cubicBezTo>
                      <a:pt x="9708" y="7324"/>
                      <a:pt x="10400" y="7072"/>
                      <a:pt x="10400" y="6762"/>
                    </a:cubicBezTo>
                    <a:cubicBezTo>
                      <a:pt x="10400" y="6535"/>
                      <a:pt x="10027" y="6342"/>
                      <a:pt x="9494" y="6253"/>
                    </a:cubicBezTo>
                    <a:lnTo>
                      <a:pt x="9514" y="6418"/>
                    </a:lnTo>
                    <a:close/>
                    <a:moveTo>
                      <a:pt x="1543" y="4300"/>
                    </a:moveTo>
                    <a:cubicBezTo>
                      <a:pt x="1391" y="4290"/>
                      <a:pt x="994" y="4166"/>
                      <a:pt x="577" y="3770"/>
                    </a:cubicBezTo>
                    <a:cubicBezTo>
                      <a:pt x="528" y="3723"/>
                      <a:pt x="450" y="3725"/>
                      <a:pt x="404" y="3776"/>
                    </a:cubicBezTo>
                    <a:cubicBezTo>
                      <a:pt x="358" y="3826"/>
                      <a:pt x="361" y="3906"/>
                      <a:pt x="411" y="3953"/>
                    </a:cubicBezTo>
                    <a:cubicBezTo>
                      <a:pt x="770" y="4296"/>
                      <a:pt x="1122" y="4456"/>
                      <a:pt x="1355" y="4518"/>
                    </a:cubicBezTo>
                    <a:cubicBezTo>
                      <a:pt x="1355" y="4522"/>
                      <a:pt x="1355" y="4526"/>
                      <a:pt x="1355" y="4530"/>
                    </a:cubicBezTo>
                    <a:lnTo>
                      <a:pt x="1281" y="5459"/>
                    </a:lnTo>
                    <a:cubicBezTo>
                      <a:pt x="1281" y="5460"/>
                      <a:pt x="1282" y="5461"/>
                      <a:pt x="1282" y="5462"/>
                    </a:cubicBezTo>
                    <a:lnTo>
                      <a:pt x="1086" y="6686"/>
                    </a:lnTo>
                    <a:cubicBezTo>
                      <a:pt x="1072" y="6771"/>
                      <a:pt x="1129" y="6852"/>
                      <a:pt x="1212" y="6866"/>
                    </a:cubicBezTo>
                    <a:cubicBezTo>
                      <a:pt x="1221" y="6867"/>
                      <a:pt x="1229" y="6867"/>
                      <a:pt x="1236" y="6867"/>
                    </a:cubicBezTo>
                    <a:cubicBezTo>
                      <a:pt x="1311" y="6867"/>
                      <a:pt x="1376" y="6813"/>
                      <a:pt x="1388" y="6736"/>
                    </a:cubicBezTo>
                    <a:lnTo>
                      <a:pt x="1586" y="5498"/>
                    </a:lnTo>
                    <a:lnTo>
                      <a:pt x="1718" y="6728"/>
                    </a:lnTo>
                    <a:cubicBezTo>
                      <a:pt x="1726" y="6808"/>
                      <a:pt x="1792" y="6867"/>
                      <a:pt x="1870" y="6867"/>
                    </a:cubicBezTo>
                    <a:cubicBezTo>
                      <a:pt x="1875" y="6867"/>
                      <a:pt x="1881" y="6867"/>
                      <a:pt x="1887" y="6867"/>
                    </a:cubicBezTo>
                    <a:cubicBezTo>
                      <a:pt x="1971" y="6857"/>
                      <a:pt x="2032" y="6780"/>
                      <a:pt x="2022" y="6694"/>
                    </a:cubicBezTo>
                    <a:lnTo>
                      <a:pt x="1895" y="5505"/>
                    </a:lnTo>
                    <a:lnTo>
                      <a:pt x="1845" y="4530"/>
                    </a:lnTo>
                    <a:cubicBezTo>
                      <a:pt x="1845" y="4527"/>
                      <a:pt x="1843" y="4523"/>
                      <a:pt x="1843" y="4519"/>
                    </a:cubicBezTo>
                    <a:cubicBezTo>
                      <a:pt x="2082" y="4456"/>
                      <a:pt x="2314" y="4293"/>
                      <a:pt x="2672" y="3953"/>
                    </a:cubicBezTo>
                    <a:cubicBezTo>
                      <a:pt x="2722" y="3906"/>
                      <a:pt x="2725" y="3826"/>
                      <a:pt x="2678" y="3776"/>
                    </a:cubicBezTo>
                    <a:cubicBezTo>
                      <a:pt x="2632" y="3725"/>
                      <a:pt x="2555" y="3722"/>
                      <a:pt x="2505" y="3770"/>
                    </a:cubicBezTo>
                    <a:cubicBezTo>
                      <a:pt x="2058" y="4195"/>
                      <a:pt x="1857" y="4286"/>
                      <a:pt x="1637" y="4301"/>
                    </a:cubicBezTo>
                    <a:lnTo>
                      <a:pt x="1730" y="5088"/>
                    </a:lnTo>
                    <a:lnTo>
                      <a:pt x="1608" y="5217"/>
                    </a:lnTo>
                    <a:lnTo>
                      <a:pt x="1501" y="5088"/>
                    </a:lnTo>
                    <a:lnTo>
                      <a:pt x="1574" y="4302"/>
                    </a:lnTo>
                    <a:cubicBezTo>
                      <a:pt x="1568" y="4303"/>
                      <a:pt x="1562" y="4303"/>
                      <a:pt x="1557" y="4304"/>
                    </a:cubicBezTo>
                    <a:cubicBezTo>
                      <a:pt x="1552" y="4303"/>
                      <a:pt x="1548" y="4300"/>
                      <a:pt x="1543" y="4300"/>
                    </a:cubicBezTo>
                    <a:close/>
                    <a:moveTo>
                      <a:pt x="1898" y="3969"/>
                    </a:moveTo>
                    <a:cubicBezTo>
                      <a:pt x="1898" y="3807"/>
                      <a:pt x="1769" y="3675"/>
                      <a:pt x="1610" y="3675"/>
                    </a:cubicBezTo>
                    <a:cubicBezTo>
                      <a:pt x="1452" y="3675"/>
                      <a:pt x="1323" y="3807"/>
                      <a:pt x="1323" y="3969"/>
                    </a:cubicBezTo>
                    <a:cubicBezTo>
                      <a:pt x="1323" y="4131"/>
                      <a:pt x="1452" y="4263"/>
                      <a:pt x="1610" y="4263"/>
                    </a:cubicBezTo>
                    <a:cubicBezTo>
                      <a:pt x="1769" y="4263"/>
                      <a:pt x="1898" y="4131"/>
                      <a:pt x="1898" y="3969"/>
                    </a:cubicBezTo>
                    <a:close/>
                    <a:moveTo>
                      <a:pt x="906" y="6253"/>
                    </a:moveTo>
                    <a:cubicBezTo>
                      <a:pt x="373" y="6342"/>
                      <a:pt x="0" y="6535"/>
                      <a:pt x="0" y="6762"/>
                    </a:cubicBezTo>
                    <a:cubicBezTo>
                      <a:pt x="0" y="7072"/>
                      <a:pt x="693" y="7324"/>
                      <a:pt x="1547" y="7324"/>
                    </a:cubicBezTo>
                    <a:cubicBezTo>
                      <a:pt x="2401" y="7324"/>
                      <a:pt x="3093" y="7072"/>
                      <a:pt x="3093" y="6762"/>
                    </a:cubicBezTo>
                    <a:cubicBezTo>
                      <a:pt x="3093" y="6534"/>
                      <a:pt x="2716" y="6340"/>
                      <a:pt x="2178" y="6252"/>
                    </a:cubicBezTo>
                    <a:lnTo>
                      <a:pt x="2189" y="6405"/>
                    </a:lnTo>
                    <a:cubicBezTo>
                      <a:pt x="2346" y="6463"/>
                      <a:pt x="2444" y="6542"/>
                      <a:pt x="2444" y="6629"/>
                    </a:cubicBezTo>
                    <a:cubicBezTo>
                      <a:pt x="2444" y="6807"/>
                      <a:pt x="2046" y="6952"/>
                      <a:pt x="1556" y="6952"/>
                    </a:cubicBezTo>
                    <a:cubicBezTo>
                      <a:pt x="1418" y="6952"/>
                      <a:pt x="1289" y="6939"/>
                      <a:pt x="1172" y="6918"/>
                    </a:cubicBezTo>
                    <a:cubicBezTo>
                      <a:pt x="1166" y="6918"/>
                      <a:pt x="1161" y="6918"/>
                      <a:pt x="1155" y="6917"/>
                    </a:cubicBezTo>
                    <a:cubicBezTo>
                      <a:pt x="1134" y="6915"/>
                      <a:pt x="1114" y="6910"/>
                      <a:pt x="1095" y="6903"/>
                    </a:cubicBezTo>
                    <a:cubicBezTo>
                      <a:pt x="840" y="6846"/>
                      <a:pt x="669" y="6745"/>
                      <a:pt x="669" y="6629"/>
                    </a:cubicBezTo>
                    <a:cubicBezTo>
                      <a:pt x="669" y="6548"/>
                      <a:pt x="751" y="6475"/>
                      <a:pt x="887" y="6418"/>
                    </a:cubicBezTo>
                    <a:lnTo>
                      <a:pt x="906" y="6253"/>
                    </a:lnTo>
                    <a:close/>
                  </a:path>
                </a:pathLst>
              </a:custGeom>
              <a:solidFill>
                <a:schemeClr val="bg1">
                  <a:lumMod val="75000"/>
                </a:schemeClr>
              </a:solidFill>
              <a:ln>
                <a:noFill/>
              </a:ln>
            </p:spPr>
            <p:txBody>
              <a:bodyPr anchor="ctr" bIns="45720" lIns="91440" rIns="91440" tIns="45720" wrap="square">
                <a:normAutofit/>
              </a:bodyPr>
              <a:lstStyle>
                <a:defPPr>
                  <a:defRPr lang="zh-CN"/>
                </a:defPPr>
                <a:lvl1pPr algn="l" defTabSz="914400" eaLnBrk="1" hangingPunct="1" latinLnBrk="0" marL="0" rtl="0">
                  <a:defRPr kern="1200" sz="1800">
                    <a:solidFill>
                      <a:schemeClr val="tx1"/>
                    </a:solidFill>
                  </a:defRPr>
                </a:lvl1pPr>
                <a:lvl2pPr algn="l" defTabSz="914400" eaLnBrk="1" hangingPunct="1" latinLnBrk="0" marL="457200" rtl="0">
                  <a:defRPr kern="1200" sz="1800">
                    <a:solidFill>
                      <a:schemeClr val="tx1"/>
                    </a:solidFill>
                  </a:defRPr>
                </a:lvl2pPr>
                <a:lvl3pPr algn="l" defTabSz="914400" eaLnBrk="1" hangingPunct="1" latinLnBrk="0" marL="914400" rtl="0">
                  <a:defRPr kern="1200" sz="1800">
                    <a:solidFill>
                      <a:schemeClr val="tx1"/>
                    </a:solidFill>
                  </a:defRPr>
                </a:lvl3pPr>
                <a:lvl4pPr algn="l" defTabSz="914400" eaLnBrk="1" hangingPunct="1" latinLnBrk="0" marL="1371600" rtl="0">
                  <a:defRPr kern="1200" sz="1800">
                    <a:solidFill>
                      <a:schemeClr val="tx1"/>
                    </a:solidFill>
                  </a:defRPr>
                </a:lvl4pPr>
                <a:lvl5pPr algn="l" defTabSz="914400" eaLnBrk="1" hangingPunct="1" latinLnBrk="0" marL="1828800" rtl="0">
                  <a:defRPr kern="1200" sz="1800">
                    <a:solidFill>
                      <a:schemeClr val="tx1"/>
                    </a:solidFill>
                  </a:defRPr>
                </a:lvl5pPr>
                <a:lvl6pPr algn="l" defTabSz="914400" eaLnBrk="1" hangingPunct="1" latinLnBrk="0" marL="2286000" rtl="0">
                  <a:defRPr kern="1200" sz="1800">
                    <a:solidFill>
                      <a:schemeClr val="tx1"/>
                    </a:solidFill>
                  </a:defRPr>
                </a:lvl6pPr>
                <a:lvl7pPr algn="l" defTabSz="914400" eaLnBrk="1" hangingPunct="1" latinLnBrk="0" marL="2743200" rtl="0">
                  <a:defRPr kern="1200" sz="1800">
                    <a:solidFill>
                      <a:schemeClr val="tx1"/>
                    </a:solidFill>
                  </a:defRPr>
                </a:lvl7pPr>
                <a:lvl8pPr algn="l" defTabSz="914400" eaLnBrk="1" hangingPunct="1" latinLnBrk="0" marL="3200400" rtl="0">
                  <a:defRPr kern="1200" sz="1800">
                    <a:solidFill>
                      <a:schemeClr val="tx1"/>
                    </a:solidFill>
                  </a:defRPr>
                </a:lvl8pPr>
                <a:lvl9pPr algn="l" defTabSz="914400" eaLnBrk="1" hangingPunct="1" latinLnBrk="0" marL="3657600" rtl="0">
                  <a:defRPr kern="1200" sz="1800">
                    <a:solidFill>
                      <a:schemeClr val="tx1"/>
                    </a:solidFill>
                  </a:defRPr>
                </a:lvl9pPr>
              </a:lstStyle>
              <a:p>
                <a:pPr algn="ctr"/>
                <a:endParaRPr>
                  <a:latin typeface="+mn-ea"/>
                  <a:sym charset="-122" panose="00000500000000000000" pitchFamily="2" typeface="字魂58号-创中黑"/>
                </a:endParaRPr>
              </a:p>
            </p:txBody>
          </p:sp>
        </p:grpSp>
        <p:sp>
          <p:nvSpPr>
            <p:cNvPr id="49" name="îṥ1íďe">
              <a:extLst>
                <a:ext uri="{FF2B5EF4-FFF2-40B4-BE49-F238E27FC236}">
                  <a16:creationId xmlns:a16="http://schemas.microsoft.com/office/drawing/2014/main" id="{B62FC6D9-E94E-4E7F-8FBF-040A8CE26A82}"/>
                </a:ext>
              </a:extLst>
            </p:cNvPr>
            <p:cNvSpPr txBox="1"/>
            <p:nvPr/>
          </p:nvSpPr>
          <p:spPr>
            <a:xfrm>
              <a:off x="6715113" y="5414011"/>
              <a:ext cx="1546852" cy="466375"/>
            </a:xfrm>
            <a:prstGeom prst="rect">
              <a:avLst/>
            </a:prstGeom>
            <a:noFill/>
          </p:spPr>
          <p:txBody>
            <a:bodyPr anchor="ctr" rtlCol="0" wrap="square">
              <a:normAutofit/>
            </a:bodyPr>
            <a:lstStyle/>
            <a:p>
              <a:pPr algn="ctr"/>
              <a:r>
                <a:rPr altLang="zh-CN" lang="en-US" sz="1200">
                  <a:latin typeface="+mn-ea"/>
                  <a:sym charset="-122" panose="00000500000000000000" pitchFamily="2" typeface="字魂58号-创中黑"/>
                </a:rPr>
                <a:t>…Text</a:t>
              </a:r>
            </a:p>
          </p:txBody>
        </p:sp>
      </p:grpSp>
      <p:grpSp>
        <p:nvGrpSpPr>
          <p:cNvPr id="53" name="iSḷiḋê">
            <a:extLst>
              <a:ext uri="{FF2B5EF4-FFF2-40B4-BE49-F238E27FC236}">
                <a16:creationId xmlns:a16="http://schemas.microsoft.com/office/drawing/2014/main" id="{820C4227-BFDC-4956-B2EC-E26523D4CF9C}"/>
              </a:ext>
            </a:extLst>
          </p:cNvPr>
          <p:cNvGrpSpPr/>
          <p:nvPr/>
        </p:nvGrpSpPr>
        <p:grpSpPr>
          <a:xfrm>
            <a:off x="4384754" y="5077442"/>
            <a:ext cx="1509780" cy="1259364"/>
            <a:chOff x="6715113" y="4590099"/>
            <a:chExt cx="1546852" cy="1290287"/>
          </a:xfrm>
        </p:grpSpPr>
        <p:grpSp>
          <p:nvGrpSpPr>
            <p:cNvPr id="54" name="îṧľiḋè">
              <a:extLst>
                <a:ext uri="{FF2B5EF4-FFF2-40B4-BE49-F238E27FC236}">
                  <a16:creationId xmlns:a16="http://schemas.microsoft.com/office/drawing/2014/main" id="{7334C711-A359-4A0D-BECB-ED8D954700C5}"/>
                </a:ext>
              </a:extLst>
            </p:cNvPr>
            <p:cNvGrpSpPr/>
            <p:nvPr/>
          </p:nvGrpSpPr>
          <p:grpSpPr>
            <a:xfrm>
              <a:off x="7105461" y="4590099"/>
              <a:ext cx="766156" cy="766156"/>
              <a:chOff x="3772213" y="1932504"/>
              <a:chExt cx="766156" cy="766156"/>
            </a:xfrm>
          </p:grpSpPr>
          <p:sp>
            <p:nvSpPr>
              <p:cNvPr id="56" name="iSḷîḍè">
                <a:extLst>
                  <a:ext uri="{FF2B5EF4-FFF2-40B4-BE49-F238E27FC236}">
                    <a16:creationId xmlns:a16="http://schemas.microsoft.com/office/drawing/2014/main" id="{77E8CDB9-A352-4F05-B2AA-7D131D7893D0}"/>
                  </a:ext>
                </a:extLst>
              </p:cNvPr>
              <p:cNvSpPr/>
              <p:nvPr/>
            </p:nvSpPr>
            <p:spPr>
              <a:xfrm>
                <a:off x="3772213" y="1932504"/>
                <a:ext cx="766156" cy="766156"/>
              </a:xfrm>
              <a:prstGeom prst="ellipse">
                <a:avLst/>
              </a:prstGeom>
              <a:solidFill>
                <a:schemeClr val="bg1"/>
              </a:solidFill>
              <a:ln cap="rnd" w="38100">
                <a:solidFill>
                  <a:schemeClr val="bg1">
                    <a:lumMod val="75000"/>
                  </a:schemeClr>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rmAutofit/>
              </a:bodyPr>
              <a:lstStyle/>
              <a:p>
                <a:pPr algn="ctr" defTabSz="914354"/>
                <a:endParaRPr altLang="en-US" b="1" lang="zh-CN" sz="2000">
                  <a:solidFill>
                    <a:schemeClr val="tx1"/>
                  </a:solidFill>
                  <a:latin typeface="+mn-ea"/>
                  <a:sym charset="-122" panose="00000500000000000000" pitchFamily="2" typeface="字魂58号-创中黑"/>
                </a:endParaRPr>
              </a:p>
            </p:txBody>
          </p:sp>
          <p:sp>
            <p:nvSpPr>
              <p:cNvPr id="57" name="í$ľiḑè">
                <a:extLst>
                  <a:ext uri="{FF2B5EF4-FFF2-40B4-BE49-F238E27FC236}">
                    <a16:creationId xmlns:a16="http://schemas.microsoft.com/office/drawing/2014/main" id="{BE84C2E4-7C28-4AE0-962F-C7CF26BC8F91}"/>
                  </a:ext>
                </a:extLst>
              </p:cNvPr>
              <p:cNvSpPr/>
              <p:nvPr/>
            </p:nvSpPr>
            <p:spPr bwMode="auto">
              <a:xfrm>
                <a:off x="3988112" y="2144371"/>
                <a:ext cx="334358" cy="342421"/>
              </a:xfrm>
              <a:custGeom>
                <a:gdLst>
                  <a:gd fmla="*/ 1547 w 10400" name="T0"/>
                  <a:gd fmla="*/ 9330 h 10667" name="T1"/>
                  <a:gd fmla="*/ 3077 w 10400" name="T2"/>
                  <a:gd fmla="*/ 9013 h 10667" name="T3"/>
                  <a:gd fmla="*/ 6114 w 10400" name="T4"/>
                  <a:gd fmla="*/ 9700 h 10667" name="T5"/>
                  <a:gd fmla="*/ 6806 w 10400" name="T6"/>
                  <a:gd fmla="*/ 8539 h 10667" name="T7"/>
                  <a:gd fmla="*/ 4079 w 10400" name="T8"/>
                  <a:gd fmla="*/ 1127 h 10667" name="T9"/>
                  <a:gd fmla="*/ 5193 w 10400" name="T10"/>
                  <a:gd fmla="*/ 2254 h 10667" name="T11"/>
                  <a:gd fmla="*/ 6352 w 10400" name="T12"/>
                  <a:gd fmla="*/ 3340 h 10667" name="T13"/>
                  <a:gd fmla="*/ 6296 w 10400" name="T14"/>
                  <a:gd fmla="*/ 5841 h 10667" name="T15"/>
                  <a:gd fmla="*/ 5318 w 10400" name="T16"/>
                  <a:gd fmla="*/ 6578 h 10667" name="T17"/>
                  <a:gd fmla="*/ 4851 w 10400" name="T18"/>
                  <a:gd fmla="*/ 10126 h 10667" name="T19"/>
                  <a:gd fmla="*/ 4154 w 10400" name="T20"/>
                  <a:gd fmla="*/ 5500 h 10667" name="T21"/>
                  <a:gd fmla="*/ 993 w 10400" name="T22"/>
                  <a:gd fmla="*/ 1669 h 10667" name="T23"/>
                  <a:gd fmla="*/ 4493 w 10400" name="T24"/>
                  <a:gd fmla="*/ 2470 h 10667" name="T25"/>
                  <a:gd fmla="*/ 5203 w 10400" name="T26"/>
                  <a:gd fmla="*/ 5915 h 10667" name="T27"/>
                  <a:gd fmla="*/ 5890 w 10400" name="T28"/>
                  <a:gd fmla="*/ 2481 h 10667" name="T29"/>
                  <a:gd fmla="*/ 9353 w 10400" name="T30"/>
                  <a:gd fmla="*/ 1669 h 10667" name="T31"/>
                  <a:gd fmla="*/ 8900 w 10400" name="T32"/>
                  <a:gd fmla="*/ 5088 h 10667" name="T33"/>
                  <a:gd fmla="*/ 8763 w 10400" name="T34"/>
                  <a:gd fmla="*/ 4301 h 10667" name="T35"/>
                  <a:gd fmla="*/ 7729 w 10400" name="T36"/>
                  <a:gd fmla="*/ 3953 h 10667" name="T37"/>
                  <a:gd fmla="*/ 8505 w 10400" name="T38"/>
                  <a:gd fmla="*/ 5505 h 10667" name="T39"/>
                  <a:gd fmla="*/ 8530 w 10400" name="T40"/>
                  <a:gd fmla="*/ 6867 h 10667" name="T41"/>
                  <a:gd fmla="*/ 9012 w 10400" name="T42"/>
                  <a:gd fmla="*/ 6736 h 10667" name="T43"/>
                  <a:gd fmla="*/ 9315 w 10400" name="T44"/>
                  <a:gd fmla="*/ 6686 h 10667" name="T45"/>
                  <a:gd fmla="*/ 9046 w 10400" name="T46"/>
                  <a:gd fmla="*/ 4530 h 10667" name="T47"/>
                  <a:gd fmla="*/ 9997 w 10400" name="T48"/>
                  <a:gd fmla="*/ 3776 h 10667" name="T49"/>
                  <a:gd fmla="*/ 8844 w 10400" name="T50"/>
                  <a:gd fmla="*/ 4304 h 10667" name="T51"/>
                  <a:gd fmla="*/ 8790 w 10400" name="T52"/>
                  <a:gd fmla="*/ 3675 h 10667" name="T53"/>
                  <a:gd fmla="*/ 9514 w 10400" name="T54"/>
                  <a:gd fmla="*/ 6418 h 10667" name="T55"/>
                  <a:gd fmla="*/ 9245 w 10400" name="T56"/>
                  <a:gd fmla="*/ 6917 h 10667" name="T57"/>
                  <a:gd fmla="*/ 7957 w 10400" name="T58"/>
                  <a:gd fmla="*/ 6629 h 10667" name="T59"/>
                  <a:gd fmla="*/ 7308 w 10400" name="T60"/>
                  <a:gd fmla="*/ 6762 h 10667" name="T61"/>
                  <a:gd fmla="*/ 9494 w 10400" name="T62"/>
                  <a:gd fmla="*/ 6253 h 10667" name="T63"/>
                  <a:gd fmla="*/ 577 w 10400" name="T64"/>
                  <a:gd fmla="*/ 3770 h 10667" name="T65"/>
                  <a:gd fmla="*/ 1355 w 10400" name="T66"/>
                  <a:gd fmla="*/ 4518 h 10667" name="T67"/>
                  <a:gd fmla="*/ 1282 w 10400" name="T68"/>
                  <a:gd fmla="*/ 5462 h 10667" name="T69"/>
                  <a:gd fmla="*/ 1236 w 10400" name="T70"/>
                  <a:gd fmla="*/ 6867 h 10667" name="T71"/>
                  <a:gd fmla="*/ 1718 w 10400" name="T72"/>
                  <a:gd fmla="*/ 6728 h 10667" name="T73"/>
                  <a:gd fmla="*/ 2022 w 10400" name="T74"/>
                  <a:gd fmla="*/ 6694 h 10667" name="T75"/>
                  <a:gd fmla="*/ 1843 w 10400" name="T76"/>
                  <a:gd fmla="*/ 4519 h 10667" name="T77"/>
                  <a:gd fmla="*/ 2505 w 10400" name="T78"/>
                  <a:gd fmla="*/ 3770 h 10667" name="T79"/>
                  <a:gd fmla="*/ 1608 w 10400" name="T80"/>
                  <a:gd fmla="*/ 5217 h 10667" name="T81"/>
                  <a:gd fmla="*/ 1557 w 10400" name="T82"/>
                  <a:gd fmla="*/ 4304 h 10667" name="T83"/>
                  <a:gd fmla="*/ 1610 w 10400" name="T84"/>
                  <a:gd fmla="*/ 3675 h 10667" name="T85"/>
                  <a:gd fmla="*/ 1898 w 10400" name="T86"/>
                  <a:gd fmla="*/ 3969 h 10667" name="T87"/>
                  <a:gd fmla="*/ 1547 w 10400" name="T88"/>
                  <a:gd fmla="*/ 7324 h 10667" name="T89"/>
                  <a:gd fmla="*/ 2189 w 10400" name="T90"/>
                  <a:gd fmla="*/ 6405 h 10667" name="T91"/>
                  <a:gd fmla="*/ 1172 w 10400" name="T92"/>
                  <a:gd fmla="*/ 6918 h 10667" name="T93"/>
                  <a:gd fmla="*/ 669 w 10400" name="T94"/>
                  <a:gd fmla="*/ 6629 h 10667"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10667" w="10400">
                    <a:moveTo>
                      <a:pt x="8838" y="9330"/>
                    </a:moveTo>
                    <a:cubicBezTo>
                      <a:pt x="8838" y="10067"/>
                      <a:pt x="7206" y="10667"/>
                      <a:pt x="5192" y="10667"/>
                    </a:cubicBezTo>
                    <a:cubicBezTo>
                      <a:pt x="3180" y="10667"/>
                      <a:pt x="1547" y="10067"/>
                      <a:pt x="1547" y="9330"/>
                    </a:cubicBezTo>
                    <a:cubicBezTo>
                      <a:pt x="1547" y="8797"/>
                      <a:pt x="2406" y="8341"/>
                      <a:pt x="3638" y="8128"/>
                    </a:cubicBezTo>
                    <a:lnTo>
                      <a:pt x="3638" y="8495"/>
                    </a:lnTo>
                    <a:cubicBezTo>
                      <a:pt x="3293" y="8632"/>
                      <a:pt x="3077" y="8813"/>
                      <a:pt x="3077" y="9013"/>
                    </a:cubicBezTo>
                    <a:cubicBezTo>
                      <a:pt x="3077" y="9437"/>
                      <a:pt x="4015" y="9781"/>
                      <a:pt x="5171" y="9781"/>
                    </a:cubicBezTo>
                    <a:cubicBezTo>
                      <a:pt x="5497" y="9781"/>
                      <a:pt x="5802" y="9751"/>
                      <a:pt x="6077" y="9703"/>
                    </a:cubicBezTo>
                    <a:cubicBezTo>
                      <a:pt x="6090" y="9702"/>
                      <a:pt x="6102" y="9702"/>
                      <a:pt x="6114" y="9700"/>
                    </a:cubicBezTo>
                    <a:cubicBezTo>
                      <a:pt x="6165" y="9694"/>
                      <a:pt x="6212" y="9682"/>
                      <a:pt x="6259" y="9666"/>
                    </a:cubicBezTo>
                    <a:cubicBezTo>
                      <a:pt x="6859" y="9531"/>
                      <a:pt x="7264" y="9290"/>
                      <a:pt x="7264" y="9013"/>
                    </a:cubicBezTo>
                    <a:cubicBezTo>
                      <a:pt x="7264" y="8834"/>
                      <a:pt x="7090" y="8669"/>
                      <a:pt x="6806" y="8539"/>
                    </a:cubicBezTo>
                    <a:lnTo>
                      <a:pt x="6806" y="8137"/>
                    </a:lnTo>
                    <a:cubicBezTo>
                      <a:pt x="8006" y="8356"/>
                      <a:pt x="8838" y="8805"/>
                      <a:pt x="8838" y="9330"/>
                    </a:cubicBezTo>
                    <a:close/>
                    <a:moveTo>
                      <a:pt x="4079" y="1127"/>
                    </a:moveTo>
                    <a:cubicBezTo>
                      <a:pt x="4079" y="504"/>
                      <a:pt x="4578" y="0"/>
                      <a:pt x="5193" y="0"/>
                    </a:cubicBezTo>
                    <a:cubicBezTo>
                      <a:pt x="5807" y="0"/>
                      <a:pt x="6305" y="504"/>
                      <a:pt x="6305" y="1127"/>
                    </a:cubicBezTo>
                    <a:cubicBezTo>
                      <a:pt x="6305" y="1750"/>
                      <a:pt x="5807" y="2254"/>
                      <a:pt x="5193" y="2254"/>
                    </a:cubicBezTo>
                    <a:cubicBezTo>
                      <a:pt x="4578" y="2254"/>
                      <a:pt x="4079" y="1750"/>
                      <a:pt x="4079" y="1127"/>
                    </a:cubicBezTo>
                    <a:close/>
                    <a:moveTo>
                      <a:pt x="9353" y="1669"/>
                    </a:moveTo>
                    <a:cubicBezTo>
                      <a:pt x="8800" y="2578"/>
                      <a:pt x="7557" y="3340"/>
                      <a:pt x="6352" y="3340"/>
                    </a:cubicBezTo>
                    <a:cubicBezTo>
                      <a:pt x="6274" y="3340"/>
                      <a:pt x="6196" y="3336"/>
                      <a:pt x="6118" y="3330"/>
                    </a:cubicBezTo>
                    <a:cubicBezTo>
                      <a:pt x="6142" y="3615"/>
                      <a:pt x="6252" y="4928"/>
                      <a:pt x="6282" y="5755"/>
                    </a:cubicBezTo>
                    <a:cubicBezTo>
                      <a:pt x="6288" y="5783"/>
                      <a:pt x="6294" y="5811"/>
                      <a:pt x="6296" y="5841"/>
                    </a:cubicBezTo>
                    <a:lnTo>
                      <a:pt x="6568" y="10087"/>
                    </a:lnTo>
                    <a:cubicBezTo>
                      <a:pt x="6586" y="10373"/>
                      <a:pt x="5564" y="10428"/>
                      <a:pt x="5546" y="10154"/>
                    </a:cubicBezTo>
                    <a:lnTo>
                      <a:pt x="5318" y="6578"/>
                    </a:lnTo>
                    <a:cubicBezTo>
                      <a:pt x="5280" y="6574"/>
                      <a:pt x="5244" y="6567"/>
                      <a:pt x="5206" y="6567"/>
                    </a:cubicBezTo>
                    <a:cubicBezTo>
                      <a:pt x="5174" y="6567"/>
                      <a:pt x="5136" y="6577"/>
                      <a:pt x="5099" y="6587"/>
                    </a:cubicBezTo>
                    <a:lnTo>
                      <a:pt x="4851" y="10126"/>
                    </a:lnTo>
                    <a:cubicBezTo>
                      <a:pt x="4832" y="10398"/>
                      <a:pt x="3810" y="10338"/>
                      <a:pt x="3830" y="10052"/>
                    </a:cubicBezTo>
                    <a:lnTo>
                      <a:pt x="4144" y="5559"/>
                    </a:lnTo>
                    <a:cubicBezTo>
                      <a:pt x="4146" y="5538"/>
                      <a:pt x="4150" y="5520"/>
                      <a:pt x="4154" y="5500"/>
                    </a:cubicBezTo>
                    <a:cubicBezTo>
                      <a:pt x="4199" y="4432"/>
                      <a:pt x="4252" y="3400"/>
                      <a:pt x="4257" y="3326"/>
                    </a:cubicBezTo>
                    <a:cubicBezTo>
                      <a:pt x="4169" y="3334"/>
                      <a:pt x="4081" y="3340"/>
                      <a:pt x="3994" y="3340"/>
                    </a:cubicBezTo>
                    <a:cubicBezTo>
                      <a:pt x="2788" y="3340"/>
                      <a:pt x="1546" y="2578"/>
                      <a:pt x="993" y="1669"/>
                    </a:cubicBezTo>
                    <a:cubicBezTo>
                      <a:pt x="879" y="1481"/>
                      <a:pt x="936" y="1235"/>
                      <a:pt x="1122" y="1120"/>
                    </a:cubicBezTo>
                    <a:cubicBezTo>
                      <a:pt x="1308" y="1003"/>
                      <a:pt x="1551" y="1062"/>
                      <a:pt x="1665" y="1250"/>
                    </a:cubicBezTo>
                    <a:cubicBezTo>
                      <a:pt x="2166" y="2073"/>
                      <a:pt x="3484" y="2756"/>
                      <a:pt x="4493" y="2470"/>
                    </a:cubicBezTo>
                    <a:cubicBezTo>
                      <a:pt x="4663" y="2411"/>
                      <a:pt x="4865" y="2374"/>
                      <a:pt x="5089" y="2365"/>
                    </a:cubicBezTo>
                    <a:lnTo>
                      <a:pt x="4729" y="5423"/>
                    </a:lnTo>
                    <a:lnTo>
                      <a:pt x="5203" y="5915"/>
                    </a:lnTo>
                    <a:lnTo>
                      <a:pt x="5617" y="5423"/>
                    </a:lnTo>
                    <a:lnTo>
                      <a:pt x="5330" y="2373"/>
                    </a:lnTo>
                    <a:cubicBezTo>
                      <a:pt x="5531" y="2387"/>
                      <a:pt x="5725" y="2423"/>
                      <a:pt x="5890" y="2481"/>
                    </a:cubicBezTo>
                    <a:cubicBezTo>
                      <a:pt x="6894" y="2741"/>
                      <a:pt x="8187" y="2063"/>
                      <a:pt x="8681" y="1250"/>
                    </a:cubicBezTo>
                    <a:cubicBezTo>
                      <a:pt x="8795" y="1062"/>
                      <a:pt x="9038" y="1003"/>
                      <a:pt x="9224" y="1119"/>
                    </a:cubicBezTo>
                    <a:cubicBezTo>
                      <a:pt x="9410" y="1235"/>
                      <a:pt x="9468" y="1481"/>
                      <a:pt x="9353" y="1669"/>
                    </a:cubicBezTo>
                    <a:close/>
                    <a:moveTo>
                      <a:pt x="8844" y="4304"/>
                    </a:moveTo>
                    <a:cubicBezTo>
                      <a:pt x="8839" y="4303"/>
                      <a:pt x="8833" y="4303"/>
                      <a:pt x="8827" y="4302"/>
                    </a:cubicBezTo>
                    <a:lnTo>
                      <a:pt x="8900" y="5088"/>
                    </a:lnTo>
                    <a:lnTo>
                      <a:pt x="8793" y="5217"/>
                    </a:lnTo>
                    <a:lnTo>
                      <a:pt x="8671" y="5088"/>
                    </a:lnTo>
                    <a:lnTo>
                      <a:pt x="8763" y="4301"/>
                    </a:lnTo>
                    <a:cubicBezTo>
                      <a:pt x="8543" y="4286"/>
                      <a:pt x="8343" y="4195"/>
                      <a:pt x="7895" y="3770"/>
                    </a:cubicBezTo>
                    <a:cubicBezTo>
                      <a:pt x="7846" y="3723"/>
                      <a:pt x="7769" y="3725"/>
                      <a:pt x="7722" y="3776"/>
                    </a:cubicBezTo>
                    <a:cubicBezTo>
                      <a:pt x="7676" y="3826"/>
                      <a:pt x="7679" y="3906"/>
                      <a:pt x="7729" y="3953"/>
                    </a:cubicBezTo>
                    <a:cubicBezTo>
                      <a:pt x="8086" y="4293"/>
                      <a:pt x="8319" y="4456"/>
                      <a:pt x="8558" y="4519"/>
                    </a:cubicBezTo>
                    <a:cubicBezTo>
                      <a:pt x="8558" y="4523"/>
                      <a:pt x="8556" y="4527"/>
                      <a:pt x="8556" y="4530"/>
                    </a:cubicBezTo>
                    <a:lnTo>
                      <a:pt x="8505" y="5505"/>
                    </a:lnTo>
                    <a:lnTo>
                      <a:pt x="8378" y="6694"/>
                    </a:lnTo>
                    <a:cubicBezTo>
                      <a:pt x="8369" y="6780"/>
                      <a:pt x="8430" y="6857"/>
                      <a:pt x="8514" y="6867"/>
                    </a:cubicBezTo>
                    <a:cubicBezTo>
                      <a:pt x="8520" y="6867"/>
                      <a:pt x="8525" y="6867"/>
                      <a:pt x="8530" y="6867"/>
                    </a:cubicBezTo>
                    <a:cubicBezTo>
                      <a:pt x="8608" y="6867"/>
                      <a:pt x="8674" y="6808"/>
                      <a:pt x="8683" y="6728"/>
                    </a:cubicBezTo>
                    <a:lnTo>
                      <a:pt x="8815" y="5498"/>
                    </a:lnTo>
                    <a:lnTo>
                      <a:pt x="9012" y="6736"/>
                    </a:lnTo>
                    <a:cubicBezTo>
                      <a:pt x="9025" y="6813"/>
                      <a:pt x="9090" y="6868"/>
                      <a:pt x="9164" y="6868"/>
                    </a:cubicBezTo>
                    <a:cubicBezTo>
                      <a:pt x="9172" y="6868"/>
                      <a:pt x="9180" y="6867"/>
                      <a:pt x="9188" y="6866"/>
                    </a:cubicBezTo>
                    <a:cubicBezTo>
                      <a:pt x="9272" y="6852"/>
                      <a:pt x="9328" y="6771"/>
                      <a:pt x="9315" y="6686"/>
                    </a:cubicBezTo>
                    <a:lnTo>
                      <a:pt x="9119" y="5462"/>
                    </a:lnTo>
                    <a:cubicBezTo>
                      <a:pt x="9119" y="5461"/>
                      <a:pt x="9120" y="5460"/>
                      <a:pt x="9120" y="5459"/>
                    </a:cubicBezTo>
                    <a:lnTo>
                      <a:pt x="9046" y="4530"/>
                    </a:lnTo>
                    <a:cubicBezTo>
                      <a:pt x="9046" y="4526"/>
                      <a:pt x="9046" y="4522"/>
                      <a:pt x="9045" y="4518"/>
                    </a:cubicBezTo>
                    <a:cubicBezTo>
                      <a:pt x="9279" y="4456"/>
                      <a:pt x="9631" y="4296"/>
                      <a:pt x="9990" y="3953"/>
                    </a:cubicBezTo>
                    <a:cubicBezTo>
                      <a:pt x="10040" y="3906"/>
                      <a:pt x="10043" y="3826"/>
                      <a:pt x="9997" y="3776"/>
                    </a:cubicBezTo>
                    <a:cubicBezTo>
                      <a:pt x="9950" y="3725"/>
                      <a:pt x="9873" y="3723"/>
                      <a:pt x="9823" y="3770"/>
                    </a:cubicBezTo>
                    <a:cubicBezTo>
                      <a:pt x="9407" y="4166"/>
                      <a:pt x="9010" y="4290"/>
                      <a:pt x="8857" y="4300"/>
                    </a:cubicBezTo>
                    <a:cubicBezTo>
                      <a:pt x="8852" y="4300"/>
                      <a:pt x="8849" y="4303"/>
                      <a:pt x="8844" y="4304"/>
                    </a:cubicBezTo>
                    <a:close/>
                    <a:moveTo>
                      <a:pt x="8790" y="4263"/>
                    </a:moveTo>
                    <a:cubicBezTo>
                      <a:pt x="8949" y="4263"/>
                      <a:pt x="9078" y="4131"/>
                      <a:pt x="9078" y="3969"/>
                    </a:cubicBezTo>
                    <a:cubicBezTo>
                      <a:pt x="9078" y="3807"/>
                      <a:pt x="8949" y="3675"/>
                      <a:pt x="8790" y="3675"/>
                    </a:cubicBezTo>
                    <a:cubicBezTo>
                      <a:pt x="8631" y="3675"/>
                      <a:pt x="8503" y="3807"/>
                      <a:pt x="8503" y="3969"/>
                    </a:cubicBezTo>
                    <a:cubicBezTo>
                      <a:pt x="8503" y="4131"/>
                      <a:pt x="8631" y="4263"/>
                      <a:pt x="8790" y="4263"/>
                    </a:cubicBezTo>
                    <a:close/>
                    <a:moveTo>
                      <a:pt x="9514" y="6418"/>
                    </a:moveTo>
                    <a:cubicBezTo>
                      <a:pt x="9649" y="6475"/>
                      <a:pt x="9732" y="6548"/>
                      <a:pt x="9732" y="6629"/>
                    </a:cubicBezTo>
                    <a:cubicBezTo>
                      <a:pt x="9732" y="6745"/>
                      <a:pt x="9561" y="6846"/>
                      <a:pt x="9306" y="6903"/>
                    </a:cubicBezTo>
                    <a:cubicBezTo>
                      <a:pt x="9287" y="6910"/>
                      <a:pt x="9267" y="6915"/>
                      <a:pt x="9245" y="6917"/>
                    </a:cubicBezTo>
                    <a:cubicBezTo>
                      <a:pt x="9240" y="6918"/>
                      <a:pt x="9235" y="6918"/>
                      <a:pt x="9229" y="6918"/>
                    </a:cubicBezTo>
                    <a:cubicBezTo>
                      <a:pt x="9112" y="6939"/>
                      <a:pt x="8983" y="6952"/>
                      <a:pt x="8845" y="6952"/>
                    </a:cubicBezTo>
                    <a:cubicBezTo>
                      <a:pt x="8355" y="6952"/>
                      <a:pt x="7957" y="6807"/>
                      <a:pt x="7957" y="6629"/>
                    </a:cubicBezTo>
                    <a:cubicBezTo>
                      <a:pt x="7957" y="6542"/>
                      <a:pt x="8055" y="6463"/>
                      <a:pt x="8211" y="6405"/>
                    </a:cubicBezTo>
                    <a:lnTo>
                      <a:pt x="8222" y="6252"/>
                    </a:lnTo>
                    <a:cubicBezTo>
                      <a:pt x="7685" y="6340"/>
                      <a:pt x="7308" y="6534"/>
                      <a:pt x="7308" y="6762"/>
                    </a:cubicBezTo>
                    <a:cubicBezTo>
                      <a:pt x="7308" y="7072"/>
                      <a:pt x="8000" y="7324"/>
                      <a:pt x="8854" y="7324"/>
                    </a:cubicBezTo>
                    <a:cubicBezTo>
                      <a:pt x="9708" y="7324"/>
                      <a:pt x="10400" y="7072"/>
                      <a:pt x="10400" y="6762"/>
                    </a:cubicBezTo>
                    <a:cubicBezTo>
                      <a:pt x="10400" y="6535"/>
                      <a:pt x="10027" y="6342"/>
                      <a:pt x="9494" y="6253"/>
                    </a:cubicBezTo>
                    <a:lnTo>
                      <a:pt x="9514" y="6418"/>
                    </a:lnTo>
                    <a:close/>
                    <a:moveTo>
                      <a:pt x="1543" y="4300"/>
                    </a:moveTo>
                    <a:cubicBezTo>
                      <a:pt x="1391" y="4290"/>
                      <a:pt x="994" y="4166"/>
                      <a:pt x="577" y="3770"/>
                    </a:cubicBezTo>
                    <a:cubicBezTo>
                      <a:pt x="528" y="3723"/>
                      <a:pt x="450" y="3725"/>
                      <a:pt x="404" y="3776"/>
                    </a:cubicBezTo>
                    <a:cubicBezTo>
                      <a:pt x="358" y="3826"/>
                      <a:pt x="361" y="3906"/>
                      <a:pt x="411" y="3953"/>
                    </a:cubicBezTo>
                    <a:cubicBezTo>
                      <a:pt x="770" y="4296"/>
                      <a:pt x="1122" y="4456"/>
                      <a:pt x="1355" y="4518"/>
                    </a:cubicBezTo>
                    <a:cubicBezTo>
                      <a:pt x="1355" y="4522"/>
                      <a:pt x="1355" y="4526"/>
                      <a:pt x="1355" y="4530"/>
                    </a:cubicBezTo>
                    <a:lnTo>
                      <a:pt x="1281" y="5459"/>
                    </a:lnTo>
                    <a:cubicBezTo>
                      <a:pt x="1281" y="5460"/>
                      <a:pt x="1282" y="5461"/>
                      <a:pt x="1282" y="5462"/>
                    </a:cubicBezTo>
                    <a:lnTo>
                      <a:pt x="1086" y="6686"/>
                    </a:lnTo>
                    <a:cubicBezTo>
                      <a:pt x="1072" y="6771"/>
                      <a:pt x="1129" y="6852"/>
                      <a:pt x="1212" y="6866"/>
                    </a:cubicBezTo>
                    <a:cubicBezTo>
                      <a:pt x="1221" y="6867"/>
                      <a:pt x="1229" y="6867"/>
                      <a:pt x="1236" y="6867"/>
                    </a:cubicBezTo>
                    <a:cubicBezTo>
                      <a:pt x="1311" y="6867"/>
                      <a:pt x="1376" y="6813"/>
                      <a:pt x="1388" y="6736"/>
                    </a:cubicBezTo>
                    <a:lnTo>
                      <a:pt x="1586" y="5498"/>
                    </a:lnTo>
                    <a:lnTo>
                      <a:pt x="1718" y="6728"/>
                    </a:lnTo>
                    <a:cubicBezTo>
                      <a:pt x="1726" y="6808"/>
                      <a:pt x="1792" y="6867"/>
                      <a:pt x="1870" y="6867"/>
                    </a:cubicBezTo>
                    <a:cubicBezTo>
                      <a:pt x="1875" y="6867"/>
                      <a:pt x="1881" y="6867"/>
                      <a:pt x="1887" y="6867"/>
                    </a:cubicBezTo>
                    <a:cubicBezTo>
                      <a:pt x="1971" y="6857"/>
                      <a:pt x="2032" y="6780"/>
                      <a:pt x="2022" y="6694"/>
                    </a:cubicBezTo>
                    <a:lnTo>
                      <a:pt x="1895" y="5505"/>
                    </a:lnTo>
                    <a:lnTo>
                      <a:pt x="1845" y="4530"/>
                    </a:lnTo>
                    <a:cubicBezTo>
                      <a:pt x="1845" y="4527"/>
                      <a:pt x="1843" y="4523"/>
                      <a:pt x="1843" y="4519"/>
                    </a:cubicBezTo>
                    <a:cubicBezTo>
                      <a:pt x="2082" y="4456"/>
                      <a:pt x="2314" y="4293"/>
                      <a:pt x="2672" y="3953"/>
                    </a:cubicBezTo>
                    <a:cubicBezTo>
                      <a:pt x="2722" y="3906"/>
                      <a:pt x="2725" y="3826"/>
                      <a:pt x="2678" y="3776"/>
                    </a:cubicBezTo>
                    <a:cubicBezTo>
                      <a:pt x="2632" y="3725"/>
                      <a:pt x="2555" y="3722"/>
                      <a:pt x="2505" y="3770"/>
                    </a:cubicBezTo>
                    <a:cubicBezTo>
                      <a:pt x="2058" y="4195"/>
                      <a:pt x="1857" y="4286"/>
                      <a:pt x="1637" y="4301"/>
                    </a:cubicBezTo>
                    <a:lnTo>
                      <a:pt x="1730" y="5088"/>
                    </a:lnTo>
                    <a:lnTo>
                      <a:pt x="1608" y="5217"/>
                    </a:lnTo>
                    <a:lnTo>
                      <a:pt x="1501" y="5088"/>
                    </a:lnTo>
                    <a:lnTo>
                      <a:pt x="1574" y="4302"/>
                    </a:lnTo>
                    <a:cubicBezTo>
                      <a:pt x="1568" y="4303"/>
                      <a:pt x="1562" y="4303"/>
                      <a:pt x="1557" y="4304"/>
                    </a:cubicBezTo>
                    <a:cubicBezTo>
                      <a:pt x="1552" y="4303"/>
                      <a:pt x="1548" y="4300"/>
                      <a:pt x="1543" y="4300"/>
                    </a:cubicBezTo>
                    <a:close/>
                    <a:moveTo>
                      <a:pt x="1898" y="3969"/>
                    </a:moveTo>
                    <a:cubicBezTo>
                      <a:pt x="1898" y="3807"/>
                      <a:pt x="1769" y="3675"/>
                      <a:pt x="1610" y="3675"/>
                    </a:cubicBezTo>
                    <a:cubicBezTo>
                      <a:pt x="1452" y="3675"/>
                      <a:pt x="1323" y="3807"/>
                      <a:pt x="1323" y="3969"/>
                    </a:cubicBezTo>
                    <a:cubicBezTo>
                      <a:pt x="1323" y="4131"/>
                      <a:pt x="1452" y="4263"/>
                      <a:pt x="1610" y="4263"/>
                    </a:cubicBezTo>
                    <a:cubicBezTo>
                      <a:pt x="1769" y="4263"/>
                      <a:pt x="1898" y="4131"/>
                      <a:pt x="1898" y="3969"/>
                    </a:cubicBezTo>
                    <a:close/>
                    <a:moveTo>
                      <a:pt x="906" y="6253"/>
                    </a:moveTo>
                    <a:cubicBezTo>
                      <a:pt x="373" y="6342"/>
                      <a:pt x="0" y="6535"/>
                      <a:pt x="0" y="6762"/>
                    </a:cubicBezTo>
                    <a:cubicBezTo>
                      <a:pt x="0" y="7072"/>
                      <a:pt x="693" y="7324"/>
                      <a:pt x="1547" y="7324"/>
                    </a:cubicBezTo>
                    <a:cubicBezTo>
                      <a:pt x="2401" y="7324"/>
                      <a:pt x="3093" y="7072"/>
                      <a:pt x="3093" y="6762"/>
                    </a:cubicBezTo>
                    <a:cubicBezTo>
                      <a:pt x="3093" y="6534"/>
                      <a:pt x="2716" y="6340"/>
                      <a:pt x="2178" y="6252"/>
                    </a:cubicBezTo>
                    <a:lnTo>
                      <a:pt x="2189" y="6405"/>
                    </a:lnTo>
                    <a:cubicBezTo>
                      <a:pt x="2346" y="6463"/>
                      <a:pt x="2444" y="6542"/>
                      <a:pt x="2444" y="6629"/>
                    </a:cubicBezTo>
                    <a:cubicBezTo>
                      <a:pt x="2444" y="6807"/>
                      <a:pt x="2046" y="6952"/>
                      <a:pt x="1556" y="6952"/>
                    </a:cubicBezTo>
                    <a:cubicBezTo>
                      <a:pt x="1418" y="6952"/>
                      <a:pt x="1289" y="6939"/>
                      <a:pt x="1172" y="6918"/>
                    </a:cubicBezTo>
                    <a:cubicBezTo>
                      <a:pt x="1166" y="6918"/>
                      <a:pt x="1161" y="6918"/>
                      <a:pt x="1155" y="6917"/>
                    </a:cubicBezTo>
                    <a:cubicBezTo>
                      <a:pt x="1134" y="6915"/>
                      <a:pt x="1114" y="6910"/>
                      <a:pt x="1095" y="6903"/>
                    </a:cubicBezTo>
                    <a:cubicBezTo>
                      <a:pt x="840" y="6846"/>
                      <a:pt x="669" y="6745"/>
                      <a:pt x="669" y="6629"/>
                    </a:cubicBezTo>
                    <a:cubicBezTo>
                      <a:pt x="669" y="6548"/>
                      <a:pt x="751" y="6475"/>
                      <a:pt x="887" y="6418"/>
                    </a:cubicBezTo>
                    <a:lnTo>
                      <a:pt x="906" y="6253"/>
                    </a:lnTo>
                    <a:close/>
                  </a:path>
                </a:pathLst>
              </a:custGeom>
              <a:solidFill>
                <a:schemeClr val="bg1">
                  <a:lumMod val="75000"/>
                </a:schemeClr>
              </a:solidFill>
              <a:ln>
                <a:noFill/>
              </a:ln>
            </p:spPr>
            <p:txBody>
              <a:bodyPr anchor="ctr" bIns="45720" lIns="91440" rIns="91440" tIns="45720" wrap="square">
                <a:normAutofit/>
              </a:bodyPr>
              <a:lstStyle>
                <a:defPPr>
                  <a:defRPr lang="zh-CN"/>
                </a:defPPr>
                <a:lvl1pPr algn="l" defTabSz="914400" eaLnBrk="1" hangingPunct="1" latinLnBrk="0" marL="0" rtl="0">
                  <a:defRPr kern="1200" sz="1800">
                    <a:solidFill>
                      <a:schemeClr val="tx1"/>
                    </a:solidFill>
                  </a:defRPr>
                </a:lvl1pPr>
                <a:lvl2pPr algn="l" defTabSz="914400" eaLnBrk="1" hangingPunct="1" latinLnBrk="0" marL="457200" rtl="0">
                  <a:defRPr kern="1200" sz="1800">
                    <a:solidFill>
                      <a:schemeClr val="tx1"/>
                    </a:solidFill>
                  </a:defRPr>
                </a:lvl2pPr>
                <a:lvl3pPr algn="l" defTabSz="914400" eaLnBrk="1" hangingPunct="1" latinLnBrk="0" marL="914400" rtl="0">
                  <a:defRPr kern="1200" sz="1800">
                    <a:solidFill>
                      <a:schemeClr val="tx1"/>
                    </a:solidFill>
                  </a:defRPr>
                </a:lvl3pPr>
                <a:lvl4pPr algn="l" defTabSz="914400" eaLnBrk="1" hangingPunct="1" latinLnBrk="0" marL="1371600" rtl="0">
                  <a:defRPr kern="1200" sz="1800">
                    <a:solidFill>
                      <a:schemeClr val="tx1"/>
                    </a:solidFill>
                  </a:defRPr>
                </a:lvl4pPr>
                <a:lvl5pPr algn="l" defTabSz="914400" eaLnBrk="1" hangingPunct="1" latinLnBrk="0" marL="1828800" rtl="0">
                  <a:defRPr kern="1200" sz="1800">
                    <a:solidFill>
                      <a:schemeClr val="tx1"/>
                    </a:solidFill>
                  </a:defRPr>
                </a:lvl5pPr>
                <a:lvl6pPr algn="l" defTabSz="914400" eaLnBrk="1" hangingPunct="1" latinLnBrk="0" marL="2286000" rtl="0">
                  <a:defRPr kern="1200" sz="1800">
                    <a:solidFill>
                      <a:schemeClr val="tx1"/>
                    </a:solidFill>
                  </a:defRPr>
                </a:lvl6pPr>
                <a:lvl7pPr algn="l" defTabSz="914400" eaLnBrk="1" hangingPunct="1" latinLnBrk="0" marL="2743200" rtl="0">
                  <a:defRPr kern="1200" sz="1800">
                    <a:solidFill>
                      <a:schemeClr val="tx1"/>
                    </a:solidFill>
                  </a:defRPr>
                </a:lvl7pPr>
                <a:lvl8pPr algn="l" defTabSz="914400" eaLnBrk="1" hangingPunct="1" latinLnBrk="0" marL="3200400" rtl="0">
                  <a:defRPr kern="1200" sz="1800">
                    <a:solidFill>
                      <a:schemeClr val="tx1"/>
                    </a:solidFill>
                  </a:defRPr>
                </a:lvl8pPr>
                <a:lvl9pPr algn="l" defTabSz="914400" eaLnBrk="1" hangingPunct="1" latinLnBrk="0" marL="3657600" rtl="0">
                  <a:defRPr kern="1200" sz="1800">
                    <a:solidFill>
                      <a:schemeClr val="tx1"/>
                    </a:solidFill>
                  </a:defRPr>
                </a:lvl9pPr>
              </a:lstStyle>
              <a:p>
                <a:pPr algn="ctr"/>
                <a:endParaRPr>
                  <a:latin typeface="+mn-ea"/>
                  <a:sym charset="-122" panose="00000500000000000000" pitchFamily="2" typeface="字魂58号-创中黑"/>
                </a:endParaRPr>
              </a:p>
            </p:txBody>
          </p:sp>
        </p:grpSp>
        <p:sp>
          <p:nvSpPr>
            <p:cNvPr id="55" name="íṡḷidê">
              <a:extLst>
                <a:ext uri="{FF2B5EF4-FFF2-40B4-BE49-F238E27FC236}">
                  <a16:creationId xmlns:a16="http://schemas.microsoft.com/office/drawing/2014/main" id="{645A394F-F315-46A6-8ADD-0F512EA02828}"/>
                </a:ext>
              </a:extLst>
            </p:cNvPr>
            <p:cNvSpPr txBox="1"/>
            <p:nvPr/>
          </p:nvSpPr>
          <p:spPr>
            <a:xfrm>
              <a:off x="6715113" y="5414011"/>
              <a:ext cx="1546852" cy="466375"/>
            </a:xfrm>
            <a:prstGeom prst="rect">
              <a:avLst/>
            </a:prstGeom>
            <a:noFill/>
          </p:spPr>
          <p:txBody>
            <a:bodyPr anchor="ctr" rtlCol="0" wrap="square">
              <a:normAutofit/>
            </a:bodyPr>
            <a:lstStyle/>
            <a:p>
              <a:pPr algn="ctr"/>
              <a:r>
                <a:rPr altLang="zh-CN" lang="en-US" sz="1200">
                  <a:latin typeface="+mn-ea"/>
                  <a:sym charset="-122" panose="00000500000000000000" pitchFamily="2" typeface="字魂58号-创中黑"/>
                </a:rPr>
                <a:t>…Text</a:t>
              </a:r>
            </a:p>
          </p:txBody>
        </p:sp>
      </p:grpSp>
    </p:spTree>
    <p:extLst>
      <p:ext uri="{BB962C8B-B14F-4D97-AF65-F5344CB8AC3E}">
        <p14:creationId val="1934617292"/>
      </p:ext>
    </p:extLst>
  </p:cSld>
  <p:clrMapOvr>
    <a:masterClrMapping/>
  </p:clrMapOvr>
  <mc:AlternateContent>
    <mc:Choice Requires="p14">
      <p:transition p14:dur="1300" spd="slow">
        <p14:pan/>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3" presetSubtype="528">
                                  <p:stCondLst>
                                    <p:cond delay="0"/>
                                  </p:stCondLst>
                                  <p:iterate type="lt">
                                    <p:tmPct val="5000"/>
                                  </p:iterate>
                                  <p:childTnLst>
                                    <p:set>
                                      <p:cBhvr>
                                        <p:cTn dur="1" fill="hold" id="6">
                                          <p:stCondLst>
                                            <p:cond delay="0"/>
                                          </p:stCondLst>
                                        </p:cTn>
                                        <p:tgtEl>
                                          <p:spTgt spid="7"/>
                                        </p:tgtEl>
                                        <p:attrNameLst>
                                          <p:attrName>style.visibility</p:attrName>
                                        </p:attrNameLst>
                                      </p:cBhvr>
                                      <p:to>
                                        <p:strVal val="visible"/>
                                      </p:to>
                                    </p:set>
                                    <p:anim calcmode="lin" to="" valueType="num">
                                      <p:cBhvr>
                                        <p:cTn dur="1000" fill="hold" id="7">
                                          <p:stCondLst>
                                            <p:cond delay="0"/>
                                          </p:stCondLst>
                                        </p:cTn>
                                        <p:tgtEl>
                                          <p:spTgt spid="7"/>
                                        </p:tgtEl>
                                        <p:attrNameLst>
                                          <p:attrName>ppt_x</p:attrName>
                                        </p:attrNameLst>
                                      </p:cBhvr>
                                      <p:tavLst>
                                        <p:tav fmla="#ppt_x+(8/9)*(#ppt_x-(#ppt_x-#ppt_w/2))*((1.5-1.5*$)^2-(1.5-1.5*$)^3)" tm="0">
                                          <p:val>
                                            <p:strVal val="0"/>
                                          </p:val>
                                        </p:tav>
                                        <p:tav tm="100000">
                                          <p:val>
                                            <p:strVal val="1"/>
                                          </p:val>
                                        </p:tav>
                                      </p:tavLst>
                                    </p:anim>
                                    <p:anim calcmode="lin" to="" valueType="num">
                                      <p:cBhvr>
                                        <p:cTn dur="1000" fill="hold" id="8">
                                          <p:stCondLst>
                                            <p:cond delay="0"/>
                                          </p:stCondLst>
                                        </p:cTn>
                                        <p:tgtEl>
                                          <p:spTgt spid="7"/>
                                        </p:tgtEl>
                                        <p:attrNameLst>
                                          <p:attrName>ppt_y</p:attrName>
                                        </p:attrNameLst>
                                      </p:cBhvr>
                                      <p:tavLst>
                                        <p:tav fmla="#ppt_y+(8/9)*(#ppt_y-(#ppt_y+#ppt_h/2))*((1.5-1.5*$)^2-(1.5-1.5*$)^3)" tm="0">
                                          <p:val>
                                            <p:strVal val="0"/>
                                          </p:val>
                                        </p:tav>
                                        <p:tav tm="100000">
                                          <p:val>
                                            <p:strVal val="1"/>
                                          </p:val>
                                        </p:tav>
                                      </p:tavLst>
                                    </p:anim>
                                    <p:anim calcmode="lin" to="" valueType="num">
                                      <p:cBhvr>
                                        <p:cTn dur="1000" fill="hold" id="9">
                                          <p:stCondLst>
                                            <p:cond delay="0"/>
                                          </p:stCondLst>
                                        </p:cTn>
                                        <p:tgtEl>
                                          <p:spTgt spid="7"/>
                                        </p:tgtEl>
                                        <p:attrNameLst>
                                          <p:attrName>ppt_w</p:attrName>
                                        </p:attrNameLst>
                                      </p:cBhvr>
                                      <p:tavLst>
                                        <p:tav fmla="#ppt_w+(8/9)*(#ppt_w-0)*((1.5-1.5*$)^2-(1.5-1.5*$)^3)" tm="0">
                                          <p:val>
                                            <p:strVal val="0"/>
                                          </p:val>
                                        </p:tav>
                                        <p:tav tm="100000">
                                          <p:val>
                                            <p:strVal val="1"/>
                                          </p:val>
                                        </p:tav>
                                      </p:tavLst>
                                    </p:anim>
                                    <p:anim calcmode="lin" to="" valueType="num">
                                      <p:cBhvr>
                                        <p:cTn dur="1000" fill="hold" id="10">
                                          <p:stCondLst>
                                            <p:cond delay="0"/>
                                          </p:stCondLst>
                                        </p:cTn>
                                        <p:tgtEl>
                                          <p:spTgt spid="7"/>
                                        </p:tgtEl>
                                        <p:attrNameLst>
                                          <p:attrName>ppt_h</p:attrName>
                                        </p:attrNameLst>
                                      </p:cBhvr>
                                      <p:tavLst>
                                        <p:tav fmla="#ppt_h+(8/9)*(#ppt_h-0)*((1.5-1.5*$)^2-(1.5-1.5*$)^3)" tm="0">
                                          <p:val>
                                            <p:strVal val="0"/>
                                          </p:val>
                                        </p:tav>
                                        <p:tav tm="100000">
                                          <p:val>
                                            <p:strVal val="1"/>
                                          </p:val>
                                        </p:tav>
                                      </p:tavLst>
                                    </p:anim>
                                  </p:childTnLst>
                                </p:cTn>
                              </p:par>
                              <p:par>
                                <p:cTn fill="hold" grpId="0" id="11" nodeType="withEffect" presetClass="entr" presetID="21" presetSubtype="1">
                                  <p:stCondLst>
                                    <p:cond delay="750"/>
                                  </p:stCondLst>
                                  <p:childTnLst>
                                    <p:set>
                                      <p:cBhvr>
                                        <p:cTn dur="1" fill="hold" id="12">
                                          <p:stCondLst>
                                            <p:cond delay="0"/>
                                          </p:stCondLst>
                                        </p:cTn>
                                        <p:tgtEl>
                                          <p:spTgt spid="16"/>
                                        </p:tgtEl>
                                        <p:attrNameLst>
                                          <p:attrName>style.visibility</p:attrName>
                                        </p:attrNameLst>
                                      </p:cBhvr>
                                      <p:to>
                                        <p:strVal val="visible"/>
                                      </p:to>
                                    </p:set>
                                    <p:animEffect filter="wheel(1)" transition="in">
                                      <p:cBhvr>
                                        <p:cTn dur="1250" id="13"/>
                                        <p:tgtEl>
                                          <p:spTgt spid="16"/>
                                        </p:tgtEl>
                                      </p:cBhvr>
                                    </p:animEffect>
                                  </p:childTnLst>
                                </p:cTn>
                              </p:par>
                              <p:par>
                                <p:cTn fill="hold" grpId="1" id="14" nodeType="withEffect" presetClass="emph" presetID="8" presetSubtype="0">
                                  <p:stCondLst>
                                    <p:cond delay="750"/>
                                  </p:stCondLst>
                                  <p:childTnLst>
                                    <p:animRot by="10800000">
                                      <p:cBhvr>
                                        <p:cTn dur="10" fill="hold" id="15"/>
                                        <p:tgtEl>
                                          <p:spTgt spid="16"/>
                                        </p:tgtEl>
                                        <p:attrNameLst>
                                          <p:attrName>r</p:attrName>
                                        </p:attrNameLst>
                                      </p:cBhvr>
                                    </p:animRot>
                                  </p:childTnLst>
                                </p:cTn>
                              </p:par>
                              <p:par>
                                <p:cTn fill="hold" grpId="0" id="16" nodeType="withEffect" presetClass="entr" presetID="21" presetSubtype="1">
                                  <p:stCondLst>
                                    <p:cond delay="750"/>
                                  </p:stCondLst>
                                  <p:childTnLst>
                                    <p:set>
                                      <p:cBhvr>
                                        <p:cTn dur="1" fill="hold" id="17">
                                          <p:stCondLst>
                                            <p:cond delay="0"/>
                                          </p:stCondLst>
                                        </p:cTn>
                                        <p:tgtEl>
                                          <p:spTgt spid="15"/>
                                        </p:tgtEl>
                                        <p:attrNameLst>
                                          <p:attrName>style.visibility</p:attrName>
                                        </p:attrNameLst>
                                      </p:cBhvr>
                                      <p:to>
                                        <p:strVal val="visible"/>
                                      </p:to>
                                    </p:set>
                                    <p:animEffect filter="wheel(1)" transition="in">
                                      <p:cBhvr>
                                        <p:cTn dur="1250" id="18"/>
                                        <p:tgtEl>
                                          <p:spTgt spid="15"/>
                                        </p:tgtEl>
                                      </p:cBhvr>
                                    </p:animEffect>
                                  </p:childTnLst>
                                </p:cTn>
                              </p:par>
                              <p:par>
                                <p:cTn fill="hold" grpId="0" id="19" nodeType="withEffect" presetClass="entr" presetID="21" presetSubtype="1">
                                  <p:stCondLst>
                                    <p:cond delay="750"/>
                                  </p:stCondLst>
                                  <p:childTnLst>
                                    <p:set>
                                      <p:cBhvr>
                                        <p:cTn dur="1" fill="hold" id="20">
                                          <p:stCondLst>
                                            <p:cond delay="0"/>
                                          </p:stCondLst>
                                        </p:cTn>
                                        <p:tgtEl>
                                          <p:spTgt spid="14"/>
                                        </p:tgtEl>
                                        <p:attrNameLst>
                                          <p:attrName>style.visibility</p:attrName>
                                        </p:attrNameLst>
                                      </p:cBhvr>
                                      <p:to>
                                        <p:strVal val="visible"/>
                                      </p:to>
                                    </p:set>
                                    <p:animEffect filter="wheel(1)" transition="in">
                                      <p:cBhvr>
                                        <p:cTn dur="1250" id="21"/>
                                        <p:tgtEl>
                                          <p:spTgt spid="14"/>
                                        </p:tgtEl>
                                      </p:cBhvr>
                                    </p:animEffect>
                                  </p:childTnLst>
                                </p:cTn>
                              </p:par>
                              <p:par>
                                <p:cTn fill="hold" grpId="1" id="22" nodeType="withEffect" presetClass="emph" presetID="8" presetSubtype="0">
                                  <p:stCondLst>
                                    <p:cond delay="750"/>
                                  </p:stCondLst>
                                  <p:childTnLst>
                                    <p:animRot by="10800000">
                                      <p:cBhvr>
                                        <p:cTn dur="10" fill="hold" id="23"/>
                                        <p:tgtEl>
                                          <p:spTgt spid="14"/>
                                        </p:tgtEl>
                                        <p:attrNameLst>
                                          <p:attrName>r</p:attrName>
                                        </p:attrNameLst>
                                      </p:cBhvr>
                                    </p:animRot>
                                  </p:childTnLst>
                                </p:cTn>
                              </p:par>
                              <p:par>
                                <p:cTn fill="hold" grpId="0" id="24" nodeType="withEffect" presetClass="entr" presetID="21" presetSubtype="1">
                                  <p:stCondLst>
                                    <p:cond delay="750"/>
                                  </p:stCondLst>
                                  <p:childTnLst>
                                    <p:set>
                                      <p:cBhvr>
                                        <p:cTn dur="1" fill="hold" id="25">
                                          <p:stCondLst>
                                            <p:cond delay="0"/>
                                          </p:stCondLst>
                                        </p:cTn>
                                        <p:tgtEl>
                                          <p:spTgt spid="13"/>
                                        </p:tgtEl>
                                        <p:attrNameLst>
                                          <p:attrName>style.visibility</p:attrName>
                                        </p:attrNameLst>
                                      </p:cBhvr>
                                      <p:to>
                                        <p:strVal val="visible"/>
                                      </p:to>
                                    </p:set>
                                    <p:animEffect filter="wheel(1)" transition="in">
                                      <p:cBhvr>
                                        <p:cTn dur="1250" id="26"/>
                                        <p:tgtEl>
                                          <p:spTgt spid="13"/>
                                        </p:tgtEl>
                                      </p:cBhvr>
                                    </p:animEffect>
                                  </p:childTnLst>
                                </p:cTn>
                              </p:par>
                              <p:par>
                                <p:cTn fill="hold" grpId="0" id="27" nodeType="withEffect" presetClass="entr" presetID="14" presetSubtype="10">
                                  <p:stCondLst>
                                    <p:cond delay="750"/>
                                  </p:stCondLst>
                                  <p:childTnLst>
                                    <p:set>
                                      <p:cBhvr>
                                        <p:cTn dur="1" fill="hold" id="28">
                                          <p:stCondLst>
                                            <p:cond delay="0"/>
                                          </p:stCondLst>
                                        </p:cTn>
                                        <p:tgtEl>
                                          <p:spTgt spid="17"/>
                                        </p:tgtEl>
                                        <p:attrNameLst>
                                          <p:attrName>style.visibility</p:attrName>
                                        </p:attrNameLst>
                                      </p:cBhvr>
                                      <p:to>
                                        <p:strVal val="visible"/>
                                      </p:to>
                                    </p:set>
                                    <p:animEffect filter="randombar(horizontal)" transition="in">
                                      <p:cBhvr>
                                        <p:cTn dur="500" id="29"/>
                                        <p:tgtEl>
                                          <p:spTgt spid="17"/>
                                        </p:tgtEl>
                                      </p:cBhvr>
                                    </p:animEffect>
                                  </p:childTnLst>
                                </p:cTn>
                              </p:par>
                            </p:childTnLst>
                          </p:cTn>
                        </p:par>
                        <p:par>
                          <p:cTn fill="hold" id="30" nodeType="afterGroup">
                            <p:stCondLst>
                              <p:cond delay="2000"/>
                            </p:stCondLst>
                            <p:childTnLst>
                              <p:par>
                                <p:cTn fill="hold" id="31" nodeType="afterEffect" presetClass="entr" presetID="42" presetSubtype="0">
                                  <p:stCondLst>
                                    <p:cond delay="0"/>
                                  </p:stCondLst>
                                  <p:childTnLst>
                                    <p:set>
                                      <p:cBhvr>
                                        <p:cTn dur="1" fill="hold" id="32">
                                          <p:stCondLst>
                                            <p:cond delay="0"/>
                                          </p:stCondLst>
                                        </p:cTn>
                                        <p:tgtEl>
                                          <p:spTgt spid="25"/>
                                        </p:tgtEl>
                                        <p:attrNameLst>
                                          <p:attrName>style.visibility</p:attrName>
                                        </p:attrNameLst>
                                      </p:cBhvr>
                                      <p:to>
                                        <p:strVal val="visible"/>
                                      </p:to>
                                    </p:set>
                                    <p:animEffect filter="fade" transition="in">
                                      <p:cBhvr>
                                        <p:cTn dur="1000" id="33"/>
                                        <p:tgtEl>
                                          <p:spTgt spid="25"/>
                                        </p:tgtEl>
                                      </p:cBhvr>
                                    </p:animEffect>
                                    <p:anim calcmode="lin" valueType="num">
                                      <p:cBhvr>
                                        <p:cTn dur="1000" fill="hold" id="34"/>
                                        <p:tgtEl>
                                          <p:spTgt spid="25"/>
                                        </p:tgtEl>
                                        <p:attrNameLst>
                                          <p:attrName>ppt_x</p:attrName>
                                        </p:attrNameLst>
                                      </p:cBhvr>
                                      <p:tavLst>
                                        <p:tav tm="0">
                                          <p:val>
                                            <p:strVal val="#ppt_x"/>
                                          </p:val>
                                        </p:tav>
                                        <p:tav tm="100000">
                                          <p:val>
                                            <p:strVal val="#ppt_x"/>
                                          </p:val>
                                        </p:tav>
                                      </p:tavLst>
                                    </p:anim>
                                    <p:anim calcmode="lin" valueType="num">
                                      <p:cBhvr>
                                        <p:cTn dur="1000" fill="hold" id="35"/>
                                        <p:tgtEl>
                                          <p:spTgt spid="25"/>
                                        </p:tgtEl>
                                        <p:attrNameLst>
                                          <p:attrName>ppt_y</p:attrName>
                                        </p:attrNameLst>
                                      </p:cBhvr>
                                      <p:tavLst>
                                        <p:tav tm="0">
                                          <p:val>
                                            <p:strVal val="#ppt_y+.1"/>
                                          </p:val>
                                        </p:tav>
                                        <p:tav tm="100000">
                                          <p:val>
                                            <p:strVal val="#ppt_y"/>
                                          </p:val>
                                        </p:tav>
                                      </p:tavLst>
                                    </p:anim>
                                  </p:childTnLst>
                                </p:cTn>
                              </p:par>
                            </p:childTnLst>
                          </p:cTn>
                        </p:par>
                        <p:par>
                          <p:cTn fill="hold" id="36" nodeType="afterGroup">
                            <p:stCondLst>
                              <p:cond delay="3000"/>
                            </p:stCondLst>
                            <p:childTnLst>
                              <p:par>
                                <p:cTn fill="hold" id="37" nodeType="afterEffect" presetClass="entr" presetID="12" presetSubtype="8">
                                  <p:stCondLst>
                                    <p:cond delay="0"/>
                                  </p:stCondLst>
                                  <p:childTnLst>
                                    <p:set>
                                      <p:cBhvr>
                                        <p:cTn dur="1" fill="hold" id="38">
                                          <p:stCondLst>
                                            <p:cond delay="0"/>
                                          </p:stCondLst>
                                        </p:cTn>
                                        <p:tgtEl>
                                          <p:spTgt spid="11"/>
                                        </p:tgtEl>
                                        <p:attrNameLst>
                                          <p:attrName>style.visibility</p:attrName>
                                        </p:attrNameLst>
                                      </p:cBhvr>
                                      <p:to>
                                        <p:strVal val="visible"/>
                                      </p:to>
                                    </p:set>
                                    <p:anim calcmode="lin" valueType="num">
                                      <p:cBhvr additive="base">
                                        <p:cTn dur="500" id="39"/>
                                        <p:tgtEl>
                                          <p:spTgt spid="11"/>
                                        </p:tgtEl>
                                        <p:attrNameLst>
                                          <p:attrName>ppt_x</p:attrName>
                                        </p:attrNameLst>
                                      </p:cBhvr>
                                      <p:tavLst>
                                        <p:tav tm="0">
                                          <p:val>
                                            <p:strVal val="#ppt_x-#ppt_w*1.125000"/>
                                          </p:val>
                                        </p:tav>
                                        <p:tav tm="100000">
                                          <p:val>
                                            <p:strVal val="#ppt_x"/>
                                          </p:val>
                                        </p:tav>
                                      </p:tavLst>
                                    </p:anim>
                                    <p:animEffect filter="wipe(right)" transition="in">
                                      <p:cBhvr>
                                        <p:cTn dur="500" id="40"/>
                                        <p:tgtEl>
                                          <p:spTgt spid="11"/>
                                        </p:tgtEl>
                                      </p:cBhvr>
                                    </p:animEffect>
                                  </p:childTnLst>
                                </p:cTn>
                              </p:par>
                              <p:par>
                                <p:cTn fill="hold" grpId="0" id="41" nodeType="withEffect" presetClass="entr" presetID="23" presetSubtype="528">
                                  <p:stCondLst>
                                    <p:cond delay="0"/>
                                  </p:stCondLst>
                                  <p:iterate type="lt">
                                    <p:tmPct val="5000"/>
                                  </p:iterate>
                                  <p:childTnLst>
                                    <p:set>
                                      <p:cBhvr>
                                        <p:cTn dur="1" fill="hold" id="42">
                                          <p:stCondLst>
                                            <p:cond delay="0"/>
                                          </p:stCondLst>
                                        </p:cTn>
                                        <p:tgtEl>
                                          <p:spTgt spid="33"/>
                                        </p:tgtEl>
                                        <p:attrNameLst>
                                          <p:attrName>style.visibility</p:attrName>
                                        </p:attrNameLst>
                                      </p:cBhvr>
                                      <p:to>
                                        <p:strVal val="visible"/>
                                      </p:to>
                                    </p:set>
                                    <p:anim calcmode="lin" to="" valueType="num">
                                      <p:cBhvr>
                                        <p:cTn dur="1000" fill="hold" id="43">
                                          <p:stCondLst>
                                            <p:cond delay="0"/>
                                          </p:stCondLst>
                                        </p:cTn>
                                        <p:tgtEl>
                                          <p:spTgt spid="33"/>
                                        </p:tgtEl>
                                        <p:attrNameLst>
                                          <p:attrName>ppt_x</p:attrName>
                                        </p:attrNameLst>
                                      </p:cBhvr>
                                      <p:tavLst>
                                        <p:tav fmla="#ppt_x+(8/9)*(#ppt_x-(#ppt_x-#ppt_w/2))*((1.5-1.5*$)^2-(1.5-1.5*$)^3)" tm="0">
                                          <p:val>
                                            <p:strVal val="0"/>
                                          </p:val>
                                        </p:tav>
                                        <p:tav tm="100000">
                                          <p:val>
                                            <p:strVal val="1"/>
                                          </p:val>
                                        </p:tav>
                                      </p:tavLst>
                                    </p:anim>
                                    <p:anim calcmode="lin" to="" valueType="num">
                                      <p:cBhvr>
                                        <p:cTn dur="1000" fill="hold" id="44">
                                          <p:stCondLst>
                                            <p:cond delay="0"/>
                                          </p:stCondLst>
                                        </p:cTn>
                                        <p:tgtEl>
                                          <p:spTgt spid="33"/>
                                        </p:tgtEl>
                                        <p:attrNameLst>
                                          <p:attrName>ppt_y</p:attrName>
                                        </p:attrNameLst>
                                      </p:cBhvr>
                                      <p:tavLst>
                                        <p:tav fmla="#ppt_y+(8/9)*(#ppt_y-(#ppt_y+#ppt_h/2))*((1.5-1.5*$)^2-(1.5-1.5*$)^3)" tm="0">
                                          <p:val>
                                            <p:strVal val="0"/>
                                          </p:val>
                                        </p:tav>
                                        <p:tav tm="100000">
                                          <p:val>
                                            <p:strVal val="1"/>
                                          </p:val>
                                        </p:tav>
                                      </p:tavLst>
                                    </p:anim>
                                    <p:anim calcmode="lin" to="" valueType="num">
                                      <p:cBhvr>
                                        <p:cTn dur="1000" fill="hold" id="45">
                                          <p:stCondLst>
                                            <p:cond delay="0"/>
                                          </p:stCondLst>
                                        </p:cTn>
                                        <p:tgtEl>
                                          <p:spTgt spid="33"/>
                                        </p:tgtEl>
                                        <p:attrNameLst>
                                          <p:attrName>ppt_w</p:attrName>
                                        </p:attrNameLst>
                                      </p:cBhvr>
                                      <p:tavLst>
                                        <p:tav fmla="#ppt_w+(8/9)*(#ppt_w-0)*((1.5-1.5*$)^2-(1.5-1.5*$)^3)" tm="0">
                                          <p:val>
                                            <p:strVal val="0"/>
                                          </p:val>
                                        </p:tav>
                                        <p:tav tm="100000">
                                          <p:val>
                                            <p:strVal val="1"/>
                                          </p:val>
                                        </p:tav>
                                      </p:tavLst>
                                    </p:anim>
                                    <p:anim calcmode="lin" to="" valueType="num">
                                      <p:cBhvr>
                                        <p:cTn dur="1000" fill="hold" id="46">
                                          <p:stCondLst>
                                            <p:cond delay="0"/>
                                          </p:stCondLst>
                                        </p:cTn>
                                        <p:tgtEl>
                                          <p:spTgt spid="33"/>
                                        </p:tgtEl>
                                        <p:attrNameLst>
                                          <p:attrName>ppt_h</p:attrName>
                                        </p:attrNameLst>
                                      </p:cBhvr>
                                      <p:tavLst>
                                        <p:tav fmla="#ppt_h+(8/9)*(#ppt_h-0)*((1.5-1.5*$)^2-(1.5-1.5*$)^3)" tm="0">
                                          <p:val>
                                            <p:strVal val="0"/>
                                          </p:val>
                                        </p:tav>
                                        <p:tav tm="100000">
                                          <p:val>
                                            <p:strVal val="1"/>
                                          </p:val>
                                        </p:tav>
                                      </p:tavLst>
                                    </p:anim>
                                  </p:childTnLst>
                                </p:cTn>
                              </p:par>
                            </p:childTnLst>
                          </p:cTn>
                        </p:par>
                        <p:par>
                          <p:cTn fill="hold" id="47" nodeType="afterGroup">
                            <p:stCondLst>
                              <p:cond delay="4000"/>
                            </p:stCondLst>
                            <p:childTnLst>
                              <p:par>
                                <p:cTn fill="hold" id="48" nodeType="afterEffect" presetClass="entr" presetID="12" presetSubtype="8">
                                  <p:stCondLst>
                                    <p:cond delay="0"/>
                                  </p:stCondLst>
                                  <p:childTnLst>
                                    <p:set>
                                      <p:cBhvr>
                                        <p:cTn dur="1" fill="hold" id="49">
                                          <p:stCondLst>
                                            <p:cond delay="0"/>
                                          </p:stCondLst>
                                        </p:cTn>
                                        <p:tgtEl>
                                          <p:spTgt spid="8"/>
                                        </p:tgtEl>
                                        <p:attrNameLst>
                                          <p:attrName>style.visibility</p:attrName>
                                        </p:attrNameLst>
                                      </p:cBhvr>
                                      <p:to>
                                        <p:strVal val="visible"/>
                                      </p:to>
                                    </p:set>
                                    <p:anim calcmode="lin" valueType="num">
                                      <p:cBhvr additive="base">
                                        <p:cTn dur="500" id="50"/>
                                        <p:tgtEl>
                                          <p:spTgt spid="8"/>
                                        </p:tgtEl>
                                        <p:attrNameLst>
                                          <p:attrName>ppt_x</p:attrName>
                                        </p:attrNameLst>
                                      </p:cBhvr>
                                      <p:tavLst>
                                        <p:tav tm="0">
                                          <p:val>
                                            <p:strVal val="#ppt_x-#ppt_w*1.125000"/>
                                          </p:val>
                                        </p:tav>
                                        <p:tav tm="100000">
                                          <p:val>
                                            <p:strVal val="#ppt_x"/>
                                          </p:val>
                                        </p:tav>
                                      </p:tavLst>
                                    </p:anim>
                                    <p:animEffect filter="wipe(right)" transition="in">
                                      <p:cBhvr>
                                        <p:cTn dur="500" id="51"/>
                                        <p:tgtEl>
                                          <p:spTgt spid="8"/>
                                        </p:tgtEl>
                                      </p:cBhvr>
                                    </p:animEffect>
                                  </p:childTnLst>
                                </p:cTn>
                              </p:par>
                              <p:par>
                                <p:cTn fill="hold" grpId="0" id="52" nodeType="withEffect" presetClass="entr" presetID="23" presetSubtype="528">
                                  <p:stCondLst>
                                    <p:cond delay="0"/>
                                  </p:stCondLst>
                                  <p:iterate type="lt">
                                    <p:tmPct val="5000"/>
                                  </p:iterate>
                                  <p:childTnLst>
                                    <p:set>
                                      <p:cBhvr>
                                        <p:cTn dur="1" fill="hold" id="53">
                                          <p:stCondLst>
                                            <p:cond delay="0"/>
                                          </p:stCondLst>
                                        </p:cTn>
                                        <p:tgtEl>
                                          <p:spTgt spid="34"/>
                                        </p:tgtEl>
                                        <p:attrNameLst>
                                          <p:attrName>style.visibility</p:attrName>
                                        </p:attrNameLst>
                                      </p:cBhvr>
                                      <p:to>
                                        <p:strVal val="visible"/>
                                      </p:to>
                                    </p:set>
                                    <p:anim calcmode="lin" to="" valueType="num">
                                      <p:cBhvr>
                                        <p:cTn dur="1000" fill="hold" id="54">
                                          <p:stCondLst>
                                            <p:cond delay="0"/>
                                          </p:stCondLst>
                                        </p:cTn>
                                        <p:tgtEl>
                                          <p:spTgt spid="34"/>
                                        </p:tgtEl>
                                        <p:attrNameLst>
                                          <p:attrName>ppt_x</p:attrName>
                                        </p:attrNameLst>
                                      </p:cBhvr>
                                      <p:tavLst>
                                        <p:tav fmla="#ppt_x+(8/9)*(#ppt_x-(#ppt_x-#ppt_w/2))*((1.5-1.5*$)^2-(1.5-1.5*$)^3)" tm="0">
                                          <p:val>
                                            <p:strVal val="0"/>
                                          </p:val>
                                        </p:tav>
                                        <p:tav tm="100000">
                                          <p:val>
                                            <p:strVal val="1"/>
                                          </p:val>
                                        </p:tav>
                                      </p:tavLst>
                                    </p:anim>
                                    <p:anim calcmode="lin" to="" valueType="num">
                                      <p:cBhvr>
                                        <p:cTn dur="1000" fill="hold" id="55">
                                          <p:stCondLst>
                                            <p:cond delay="0"/>
                                          </p:stCondLst>
                                        </p:cTn>
                                        <p:tgtEl>
                                          <p:spTgt spid="34"/>
                                        </p:tgtEl>
                                        <p:attrNameLst>
                                          <p:attrName>ppt_y</p:attrName>
                                        </p:attrNameLst>
                                      </p:cBhvr>
                                      <p:tavLst>
                                        <p:tav fmla="#ppt_y+(8/9)*(#ppt_y-(#ppt_y+#ppt_h/2))*((1.5-1.5*$)^2-(1.5-1.5*$)^3)" tm="0">
                                          <p:val>
                                            <p:strVal val="0"/>
                                          </p:val>
                                        </p:tav>
                                        <p:tav tm="100000">
                                          <p:val>
                                            <p:strVal val="1"/>
                                          </p:val>
                                        </p:tav>
                                      </p:tavLst>
                                    </p:anim>
                                    <p:anim calcmode="lin" to="" valueType="num">
                                      <p:cBhvr>
                                        <p:cTn dur="1000" fill="hold" id="56">
                                          <p:stCondLst>
                                            <p:cond delay="0"/>
                                          </p:stCondLst>
                                        </p:cTn>
                                        <p:tgtEl>
                                          <p:spTgt spid="34"/>
                                        </p:tgtEl>
                                        <p:attrNameLst>
                                          <p:attrName>ppt_w</p:attrName>
                                        </p:attrNameLst>
                                      </p:cBhvr>
                                      <p:tavLst>
                                        <p:tav fmla="#ppt_w+(8/9)*(#ppt_w-0)*((1.5-1.5*$)^2-(1.5-1.5*$)^3)" tm="0">
                                          <p:val>
                                            <p:strVal val="0"/>
                                          </p:val>
                                        </p:tav>
                                        <p:tav tm="100000">
                                          <p:val>
                                            <p:strVal val="1"/>
                                          </p:val>
                                        </p:tav>
                                      </p:tavLst>
                                    </p:anim>
                                    <p:anim calcmode="lin" to="" valueType="num">
                                      <p:cBhvr>
                                        <p:cTn dur="1000" fill="hold" id="57">
                                          <p:stCondLst>
                                            <p:cond delay="0"/>
                                          </p:stCondLst>
                                        </p:cTn>
                                        <p:tgtEl>
                                          <p:spTgt spid="34"/>
                                        </p:tgtEl>
                                        <p:attrNameLst>
                                          <p:attrName>ppt_h</p:attrName>
                                        </p:attrNameLst>
                                      </p:cBhvr>
                                      <p:tavLst>
                                        <p:tav fmla="#ppt_h+(8/9)*(#ppt_h-0)*((1.5-1.5*$)^2-(1.5-1.5*$)^3)" tm="0">
                                          <p:val>
                                            <p:strVal val="0"/>
                                          </p:val>
                                        </p:tav>
                                        <p:tav tm="100000">
                                          <p:val>
                                            <p:strVal val="1"/>
                                          </p:val>
                                        </p:tav>
                                      </p:tavLst>
                                    </p:anim>
                                  </p:childTnLst>
                                </p:cTn>
                              </p:par>
                            </p:childTnLst>
                          </p:cTn>
                        </p:par>
                        <p:par>
                          <p:cTn fill="hold" id="58" nodeType="afterGroup">
                            <p:stCondLst>
                              <p:cond delay="5000"/>
                            </p:stCondLst>
                            <p:childTnLst>
                              <p:par>
                                <p:cTn fill="hold" id="59" nodeType="afterEffect" presetClass="entr" presetID="12" presetSubtype="8">
                                  <p:stCondLst>
                                    <p:cond delay="0"/>
                                  </p:stCondLst>
                                  <p:childTnLst>
                                    <p:set>
                                      <p:cBhvr>
                                        <p:cTn dur="1" fill="hold" id="60">
                                          <p:stCondLst>
                                            <p:cond delay="0"/>
                                          </p:stCondLst>
                                        </p:cTn>
                                        <p:tgtEl>
                                          <p:spTgt spid="22"/>
                                        </p:tgtEl>
                                        <p:attrNameLst>
                                          <p:attrName>style.visibility</p:attrName>
                                        </p:attrNameLst>
                                      </p:cBhvr>
                                      <p:to>
                                        <p:strVal val="visible"/>
                                      </p:to>
                                    </p:set>
                                    <p:anim calcmode="lin" valueType="num">
                                      <p:cBhvr additive="base">
                                        <p:cTn dur="500" id="61"/>
                                        <p:tgtEl>
                                          <p:spTgt spid="22"/>
                                        </p:tgtEl>
                                        <p:attrNameLst>
                                          <p:attrName>ppt_x</p:attrName>
                                        </p:attrNameLst>
                                      </p:cBhvr>
                                      <p:tavLst>
                                        <p:tav tm="0">
                                          <p:val>
                                            <p:strVal val="#ppt_x-#ppt_w*1.125000"/>
                                          </p:val>
                                        </p:tav>
                                        <p:tav tm="100000">
                                          <p:val>
                                            <p:strVal val="#ppt_x"/>
                                          </p:val>
                                        </p:tav>
                                      </p:tavLst>
                                    </p:anim>
                                    <p:animEffect filter="wipe(right)" transition="in">
                                      <p:cBhvr>
                                        <p:cTn dur="500" id="62"/>
                                        <p:tgtEl>
                                          <p:spTgt spid="22"/>
                                        </p:tgtEl>
                                      </p:cBhvr>
                                    </p:animEffect>
                                  </p:childTnLst>
                                </p:cTn>
                              </p:par>
                              <p:par>
                                <p:cTn fill="hold" grpId="0" id="63" nodeType="withEffect" presetClass="entr" presetID="23" presetSubtype="528">
                                  <p:stCondLst>
                                    <p:cond delay="0"/>
                                  </p:stCondLst>
                                  <p:iterate type="lt">
                                    <p:tmPct val="5000"/>
                                  </p:iterate>
                                  <p:childTnLst>
                                    <p:set>
                                      <p:cBhvr>
                                        <p:cTn dur="1" fill="hold" id="64">
                                          <p:stCondLst>
                                            <p:cond delay="0"/>
                                          </p:stCondLst>
                                        </p:cTn>
                                        <p:tgtEl>
                                          <p:spTgt spid="35"/>
                                        </p:tgtEl>
                                        <p:attrNameLst>
                                          <p:attrName>style.visibility</p:attrName>
                                        </p:attrNameLst>
                                      </p:cBhvr>
                                      <p:to>
                                        <p:strVal val="visible"/>
                                      </p:to>
                                    </p:set>
                                    <p:anim calcmode="lin" to="" valueType="num">
                                      <p:cBhvr>
                                        <p:cTn dur="1000" fill="hold" id="65">
                                          <p:stCondLst>
                                            <p:cond delay="0"/>
                                          </p:stCondLst>
                                        </p:cTn>
                                        <p:tgtEl>
                                          <p:spTgt spid="35"/>
                                        </p:tgtEl>
                                        <p:attrNameLst>
                                          <p:attrName>ppt_x</p:attrName>
                                        </p:attrNameLst>
                                      </p:cBhvr>
                                      <p:tavLst>
                                        <p:tav fmla="#ppt_x+(8/9)*(#ppt_x-(#ppt_x-#ppt_w/2))*((1.5-1.5*$)^2-(1.5-1.5*$)^3)" tm="0">
                                          <p:val>
                                            <p:strVal val="0"/>
                                          </p:val>
                                        </p:tav>
                                        <p:tav tm="100000">
                                          <p:val>
                                            <p:strVal val="1"/>
                                          </p:val>
                                        </p:tav>
                                      </p:tavLst>
                                    </p:anim>
                                    <p:anim calcmode="lin" to="" valueType="num">
                                      <p:cBhvr>
                                        <p:cTn dur="1000" fill="hold" id="66">
                                          <p:stCondLst>
                                            <p:cond delay="0"/>
                                          </p:stCondLst>
                                        </p:cTn>
                                        <p:tgtEl>
                                          <p:spTgt spid="35"/>
                                        </p:tgtEl>
                                        <p:attrNameLst>
                                          <p:attrName>ppt_y</p:attrName>
                                        </p:attrNameLst>
                                      </p:cBhvr>
                                      <p:tavLst>
                                        <p:tav fmla="#ppt_y+(8/9)*(#ppt_y-(#ppt_y+#ppt_h/2))*((1.5-1.5*$)^2-(1.5-1.5*$)^3)" tm="0">
                                          <p:val>
                                            <p:strVal val="0"/>
                                          </p:val>
                                        </p:tav>
                                        <p:tav tm="100000">
                                          <p:val>
                                            <p:strVal val="1"/>
                                          </p:val>
                                        </p:tav>
                                      </p:tavLst>
                                    </p:anim>
                                    <p:anim calcmode="lin" to="" valueType="num">
                                      <p:cBhvr>
                                        <p:cTn dur="1000" fill="hold" id="67">
                                          <p:stCondLst>
                                            <p:cond delay="0"/>
                                          </p:stCondLst>
                                        </p:cTn>
                                        <p:tgtEl>
                                          <p:spTgt spid="35"/>
                                        </p:tgtEl>
                                        <p:attrNameLst>
                                          <p:attrName>ppt_w</p:attrName>
                                        </p:attrNameLst>
                                      </p:cBhvr>
                                      <p:tavLst>
                                        <p:tav fmla="#ppt_w+(8/9)*(#ppt_w-0)*((1.5-1.5*$)^2-(1.5-1.5*$)^3)" tm="0">
                                          <p:val>
                                            <p:strVal val="0"/>
                                          </p:val>
                                        </p:tav>
                                        <p:tav tm="100000">
                                          <p:val>
                                            <p:strVal val="1"/>
                                          </p:val>
                                        </p:tav>
                                      </p:tavLst>
                                    </p:anim>
                                    <p:anim calcmode="lin" to="" valueType="num">
                                      <p:cBhvr>
                                        <p:cTn dur="1000" fill="hold" id="68">
                                          <p:stCondLst>
                                            <p:cond delay="0"/>
                                          </p:stCondLst>
                                        </p:cTn>
                                        <p:tgtEl>
                                          <p:spTgt spid="35"/>
                                        </p:tgtEl>
                                        <p:attrNameLst>
                                          <p:attrName>ppt_h</p:attrName>
                                        </p:attrNameLst>
                                      </p:cBhvr>
                                      <p:tavLst>
                                        <p:tav fmla="#ppt_h+(8/9)*(#ppt_h-0)*((1.5-1.5*$)^2-(1.5-1.5*$)^3)" tm="0">
                                          <p:val>
                                            <p:strVal val="0"/>
                                          </p:val>
                                        </p:tav>
                                        <p:tav tm="100000">
                                          <p:val>
                                            <p:strVal val="1"/>
                                          </p:val>
                                        </p:tav>
                                      </p:tavLst>
                                    </p:anim>
                                  </p:childTnLst>
                                </p:cTn>
                              </p:par>
                            </p:childTnLst>
                          </p:cTn>
                        </p:par>
                        <p:par>
                          <p:cTn fill="hold" id="69" nodeType="afterGroup">
                            <p:stCondLst>
                              <p:cond delay="6000"/>
                            </p:stCondLst>
                            <p:childTnLst>
                              <p:par>
                                <p:cTn fill="hold" id="70" nodeType="afterEffect" presetClass="entr" presetID="12" presetSubtype="8">
                                  <p:stCondLst>
                                    <p:cond delay="0"/>
                                  </p:stCondLst>
                                  <p:childTnLst>
                                    <p:set>
                                      <p:cBhvr>
                                        <p:cTn dur="1" fill="hold" id="71">
                                          <p:stCondLst>
                                            <p:cond delay="0"/>
                                          </p:stCondLst>
                                        </p:cTn>
                                        <p:tgtEl>
                                          <p:spTgt spid="19"/>
                                        </p:tgtEl>
                                        <p:attrNameLst>
                                          <p:attrName>style.visibility</p:attrName>
                                        </p:attrNameLst>
                                      </p:cBhvr>
                                      <p:to>
                                        <p:strVal val="visible"/>
                                      </p:to>
                                    </p:set>
                                    <p:anim calcmode="lin" valueType="num">
                                      <p:cBhvr additive="base">
                                        <p:cTn dur="500" id="72"/>
                                        <p:tgtEl>
                                          <p:spTgt spid="19"/>
                                        </p:tgtEl>
                                        <p:attrNameLst>
                                          <p:attrName>ppt_x</p:attrName>
                                        </p:attrNameLst>
                                      </p:cBhvr>
                                      <p:tavLst>
                                        <p:tav tm="0">
                                          <p:val>
                                            <p:strVal val="#ppt_x-#ppt_w*1.125000"/>
                                          </p:val>
                                        </p:tav>
                                        <p:tav tm="100000">
                                          <p:val>
                                            <p:strVal val="#ppt_x"/>
                                          </p:val>
                                        </p:tav>
                                      </p:tavLst>
                                    </p:anim>
                                    <p:animEffect filter="wipe(right)" transition="in">
                                      <p:cBhvr>
                                        <p:cTn dur="500" id="73"/>
                                        <p:tgtEl>
                                          <p:spTgt spid="19"/>
                                        </p:tgtEl>
                                      </p:cBhvr>
                                    </p:animEffect>
                                  </p:childTnLst>
                                </p:cTn>
                              </p:par>
                              <p:par>
                                <p:cTn fill="hold" grpId="0" id="74" nodeType="withEffect" presetClass="entr" presetID="23" presetSubtype="528">
                                  <p:stCondLst>
                                    <p:cond delay="0"/>
                                  </p:stCondLst>
                                  <p:iterate type="lt">
                                    <p:tmPct val="5000"/>
                                  </p:iterate>
                                  <p:childTnLst>
                                    <p:set>
                                      <p:cBhvr>
                                        <p:cTn dur="1" fill="hold" id="75">
                                          <p:stCondLst>
                                            <p:cond delay="0"/>
                                          </p:stCondLst>
                                        </p:cTn>
                                        <p:tgtEl>
                                          <p:spTgt spid="36"/>
                                        </p:tgtEl>
                                        <p:attrNameLst>
                                          <p:attrName>style.visibility</p:attrName>
                                        </p:attrNameLst>
                                      </p:cBhvr>
                                      <p:to>
                                        <p:strVal val="visible"/>
                                      </p:to>
                                    </p:set>
                                    <p:anim calcmode="lin" to="" valueType="num">
                                      <p:cBhvr>
                                        <p:cTn dur="1000" fill="hold" id="76">
                                          <p:stCondLst>
                                            <p:cond delay="0"/>
                                          </p:stCondLst>
                                        </p:cTn>
                                        <p:tgtEl>
                                          <p:spTgt spid="36"/>
                                        </p:tgtEl>
                                        <p:attrNameLst>
                                          <p:attrName>ppt_x</p:attrName>
                                        </p:attrNameLst>
                                      </p:cBhvr>
                                      <p:tavLst>
                                        <p:tav fmla="#ppt_x+(8/9)*(#ppt_x-(#ppt_x-#ppt_w/2))*((1.5-1.5*$)^2-(1.5-1.5*$)^3)" tm="0">
                                          <p:val>
                                            <p:strVal val="0"/>
                                          </p:val>
                                        </p:tav>
                                        <p:tav tm="100000">
                                          <p:val>
                                            <p:strVal val="1"/>
                                          </p:val>
                                        </p:tav>
                                      </p:tavLst>
                                    </p:anim>
                                    <p:anim calcmode="lin" to="" valueType="num">
                                      <p:cBhvr>
                                        <p:cTn dur="1000" fill="hold" id="77">
                                          <p:stCondLst>
                                            <p:cond delay="0"/>
                                          </p:stCondLst>
                                        </p:cTn>
                                        <p:tgtEl>
                                          <p:spTgt spid="36"/>
                                        </p:tgtEl>
                                        <p:attrNameLst>
                                          <p:attrName>ppt_y</p:attrName>
                                        </p:attrNameLst>
                                      </p:cBhvr>
                                      <p:tavLst>
                                        <p:tav fmla="#ppt_y+(8/9)*(#ppt_y-(#ppt_y+#ppt_h/2))*((1.5-1.5*$)^2-(1.5-1.5*$)^3)" tm="0">
                                          <p:val>
                                            <p:strVal val="0"/>
                                          </p:val>
                                        </p:tav>
                                        <p:tav tm="100000">
                                          <p:val>
                                            <p:strVal val="1"/>
                                          </p:val>
                                        </p:tav>
                                      </p:tavLst>
                                    </p:anim>
                                    <p:anim calcmode="lin" to="" valueType="num">
                                      <p:cBhvr>
                                        <p:cTn dur="1000" fill="hold" id="78">
                                          <p:stCondLst>
                                            <p:cond delay="0"/>
                                          </p:stCondLst>
                                        </p:cTn>
                                        <p:tgtEl>
                                          <p:spTgt spid="36"/>
                                        </p:tgtEl>
                                        <p:attrNameLst>
                                          <p:attrName>ppt_w</p:attrName>
                                        </p:attrNameLst>
                                      </p:cBhvr>
                                      <p:tavLst>
                                        <p:tav fmla="#ppt_w+(8/9)*(#ppt_w-0)*((1.5-1.5*$)^2-(1.5-1.5*$)^3)" tm="0">
                                          <p:val>
                                            <p:strVal val="0"/>
                                          </p:val>
                                        </p:tav>
                                        <p:tav tm="100000">
                                          <p:val>
                                            <p:strVal val="1"/>
                                          </p:val>
                                        </p:tav>
                                      </p:tavLst>
                                    </p:anim>
                                    <p:anim calcmode="lin" to="" valueType="num">
                                      <p:cBhvr>
                                        <p:cTn dur="1000" fill="hold" id="79">
                                          <p:stCondLst>
                                            <p:cond delay="0"/>
                                          </p:stCondLst>
                                        </p:cTn>
                                        <p:tgtEl>
                                          <p:spTgt spid="36"/>
                                        </p:tgtEl>
                                        <p:attrNameLst>
                                          <p:attrName>ppt_h</p:attrName>
                                        </p:attrNameLst>
                                      </p:cBhvr>
                                      <p:tavLst>
                                        <p:tav fmla="#ppt_h+(8/9)*(#ppt_h-0)*((1.5-1.5*$)^2-(1.5-1.5*$)^3)" tm="0">
                                          <p:val>
                                            <p:strVal val="0"/>
                                          </p:val>
                                        </p:tav>
                                        <p:tav tm="100000">
                                          <p:val>
                                            <p:strVal val="1"/>
                                          </p:val>
                                        </p:tav>
                                      </p:tavLst>
                                    </p:anim>
                                  </p:childTnLst>
                                </p:cTn>
                              </p:par>
                            </p:childTnLst>
                          </p:cTn>
                        </p:par>
                        <p:par>
                          <p:cTn fill="hold" id="80" nodeType="afterGroup">
                            <p:stCondLst>
                              <p:cond delay="7000"/>
                            </p:stCondLst>
                            <p:childTnLst>
                              <p:par>
                                <p:cTn decel="100000" fill="hold" id="81" nodeType="afterEffect" presetClass="entr" presetID="2" presetSubtype="4">
                                  <p:stCondLst>
                                    <p:cond delay="0"/>
                                  </p:stCondLst>
                                  <p:childTnLst>
                                    <p:set>
                                      <p:cBhvr>
                                        <p:cTn dur="1" fill="hold" id="82">
                                          <p:stCondLst>
                                            <p:cond delay="0"/>
                                          </p:stCondLst>
                                        </p:cTn>
                                        <p:tgtEl>
                                          <p:spTgt spid="53"/>
                                        </p:tgtEl>
                                        <p:attrNameLst>
                                          <p:attrName>style.visibility</p:attrName>
                                        </p:attrNameLst>
                                      </p:cBhvr>
                                      <p:to>
                                        <p:strVal val="visible"/>
                                      </p:to>
                                    </p:set>
                                    <p:anim calcmode="lin" valueType="num">
                                      <p:cBhvr additive="base">
                                        <p:cTn dur="1500" fill="hold" id="83"/>
                                        <p:tgtEl>
                                          <p:spTgt spid="53"/>
                                        </p:tgtEl>
                                        <p:attrNameLst>
                                          <p:attrName>ppt_x</p:attrName>
                                        </p:attrNameLst>
                                      </p:cBhvr>
                                      <p:tavLst>
                                        <p:tav tm="0">
                                          <p:val>
                                            <p:strVal val="#ppt_x"/>
                                          </p:val>
                                        </p:tav>
                                        <p:tav tm="100000">
                                          <p:val>
                                            <p:strVal val="#ppt_x"/>
                                          </p:val>
                                        </p:tav>
                                      </p:tavLst>
                                    </p:anim>
                                    <p:anim calcmode="lin" valueType="num">
                                      <p:cBhvr additive="base">
                                        <p:cTn dur="1500" fill="hold" id="84"/>
                                        <p:tgtEl>
                                          <p:spTgt spid="53"/>
                                        </p:tgtEl>
                                        <p:attrNameLst>
                                          <p:attrName>ppt_y</p:attrName>
                                        </p:attrNameLst>
                                      </p:cBhvr>
                                      <p:tavLst>
                                        <p:tav tm="0">
                                          <p:val>
                                            <p:strVal val="1+#ppt_h/2"/>
                                          </p:val>
                                        </p:tav>
                                        <p:tav tm="100000">
                                          <p:val>
                                            <p:strVal val="#ppt_y"/>
                                          </p:val>
                                        </p:tav>
                                      </p:tavLst>
                                    </p:anim>
                                  </p:childTnLst>
                                </p:cTn>
                              </p:par>
                              <p:par>
                                <p:cTn decel="100000" fill="hold" id="85" nodeType="withEffect" presetClass="entr" presetID="2" presetSubtype="4">
                                  <p:stCondLst>
                                    <p:cond delay="500"/>
                                  </p:stCondLst>
                                  <p:childTnLst>
                                    <p:set>
                                      <p:cBhvr>
                                        <p:cTn dur="1" fill="hold" id="86">
                                          <p:stCondLst>
                                            <p:cond delay="0"/>
                                          </p:stCondLst>
                                        </p:cTn>
                                        <p:tgtEl>
                                          <p:spTgt spid="37"/>
                                        </p:tgtEl>
                                        <p:attrNameLst>
                                          <p:attrName>style.visibility</p:attrName>
                                        </p:attrNameLst>
                                      </p:cBhvr>
                                      <p:to>
                                        <p:strVal val="visible"/>
                                      </p:to>
                                    </p:set>
                                    <p:anim calcmode="lin" valueType="num">
                                      <p:cBhvr additive="base">
                                        <p:cTn dur="1500" fill="hold" id="87"/>
                                        <p:tgtEl>
                                          <p:spTgt spid="37"/>
                                        </p:tgtEl>
                                        <p:attrNameLst>
                                          <p:attrName>ppt_x</p:attrName>
                                        </p:attrNameLst>
                                      </p:cBhvr>
                                      <p:tavLst>
                                        <p:tav tm="0">
                                          <p:val>
                                            <p:strVal val="#ppt_x"/>
                                          </p:val>
                                        </p:tav>
                                        <p:tav tm="100000">
                                          <p:val>
                                            <p:strVal val="#ppt_x"/>
                                          </p:val>
                                        </p:tav>
                                      </p:tavLst>
                                    </p:anim>
                                    <p:anim calcmode="lin" valueType="num">
                                      <p:cBhvr additive="base">
                                        <p:cTn dur="1500" fill="hold" id="88"/>
                                        <p:tgtEl>
                                          <p:spTgt spid="37"/>
                                        </p:tgtEl>
                                        <p:attrNameLst>
                                          <p:attrName>ppt_y</p:attrName>
                                        </p:attrNameLst>
                                      </p:cBhvr>
                                      <p:tavLst>
                                        <p:tav tm="0">
                                          <p:val>
                                            <p:strVal val="1+#ppt_h/2"/>
                                          </p:val>
                                        </p:tav>
                                        <p:tav tm="100000">
                                          <p:val>
                                            <p:strVal val="#ppt_y"/>
                                          </p:val>
                                        </p:tav>
                                      </p:tavLst>
                                    </p:anim>
                                  </p:childTnLst>
                                </p:cTn>
                              </p:par>
                              <p:par>
                                <p:cTn decel="100000" fill="hold" id="89" nodeType="withEffect" presetClass="entr" presetID="2" presetSubtype="4">
                                  <p:stCondLst>
                                    <p:cond delay="1000"/>
                                  </p:stCondLst>
                                  <p:childTnLst>
                                    <p:set>
                                      <p:cBhvr>
                                        <p:cTn dur="1" fill="hold" id="90">
                                          <p:stCondLst>
                                            <p:cond delay="0"/>
                                          </p:stCondLst>
                                        </p:cTn>
                                        <p:tgtEl>
                                          <p:spTgt spid="42"/>
                                        </p:tgtEl>
                                        <p:attrNameLst>
                                          <p:attrName>style.visibility</p:attrName>
                                        </p:attrNameLst>
                                      </p:cBhvr>
                                      <p:to>
                                        <p:strVal val="visible"/>
                                      </p:to>
                                    </p:set>
                                    <p:anim calcmode="lin" valueType="num">
                                      <p:cBhvr additive="base">
                                        <p:cTn dur="1500" fill="hold" id="91"/>
                                        <p:tgtEl>
                                          <p:spTgt spid="42"/>
                                        </p:tgtEl>
                                        <p:attrNameLst>
                                          <p:attrName>ppt_x</p:attrName>
                                        </p:attrNameLst>
                                      </p:cBhvr>
                                      <p:tavLst>
                                        <p:tav tm="0">
                                          <p:val>
                                            <p:strVal val="#ppt_x"/>
                                          </p:val>
                                        </p:tav>
                                        <p:tav tm="100000">
                                          <p:val>
                                            <p:strVal val="#ppt_x"/>
                                          </p:val>
                                        </p:tav>
                                      </p:tavLst>
                                    </p:anim>
                                    <p:anim calcmode="lin" valueType="num">
                                      <p:cBhvr additive="base">
                                        <p:cTn dur="1500" fill="hold" id="92"/>
                                        <p:tgtEl>
                                          <p:spTgt spid="42"/>
                                        </p:tgtEl>
                                        <p:attrNameLst>
                                          <p:attrName>ppt_y</p:attrName>
                                        </p:attrNameLst>
                                      </p:cBhvr>
                                      <p:tavLst>
                                        <p:tav tm="0">
                                          <p:val>
                                            <p:strVal val="1+#ppt_h/2"/>
                                          </p:val>
                                        </p:tav>
                                        <p:tav tm="100000">
                                          <p:val>
                                            <p:strVal val="#ppt_y"/>
                                          </p:val>
                                        </p:tav>
                                      </p:tavLst>
                                    </p:anim>
                                  </p:childTnLst>
                                </p:cTn>
                              </p:par>
                              <p:par>
                                <p:cTn decel="100000" fill="hold" id="93" nodeType="withEffect" presetClass="entr" presetID="2" presetSubtype="4">
                                  <p:stCondLst>
                                    <p:cond delay="1500"/>
                                  </p:stCondLst>
                                  <p:childTnLst>
                                    <p:set>
                                      <p:cBhvr>
                                        <p:cTn dur="1" fill="hold" id="94">
                                          <p:stCondLst>
                                            <p:cond delay="0"/>
                                          </p:stCondLst>
                                        </p:cTn>
                                        <p:tgtEl>
                                          <p:spTgt spid="47"/>
                                        </p:tgtEl>
                                        <p:attrNameLst>
                                          <p:attrName>style.visibility</p:attrName>
                                        </p:attrNameLst>
                                      </p:cBhvr>
                                      <p:to>
                                        <p:strVal val="visible"/>
                                      </p:to>
                                    </p:set>
                                    <p:anim calcmode="lin" valueType="num">
                                      <p:cBhvr additive="base">
                                        <p:cTn dur="1500" fill="hold" id="95"/>
                                        <p:tgtEl>
                                          <p:spTgt spid="47"/>
                                        </p:tgtEl>
                                        <p:attrNameLst>
                                          <p:attrName>ppt_x</p:attrName>
                                        </p:attrNameLst>
                                      </p:cBhvr>
                                      <p:tavLst>
                                        <p:tav tm="0">
                                          <p:val>
                                            <p:strVal val="#ppt_x"/>
                                          </p:val>
                                        </p:tav>
                                        <p:tav tm="100000">
                                          <p:val>
                                            <p:strVal val="#ppt_x"/>
                                          </p:val>
                                        </p:tav>
                                      </p:tavLst>
                                    </p:anim>
                                    <p:anim calcmode="lin" valueType="num">
                                      <p:cBhvr additive="base">
                                        <p:cTn dur="1500" fill="hold" id="96"/>
                                        <p:tgtEl>
                                          <p:spTgt spid="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13"/>
      <p:bldP grpId="0" spid="14"/>
      <p:bldP grpId="1" spid="14"/>
      <p:bldP grpId="0" spid="15"/>
      <p:bldP grpId="0" spid="16"/>
      <p:bldP grpId="1" spid="16"/>
      <p:bldP grpId="0" spid="17"/>
      <p:bldP grpId="0" spid="33"/>
      <p:bldP grpId="0" spid="34"/>
      <p:bldP grpId="0" spid="35"/>
      <p:bldP grpId="0" spid="36"/>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MH_SubTitle_1">
            <a:extLst>
              <a:ext uri="{FF2B5EF4-FFF2-40B4-BE49-F238E27FC236}">
                <a16:creationId xmlns:a16="http://schemas.microsoft.com/office/drawing/2014/main" id="{531C6404-CB49-4754-8EC8-2289594FE152}"/>
              </a:ext>
            </a:extLst>
          </p:cNvPr>
          <p:cNvSpPr txBox="1"/>
          <p:nvPr>
            <p:custDataLst>
              <p:tags r:id="rId2"/>
            </p:custDataLst>
          </p:nvPr>
        </p:nvSpPr>
        <p:spPr>
          <a:xfrm>
            <a:off x="1736142" y="426067"/>
            <a:ext cx="2181164" cy="365760"/>
          </a:xfrm>
          <a:prstGeom prst="rect">
            <a:avLst/>
          </a:prstGeom>
          <a:noFill/>
        </p:spPr>
        <p:txBody>
          <a:bodyPr anchor="ctr" bIns="0" lIns="0" rIns="0" tIns="0" wrap="square">
            <a:spAutoFit/>
          </a:bodyPr>
          <a:lstStyle/>
          <a:p>
            <a:r>
              <a:rPr altLang="en-US" lang="zh-CN" sz="2400">
                <a:latin typeface="+mn-ea"/>
                <a:sym charset="0" panose="020b0604020202020204" pitchFamily="34" typeface="Arial"/>
              </a:rPr>
              <a:t>年度主要工作</a:t>
            </a:r>
          </a:p>
        </p:txBody>
      </p:sp>
      <p:sp>
        <p:nvSpPr>
          <p:cNvPr id="13" name="矩形: 圆角 12">
            <a:extLst>
              <a:ext uri="{FF2B5EF4-FFF2-40B4-BE49-F238E27FC236}">
                <a16:creationId xmlns:a16="http://schemas.microsoft.com/office/drawing/2014/main" id="{41CFE322-8C56-4FB1-AEAC-F9A18ED58863}"/>
              </a:ext>
            </a:extLst>
          </p:cNvPr>
          <p:cNvSpPr/>
          <p:nvPr/>
        </p:nvSpPr>
        <p:spPr>
          <a:xfrm>
            <a:off x="500702" y="238527"/>
            <a:ext cx="383554" cy="764827"/>
          </a:xfrm>
          <a:prstGeom prst="roundRect">
            <a:avLst>
              <a:gd fmla="val 50000" name="adj"/>
            </a:avLst>
          </a:prstGeom>
          <a:noFill/>
          <a:ln w="57150">
            <a:gradFill flip="none" rotWithShape="1">
              <a:gsLst>
                <a:gs pos="0">
                  <a:schemeClr val="bg1"/>
                </a:gs>
                <a:gs pos="74000">
                  <a:schemeClr val="bg1">
                    <a:alpha val="0"/>
                  </a:schemeClr>
                </a:gs>
              </a:gsLst>
              <a:lin ang="27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cs typeface="+mn-ea"/>
              <a:sym typeface="+mn-lt"/>
            </a:endParaRPr>
          </a:p>
        </p:txBody>
      </p:sp>
      <p:sp>
        <p:nvSpPr>
          <p:cNvPr id="14" name="矩形: 圆角 13">
            <a:extLst>
              <a:ext uri="{FF2B5EF4-FFF2-40B4-BE49-F238E27FC236}">
                <a16:creationId xmlns:a16="http://schemas.microsoft.com/office/drawing/2014/main" id="{3EA020CC-5CD9-43A9-808E-D8BFAE55F43A}"/>
              </a:ext>
            </a:extLst>
          </p:cNvPr>
          <p:cNvSpPr/>
          <p:nvPr/>
        </p:nvSpPr>
        <p:spPr>
          <a:xfrm>
            <a:off x="546270" y="308177"/>
            <a:ext cx="278203" cy="642091"/>
          </a:xfrm>
          <a:prstGeom prst="roundRect">
            <a:avLst>
              <a:gd fmla="val 50000" name="adj"/>
            </a:avLst>
          </a:prstGeom>
          <a:noFill/>
          <a:ln w="19050">
            <a:solidFill>
              <a:schemeClr val="bg1">
                <a:alpha val="67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cs typeface="+mn-ea"/>
              <a:sym typeface="+mn-lt"/>
            </a:endParaRPr>
          </a:p>
        </p:txBody>
      </p:sp>
      <p:sp>
        <p:nvSpPr>
          <p:cNvPr id="15" name="矩形: 圆角 14">
            <a:extLst>
              <a:ext uri="{FF2B5EF4-FFF2-40B4-BE49-F238E27FC236}">
                <a16:creationId xmlns:a16="http://schemas.microsoft.com/office/drawing/2014/main" id="{55C95D34-5B37-4587-89CA-ACC5A2E61EA5}"/>
              </a:ext>
            </a:extLst>
          </p:cNvPr>
          <p:cNvSpPr/>
          <p:nvPr/>
        </p:nvSpPr>
        <p:spPr>
          <a:xfrm>
            <a:off x="588300" y="367456"/>
            <a:ext cx="181031" cy="537629"/>
          </a:xfrm>
          <a:prstGeom prst="roundRect">
            <a:avLst>
              <a:gd fmla="val 50000" name="adj"/>
            </a:avLst>
          </a:prstGeom>
          <a:noFill/>
          <a:ln w="19050">
            <a:solidFill>
              <a:schemeClr val="bg1">
                <a:alpha val="56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cs typeface="+mn-ea"/>
              <a:sym typeface="+mn-lt"/>
            </a:endParaRPr>
          </a:p>
        </p:txBody>
      </p:sp>
      <p:sp>
        <p:nvSpPr>
          <p:cNvPr id="16" name="矩形: 圆角 15">
            <a:extLst>
              <a:ext uri="{FF2B5EF4-FFF2-40B4-BE49-F238E27FC236}">
                <a16:creationId xmlns:a16="http://schemas.microsoft.com/office/drawing/2014/main" id="{F0460AEC-921B-4BA3-B6A7-F727A8FAC0FD}"/>
              </a:ext>
            </a:extLst>
          </p:cNvPr>
          <p:cNvSpPr/>
          <p:nvPr/>
        </p:nvSpPr>
        <p:spPr>
          <a:xfrm>
            <a:off x="627038" y="424281"/>
            <a:ext cx="91469" cy="437489"/>
          </a:xfrm>
          <a:prstGeom prst="roundRect">
            <a:avLst>
              <a:gd fmla="val 50000" name="adj"/>
            </a:avLst>
          </a:prstGeom>
          <a:noFill/>
          <a:ln w="19050">
            <a:solidFill>
              <a:schemeClr val="bg1">
                <a:alpha val="34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cs typeface="+mn-ea"/>
              <a:sym typeface="+mn-lt"/>
            </a:endParaRPr>
          </a:p>
        </p:txBody>
      </p:sp>
      <p:sp>
        <p:nvSpPr>
          <p:cNvPr id="17" name="文本框 16">
            <a:extLst>
              <a:ext uri="{FF2B5EF4-FFF2-40B4-BE49-F238E27FC236}">
                <a16:creationId xmlns:a16="http://schemas.microsoft.com/office/drawing/2014/main" id="{6DA7CD1E-08DE-4CFF-8B0C-38DF15E79827}"/>
              </a:ext>
            </a:extLst>
          </p:cNvPr>
          <p:cNvSpPr txBox="1"/>
          <p:nvPr/>
        </p:nvSpPr>
        <p:spPr>
          <a:xfrm>
            <a:off x="884256" y="-63500"/>
            <a:ext cx="415132" cy="1188720"/>
          </a:xfrm>
          <a:prstGeom prst="rect">
            <a:avLst/>
          </a:prstGeom>
          <a:noFill/>
        </p:spPr>
        <p:txBody>
          <a:bodyPr rtlCol="0" wrap="square">
            <a:spAutoFit/>
          </a:bodyPr>
          <a:lstStyle/>
          <a:p>
            <a:r>
              <a:rPr altLang="zh-CN" lang="en-US" sz="7200">
                <a:gradFill flip="none" rotWithShape="1">
                  <a:gsLst>
                    <a:gs pos="0">
                      <a:schemeClr val="bg1"/>
                    </a:gs>
                    <a:gs pos="100000">
                      <a:schemeClr val="bg1">
                        <a:shade val="100000"/>
                        <a:satMod val="115000"/>
                        <a:alpha val="0"/>
                      </a:schemeClr>
                    </a:gs>
                  </a:gsLst>
                  <a:lin ang="0" scaled="1"/>
                </a:gradFill>
                <a:latin charset="0" panose="020b0502040204020203" pitchFamily="34" typeface="Bahnschrift Light"/>
                <a:ea charset="-122" panose="02010600010101010101" pitchFamily="2" typeface="Aa润行体 (非商业使用)"/>
              </a:rPr>
              <a:t>1</a:t>
            </a:r>
          </a:p>
        </p:txBody>
      </p:sp>
      <p:sp>
        <p:nvSpPr>
          <p:cNvPr id="8" name="椭圆 7">
            <a:extLst>
              <a:ext uri="{FF2B5EF4-FFF2-40B4-BE49-F238E27FC236}">
                <a16:creationId xmlns:a16="http://schemas.microsoft.com/office/drawing/2014/main" id="{B9A5A454-EC28-4299-BEEF-20B0C6248CBC}"/>
              </a:ext>
            </a:extLst>
          </p:cNvPr>
          <p:cNvSpPr/>
          <p:nvPr/>
        </p:nvSpPr>
        <p:spPr>
          <a:xfrm>
            <a:off x="876217" y="1825200"/>
            <a:ext cx="4692404" cy="4692404"/>
          </a:xfrm>
          <a:prstGeom prst="ellipse">
            <a:avLst/>
          </a:prstGeom>
          <a:solidFill>
            <a:srgbClr val="047CEA">
              <a:alpha val="10000"/>
            </a:srgbClr>
          </a:solidFill>
          <a:ln algn="ctr" cap="flat" cmpd="sng" w="127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latin typeface="+mn-ea"/>
              <a:cs typeface="+mn-cs"/>
            </a:endParaRPr>
          </a:p>
        </p:txBody>
      </p:sp>
      <p:grpSp>
        <p:nvGrpSpPr>
          <p:cNvPr id="9" name="组合 8">
            <a:extLst>
              <a:ext uri="{FF2B5EF4-FFF2-40B4-BE49-F238E27FC236}">
                <a16:creationId xmlns:a16="http://schemas.microsoft.com/office/drawing/2014/main" id="{7FDA3A05-19F1-4479-ADE9-DE9C492D9E2F}"/>
              </a:ext>
            </a:extLst>
          </p:cNvPr>
          <p:cNvGrpSpPr/>
          <p:nvPr/>
        </p:nvGrpSpPr>
        <p:grpSpPr>
          <a:xfrm>
            <a:off x="2584251" y="1409700"/>
            <a:ext cx="1276336" cy="1336846"/>
            <a:chOff x="2584251" y="1409700"/>
            <a:chExt cx="1276336" cy="1336846"/>
          </a:xfrm>
        </p:grpSpPr>
        <p:sp>
          <p:nvSpPr>
            <p:cNvPr id="10" name="任意多边形: 形状 9">
              <a:extLst>
                <a:ext uri="{FF2B5EF4-FFF2-40B4-BE49-F238E27FC236}">
                  <a16:creationId xmlns:a16="http://schemas.microsoft.com/office/drawing/2014/main" id="{70E749B5-8931-4ABB-9D61-ECE0A8889649}"/>
                </a:ext>
              </a:extLst>
            </p:cNvPr>
            <p:cNvSpPr/>
            <p:nvPr/>
          </p:nvSpPr>
          <p:spPr>
            <a:xfrm>
              <a:off x="2584251" y="1409700"/>
              <a:ext cx="1276336" cy="1100290"/>
            </a:xfrm>
            <a:custGeom>
              <a:gdLst>
                <a:gd fmla="*/ 638168 w 1276336" name="connsiteX0"/>
                <a:gd fmla="*/ 0 h 1100290" name="connsiteY0"/>
                <a:gd fmla="*/ 1276336 w 1276336" name="connsiteX1"/>
                <a:gd fmla="*/ 1100290 h 1100290" name="connsiteY1"/>
                <a:gd fmla="*/ 0 w 1276336" name="connsiteX2"/>
                <a:gd fmla="*/ 1100290 h 1100290" name="connsiteY2"/>
                <a:gd fmla="*/ 638168 w 1276336" name="connsiteX3"/>
                <a:gd fmla="*/ 0 h 1100290" name="connsiteY3"/>
              </a:gdLst>
              <a:cxnLst>
                <a:cxn ang="0">
                  <a:pos x="connsiteX0" y="connsiteY0"/>
                </a:cxn>
                <a:cxn ang="0">
                  <a:pos x="connsiteX1" y="connsiteY1"/>
                </a:cxn>
                <a:cxn ang="0">
                  <a:pos x="connsiteX2" y="connsiteY2"/>
                </a:cxn>
                <a:cxn ang="0">
                  <a:pos x="connsiteX3" y="connsiteY3"/>
                </a:cxn>
              </a:cxnLst>
              <a:rect b="b" l="l" r="r" t="t"/>
              <a:pathLst>
                <a:path h="1100290" w="1276336">
                  <a:moveTo>
                    <a:pt x="638168" y="0"/>
                  </a:moveTo>
                  <a:lnTo>
                    <a:pt x="1276336" y="1100290"/>
                  </a:lnTo>
                  <a:lnTo>
                    <a:pt x="0" y="1100290"/>
                  </a:lnTo>
                  <a:lnTo>
                    <a:pt x="638168" y="0"/>
                  </a:lnTo>
                  <a:close/>
                </a:path>
              </a:pathLst>
            </a:custGeom>
            <a:solidFill>
              <a:srgbClr val="047CEA"/>
            </a:solidFill>
            <a:ln algn="ctr" cap="flat" cmpd="sng" w="12700">
              <a:noFill/>
              <a:prstDash val="solid"/>
              <a:miter lim="800000"/>
            </a:ln>
            <a:effectLst/>
          </p:spPr>
          <p:txBody>
            <a:bodyPr anchor="ctr" rtlCol="0" wrap="square">
              <a:noAutofit/>
            </a:bodyPr>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latin typeface="+mn-ea"/>
                <a:cs typeface="+mn-cs"/>
              </a:endParaRPr>
            </a:p>
          </p:txBody>
        </p:sp>
        <p:sp>
          <p:nvSpPr>
            <p:cNvPr id="11" name="梯形 10">
              <a:extLst>
                <a:ext uri="{FF2B5EF4-FFF2-40B4-BE49-F238E27FC236}">
                  <a16:creationId xmlns:a16="http://schemas.microsoft.com/office/drawing/2014/main" id="{EBAAEA2B-311C-451B-B7EA-1CB156857FD4}"/>
                </a:ext>
              </a:extLst>
            </p:cNvPr>
            <p:cNvSpPr/>
            <p:nvPr/>
          </p:nvSpPr>
          <p:spPr>
            <a:xfrm flipV="1">
              <a:off x="2584251" y="2509987"/>
              <a:ext cx="1276336" cy="236559"/>
            </a:xfrm>
            <a:prstGeom prst="trapezoid">
              <a:avLst>
                <a:gd fmla="val 112080" name="adj"/>
              </a:avLst>
            </a:prstGeom>
            <a:gradFill>
              <a:gsLst>
                <a:gs pos="0">
                  <a:srgbClr val="035CAC">
                    <a:lumMod val="75000"/>
                    <a:alpha val="32000"/>
                  </a:srgbClr>
                </a:gs>
                <a:gs pos="100000">
                  <a:srgbClr val="035CAC">
                    <a:lumMod val="75000"/>
                    <a:alpha val="0"/>
                  </a:srgbClr>
                </a:gs>
              </a:gsLst>
              <a:lin ang="16200000" scaled="1"/>
            </a:gradFill>
            <a:ln algn="ctr" cap="flat" cmpd="sng" w="12700">
              <a:noFill/>
              <a:prstDash val="solid"/>
              <a:miter lim="800000"/>
            </a:ln>
            <a:effectLst/>
          </p:spPr>
          <p:txBody>
            <a:bodyPr anchor="ctr" rtlCol="0" wrap="square">
              <a:noAutofit/>
            </a:bodyPr>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latin typeface="+mn-ea"/>
                <a:cs typeface="+mn-cs"/>
              </a:endParaRPr>
            </a:p>
          </p:txBody>
        </p:sp>
      </p:grpSp>
      <p:grpSp>
        <p:nvGrpSpPr>
          <p:cNvPr id="12" name="组合 11">
            <a:extLst>
              <a:ext uri="{FF2B5EF4-FFF2-40B4-BE49-F238E27FC236}">
                <a16:creationId xmlns:a16="http://schemas.microsoft.com/office/drawing/2014/main" id="{B981EDAE-0F39-4A4E-B3D5-A7E3BB35FC71}"/>
              </a:ext>
            </a:extLst>
          </p:cNvPr>
          <p:cNvGrpSpPr/>
          <p:nvPr/>
        </p:nvGrpSpPr>
        <p:grpSpPr>
          <a:xfrm>
            <a:off x="1661910" y="2997509"/>
            <a:ext cx="3121018" cy="1339282"/>
            <a:chOff x="1661910" y="2997509"/>
            <a:chExt cx="3121018" cy="1339282"/>
          </a:xfrm>
        </p:grpSpPr>
        <p:sp>
          <p:nvSpPr>
            <p:cNvPr id="18" name="任意多边形: 形状 17">
              <a:extLst>
                <a:ext uri="{FF2B5EF4-FFF2-40B4-BE49-F238E27FC236}">
                  <a16:creationId xmlns:a16="http://schemas.microsoft.com/office/drawing/2014/main" id="{B6EBFFC2-D27D-4353-BD11-5E890DD41DC5}"/>
                </a:ext>
              </a:extLst>
            </p:cNvPr>
            <p:cNvSpPr/>
            <p:nvPr/>
          </p:nvSpPr>
          <p:spPr>
            <a:xfrm>
              <a:off x="1661910" y="2997509"/>
              <a:ext cx="3121018" cy="1102725"/>
            </a:xfrm>
            <a:custGeom>
              <a:gdLst>
                <a:gd fmla="*/ 639581 w 3121018" name="connsiteX0"/>
                <a:gd fmla="*/ 0 h 1102725" name="connsiteY0"/>
                <a:gd fmla="*/ 2481438 w 3121018" name="connsiteX1"/>
                <a:gd fmla="*/ 0 h 1102725" name="connsiteY1"/>
                <a:gd fmla="*/ 3121018 w 3121018" name="connsiteX2"/>
                <a:gd fmla="*/ 1102725 h 1102725" name="connsiteY2"/>
                <a:gd fmla="*/ 0 w 3121018" name="connsiteX3"/>
                <a:gd fmla="*/ 1102725 h 1102725" name="connsiteY3"/>
                <a:gd fmla="*/ 639581 w 3121018" name="connsiteX4"/>
                <a:gd fmla="*/ 0 h 1102725"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102725" w="3121018">
                  <a:moveTo>
                    <a:pt x="639581" y="0"/>
                  </a:moveTo>
                  <a:lnTo>
                    <a:pt x="2481438" y="0"/>
                  </a:lnTo>
                  <a:lnTo>
                    <a:pt x="3121018" y="1102725"/>
                  </a:lnTo>
                  <a:lnTo>
                    <a:pt x="0" y="1102725"/>
                  </a:lnTo>
                  <a:lnTo>
                    <a:pt x="639581" y="0"/>
                  </a:lnTo>
                  <a:close/>
                </a:path>
              </a:pathLst>
            </a:custGeom>
            <a:solidFill>
              <a:srgbClr val="035CAC"/>
            </a:solidFill>
            <a:ln algn="ctr" cap="flat" cmpd="sng" w="12700">
              <a:noFill/>
              <a:prstDash val="solid"/>
              <a:miter lim="800000"/>
            </a:ln>
            <a:effectLst/>
          </p:spPr>
          <p:txBody>
            <a:bodyPr anchor="ctr" rtlCol="0" wrap="square">
              <a:noAutofit/>
            </a:bodyPr>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latin typeface="+mn-ea"/>
                <a:cs charset="0" panose="020b0604020202020204" pitchFamily="34" typeface="Arial"/>
              </a:endParaRPr>
            </a:p>
          </p:txBody>
        </p:sp>
        <p:sp>
          <p:nvSpPr>
            <p:cNvPr id="19" name="梯形 18">
              <a:extLst>
                <a:ext uri="{FF2B5EF4-FFF2-40B4-BE49-F238E27FC236}">
                  <a16:creationId xmlns:a16="http://schemas.microsoft.com/office/drawing/2014/main" id="{AF1F1DEF-772F-4BDC-9733-E61E1FF16E34}"/>
                </a:ext>
              </a:extLst>
            </p:cNvPr>
            <p:cNvSpPr/>
            <p:nvPr/>
          </p:nvSpPr>
          <p:spPr>
            <a:xfrm flipV="1">
              <a:off x="1661910" y="4100232"/>
              <a:ext cx="3121018" cy="236559"/>
            </a:xfrm>
            <a:prstGeom prst="trapezoid">
              <a:avLst>
                <a:gd fmla="val 112080" name="adj"/>
              </a:avLst>
            </a:prstGeom>
            <a:gradFill>
              <a:gsLst>
                <a:gs pos="0">
                  <a:srgbClr val="035CAC">
                    <a:lumMod val="75000"/>
                    <a:alpha val="56000"/>
                  </a:srgbClr>
                </a:gs>
                <a:gs pos="100000">
                  <a:srgbClr val="035CAC">
                    <a:lumMod val="75000"/>
                    <a:alpha val="0"/>
                  </a:srgbClr>
                </a:gs>
              </a:gsLst>
              <a:lin ang="16200000" scaled="1"/>
            </a:gradFill>
            <a:ln algn="ctr" cap="flat" cmpd="sng" w="12700">
              <a:noFill/>
              <a:prstDash val="solid"/>
              <a:miter lim="800000"/>
            </a:ln>
            <a:effectLst/>
          </p:spPr>
          <p:txBody>
            <a:bodyPr anchor="ctr" rtlCol="0" wrap="square">
              <a:noAutofit/>
            </a:bodyPr>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latin typeface="+mn-ea"/>
                <a:cs typeface="+mn-cs"/>
              </a:endParaRPr>
            </a:p>
          </p:txBody>
        </p:sp>
      </p:grpSp>
      <p:grpSp>
        <p:nvGrpSpPr>
          <p:cNvPr id="20" name="组合 19">
            <a:extLst>
              <a:ext uri="{FF2B5EF4-FFF2-40B4-BE49-F238E27FC236}">
                <a16:creationId xmlns:a16="http://schemas.microsoft.com/office/drawing/2014/main" id="{3CB1915C-40C4-42AE-A17E-EAF4A8C9A75F}"/>
              </a:ext>
            </a:extLst>
          </p:cNvPr>
          <p:cNvGrpSpPr/>
          <p:nvPr/>
        </p:nvGrpSpPr>
        <p:grpSpPr>
          <a:xfrm>
            <a:off x="739569" y="4587752"/>
            <a:ext cx="4965700" cy="1339282"/>
            <a:chOff x="739569" y="4587752"/>
            <a:chExt cx="4965700" cy="1339282"/>
          </a:xfrm>
        </p:grpSpPr>
        <p:sp>
          <p:nvSpPr>
            <p:cNvPr id="21" name="任意多边形: 形状 20">
              <a:extLst>
                <a:ext uri="{FF2B5EF4-FFF2-40B4-BE49-F238E27FC236}">
                  <a16:creationId xmlns:a16="http://schemas.microsoft.com/office/drawing/2014/main" id="{10DD03E2-43FD-4615-B318-086DC366C870}"/>
                </a:ext>
              </a:extLst>
            </p:cNvPr>
            <p:cNvSpPr/>
            <p:nvPr/>
          </p:nvSpPr>
          <p:spPr>
            <a:xfrm>
              <a:off x="739569" y="4587752"/>
              <a:ext cx="4965700" cy="1102725"/>
            </a:xfrm>
            <a:custGeom>
              <a:gdLst>
                <a:gd fmla="*/ 639581 w 4965700" name="connsiteX0"/>
                <a:gd fmla="*/ 0 h 1102725" name="connsiteY0"/>
                <a:gd fmla="*/ 4326120 w 4965700" name="connsiteX1"/>
                <a:gd fmla="*/ 0 h 1102725" name="connsiteY1"/>
                <a:gd fmla="*/ 4965700 w 4965700" name="connsiteX2"/>
                <a:gd fmla="*/ 1102725 h 1102725" name="connsiteY2"/>
                <a:gd fmla="*/ 0 w 4965700" name="connsiteX3"/>
                <a:gd fmla="*/ 1102725 h 1102725" name="connsiteY3"/>
                <a:gd fmla="*/ 639581 w 4965700" name="connsiteX4"/>
                <a:gd fmla="*/ 0 h 1102725"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102725" w="4965700">
                  <a:moveTo>
                    <a:pt x="639581" y="0"/>
                  </a:moveTo>
                  <a:lnTo>
                    <a:pt x="4326120" y="0"/>
                  </a:lnTo>
                  <a:lnTo>
                    <a:pt x="4965700" y="1102725"/>
                  </a:lnTo>
                  <a:lnTo>
                    <a:pt x="0" y="1102725"/>
                  </a:lnTo>
                  <a:lnTo>
                    <a:pt x="639581" y="0"/>
                  </a:lnTo>
                  <a:close/>
                </a:path>
              </a:pathLst>
            </a:custGeom>
            <a:solidFill>
              <a:srgbClr val="035CAC">
                <a:lumMod val="75000"/>
              </a:srgbClr>
            </a:solidFill>
            <a:ln algn="ctr" cap="flat" cmpd="sng" w="12700">
              <a:noFill/>
              <a:prstDash val="solid"/>
              <a:miter lim="800000"/>
            </a:ln>
            <a:effectLst/>
          </p:spPr>
          <p:txBody>
            <a:bodyPr anchor="ctr" rtlCol="0" wrap="square">
              <a:noAutofit/>
            </a:bodyPr>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latin typeface="+mn-ea"/>
                <a:cs typeface="+mn-cs"/>
              </a:endParaRPr>
            </a:p>
          </p:txBody>
        </p:sp>
        <p:sp>
          <p:nvSpPr>
            <p:cNvPr id="22" name="梯形 21">
              <a:extLst>
                <a:ext uri="{FF2B5EF4-FFF2-40B4-BE49-F238E27FC236}">
                  <a16:creationId xmlns:a16="http://schemas.microsoft.com/office/drawing/2014/main" id="{9170CF56-DD07-4D7C-BA8B-C1C30A3A38ED}"/>
                </a:ext>
              </a:extLst>
            </p:cNvPr>
            <p:cNvSpPr/>
            <p:nvPr/>
          </p:nvSpPr>
          <p:spPr>
            <a:xfrm flipV="1">
              <a:off x="739569" y="5690475"/>
              <a:ext cx="4965700" cy="236559"/>
            </a:xfrm>
            <a:prstGeom prst="trapezoid">
              <a:avLst>
                <a:gd fmla="val 112080" name="adj"/>
              </a:avLst>
            </a:prstGeom>
            <a:gradFill>
              <a:gsLst>
                <a:gs pos="0">
                  <a:srgbClr val="035CAC">
                    <a:lumMod val="75000"/>
                    <a:alpha val="56000"/>
                  </a:srgbClr>
                </a:gs>
                <a:gs pos="100000">
                  <a:srgbClr val="035CAC">
                    <a:lumMod val="75000"/>
                    <a:alpha val="0"/>
                  </a:srgbClr>
                </a:gs>
              </a:gsLst>
              <a:lin ang="16200000" scaled="1"/>
            </a:gradFill>
            <a:ln algn="ctr" cap="flat" cmpd="sng" w="12700">
              <a:noFill/>
              <a:prstDash val="solid"/>
              <a:miter lim="800000"/>
            </a:ln>
            <a:effectLst/>
          </p:spPr>
          <p:txBody>
            <a:bodyPr anchor="ctr" rtlCol="0" wrap="square">
              <a:noAutofit/>
            </a:bodyPr>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latin typeface="+mn-ea"/>
                <a:cs typeface="+mn-cs"/>
              </a:endParaRPr>
            </a:p>
          </p:txBody>
        </p:sp>
      </p:grpSp>
      <p:sp>
        <p:nvSpPr>
          <p:cNvPr descr="e7d195523061f1c0d3ba7f298e59d031c9c3f97027ed136f882110EF8F17BAD1F2C348D17C7856EF46CB4678CC9E44EE1ABA681E3133328A7B4D22AAF822B2429426B2355AA8CC4431B8568D2CF3B73AE9F4AE98D5A0D6A5566EF967553E96D781C502472DAB692B5E92B1CB5B32F40BF8CF6181A24AB2F2CD3A9A53F0FE7F0D4E247476572CCFAC" id="41" name="矩形 40">
            <a:extLst>
              <a:ext uri="{FF2B5EF4-FFF2-40B4-BE49-F238E27FC236}">
                <a16:creationId xmlns:a16="http://schemas.microsoft.com/office/drawing/2014/main" id="{6617BBE2-FC6D-4C1D-8C55-27491BE65EA0}"/>
              </a:ext>
            </a:extLst>
          </p:cNvPr>
          <p:cNvSpPr/>
          <p:nvPr/>
        </p:nvSpPr>
        <p:spPr>
          <a:xfrm>
            <a:off x="2416553" y="1820326"/>
            <a:ext cx="1611732" cy="725424"/>
          </a:xfrm>
          <a:prstGeom prst="rect">
            <a:avLst/>
          </a:prstGeom>
        </p:spPr>
        <p:txBody>
          <a:bodyPr anchor="ctr" anchorCtr="0" wrap="square">
            <a:spAutoFit/>
          </a:bodyPr>
          <a:lstStyle/>
          <a:p>
            <a:pPr algn="ctr">
              <a:lnSpc>
                <a:spcPct val="130000"/>
              </a:lnSpc>
            </a:pPr>
            <a:r>
              <a:rPr altLang="zh-CN" lang="en-US" sz="3200">
                <a:solidFill>
                  <a:prstClr val="white"/>
                </a:solidFill>
                <a:latin typeface="+mn-ea"/>
              </a:rPr>
              <a:t>35#</a:t>
            </a:r>
          </a:p>
        </p:txBody>
      </p:sp>
      <p:sp>
        <p:nvSpPr>
          <p:cNvPr descr="e7d195523061f1c0d3ba7f298e59d031c9c3f97027ed136f882110EF8F17BAD1F2C348D17C7856EF46CB4678CC9E44EE1ABA681E3133328A7B4D22AAF822B2429426B2355AA8CC4431B8568D2CF3B73AE9F4AE98D5A0D6A5566EF967553E96D781C502472DAB692B5E92B1CB5B32F40BF8CF6181A24AB2F2CD3A9A53F0FE7F0D4E247476572CCFAC" id="42" name="矩形 41">
            <a:extLst>
              <a:ext uri="{FF2B5EF4-FFF2-40B4-BE49-F238E27FC236}">
                <a16:creationId xmlns:a16="http://schemas.microsoft.com/office/drawing/2014/main" id="{FE3F3B97-54B4-4CC2-870F-F26DC27B2BFF}"/>
              </a:ext>
            </a:extLst>
          </p:cNvPr>
          <p:cNvSpPr/>
          <p:nvPr/>
        </p:nvSpPr>
        <p:spPr>
          <a:xfrm>
            <a:off x="2203038" y="4776402"/>
            <a:ext cx="2038762" cy="725424"/>
          </a:xfrm>
          <a:prstGeom prst="rect">
            <a:avLst/>
          </a:prstGeom>
        </p:spPr>
        <p:txBody>
          <a:bodyPr anchor="ctr" anchorCtr="0" wrap="square">
            <a:spAutoFit/>
          </a:bodyPr>
          <a:lstStyle/>
          <a:p>
            <a:pPr algn="ctr">
              <a:lnSpc>
                <a:spcPct val="130000"/>
              </a:lnSpc>
            </a:pPr>
            <a:r>
              <a:rPr altLang="zh-CN" lang="en-US" sz="3200">
                <a:solidFill>
                  <a:prstClr val="white"/>
                </a:solidFill>
                <a:latin typeface="+mn-ea"/>
              </a:rPr>
              <a:t>12,597$</a:t>
            </a:r>
          </a:p>
        </p:txBody>
      </p:sp>
      <p:sp>
        <p:nvSpPr>
          <p:cNvPr descr="e7d195523061f1c0d3ba7f298e59d031c9c3f97027ed136f882110EF8F17BAD1F2C348D17C7856EF46CB4678CC9E44EE1ABA681E3133328A7B4D22AAF822B2429426B2355AA8CC4431B8568D2CF3B73AE9F4AE98D5A0D6A5566EF967553E96D781C502472DAB692B5E92B1CB5B32F40BF8CF6181A24AB2F2CD3A9A53F0FE7F0D4E247476572CCFAC" id="43" name="矩形 42">
            <a:extLst>
              <a:ext uri="{FF2B5EF4-FFF2-40B4-BE49-F238E27FC236}">
                <a16:creationId xmlns:a16="http://schemas.microsoft.com/office/drawing/2014/main" id="{F1632FFD-1213-412E-AB04-7C1481476224}"/>
              </a:ext>
            </a:extLst>
          </p:cNvPr>
          <p:cNvSpPr/>
          <p:nvPr/>
        </p:nvSpPr>
        <p:spPr>
          <a:xfrm>
            <a:off x="2203038" y="3164590"/>
            <a:ext cx="2038762" cy="725424"/>
          </a:xfrm>
          <a:prstGeom prst="rect">
            <a:avLst/>
          </a:prstGeom>
        </p:spPr>
        <p:txBody>
          <a:bodyPr anchor="ctr" anchorCtr="0" wrap="square">
            <a:spAutoFit/>
          </a:bodyPr>
          <a:lstStyle/>
          <a:p>
            <a:pPr algn="ctr">
              <a:lnSpc>
                <a:spcPct val="130000"/>
              </a:lnSpc>
            </a:pPr>
            <a:r>
              <a:rPr altLang="zh-CN" lang="en-US" sz="3200">
                <a:solidFill>
                  <a:prstClr val="white"/>
                </a:solidFill>
                <a:latin typeface="+mn-ea"/>
              </a:rPr>
              <a:t>77%</a:t>
            </a:r>
          </a:p>
        </p:txBody>
      </p:sp>
      <p:cxnSp>
        <p:nvCxnSpPr>
          <p:cNvPr id="44" name="直接连接符 43">
            <a:extLst>
              <a:ext uri="{FF2B5EF4-FFF2-40B4-BE49-F238E27FC236}">
                <a16:creationId xmlns:a16="http://schemas.microsoft.com/office/drawing/2014/main" id="{5FB120F6-2497-4468-A4CB-E6C28F095E10}"/>
              </a:ext>
            </a:extLst>
          </p:cNvPr>
          <p:cNvCxnSpPr/>
          <p:nvPr/>
        </p:nvCxnSpPr>
        <p:spPr>
          <a:xfrm>
            <a:off x="4064000" y="2509987"/>
            <a:ext cx="7188200" cy="0"/>
          </a:xfrm>
          <a:prstGeom prst="line">
            <a:avLst/>
          </a:prstGeom>
          <a:noFill/>
          <a:ln algn="ctr" cap="flat" cmpd="sng" w="19050">
            <a:solidFill>
              <a:sysClr lastClr="FFFFFF" val="window">
                <a:lumMod val="75000"/>
              </a:sysClr>
            </a:solidFill>
            <a:prstDash val="dash"/>
            <a:miter lim="800000"/>
          </a:ln>
          <a:effectLst/>
        </p:spPr>
      </p:cxnSp>
      <p:cxnSp>
        <p:nvCxnSpPr>
          <p:cNvPr id="45" name="直接连接符 44">
            <a:extLst>
              <a:ext uri="{FF2B5EF4-FFF2-40B4-BE49-F238E27FC236}">
                <a16:creationId xmlns:a16="http://schemas.microsoft.com/office/drawing/2014/main" id="{A14C15A6-8A18-4662-9437-91745648938B}"/>
              </a:ext>
            </a:extLst>
          </p:cNvPr>
          <p:cNvCxnSpPr/>
          <p:nvPr/>
        </p:nvCxnSpPr>
        <p:spPr>
          <a:xfrm>
            <a:off x="4991100" y="4095619"/>
            <a:ext cx="6261100" cy="0"/>
          </a:xfrm>
          <a:prstGeom prst="line">
            <a:avLst/>
          </a:prstGeom>
          <a:noFill/>
          <a:ln algn="ctr" cap="flat" cmpd="sng" w="19050">
            <a:solidFill>
              <a:sysClr lastClr="FFFFFF" val="window">
                <a:lumMod val="75000"/>
              </a:sysClr>
            </a:solidFill>
            <a:prstDash val="dash"/>
            <a:miter lim="800000"/>
          </a:ln>
          <a:effectLst/>
        </p:spPr>
      </p:cxnSp>
      <p:cxnSp>
        <p:nvCxnSpPr>
          <p:cNvPr id="46" name="直接连接符 45">
            <a:extLst>
              <a:ext uri="{FF2B5EF4-FFF2-40B4-BE49-F238E27FC236}">
                <a16:creationId xmlns:a16="http://schemas.microsoft.com/office/drawing/2014/main" id="{83EF46F6-48D1-4592-AC67-7EBD57D53368}"/>
              </a:ext>
            </a:extLst>
          </p:cNvPr>
          <p:cNvCxnSpPr/>
          <p:nvPr/>
        </p:nvCxnSpPr>
        <p:spPr>
          <a:xfrm>
            <a:off x="5880100" y="5671294"/>
            <a:ext cx="5372100" cy="0"/>
          </a:xfrm>
          <a:prstGeom prst="line">
            <a:avLst/>
          </a:prstGeom>
          <a:noFill/>
          <a:ln algn="ctr" cap="flat" cmpd="sng" w="19050">
            <a:solidFill>
              <a:sysClr lastClr="FFFFFF" val="window">
                <a:lumMod val="75000"/>
              </a:sysClr>
            </a:solidFill>
            <a:prstDash val="dash"/>
            <a:miter lim="800000"/>
          </a:ln>
          <a:effectLst/>
        </p:spPr>
      </p:cxnSp>
      <p:sp>
        <p:nvSpPr>
          <p:cNvPr descr="e7d195523061f1c0d3ba7f298e59d031c9c3f97027ed136f882110EF8F17BAD1F2C348D17C7856EF46CB4678CC9E44EE1ABA681E3133328A7B4D22AAF822B2429426B2355AA8CC4431B8568D2CF3B73AE9F4AE98D5A0D6A5566EF967553E96D781C502472DAB692B5E92B1CB5B32F40BF8CF6181A24AB2F2CD3A9A53F0FE7F0D4E247476572CCFAC" id="47" name="矩形 46">
            <a:extLst>
              <a:ext uri="{FF2B5EF4-FFF2-40B4-BE49-F238E27FC236}">
                <a16:creationId xmlns:a16="http://schemas.microsoft.com/office/drawing/2014/main" id="{CA172ACF-714A-463D-9414-9B82EE20991E}"/>
              </a:ext>
            </a:extLst>
          </p:cNvPr>
          <p:cNvSpPr/>
          <p:nvPr/>
        </p:nvSpPr>
        <p:spPr>
          <a:xfrm>
            <a:off x="5111061" y="1687873"/>
            <a:ext cx="2617002" cy="408432"/>
          </a:xfrm>
          <a:prstGeom prst="rect">
            <a:avLst/>
          </a:prstGeom>
        </p:spPr>
        <p:txBody>
          <a:bodyPr anchor="ctr" anchorCtr="0" wrap="square">
            <a:spAutoFit/>
          </a:bodyPr>
          <a:lstStyle/>
          <a:p>
            <a:pPr>
              <a:lnSpc>
                <a:spcPct val="130000"/>
              </a:lnSpc>
            </a:pPr>
            <a:r>
              <a:rPr altLang="en-US" b="1" lang="zh-CN" sz="1600">
                <a:solidFill>
                  <a:prstClr val="black">
                    <a:lumMod val="75000"/>
                    <a:lumOff val="25000"/>
                  </a:prstClr>
                </a:solidFill>
                <a:latin typeface="+mn-ea"/>
              </a:rPr>
              <a:t>请替换文字内容</a:t>
            </a:r>
          </a:p>
        </p:txBody>
      </p:sp>
      <p:sp>
        <p:nvSpPr>
          <p:cNvPr descr="e7d195523061f1c0d3ba7f298e59d031c9c3f97027ed136f882110EF8F17BAD1F2C348D17C7856EF46CB4678CC9E44EE1ABA681E3133328A7B4D22AAF822B2429426B2355AA8CC4431B8568D2CF3B73AE9F4AE98D5A0D6A5566EF967553E96D781C502472DAB692B5E92B1CB5B32F40BF8CF6181A24AB2F2CD3A9A53F0FE7F0D4E247476572CCFAC" id="48" name="矩形 47">
            <a:extLst>
              <a:ext uri="{FF2B5EF4-FFF2-40B4-BE49-F238E27FC236}">
                <a16:creationId xmlns:a16="http://schemas.microsoft.com/office/drawing/2014/main" id="{B2CC74C0-B6FD-4A84-B170-7668AB7320E0}"/>
              </a:ext>
            </a:extLst>
          </p:cNvPr>
          <p:cNvSpPr/>
          <p:nvPr/>
        </p:nvSpPr>
        <p:spPr>
          <a:xfrm>
            <a:off x="5111060" y="2084594"/>
            <a:ext cx="5557293" cy="309372"/>
          </a:xfrm>
          <a:prstGeom prst="rect">
            <a:avLst/>
          </a:prstGeom>
        </p:spPr>
        <p:txBody>
          <a:bodyPr wrap="square">
            <a:spAutoFit/>
          </a:bodyPr>
          <a:lstStyle/>
          <a:p>
            <a:pPr>
              <a:lnSpc>
                <a:spcPct val="130000"/>
              </a:lnSpc>
            </a:pPr>
            <a:r>
              <a:rPr altLang="en-US" lang="zh-CN" sz="1100">
                <a:solidFill>
                  <a:schemeClr val="bg1">
                    <a:lumMod val="50000"/>
                  </a:schemeClr>
                </a:solidFill>
                <a:latin typeface="+mn-ea"/>
              </a:rPr>
              <a:t>您的内容打在这里，或者通过复制您的文本后，在此框中选择粘贴，并选择只保留文字。</a:t>
            </a:r>
          </a:p>
        </p:txBody>
      </p:sp>
      <p:grpSp>
        <p:nvGrpSpPr>
          <p:cNvPr descr="e7d195523061f1c0d3ba7f298e59d031c9c3f97027ed136f882110EF8F17BAD1F2C348D17C7856EF46CB4678CC9E44EE1ABA681E3133328A7B4D22AAF822B2429426B2355AA8CC4431B8568D2CF3B73AE9F4AE98D5A0D6A5566EF967553E96D781C502472DAB692B5E92B1CB5B32F40BF8CF6181A24AB2F2CD3A9A53F0FE7F0D4E247476572CCFAC" id="49" name="Group 15">
            <a:extLst>
              <a:ext uri="{FF2B5EF4-FFF2-40B4-BE49-F238E27FC236}">
                <a16:creationId xmlns:a16="http://schemas.microsoft.com/office/drawing/2014/main" id="{449B4DC0-61E9-464F-A3A3-528A1A34EB58}"/>
              </a:ext>
            </a:extLst>
          </p:cNvPr>
          <p:cNvGrpSpPr>
            <a:grpSpLocks noChangeAspect="1"/>
          </p:cNvGrpSpPr>
          <p:nvPr/>
        </p:nvGrpSpPr>
        <p:grpSpPr>
          <a:xfrm rot="5400000">
            <a:off x="4397693" y="1853139"/>
            <a:ext cx="413173" cy="357296"/>
            <a:chOff x="6108" y="1569"/>
            <a:chExt cx="1782" cy="1541"/>
          </a:xfrm>
          <a:solidFill>
            <a:srgbClr val="035CAC"/>
          </a:solidFill>
        </p:grpSpPr>
        <p:sp>
          <p:nvSpPr>
            <p:cNvPr id="50" name="Rectangle 16">
              <a:extLst>
                <a:ext uri="{FF2B5EF4-FFF2-40B4-BE49-F238E27FC236}">
                  <a16:creationId xmlns:a16="http://schemas.microsoft.com/office/drawing/2014/main" id="{53B398BD-11AD-41EF-B9C6-84FDE4C00F78}"/>
                </a:ext>
              </a:extLst>
            </p:cNvPr>
            <p:cNvSpPr>
              <a:spLocks noChangeArrowheads="1"/>
            </p:cNvSpPr>
            <p:nvPr/>
          </p:nvSpPr>
          <p:spPr bwMode="auto">
            <a:xfrm>
              <a:off x="6860" y="2200"/>
              <a:ext cx="278" cy="278"/>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black"/>
                </a:solidFill>
                <a:effectLst/>
                <a:uLnTx/>
                <a:uFillTx/>
                <a:latin typeface="+mn-ea"/>
              </a:endParaRPr>
            </a:p>
          </p:txBody>
        </p:sp>
        <p:sp>
          <p:nvSpPr>
            <p:cNvPr id="51" name="Freeform 17">
              <a:extLst>
                <a:ext uri="{FF2B5EF4-FFF2-40B4-BE49-F238E27FC236}">
                  <a16:creationId xmlns:a16="http://schemas.microsoft.com/office/drawing/2014/main" id="{8FF9022B-FFF6-4113-95E1-B1978B2534B7}"/>
                </a:ext>
              </a:extLst>
            </p:cNvPr>
            <p:cNvSpPr>
              <a:spLocks noEditPoints="1"/>
            </p:cNvSpPr>
            <p:nvPr/>
          </p:nvSpPr>
          <p:spPr bwMode="auto">
            <a:xfrm>
              <a:off x="6108" y="1569"/>
              <a:ext cx="1782" cy="1541"/>
            </a:xfrm>
            <a:custGeom>
              <a:gdLst>
                <a:gd fmla="*/ 1597 w 1782" name="T0"/>
                <a:gd fmla="*/ 769 h 1541" name="T1"/>
                <a:gd fmla="*/ 1243 w 1782" name="T2"/>
                <a:gd fmla="*/ 159 h 1541" name="T3"/>
                <a:gd fmla="*/ 539 w 1782" name="T4"/>
                <a:gd fmla="*/ 159 h 1541" name="T5"/>
                <a:gd fmla="*/ 185 w 1782" name="T6"/>
                <a:gd fmla="*/ 769 h 1541" name="T7"/>
                <a:gd fmla="*/ 539 w 1782" name="T8"/>
                <a:gd fmla="*/ 1382 h 1541" name="T9"/>
                <a:gd fmla="*/ 1243 w 1782" name="T10"/>
                <a:gd fmla="*/ 1382 h 1541" name="T11"/>
                <a:gd fmla="*/ 1597 w 1782" name="T12"/>
                <a:gd fmla="*/ 769 h 1541" name="T13"/>
                <a:gd fmla="*/ 1428 w 1782" name="T14"/>
                <a:gd fmla="*/ 159 h 1541" name="T15"/>
                <a:gd fmla="*/ 1243 w 1782" name="T16"/>
                <a:gd fmla="*/ 159 h 1541" name="T17"/>
                <a:gd fmla="*/ 1336 w 1782" name="T18"/>
                <a:gd fmla="*/ 318 h 1541" name="T19"/>
                <a:gd fmla="*/ 1521 w 1782" name="T20"/>
                <a:gd fmla="*/ 318 h 1541" name="T21"/>
                <a:gd fmla="*/ 1782 w 1782" name="T22"/>
                <a:gd fmla="*/ 769 h 1541" name="T23"/>
                <a:gd fmla="*/ 1336 w 1782" name="T24"/>
                <a:gd fmla="*/ 1541 h 1541" name="T25"/>
                <a:gd fmla="*/ 446 w 1782" name="T26"/>
                <a:gd fmla="*/ 1541 h 1541" name="T27"/>
                <a:gd fmla="*/ 0 w 1782" name="T28"/>
                <a:gd fmla="*/ 769 h 1541" name="T29"/>
                <a:gd fmla="*/ 446 w 1782" name="T30"/>
                <a:gd fmla="*/ 0 h 1541" name="T31"/>
                <a:gd fmla="*/ 1336 w 1782" name="T32"/>
                <a:gd fmla="*/ 0 h 1541" name="T33"/>
                <a:gd fmla="*/ 1428 w 1782" name="T34"/>
                <a:gd fmla="*/ 159 h 1541"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1541" w="1782">
                  <a:moveTo>
                    <a:pt x="1597" y="769"/>
                  </a:moveTo>
                  <a:lnTo>
                    <a:pt x="1243" y="159"/>
                  </a:lnTo>
                  <a:lnTo>
                    <a:pt x="539" y="159"/>
                  </a:lnTo>
                  <a:lnTo>
                    <a:pt x="185" y="769"/>
                  </a:lnTo>
                  <a:lnTo>
                    <a:pt x="539" y="1382"/>
                  </a:lnTo>
                  <a:lnTo>
                    <a:pt x="1243" y="1382"/>
                  </a:lnTo>
                  <a:lnTo>
                    <a:pt x="1597" y="769"/>
                  </a:lnTo>
                  <a:close/>
                  <a:moveTo>
                    <a:pt x="1428" y="159"/>
                  </a:moveTo>
                  <a:lnTo>
                    <a:pt x="1243" y="159"/>
                  </a:lnTo>
                  <a:lnTo>
                    <a:pt x="1336" y="318"/>
                  </a:lnTo>
                  <a:lnTo>
                    <a:pt x="1521" y="318"/>
                  </a:lnTo>
                  <a:lnTo>
                    <a:pt x="1782" y="769"/>
                  </a:lnTo>
                  <a:lnTo>
                    <a:pt x="1336" y="1541"/>
                  </a:lnTo>
                  <a:lnTo>
                    <a:pt x="446" y="1541"/>
                  </a:lnTo>
                  <a:lnTo>
                    <a:pt x="0" y="769"/>
                  </a:lnTo>
                  <a:lnTo>
                    <a:pt x="446" y="0"/>
                  </a:lnTo>
                  <a:lnTo>
                    <a:pt x="1336" y="0"/>
                  </a:lnTo>
                  <a:lnTo>
                    <a:pt x="1428" y="159"/>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black"/>
                </a:solidFill>
                <a:effectLst/>
                <a:uLnTx/>
                <a:uFillTx/>
                <a:latin typeface="+mn-ea"/>
              </a:endParaRPr>
            </a:p>
          </p:txBody>
        </p:sp>
      </p:grpSp>
      <p:sp>
        <p:nvSpPr>
          <p:cNvPr descr="e7d195523061f1c0d3ba7f298e59d031c9c3f97027ed136f882110EF8F17BAD1F2C348D17C7856EF46CB4678CC9E44EE1ABA681E3133328A7B4D22AAF822B2429426B2355AA8CC4431B8568D2CF3B73AE9F4AE98D5A0D6A5566EF967553E96D781C502472DAB692B5E92B1CB5B32F40BF8CF6181A24AB2F2CD3A9A53F0FE7F0D4E247476572CCFAC" id="52" name="矩形 51">
            <a:extLst>
              <a:ext uri="{FF2B5EF4-FFF2-40B4-BE49-F238E27FC236}">
                <a16:creationId xmlns:a16="http://schemas.microsoft.com/office/drawing/2014/main" id="{4102ADFE-ABEB-4033-A8A4-55EB80505916}"/>
              </a:ext>
            </a:extLst>
          </p:cNvPr>
          <p:cNvSpPr/>
          <p:nvPr/>
        </p:nvSpPr>
        <p:spPr>
          <a:xfrm>
            <a:off x="5880082" y="3225692"/>
            <a:ext cx="2617002" cy="408432"/>
          </a:xfrm>
          <a:prstGeom prst="rect">
            <a:avLst/>
          </a:prstGeom>
        </p:spPr>
        <p:txBody>
          <a:bodyPr anchor="ctr" anchorCtr="0" wrap="square">
            <a:spAutoFit/>
          </a:bodyPr>
          <a:lstStyle/>
          <a:p>
            <a:pPr>
              <a:lnSpc>
                <a:spcPct val="130000"/>
              </a:lnSpc>
            </a:pPr>
            <a:r>
              <a:rPr altLang="en-US" b="1" lang="zh-CN" sz="1600">
                <a:solidFill>
                  <a:prstClr val="black">
                    <a:lumMod val="75000"/>
                    <a:lumOff val="25000"/>
                  </a:prstClr>
                </a:solidFill>
                <a:latin typeface="+mn-ea"/>
              </a:rPr>
              <a:t>请替换文字内容</a:t>
            </a:r>
          </a:p>
        </p:txBody>
      </p:sp>
      <p:sp>
        <p:nvSpPr>
          <p:cNvPr descr="e7d195523061f1c0d3ba7f298e59d031c9c3f97027ed136f882110EF8F17BAD1F2C348D17C7856EF46CB4678CC9E44EE1ABA681E3133328A7B4D22AAF822B2429426B2355AA8CC4431B8568D2CF3B73AE9F4AE98D5A0D6A5566EF967553E96D781C502472DAB692B5E92B1CB5B32F40BF8CF6181A24AB2F2CD3A9A53F0FE7F0D4E247476572CCFAC" id="53" name="矩形 52">
            <a:extLst>
              <a:ext uri="{FF2B5EF4-FFF2-40B4-BE49-F238E27FC236}">
                <a16:creationId xmlns:a16="http://schemas.microsoft.com/office/drawing/2014/main" id="{F423A0EB-9085-4056-9056-1EEAC20A2105}"/>
              </a:ext>
            </a:extLst>
          </p:cNvPr>
          <p:cNvSpPr/>
          <p:nvPr/>
        </p:nvSpPr>
        <p:spPr>
          <a:xfrm>
            <a:off x="5880081" y="3622415"/>
            <a:ext cx="5557293" cy="309372"/>
          </a:xfrm>
          <a:prstGeom prst="rect">
            <a:avLst/>
          </a:prstGeom>
        </p:spPr>
        <p:txBody>
          <a:bodyPr wrap="square">
            <a:spAutoFit/>
          </a:bodyPr>
          <a:lstStyle/>
          <a:p>
            <a:pPr>
              <a:lnSpc>
                <a:spcPct val="130000"/>
              </a:lnSpc>
            </a:pPr>
            <a:r>
              <a:rPr altLang="en-US" lang="zh-CN" sz="1100">
                <a:solidFill>
                  <a:schemeClr val="bg1">
                    <a:lumMod val="50000"/>
                  </a:schemeClr>
                </a:solidFill>
                <a:latin typeface="+mn-ea"/>
              </a:rPr>
              <a:t>您的内容打在这里，或者通过复制您的文本后，在此框中选择粘贴，并选择只保留文字。</a:t>
            </a:r>
          </a:p>
        </p:txBody>
      </p:sp>
      <p:sp>
        <p:nvSpPr>
          <p:cNvPr descr="e7d195523061f1c0d3ba7f298e59d031c9c3f97027ed136f882110EF8F17BAD1F2C348D17C7856EF46CB4678CC9E44EE1ABA681E3133328A7B4D22AAF822B2429426B2355AA8CC4431B8568D2CF3B73AE9F4AE98D5A0D6A5566EF967553E96D781C502472DAB692B5E92B1CB5B32F40BF8CF6181A24AB2F2CD3A9A53F0FE7F0D4E247476572CCFAC" id="54" name="矩形 53">
            <a:extLst>
              <a:ext uri="{FF2B5EF4-FFF2-40B4-BE49-F238E27FC236}">
                <a16:creationId xmlns:a16="http://schemas.microsoft.com/office/drawing/2014/main" id="{250C778E-BA1D-42A7-826F-A82AE33E69D5}"/>
              </a:ext>
            </a:extLst>
          </p:cNvPr>
          <p:cNvSpPr/>
          <p:nvPr/>
        </p:nvSpPr>
        <p:spPr>
          <a:xfrm>
            <a:off x="6676119" y="4887292"/>
            <a:ext cx="2617002" cy="408432"/>
          </a:xfrm>
          <a:prstGeom prst="rect">
            <a:avLst/>
          </a:prstGeom>
        </p:spPr>
        <p:txBody>
          <a:bodyPr anchor="ctr" anchorCtr="0" wrap="square">
            <a:spAutoFit/>
          </a:bodyPr>
          <a:lstStyle/>
          <a:p>
            <a:pPr>
              <a:lnSpc>
                <a:spcPct val="130000"/>
              </a:lnSpc>
            </a:pPr>
            <a:r>
              <a:rPr altLang="en-US" b="1" lang="zh-CN" sz="1600">
                <a:solidFill>
                  <a:prstClr val="black">
                    <a:lumMod val="75000"/>
                    <a:lumOff val="25000"/>
                  </a:prstClr>
                </a:solidFill>
                <a:latin typeface="+mn-ea"/>
              </a:rPr>
              <a:t>请替换文字内容</a:t>
            </a:r>
          </a:p>
        </p:txBody>
      </p:sp>
      <p:sp>
        <p:nvSpPr>
          <p:cNvPr descr="e7d195523061f1c0d3ba7f298e59d031c9c3f97027ed136f882110EF8F17BAD1F2C348D17C7856EF46CB4678CC9E44EE1ABA681E3133328A7B4D22AAF822B2429426B2355AA8CC4431B8568D2CF3B73AE9F4AE98D5A0D6A5566EF967553E96D781C502472DAB692B5E92B1CB5B32F40BF8CF6181A24AB2F2CD3A9A53F0FE7F0D4E247476572CCFAC" id="55" name="矩形 54">
            <a:extLst>
              <a:ext uri="{FF2B5EF4-FFF2-40B4-BE49-F238E27FC236}">
                <a16:creationId xmlns:a16="http://schemas.microsoft.com/office/drawing/2014/main" id="{B02020A9-0785-4AB4-81D8-FBB5D7DC452C}"/>
              </a:ext>
            </a:extLst>
          </p:cNvPr>
          <p:cNvSpPr/>
          <p:nvPr/>
        </p:nvSpPr>
        <p:spPr>
          <a:xfrm>
            <a:off x="6676120" y="5284013"/>
            <a:ext cx="5557293" cy="309372"/>
          </a:xfrm>
          <a:prstGeom prst="rect">
            <a:avLst/>
          </a:prstGeom>
        </p:spPr>
        <p:txBody>
          <a:bodyPr wrap="square">
            <a:spAutoFit/>
          </a:bodyPr>
          <a:lstStyle/>
          <a:p>
            <a:pPr>
              <a:lnSpc>
                <a:spcPct val="130000"/>
              </a:lnSpc>
            </a:pPr>
            <a:r>
              <a:rPr altLang="en-US" lang="zh-CN" sz="1100">
                <a:solidFill>
                  <a:schemeClr val="bg1">
                    <a:lumMod val="50000"/>
                  </a:schemeClr>
                </a:solidFill>
                <a:latin typeface="+mn-ea"/>
              </a:rPr>
              <a:t>您的内容打在这里，或者通过复制您的文本后，在此框中选择粘贴，并选择只保留文字。</a:t>
            </a:r>
          </a:p>
        </p:txBody>
      </p:sp>
      <p:sp>
        <p:nvSpPr>
          <p:cNvPr descr="e7d195523061f1c0d3ba7f298e59d031c9c3f97027ed136f882110EF8F17BAD1F2C348D17C7856EF46CB4678CC9E44EE1ABA681E3133328A7B4D22AAF822B2429426B2355AA8CC4431B8568D2CF3B73AE9F4AE98D5A0D6A5566EF967553E96D781C502472DAB692B5E92B1CB5B32F40BF8CF6181A24AB2F2CD3A9A53F0FE7F0D4E247476572CCFAC" id="56" name="Freeform 5">
            <a:extLst>
              <a:ext uri="{FF2B5EF4-FFF2-40B4-BE49-F238E27FC236}">
                <a16:creationId xmlns:a16="http://schemas.microsoft.com/office/drawing/2014/main" id="{749A1ADF-32A3-4349-8E64-4919153E650E}"/>
              </a:ext>
            </a:extLst>
          </p:cNvPr>
          <p:cNvSpPr/>
          <p:nvPr/>
        </p:nvSpPr>
        <p:spPr bwMode="auto">
          <a:xfrm>
            <a:off x="5177980" y="3445132"/>
            <a:ext cx="390641" cy="334772"/>
          </a:xfrm>
          <a:custGeom>
            <a:gdLst>
              <a:gd fmla="*/ 661 w 740" name="T0"/>
              <a:gd fmla="*/ 59 h 634" name="T1"/>
              <a:gd fmla="*/ 519 w 740" name="T2"/>
              <a:gd fmla="*/ 0 h 634" name="T3"/>
              <a:gd fmla="*/ 378 w 740" name="T4"/>
              <a:gd fmla="*/ 59 h 634" name="T5"/>
              <a:gd fmla="*/ 370 w 740" name="T6"/>
              <a:gd fmla="*/ 67 h 634" name="T7"/>
              <a:gd fmla="*/ 222 w 740" name="T8"/>
              <a:gd fmla="*/ 215 h 634" name="T9"/>
              <a:gd fmla="*/ 201 w 740" name="T10"/>
              <a:gd fmla="*/ 236 h 634" name="T11"/>
              <a:gd fmla="*/ 248 w 740" name="T12"/>
              <a:gd fmla="*/ 283 h 634" name="T13"/>
              <a:gd fmla="*/ 269 w 740" name="T14"/>
              <a:gd fmla="*/ 262 h 634" name="T15"/>
              <a:gd fmla="*/ 417 w 740" name="T16"/>
              <a:gd fmla="*/ 114 h 634" name="T17"/>
              <a:gd fmla="*/ 425 w 740" name="T18"/>
              <a:gd fmla="*/ 106 h 634" name="T19"/>
              <a:gd fmla="*/ 519 w 740" name="T20"/>
              <a:gd fmla="*/ 67 h 634" name="T21"/>
              <a:gd fmla="*/ 614 w 740" name="T22"/>
              <a:gd fmla="*/ 106 h 634" name="T23"/>
              <a:gd fmla="*/ 614 w 740" name="T24"/>
              <a:gd fmla="*/ 295 h 634" name="T25"/>
              <a:gd fmla="*/ 606 w 740" name="T26"/>
              <a:gd fmla="*/ 303 h 634" name="T27"/>
              <a:gd fmla="*/ 370 w 740" name="T28"/>
              <a:gd fmla="*/ 539 h 634" name="T29"/>
              <a:gd fmla="*/ 181 w 740" name="T30"/>
              <a:gd fmla="*/ 350 h 634" name="T31"/>
              <a:gd fmla="*/ 181 w 740" name="T32"/>
              <a:gd fmla="*/ 350 h 634" name="T33"/>
              <a:gd fmla="*/ 134 w 740" name="T34"/>
              <a:gd fmla="*/ 303 h 634" name="T35"/>
              <a:gd fmla="*/ 134 w 740" name="T36"/>
              <a:gd fmla="*/ 303 h 634" name="T37"/>
              <a:gd fmla="*/ 126 w 740" name="T38"/>
              <a:gd fmla="*/ 295 h 634" name="T39"/>
              <a:gd fmla="*/ 95 w 740" name="T40"/>
              <a:gd fmla="*/ 247 h 634" name="T41"/>
              <a:gd fmla="*/ 94 w 740" name="T42"/>
              <a:gd fmla="*/ 244 h 634" name="T43"/>
              <a:gd fmla="*/ 91 w 740" name="T44"/>
              <a:gd fmla="*/ 231 h 634" name="T45"/>
              <a:gd fmla="*/ 90 w 740" name="T46"/>
              <a:gd fmla="*/ 228 h 634" name="T47"/>
              <a:gd fmla="*/ 87 w 740" name="T48"/>
              <a:gd fmla="*/ 212 h 634" name="T49"/>
              <a:gd fmla="*/ 87 w 740" name="T50"/>
              <a:gd fmla="*/ 208 h 634" name="T51"/>
              <a:gd fmla="*/ 87 w 740" name="T52"/>
              <a:gd fmla="*/ 194 h 634" name="T53"/>
              <a:gd fmla="*/ 87 w 740" name="T54"/>
              <a:gd fmla="*/ 190 h 634" name="T55"/>
              <a:gd fmla="*/ 90 w 740" name="T56"/>
              <a:gd fmla="*/ 174 h 634" name="T57"/>
              <a:gd fmla="*/ 90 w 740" name="T58"/>
              <a:gd fmla="*/ 171 h 634" name="T59"/>
              <a:gd fmla="*/ 94 w 740" name="T60"/>
              <a:gd fmla="*/ 157 h 634" name="T61"/>
              <a:gd fmla="*/ 96 w 740" name="T62"/>
              <a:gd fmla="*/ 153 h 634" name="T63"/>
              <a:gd fmla="*/ 103 w 740" name="T64"/>
              <a:gd fmla="*/ 138 h 634" name="T65"/>
              <a:gd fmla="*/ 104 w 740" name="T66"/>
              <a:gd fmla="*/ 136 h 634" name="T67"/>
              <a:gd fmla="*/ 114 w 740" name="T68"/>
              <a:gd fmla="*/ 120 h 634" name="T69"/>
              <a:gd fmla="*/ 126 w 740" name="T70"/>
              <a:gd fmla="*/ 106 h 634" name="T71"/>
              <a:gd fmla="*/ 158 w 740" name="T72"/>
              <a:gd fmla="*/ 83 h 634" name="T73"/>
              <a:gd fmla="*/ 207 w 740" name="T74"/>
              <a:gd fmla="*/ 68 h 634" name="T75"/>
              <a:gd fmla="*/ 221 w 740" name="T76"/>
              <a:gd fmla="*/ 67 h 634" name="T77"/>
              <a:gd fmla="*/ 233 w 740" name="T78"/>
              <a:gd fmla="*/ 68 h 634" name="T79"/>
              <a:gd fmla="*/ 237 w 740" name="T80"/>
              <a:gd fmla="*/ 68 h 634" name="T81"/>
              <a:gd fmla="*/ 245 w 740" name="T82"/>
              <a:gd fmla="*/ 70 h 634" name="T83"/>
              <a:gd fmla="*/ 251 w 740" name="T84"/>
              <a:gd fmla="*/ 71 h 634" name="T85"/>
              <a:gd fmla="*/ 257 w 740" name="T86"/>
              <a:gd fmla="*/ 72 h 634" name="T87"/>
              <a:gd fmla="*/ 263 w 740" name="T88"/>
              <a:gd fmla="*/ 74 h 634" name="T89"/>
              <a:gd fmla="*/ 267 w 740" name="T90"/>
              <a:gd fmla="*/ 75 h 634" name="T91"/>
              <a:gd fmla="*/ 317 w 740" name="T92"/>
              <a:gd fmla="*/ 25 h 634" name="T93"/>
              <a:gd fmla="*/ 272 w 740" name="T94"/>
              <a:gd fmla="*/ 7 h 634" name="T95"/>
              <a:gd fmla="*/ 267 w 740" name="T96"/>
              <a:gd fmla="*/ 6 h 634" name="T97"/>
              <a:gd fmla="*/ 249 w 740" name="T98"/>
              <a:gd fmla="*/ 3 h 634" name="T99"/>
              <a:gd fmla="*/ 243 w 740" name="T100"/>
              <a:gd fmla="*/ 2 h 634" name="T101"/>
              <a:gd fmla="*/ 221 w 740" name="T102"/>
              <a:gd fmla="*/ 0 h 634" name="T103"/>
              <a:gd fmla="*/ 79 w 740" name="T104"/>
              <a:gd fmla="*/ 59 h 634" name="T105"/>
              <a:gd fmla="*/ 79 w 740" name="T106"/>
              <a:gd fmla="*/ 343 h 634" name="T107"/>
              <a:gd fmla="*/ 86 w 740" name="T108"/>
              <a:gd fmla="*/ 350 h 634" name="T109"/>
              <a:gd fmla="*/ 370 w 740" name="T110"/>
              <a:gd fmla="*/ 634 h 634" name="T111"/>
              <a:gd fmla="*/ 654 w 740" name="T112"/>
              <a:gd fmla="*/ 350 h 634" name="T113"/>
              <a:gd fmla="*/ 661 w 740" name="T114"/>
              <a:gd fmla="*/ 343 h 634" name="T115"/>
              <a:gd fmla="*/ 661 w 740" name="T116"/>
              <a:gd fmla="*/ 59 h 634"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634" w="740">
                <a:moveTo>
                  <a:pt x="661" y="59"/>
                </a:moveTo>
                <a:cubicBezTo>
                  <a:pt x="624" y="21"/>
                  <a:pt x="573" y="0"/>
                  <a:pt x="519" y="0"/>
                </a:cubicBezTo>
                <a:cubicBezTo>
                  <a:pt x="468" y="0"/>
                  <a:pt x="417" y="20"/>
                  <a:pt x="378" y="59"/>
                </a:cubicBezTo>
                <a:cubicBezTo>
                  <a:pt x="370" y="67"/>
                  <a:pt x="370" y="67"/>
                  <a:pt x="370" y="67"/>
                </a:cubicBezTo>
                <a:cubicBezTo>
                  <a:pt x="222" y="215"/>
                  <a:pt x="222" y="215"/>
                  <a:pt x="222" y="215"/>
                </a:cubicBezTo>
                <a:cubicBezTo>
                  <a:pt x="201" y="236"/>
                  <a:pt x="201" y="236"/>
                  <a:pt x="201" y="236"/>
                </a:cubicBezTo>
                <a:cubicBezTo>
                  <a:pt x="248" y="283"/>
                  <a:pt x="248" y="283"/>
                  <a:pt x="248" y="283"/>
                </a:cubicBezTo>
                <a:cubicBezTo>
                  <a:pt x="269" y="262"/>
                  <a:pt x="269" y="262"/>
                  <a:pt x="269" y="262"/>
                </a:cubicBezTo>
                <a:cubicBezTo>
                  <a:pt x="417" y="114"/>
                  <a:pt x="417" y="114"/>
                  <a:pt x="417" y="114"/>
                </a:cubicBezTo>
                <a:cubicBezTo>
                  <a:pt x="425" y="106"/>
                  <a:pt x="425" y="106"/>
                  <a:pt x="425" y="106"/>
                </a:cubicBezTo>
                <a:cubicBezTo>
                  <a:pt x="450" y="81"/>
                  <a:pt x="484" y="67"/>
                  <a:pt x="519" y="67"/>
                </a:cubicBezTo>
                <a:cubicBezTo>
                  <a:pt x="555" y="67"/>
                  <a:pt x="589" y="81"/>
                  <a:pt x="614" y="106"/>
                </a:cubicBezTo>
                <a:cubicBezTo>
                  <a:pt x="666" y="158"/>
                  <a:pt x="666" y="243"/>
                  <a:pt x="614" y="295"/>
                </a:cubicBezTo>
                <a:cubicBezTo>
                  <a:pt x="606" y="303"/>
                  <a:pt x="606" y="303"/>
                  <a:pt x="606" y="303"/>
                </a:cubicBezTo>
                <a:cubicBezTo>
                  <a:pt x="370" y="539"/>
                  <a:pt x="370" y="539"/>
                  <a:pt x="370" y="539"/>
                </a:cubicBezTo>
                <a:cubicBezTo>
                  <a:pt x="181" y="350"/>
                  <a:pt x="181" y="350"/>
                  <a:pt x="181" y="350"/>
                </a:cubicBezTo>
                <a:cubicBezTo>
                  <a:pt x="181" y="350"/>
                  <a:pt x="181" y="350"/>
                  <a:pt x="181" y="350"/>
                </a:cubicBezTo>
                <a:cubicBezTo>
                  <a:pt x="134" y="303"/>
                  <a:pt x="134" y="303"/>
                  <a:pt x="134" y="303"/>
                </a:cubicBezTo>
                <a:cubicBezTo>
                  <a:pt x="134" y="303"/>
                  <a:pt x="134" y="303"/>
                  <a:pt x="134" y="303"/>
                </a:cubicBezTo>
                <a:cubicBezTo>
                  <a:pt x="126" y="295"/>
                  <a:pt x="126" y="295"/>
                  <a:pt x="126" y="295"/>
                </a:cubicBezTo>
                <a:cubicBezTo>
                  <a:pt x="112" y="282"/>
                  <a:pt x="102" y="265"/>
                  <a:pt x="95" y="247"/>
                </a:cubicBezTo>
                <a:cubicBezTo>
                  <a:pt x="94" y="244"/>
                  <a:pt x="94" y="244"/>
                  <a:pt x="94" y="244"/>
                </a:cubicBezTo>
                <a:cubicBezTo>
                  <a:pt x="93" y="240"/>
                  <a:pt x="92" y="236"/>
                  <a:pt x="91" y="231"/>
                </a:cubicBezTo>
                <a:cubicBezTo>
                  <a:pt x="90" y="230"/>
                  <a:pt x="90" y="229"/>
                  <a:pt x="90" y="228"/>
                </a:cubicBezTo>
                <a:cubicBezTo>
                  <a:pt x="89" y="223"/>
                  <a:pt x="88" y="217"/>
                  <a:pt x="87" y="212"/>
                </a:cubicBezTo>
                <a:cubicBezTo>
                  <a:pt x="87" y="210"/>
                  <a:pt x="87" y="209"/>
                  <a:pt x="87" y="208"/>
                </a:cubicBezTo>
                <a:cubicBezTo>
                  <a:pt x="87" y="203"/>
                  <a:pt x="87" y="199"/>
                  <a:pt x="87" y="194"/>
                </a:cubicBezTo>
                <a:cubicBezTo>
                  <a:pt x="87" y="193"/>
                  <a:pt x="87" y="192"/>
                  <a:pt x="87" y="190"/>
                </a:cubicBezTo>
                <a:cubicBezTo>
                  <a:pt x="88" y="185"/>
                  <a:pt x="89" y="179"/>
                  <a:pt x="90" y="174"/>
                </a:cubicBezTo>
                <a:cubicBezTo>
                  <a:pt x="90" y="173"/>
                  <a:pt x="90" y="172"/>
                  <a:pt x="90" y="171"/>
                </a:cubicBezTo>
                <a:cubicBezTo>
                  <a:pt x="91" y="166"/>
                  <a:pt x="93" y="162"/>
                  <a:pt x="94" y="157"/>
                </a:cubicBezTo>
                <a:cubicBezTo>
                  <a:pt x="95" y="156"/>
                  <a:pt x="95" y="155"/>
                  <a:pt x="96" y="153"/>
                </a:cubicBezTo>
                <a:cubicBezTo>
                  <a:pt x="98" y="148"/>
                  <a:pt x="100" y="143"/>
                  <a:pt x="103" y="138"/>
                </a:cubicBezTo>
                <a:cubicBezTo>
                  <a:pt x="103" y="137"/>
                  <a:pt x="103" y="137"/>
                  <a:pt x="104" y="136"/>
                </a:cubicBezTo>
                <a:cubicBezTo>
                  <a:pt x="107" y="130"/>
                  <a:pt x="110" y="125"/>
                  <a:pt x="114" y="120"/>
                </a:cubicBezTo>
                <a:cubicBezTo>
                  <a:pt x="118" y="115"/>
                  <a:pt x="122" y="111"/>
                  <a:pt x="126" y="106"/>
                </a:cubicBezTo>
                <a:cubicBezTo>
                  <a:pt x="135" y="97"/>
                  <a:pt x="146" y="89"/>
                  <a:pt x="158" y="83"/>
                </a:cubicBezTo>
                <a:cubicBezTo>
                  <a:pt x="173" y="75"/>
                  <a:pt x="190" y="69"/>
                  <a:pt x="207" y="68"/>
                </a:cubicBezTo>
                <a:cubicBezTo>
                  <a:pt x="212" y="67"/>
                  <a:pt x="216" y="67"/>
                  <a:pt x="221" y="67"/>
                </a:cubicBezTo>
                <a:cubicBezTo>
                  <a:pt x="225" y="67"/>
                  <a:pt x="229" y="67"/>
                  <a:pt x="233" y="68"/>
                </a:cubicBezTo>
                <a:cubicBezTo>
                  <a:pt x="235" y="68"/>
                  <a:pt x="236" y="68"/>
                  <a:pt x="237" y="68"/>
                </a:cubicBezTo>
                <a:cubicBezTo>
                  <a:pt x="240" y="69"/>
                  <a:pt x="243" y="69"/>
                  <a:pt x="245" y="70"/>
                </a:cubicBezTo>
                <a:cubicBezTo>
                  <a:pt x="247" y="70"/>
                  <a:pt x="249" y="70"/>
                  <a:pt x="251" y="71"/>
                </a:cubicBezTo>
                <a:cubicBezTo>
                  <a:pt x="253" y="71"/>
                  <a:pt x="255" y="72"/>
                  <a:pt x="257" y="72"/>
                </a:cubicBezTo>
                <a:cubicBezTo>
                  <a:pt x="259" y="73"/>
                  <a:pt x="261" y="73"/>
                  <a:pt x="263" y="74"/>
                </a:cubicBezTo>
                <a:cubicBezTo>
                  <a:pt x="264" y="74"/>
                  <a:pt x="265" y="75"/>
                  <a:pt x="267" y="75"/>
                </a:cubicBezTo>
                <a:cubicBezTo>
                  <a:pt x="317" y="25"/>
                  <a:pt x="317" y="25"/>
                  <a:pt x="317" y="25"/>
                </a:cubicBezTo>
                <a:cubicBezTo>
                  <a:pt x="302" y="17"/>
                  <a:pt x="287" y="11"/>
                  <a:pt x="272" y="7"/>
                </a:cubicBezTo>
                <a:cubicBezTo>
                  <a:pt x="270" y="7"/>
                  <a:pt x="269" y="6"/>
                  <a:pt x="267" y="6"/>
                </a:cubicBezTo>
                <a:cubicBezTo>
                  <a:pt x="261" y="5"/>
                  <a:pt x="255" y="3"/>
                  <a:pt x="249" y="3"/>
                </a:cubicBezTo>
                <a:cubicBezTo>
                  <a:pt x="247" y="2"/>
                  <a:pt x="245" y="2"/>
                  <a:pt x="243" y="2"/>
                </a:cubicBezTo>
                <a:cubicBezTo>
                  <a:pt x="236" y="1"/>
                  <a:pt x="228" y="0"/>
                  <a:pt x="221" y="0"/>
                </a:cubicBezTo>
                <a:cubicBezTo>
                  <a:pt x="169" y="0"/>
                  <a:pt x="118" y="20"/>
                  <a:pt x="79" y="59"/>
                </a:cubicBezTo>
                <a:cubicBezTo>
                  <a:pt x="0" y="137"/>
                  <a:pt x="0" y="264"/>
                  <a:pt x="79" y="343"/>
                </a:cubicBezTo>
                <a:cubicBezTo>
                  <a:pt x="86" y="350"/>
                  <a:pt x="86" y="350"/>
                  <a:pt x="86" y="350"/>
                </a:cubicBezTo>
                <a:cubicBezTo>
                  <a:pt x="370" y="634"/>
                  <a:pt x="370" y="634"/>
                  <a:pt x="370" y="634"/>
                </a:cubicBezTo>
                <a:cubicBezTo>
                  <a:pt x="654" y="350"/>
                  <a:pt x="654" y="350"/>
                  <a:pt x="654" y="350"/>
                </a:cubicBezTo>
                <a:cubicBezTo>
                  <a:pt x="661" y="343"/>
                  <a:pt x="661" y="343"/>
                  <a:pt x="661" y="343"/>
                </a:cubicBezTo>
                <a:cubicBezTo>
                  <a:pt x="740" y="264"/>
                  <a:pt x="740" y="137"/>
                  <a:pt x="661" y="59"/>
                </a:cubicBezTo>
              </a:path>
            </a:pathLst>
          </a:custGeom>
          <a:solidFill>
            <a:srgbClr val="035CAC"/>
          </a:solidFill>
          <a:ln>
            <a:noFill/>
          </a:ln>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black"/>
              </a:solidFill>
              <a:effectLst/>
              <a:uLnTx/>
              <a:uFillTx/>
              <a:latin typeface="+mn-ea"/>
            </a:endParaRPr>
          </a:p>
        </p:txBody>
      </p:sp>
      <p:grpSp>
        <p:nvGrpSpPr>
          <p:cNvPr descr="e7d195523061f1c0d3ba7f298e59d031c9c3f97027ed136f882110EF8F17BAD1F2C348D17C7856EF46CB4678CC9E44EE1ABA681E3133328A7B4D22AAF822B2429426B2355AA8CC4431B8568D2CF3B73AE9F4AE98D5A0D6A5566EF967553E96D781C502472DAB692B5E92B1CB5B32F40BF8CF6181A24AB2F2CD3A9A53F0FE7F0D4E247476572CCFAC" id="57" name="Group 8">
            <a:extLst>
              <a:ext uri="{FF2B5EF4-FFF2-40B4-BE49-F238E27FC236}">
                <a16:creationId xmlns:a16="http://schemas.microsoft.com/office/drawing/2014/main" id="{1D51E87D-CF7A-4476-BF2B-34F36D94AFEF}"/>
              </a:ext>
            </a:extLst>
          </p:cNvPr>
          <p:cNvGrpSpPr>
            <a:grpSpLocks noChangeAspect="1"/>
          </p:cNvGrpSpPr>
          <p:nvPr/>
        </p:nvGrpSpPr>
        <p:grpSpPr>
          <a:xfrm>
            <a:off x="5983096" y="5033813"/>
            <a:ext cx="369495" cy="378399"/>
            <a:chOff x="3011" y="1308"/>
            <a:chExt cx="1660" cy="1700"/>
          </a:xfrm>
          <a:solidFill>
            <a:srgbClr val="035CAC"/>
          </a:solidFill>
        </p:grpSpPr>
        <p:sp>
          <p:nvSpPr>
            <p:cNvPr id="58" name="Freeform 9">
              <a:extLst>
                <a:ext uri="{FF2B5EF4-FFF2-40B4-BE49-F238E27FC236}">
                  <a16:creationId xmlns:a16="http://schemas.microsoft.com/office/drawing/2014/main" id="{65CB1DCE-43E1-4116-A030-8704AC7D5124}"/>
                </a:ext>
              </a:extLst>
            </p:cNvPr>
            <p:cNvSpPr/>
            <p:nvPr/>
          </p:nvSpPr>
          <p:spPr bwMode="auto">
            <a:xfrm>
              <a:off x="3011" y="1308"/>
              <a:ext cx="1660" cy="1501"/>
            </a:xfrm>
            <a:custGeom>
              <a:gdLst>
                <a:gd fmla="*/ 633 w 700" name="T0"/>
                <a:gd fmla="*/ 367 h 633" name="T1"/>
                <a:gd fmla="*/ 633 w 700" name="T2"/>
                <a:gd fmla="*/ 367 h 633" name="T3"/>
                <a:gd fmla="*/ 633 w 700" name="T4"/>
                <a:gd fmla="*/ 350 h 633" name="T5"/>
                <a:gd fmla="*/ 350 w 700" name="T6"/>
                <a:gd fmla="*/ 67 h 633" name="T7"/>
                <a:gd fmla="*/ 67 w 700" name="T8"/>
                <a:gd fmla="*/ 350 h 633" name="T9"/>
                <a:gd fmla="*/ 67 w 700" name="T10"/>
                <a:gd fmla="*/ 367 h 633" name="T11"/>
                <a:gd fmla="*/ 67 w 700" name="T12"/>
                <a:gd fmla="*/ 367 h 633" name="T13"/>
                <a:gd fmla="*/ 67 w 700" name="T14"/>
                <a:gd fmla="*/ 633 h 633" name="T15"/>
                <a:gd fmla="*/ 0 w 700" name="T16"/>
                <a:gd fmla="*/ 633 h 633" name="T17"/>
                <a:gd fmla="*/ 0 w 700" name="T18"/>
                <a:gd fmla="*/ 367 h 633" name="T19"/>
                <a:gd fmla="*/ 0 w 700" name="T20"/>
                <a:gd fmla="*/ 367 h 633" name="T21"/>
                <a:gd fmla="*/ 0 w 700" name="T22"/>
                <a:gd fmla="*/ 350 h 633" name="T23"/>
                <a:gd fmla="*/ 350 w 700" name="T24"/>
                <a:gd fmla="*/ 0 h 633" name="T25"/>
                <a:gd fmla="*/ 700 w 700" name="T26"/>
                <a:gd fmla="*/ 350 h 633" name="T27"/>
                <a:gd fmla="*/ 700 w 700" name="T28"/>
                <a:gd fmla="*/ 367 h 633" name="T29"/>
                <a:gd fmla="*/ 700 w 700" name="T30"/>
                <a:gd fmla="*/ 367 h 633" name="T31"/>
                <a:gd fmla="*/ 700 w 700" name="T32"/>
                <a:gd fmla="*/ 633 h 633" name="T33"/>
                <a:gd fmla="*/ 633 w 700" name="T34"/>
                <a:gd fmla="*/ 633 h 633" name="T35"/>
                <a:gd fmla="*/ 633 w 700" name="T36"/>
                <a:gd fmla="*/ 367 h 633"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633" w="700">
                  <a:moveTo>
                    <a:pt x="633" y="367"/>
                  </a:moveTo>
                  <a:cubicBezTo>
                    <a:pt x="633" y="367"/>
                    <a:pt x="633" y="367"/>
                    <a:pt x="633" y="367"/>
                  </a:cubicBezTo>
                  <a:cubicBezTo>
                    <a:pt x="633" y="361"/>
                    <a:pt x="633" y="356"/>
                    <a:pt x="633" y="350"/>
                  </a:cubicBezTo>
                  <a:cubicBezTo>
                    <a:pt x="633" y="194"/>
                    <a:pt x="506" y="67"/>
                    <a:pt x="350" y="67"/>
                  </a:cubicBezTo>
                  <a:cubicBezTo>
                    <a:pt x="194" y="67"/>
                    <a:pt x="67" y="194"/>
                    <a:pt x="67" y="350"/>
                  </a:cubicBezTo>
                  <a:cubicBezTo>
                    <a:pt x="67" y="356"/>
                    <a:pt x="67" y="361"/>
                    <a:pt x="67" y="367"/>
                  </a:cubicBezTo>
                  <a:cubicBezTo>
                    <a:pt x="67" y="367"/>
                    <a:pt x="67" y="367"/>
                    <a:pt x="67" y="367"/>
                  </a:cubicBezTo>
                  <a:cubicBezTo>
                    <a:pt x="67" y="633"/>
                    <a:pt x="67" y="633"/>
                    <a:pt x="67" y="633"/>
                  </a:cubicBezTo>
                  <a:cubicBezTo>
                    <a:pt x="0" y="633"/>
                    <a:pt x="0" y="633"/>
                    <a:pt x="0" y="633"/>
                  </a:cubicBezTo>
                  <a:cubicBezTo>
                    <a:pt x="0" y="367"/>
                    <a:pt x="0" y="367"/>
                    <a:pt x="0" y="367"/>
                  </a:cubicBezTo>
                  <a:cubicBezTo>
                    <a:pt x="0" y="367"/>
                    <a:pt x="0" y="367"/>
                    <a:pt x="0" y="367"/>
                  </a:cubicBezTo>
                  <a:cubicBezTo>
                    <a:pt x="0" y="361"/>
                    <a:pt x="0" y="356"/>
                    <a:pt x="0" y="350"/>
                  </a:cubicBezTo>
                  <a:cubicBezTo>
                    <a:pt x="0" y="157"/>
                    <a:pt x="157" y="0"/>
                    <a:pt x="350" y="0"/>
                  </a:cubicBezTo>
                  <a:cubicBezTo>
                    <a:pt x="543" y="0"/>
                    <a:pt x="700" y="157"/>
                    <a:pt x="700" y="350"/>
                  </a:cubicBezTo>
                  <a:cubicBezTo>
                    <a:pt x="700" y="356"/>
                    <a:pt x="700" y="361"/>
                    <a:pt x="700" y="367"/>
                  </a:cubicBezTo>
                  <a:cubicBezTo>
                    <a:pt x="700" y="367"/>
                    <a:pt x="700" y="367"/>
                    <a:pt x="700" y="367"/>
                  </a:cubicBezTo>
                  <a:cubicBezTo>
                    <a:pt x="700" y="633"/>
                    <a:pt x="700" y="633"/>
                    <a:pt x="700" y="633"/>
                  </a:cubicBezTo>
                  <a:cubicBezTo>
                    <a:pt x="633" y="633"/>
                    <a:pt x="633" y="633"/>
                    <a:pt x="633" y="633"/>
                  </a:cubicBezTo>
                  <a:lnTo>
                    <a:pt x="633" y="367"/>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black"/>
                </a:solidFill>
                <a:effectLst/>
                <a:uLnTx/>
                <a:uFillTx/>
                <a:latin typeface="+mn-ea"/>
              </a:endParaRPr>
            </a:p>
          </p:txBody>
        </p:sp>
        <p:sp>
          <p:nvSpPr>
            <p:cNvPr id="59" name="Rectangle 10">
              <a:extLst>
                <a:ext uri="{FF2B5EF4-FFF2-40B4-BE49-F238E27FC236}">
                  <a16:creationId xmlns:a16="http://schemas.microsoft.com/office/drawing/2014/main" id="{EA11EB60-929F-4030-8575-70536D494CC1}"/>
                </a:ext>
              </a:extLst>
            </p:cNvPr>
            <p:cNvSpPr>
              <a:spLocks noChangeArrowheads="1"/>
            </p:cNvSpPr>
            <p:nvPr/>
          </p:nvSpPr>
          <p:spPr bwMode="auto">
            <a:xfrm>
              <a:off x="3407" y="2256"/>
              <a:ext cx="157" cy="593"/>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black"/>
                </a:solidFill>
                <a:effectLst/>
                <a:uLnTx/>
                <a:uFillTx/>
                <a:latin typeface="+mn-ea"/>
              </a:endParaRPr>
            </a:p>
          </p:txBody>
        </p:sp>
        <p:sp>
          <p:nvSpPr>
            <p:cNvPr id="60" name="Freeform 11">
              <a:extLst>
                <a:ext uri="{FF2B5EF4-FFF2-40B4-BE49-F238E27FC236}">
                  <a16:creationId xmlns:a16="http://schemas.microsoft.com/office/drawing/2014/main" id="{BE8BB075-7AB3-49FA-98A2-2C4D1C35D0EF}"/>
                </a:ext>
              </a:extLst>
            </p:cNvPr>
            <p:cNvSpPr>
              <a:spLocks noEditPoints="1"/>
            </p:cNvSpPr>
            <p:nvPr/>
          </p:nvSpPr>
          <p:spPr bwMode="auto">
            <a:xfrm>
              <a:off x="3011" y="2178"/>
              <a:ext cx="1660" cy="830"/>
            </a:xfrm>
            <a:custGeom>
              <a:gdLst>
                <a:gd fmla="*/ 0 w 1660" name="T0"/>
                <a:gd fmla="*/ 512 h 830" name="T1"/>
                <a:gd fmla="*/ 553 w 1660" name="T2"/>
                <a:gd fmla="*/ 512 h 830" name="T3"/>
                <a:gd fmla="*/ 553 w 1660" name="T4"/>
                <a:gd fmla="*/ 671 h 830" name="T5"/>
                <a:gd fmla="*/ 0 w 1660" name="T6"/>
                <a:gd fmla="*/ 671 h 830" name="T7"/>
                <a:gd fmla="*/ 0 w 1660" name="T8"/>
                <a:gd fmla="*/ 512 h 830" name="T9"/>
                <a:gd fmla="*/ 237 w 1660" name="T10"/>
                <a:gd fmla="*/ 0 h 830" name="T11"/>
                <a:gd fmla="*/ 553 w 1660" name="T12"/>
                <a:gd fmla="*/ 0 h 830" name="T13"/>
                <a:gd fmla="*/ 553 w 1660" name="T14"/>
                <a:gd fmla="*/ 156 h 830" name="T15"/>
                <a:gd fmla="*/ 237 w 1660" name="T16"/>
                <a:gd fmla="*/ 156 h 830" name="T17"/>
                <a:gd fmla="*/ 237 w 1660" name="T18"/>
                <a:gd fmla="*/ 0 h 830" name="T19"/>
                <a:gd fmla="*/ 1108 w 1660" name="T20"/>
                <a:gd fmla="*/ 0 h 830" name="T21"/>
                <a:gd fmla="*/ 1423 w 1660" name="T22"/>
                <a:gd fmla="*/ 0 h 830" name="T23"/>
                <a:gd fmla="*/ 1423 w 1660" name="T24"/>
                <a:gd fmla="*/ 156 h 830" name="T25"/>
                <a:gd fmla="*/ 1108 w 1660" name="T26"/>
                <a:gd fmla="*/ 156 h 830" name="T27"/>
                <a:gd fmla="*/ 1108 w 1660" name="T28"/>
                <a:gd fmla="*/ 0 h 830" name="T29"/>
                <a:gd fmla="*/ 752 w 1660" name="T30"/>
                <a:gd fmla="*/ 671 h 830" name="T31"/>
                <a:gd fmla="*/ 1108 w 1660" name="T32"/>
                <a:gd fmla="*/ 671 h 830" name="T33"/>
                <a:gd fmla="*/ 1108 w 1660" name="T34"/>
                <a:gd fmla="*/ 830 h 830" name="T35"/>
                <a:gd fmla="*/ 752 w 1660" name="T36"/>
                <a:gd fmla="*/ 830 h 830" name="T37"/>
                <a:gd fmla="*/ 752 w 1660" name="T38"/>
                <a:gd fmla="*/ 671 h 830" name="T39"/>
                <a:gd fmla="*/ 1108 w 1660" name="T40"/>
                <a:gd fmla="*/ 512 h 830" name="T41"/>
                <a:gd fmla="*/ 1660 w 1660" name="T42"/>
                <a:gd fmla="*/ 512 h 830" name="T43"/>
                <a:gd fmla="*/ 1660 w 1660" name="T44"/>
                <a:gd fmla="*/ 671 h 830" name="T45"/>
                <a:gd fmla="*/ 1108 w 1660" name="T46"/>
                <a:gd fmla="*/ 671 h 830" name="T47"/>
                <a:gd fmla="*/ 1108 w 1660" name="T48"/>
                <a:gd fmla="*/ 512 h 830"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830" w="1660">
                  <a:moveTo>
                    <a:pt x="0" y="512"/>
                  </a:moveTo>
                  <a:lnTo>
                    <a:pt x="553" y="512"/>
                  </a:lnTo>
                  <a:lnTo>
                    <a:pt x="553" y="671"/>
                  </a:lnTo>
                  <a:lnTo>
                    <a:pt x="0" y="671"/>
                  </a:lnTo>
                  <a:lnTo>
                    <a:pt x="0" y="512"/>
                  </a:lnTo>
                  <a:close/>
                  <a:moveTo>
                    <a:pt x="237" y="0"/>
                  </a:moveTo>
                  <a:lnTo>
                    <a:pt x="553" y="0"/>
                  </a:lnTo>
                  <a:lnTo>
                    <a:pt x="553" y="156"/>
                  </a:lnTo>
                  <a:lnTo>
                    <a:pt x="237" y="156"/>
                  </a:lnTo>
                  <a:lnTo>
                    <a:pt x="237" y="0"/>
                  </a:lnTo>
                  <a:close/>
                  <a:moveTo>
                    <a:pt x="1108" y="0"/>
                  </a:moveTo>
                  <a:lnTo>
                    <a:pt x="1423" y="0"/>
                  </a:lnTo>
                  <a:lnTo>
                    <a:pt x="1423" y="156"/>
                  </a:lnTo>
                  <a:lnTo>
                    <a:pt x="1108" y="156"/>
                  </a:lnTo>
                  <a:lnTo>
                    <a:pt x="1108" y="0"/>
                  </a:lnTo>
                  <a:close/>
                  <a:moveTo>
                    <a:pt x="752" y="671"/>
                  </a:moveTo>
                  <a:lnTo>
                    <a:pt x="1108" y="671"/>
                  </a:lnTo>
                  <a:lnTo>
                    <a:pt x="1108" y="830"/>
                  </a:lnTo>
                  <a:lnTo>
                    <a:pt x="752" y="830"/>
                  </a:lnTo>
                  <a:lnTo>
                    <a:pt x="752" y="671"/>
                  </a:lnTo>
                  <a:close/>
                  <a:moveTo>
                    <a:pt x="1108" y="512"/>
                  </a:moveTo>
                  <a:lnTo>
                    <a:pt x="1660" y="512"/>
                  </a:lnTo>
                  <a:lnTo>
                    <a:pt x="1660" y="671"/>
                  </a:lnTo>
                  <a:lnTo>
                    <a:pt x="1108" y="671"/>
                  </a:lnTo>
                  <a:lnTo>
                    <a:pt x="1108" y="512"/>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black"/>
                </a:solidFill>
                <a:effectLst/>
                <a:uLnTx/>
                <a:uFillTx/>
                <a:latin typeface="+mn-ea"/>
              </a:endParaRPr>
            </a:p>
          </p:txBody>
        </p:sp>
        <p:sp>
          <p:nvSpPr>
            <p:cNvPr id="61" name="Rectangle 12">
              <a:extLst>
                <a:ext uri="{FF2B5EF4-FFF2-40B4-BE49-F238E27FC236}">
                  <a16:creationId xmlns:a16="http://schemas.microsoft.com/office/drawing/2014/main" id="{B4930B10-2C25-472A-93E2-F274FD0CB278}"/>
                </a:ext>
              </a:extLst>
            </p:cNvPr>
            <p:cNvSpPr>
              <a:spLocks noChangeArrowheads="1"/>
            </p:cNvSpPr>
            <p:nvPr/>
          </p:nvSpPr>
          <p:spPr bwMode="auto">
            <a:xfrm>
              <a:off x="4119" y="2256"/>
              <a:ext cx="156" cy="593"/>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black"/>
                </a:solidFill>
                <a:effectLst/>
                <a:uLnTx/>
                <a:uFillTx/>
                <a:latin typeface="+mn-ea"/>
              </a:endParaRPr>
            </a:p>
          </p:txBody>
        </p:sp>
      </p:grpSp>
    </p:spTree>
    <p:extLst>
      <p:ext uri="{BB962C8B-B14F-4D97-AF65-F5344CB8AC3E}">
        <p14:creationId val="1380420039"/>
      </p:ext>
    </p:extLst>
  </p:cSld>
  <p:clrMapOvr>
    <a:masterClrMapping/>
  </p:clrMapOvr>
  <mc:AlternateContent>
    <mc:Choice Requires="p14">
      <p:transition p14:dur="1300" spd="slow">
        <p14:pan/>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3" presetSubtype="528">
                                  <p:stCondLst>
                                    <p:cond delay="0"/>
                                  </p:stCondLst>
                                  <p:iterate type="lt">
                                    <p:tmPct val="5000"/>
                                  </p:iterate>
                                  <p:childTnLst>
                                    <p:set>
                                      <p:cBhvr>
                                        <p:cTn dur="1" fill="hold" id="6">
                                          <p:stCondLst>
                                            <p:cond delay="0"/>
                                          </p:stCondLst>
                                        </p:cTn>
                                        <p:tgtEl>
                                          <p:spTgt spid="7"/>
                                        </p:tgtEl>
                                        <p:attrNameLst>
                                          <p:attrName>style.visibility</p:attrName>
                                        </p:attrNameLst>
                                      </p:cBhvr>
                                      <p:to>
                                        <p:strVal val="visible"/>
                                      </p:to>
                                    </p:set>
                                    <p:anim calcmode="lin" to="" valueType="num">
                                      <p:cBhvr>
                                        <p:cTn dur="1000" fill="hold" id="7">
                                          <p:stCondLst>
                                            <p:cond delay="0"/>
                                          </p:stCondLst>
                                        </p:cTn>
                                        <p:tgtEl>
                                          <p:spTgt spid="7"/>
                                        </p:tgtEl>
                                        <p:attrNameLst>
                                          <p:attrName>ppt_x</p:attrName>
                                        </p:attrNameLst>
                                      </p:cBhvr>
                                      <p:tavLst>
                                        <p:tav fmla="#ppt_x+(8/9)*(#ppt_x-(#ppt_x-#ppt_w/2))*((1.5-1.5*$)^2-(1.5-1.5*$)^3)" tm="0">
                                          <p:val>
                                            <p:strVal val="0"/>
                                          </p:val>
                                        </p:tav>
                                        <p:tav tm="100000">
                                          <p:val>
                                            <p:strVal val="1"/>
                                          </p:val>
                                        </p:tav>
                                      </p:tavLst>
                                    </p:anim>
                                    <p:anim calcmode="lin" to="" valueType="num">
                                      <p:cBhvr>
                                        <p:cTn dur="1000" fill="hold" id="8">
                                          <p:stCondLst>
                                            <p:cond delay="0"/>
                                          </p:stCondLst>
                                        </p:cTn>
                                        <p:tgtEl>
                                          <p:spTgt spid="7"/>
                                        </p:tgtEl>
                                        <p:attrNameLst>
                                          <p:attrName>ppt_y</p:attrName>
                                        </p:attrNameLst>
                                      </p:cBhvr>
                                      <p:tavLst>
                                        <p:tav fmla="#ppt_y+(8/9)*(#ppt_y-(#ppt_y+#ppt_h/2))*((1.5-1.5*$)^2-(1.5-1.5*$)^3)" tm="0">
                                          <p:val>
                                            <p:strVal val="0"/>
                                          </p:val>
                                        </p:tav>
                                        <p:tav tm="100000">
                                          <p:val>
                                            <p:strVal val="1"/>
                                          </p:val>
                                        </p:tav>
                                      </p:tavLst>
                                    </p:anim>
                                    <p:anim calcmode="lin" to="" valueType="num">
                                      <p:cBhvr>
                                        <p:cTn dur="1000" fill="hold" id="9">
                                          <p:stCondLst>
                                            <p:cond delay="0"/>
                                          </p:stCondLst>
                                        </p:cTn>
                                        <p:tgtEl>
                                          <p:spTgt spid="7"/>
                                        </p:tgtEl>
                                        <p:attrNameLst>
                                          <p:attrName>ppt_w</p:attrName>
                                        </p:attrNameLst>
                                      </p:cBhvr>
                                      <p:tavLst>
                                        <p:tav fmla="#ppt_w+(8/9)*(#ppt_w-0)*((1.5-1.5*$)^2-(1.5-1.5*$)^3)" tm="0">
                                          <p:val>
                                            <p:strVal val="0"/>
                                          </p:val>
                                        </p:tav>
                                        <p:tav tm="100000">
                                          <p:val>
                                            <p:strVal val="1"/>
                                          </p:val>
                                        </p:tav>
                                      </p:tavLst>
                                    </p:anim>
                                    <p:anim calcmode="lin" to="" valueType="num">
                                      <p:cBhvr>
                                        <p:cTn dur="1000" fill="hold" id="10">
                                          <p:stCondLst>
                                            <p:cond delay="0"/>
                                          </p:stCondLst>
                                        </p:cTn>
                                        <p:tgtEl>
                                          <p:spTgt spid="7"/>
                                        </p:tgtEl>
                                        <p:attrNameLst>
                                          <p:attrName>ppt_h</p:attrName>
                                        </p:attrNameLst>
                                      </p:cBhvr>
                                      <p:tavLst>
                                        <p:tav fmla="#ppt_h+(8/9)*(#ppt_h-0)*((1.5-1.5*$)^2-(1.5-1.5*$)^3)" tm="0">
                                          <p:val>
                                            <p:strVal val="0"/>
                                          </p:val>
                                        </p:tav>
                                        <p:tav tm="100000">
                                          <p:val>
                                            <p:strVal val="1"/>
                                          </p:val>
                                        </p:tav>
                                      </p:tavLst>
                                    </p:anim>
                                  </p:childTnLst>
                                </p:cTn>
                              </p:par>
                              <p:par>
                                <p:cTn fill="hold" grpId="0" id="11" nodeType="withEffect" presetClass="entr" presetID="21" presetSubtype="1">
                                  <p:stCondLst>
                                    <p:cond delay="750"/>
                                  </p:stCondLst>
                                  <p:childTnLst>
                                    <p:set>
                                      <p:cBhvr>
                                        <p:cTn dur="1" fill="hold" id="12">
                                          <p:stCondLst>
                                            <p:cond delay="0"/>
                                          </p:stCondLst>
                                        </p:cTn>
                                        <p:tgtEl>
                                          <p:spTgt spid="16"/>
                                        </p:tgtEl>
                                        <p:attrNameLst>
                                          <p:attrName>style.visibility</p:attrName>
                                        </p:attrNameLst>
                                      </p:cBhvr>
                                      <p:to>
                                        <p:strVal val="visible"/>
                                      </p:to>
                                    </p:set>
                                    <p:animEffect filter="wheel(1)" transition="in">
                                      <p:cBhvr>
                                        <p:cTn dur="1250" id="13"/>
                                        <p:tgtEl>
                                          <p:spTgt spid="16"/>
                                        </p:tgtEl>
                                      </p:cBhvr>
                                    </p:animEffect>
                                  </p:childTnLst>
                                </p:cTn>
                              </p:par>
                              <p:par>
                                <p:cTn fill="hold" grpId="1" id="14" nodeType="withEffect" presetClass="emph" presetID="8" presetSubtype="0">
                                  <p:stCondLst>
                                    <p:cond delay="750"/>
                                  </p:stCondLst>
                                  <p:childTnLst>
                                    <p:animRot by="10800000">
                                      <p:cBhvr>
                                        <p:cTn dur="10" fill="hold" id="15"/>
                                        <p:tgtEl>
                                          <p:spTgt spid="16"/>
                                        </p:tgtEl>
                                        <p:attrNameLst>
                                          <p:attrName>r</p:attrName>
                                        </p:attrNameLst>
                                      </p:cBhvr>
                                    </p:animRot>
                                  </p:childTnLst>
                                </p:cTn>
                              </p:par>
                              <p:par>
                                <p:cTn fill="hold" grpId="0" id="16" nodeType="withEffect" presetClass="entr" presetID="21" presetSubtype="1">
                                  <p:stCondLst>
                                    <p:cond delay="750"/>
                                  </p:stCondLst>
                                  <p:childTnLst>
                                    <p:set>
                                      <p:cBhvr>
                                        <p:cTn dur="1" fill="hold" id="17">
                                          <p:stCondLst>
                                            <p:cond delay="0"/>
                                          </p:stCondLst>
                                        </p:cTn>
                                        <p:tgtEl>
                                          <p:spTgt spid="15"/>
                                        </p:tgtEl>
                                        <p:attrNameLst>
                                          <p:attrName>style.visibility</p:attrName>
                                        </p:attrNameLst>
                                      </p:cBhvr>
                                      <p:to>
                                        <p:strVal val="visible"/>
                                      </p:to>
                                    </p:set>
                                    <p:animEffect filter="wheel(1)" transition="in">
                                      <p:cBhvr>
                                        <p:cTn dur="1250" id="18"/>
                                        <p:tgtEl>
                                          <p:spTgt spid="15"/>
                                        </p:tgtEl>
                                      </p:cBhvr>
                                    </p:animEffect>
                                  </p:childTnLst>
                                </p:cTn>
                              </p:par>
                              <p:par>
                                <p:cTn fill="hold" grpId="0" id="19" nodeType="withEffect" presetClass="entr" presetID="21" presetSubtype="1">
                                  <p:stCondLst>
                                    <p:cond delay="750"/>
                                  </p:stCondLst>
                                  <p:childTnLst>
                                    <p:set>
                                      <p:cBhvr>
                                        <p:cTn dur="1" fill="hold" id="20">
                                          <p:stCondLst>
                                            <p:cond delay="0"/>
                                          </p:stCondLst>
                                        </p:cTn>
                                        <p:tgtEl>
                                          <p:spTgt spid="14"/>
                                        </p:tgtEl>
                                        <p:attrNameLst>
                                          <p:attrName>style.visibility</p:attrName>
                                        </p:attrNameLst>
                                      </p:cBhvr>
                                      <p:to>
                                        <p:strVal val="visible"/>
                                      </p:to>
                                    </p:set>
                                    <p:animEffect filter="wheel(1)" transition="in">
                                      <p:cBhvr>
                                        <p:cTn dur="1250" id="21"/>
                                        <p:tgtEl>
                                          <p:spTgt spid="14"/>
                                        </p:tgtEl>
                                      </p:cBhvr>
                                    </p:animEffect>
                                  </p:childTnLst>
                                </p:cTn>
                              </p:par>
                              <p:par>
                                <p:cTn fill="hold" grpId="1" id="22" nodeType="withEffect" presetClass="emph" presetID="8" presetSubtype="0">
                                  <p:stCondLst>
                                    <p:cond delay="750"/>
                                  </p:stCondLst>
                                  <p:childTnLst>
                                    <p:animRot by="10800000">
                                      <p:cBhvr>
                                        <p:cTn dur="10" fill="hold" id="23"/>
                                        <p:tgtEl>
                                          <p:spTgt spid="14"/>
                                        </p:tgtEl>
                                        <p:attrNameLst>
                                          <p:attrName>r</p:attrName>
                                        </p:attrNameLst>
                                      </p:cBhvr>
                                    </p:animRot>
                                  </p:childTnLst>
                                </p:cTn>
                              </p:par>
                              <p:par>
                                <p:cTn fill="hold" grpId="0" id="24" nodeType="withEffect" presetClass="entr" presetID="21" presetSubtype="1">
                                  <p:stCondLst>
                                    <p:cond delay="750"/>
                                  </p:stCondLst>
                                  <p:childTnLst>
                                    <p:set>
                                      <p:cBhvr>
                                        <p:cTn dur="1" fill="hold" id="25">
                                          <p:stCondLst>
                                            <p:cond delay="0"/>
                                          </p:stCondLst>
                                        </p:cTn>
                                        <p:tgtEl>
                                          <p:spTgt spid="13"/>
                                        </p:tgtEl>
                                        <p:attrNameLst>
                                          <p:attrName>style.visibility</p:attrName>
                                        </p:attrNameLst>
                                      </p:cBhvr>
                                      <p:to>
                                        <p:strVal val="visible"/>
                                      </p:to>
                                    </p:set>
                                    <p:animEffect filter="wheel(1)" transition="in">
                                      <p:cBhvr>
                                        <p:cTn dur="1250" id="26"/>
                                        <p:tgtEl>
                                          <p:spTgt spid="13"/>
                                        </p:tgtEl>
                                      </p:cBhvr>
                                    </p:animEffect>
                                  </p:childTnLst>
                                </p:cTn>
                              </p:par>
                              <p:par>
                                <p:cTn fill="hold" grpId="0" id="27" nodeType="withEffect" presetClass="entr" presetID="14" presetSubtype="10">
                                  <p:stCondLst>
                                    <p:cond delay="750"/>
                                  </p:stCondLst>
                                  <p:childTnLst>
                                    <p:set>
                                      <p:cBhvr>
                                        <p:cTn dur="1" fill="hold" id="28">
                                          <p:stCondLst>
                                            <p:cond delay="0"/>
                                          </p:stCondLst>
                                        </p:cTn>
                                        <p:tgtEl>
                                          <p:spTgt spid="17"/>
                                        </p:tgtEl>
                                        <p:attrNameLst>
                                          <p:attrName>style.visibility</p:attrName>
                                        </p:attrNameLst>
                                      </p:cBhvr>
                                      <p:to>
                                        <p:strVal val="visible"/>
                                      </p:to>
                                    </p:set>
                                    <p:animEffect filter="randombar(horizontal)" transition="in">
                                      <p:cBhvr>
                                        <p:cTn dur="500" id="29"/>
                                        <p:tgtEl>
                                          <p:spTgt spid="17"/>
                                        </p:tgtEl>
                                      </p:cBhvr>
                                    </p:animEffect>
                                  </p:childTnLst>
                                </p:cTn>
                              </p:par>
                            </p:childTnLst>
                          </p:cTn>
                        </p:par>
                        <p:par>
                          <p:cTn fill="hold" id="30" nodeType="afterGroup">
                            <p:stCondLst>
                              <p:cond delay="2000"/>
                            </p:stCondLst>
                            <p:childTnLst>
                              <p:par>
                                <p:cTn fill="hold" id="31" nodeType="afterEffect" presetClass="entr" presetID="10" presetSubtype="0">
                                  <p:stCondLst>
                                    <p:cond delay="0"/>
                                  </p:stCondLst>
                                  <p:childTnLst>
                                    <p:set>
                                      <p:cBhvr>
                                        <p:cTn dur="1" fill="hold" id="32">
                                          <p:stCondLst>
                                            <p:cond delay="0"/>
                                          </p:stCondLst>
                                        </p:cTn>
                                        <p:tgtEl>
                                          <p:spTgt spid="9"/>
                                        </p:tgtEl>
                                        <p:attrNameLst>
                                          <p:attrName>style.visibility</p:attrName>
                                        </p:attrNameLst>
                                      </p:cBhvr>
                                      <p:to>
                                        <p:strVal val="visible"/>
                                      </p:to>
                                    </p:set>
                                    <p:animEffect filter="fade" transition="in">
                                      <p:cBhvr>
                                        <p:cTn dur="750" id="33"/>
                                        <p:tgtEl>
                                          <p:spTgt spid="9"/>
                                        </p:tgtEl>
                                      </p:cBhvr>
                                    </p:animEffect>
                                  </p:childTnLst>
                                </p:cTn>
                              </p:par>
                              <p:par>
                                <p:cTn decel="50000" fill="hold" id="34" nodeType="withEffect" presetClass="path" presetID="63" presetSubtype="0">
                                  <p:stCondLst>
                                    <p:cond delay="0"/>
                                  </p:stCondLst>
                                  <p:childTnLst>
                                    <p:animMotion origin="layout" path="M 0.01523 3.7037E-07 L -0.10885 3.7037E-07" pathEditMode="relative" ptsTypes="AA" rAng="0">
                                      <p:cBhvr>
                                        <p:cTn dur="750" fill="hold" id="35" spd="-100000"/>
                                        <p:tgtEl>
                                          <p:spTgt spid="9"/>
                                        </p:tgtEl>
                                        <p:attrNameLst>
                                          <p:attrName>ppt_x</p:attrName>
                                          <p:attrName>ppt_y</p:attrName>
                                        </p:attrNameLst>
                                      </p:cBhvr>
                                      <p:rCtr x="-6211" y="0"/>
                                    </p:animMotion>
                                  </p:childTnLst>
                                </p:cTn>
                              </p:par>
                              <p:par>
                                <p:cTn decel="50000" fill="hold" id="36" nodeType="withEffect" presetClass="path" presetID="35" presetSubtype="0">
                                  <p:stCondLst>
                                    <p:cond delay="750"/>
                                  </p:stCondLst>
                                  <p:childTnLst>
                                    <p:animMotion origin="layout" path="M 0.01601 3.7037E-07 L 8.33333E-07 3.7037E-07" pathEditMode="relative" ptsTypes="AA" rAng="0">
                                      <p:cBhvr>
                                        <p:cTn dur="750" fill="hold" id="37"/>
                                        <p:tgtEl>
                                          <p:spTgt spid="9"/>
                                        </p:tgtEl>
                                        <p:attrNameLst>
                                          <p:attrName>ppt_x</p:attrName>
                                          <p:attrName>ppt_y</p:attrName>
                                        </p:attrNameLst>
                                      </p:cBhvr>
                                      <p:rCtr x="-807" y="0"/>
                                    </p:animMotion>
                                  </p:childTnLst>
                                </p:cTn>
                              </p:par>
                              <p:par>
                                <p:cTn fill="hold" id="38" nodeType="withEffect" presetClass="entr" presetID="10" presetSubtype="0">
                                  <p:stCondLst>
                                    <p:cond delay="0"/>
                                  </p:stCondLst>
                                  <p:childTnLst>
                                    <p:set>
                                      <p:cBhvr>
                                        <p:cTn dur="1" fill="hold" id="39">
                                          <p:stCondLst>
                                            <p:cond delay="0"/>
                                          </p:stCondLst>
                                        </p:cTn>
                                        <p:tgtEl>
                                          <p:spTgt spid="20"/>
                                        </p:tgtEl>
                                        <p:attrNameLst>
                                          <p:attrName>style.visibility</p:attrName>
                                        </p:attrNameLst>
                                      </p:cBhvr>
                                      <p:to>
                                        <p:strVal val="visible"/>
                                      </p:to>
                                    </p:set>
                                    <p:animEffect filter="fade" transition="in">
                                      <p:cBhvr>
                                        <p:cTn dur="750" id="40"/>
                                        <p:tgtEl>
                                          <p:spTgt spid="20"/>
                                        </p:tgtEl>
                                      </p:cBhvr>
                                    </p:animEffect>
                                  </p:childTnLst>
                                </p:cTn>
                              </p:par>
                              <p:par>
                                <p:cTn decel="50000" fill="hold" id="41" nodeType="withEffect" presetClass="path" presetID="63" presetSubtype="0">
                                  <p:stCondLst>
                                    <p:cond delay="0"/>
                                  </p:stCondLst>
                                  <p:childTnLst>
                                    <p:animMotion origin="layout" path="M 0.01523 3.7037E-07 L -0.10885 3.7037E-07" pathEditMode="relative" ptsTypes="AA" rAng="0">
                                      <p:cBhvr>
                                        <p:cTn dur="750" fill="hold" id="42" spd="-100000"/>
                                        <p:tgtEl>
                                          <p:spTgt spid="20"/>
                                        </p:tgtEl>
                                        <p:attrNameLst>
                                          <p:attrName>ppt_x</p:attrName>
                                          <p:attrName>ppt_y</p:attrName>
                                        </p:attrNameLst>
                                      </p:cBhvr>
                                      <p:rCtr x="-6211" y="0"/>
                                    </p:animMotion>
                                  </p:childTnLst>
                                </p:cTn>
                              </p:par>
                              <p:par>
                                <p:cTn decel="50000" fill="hold" id="43" nodeType="withEffect" presetClass="path" presetID="35" presetSubtype="0">
                                  <p:stCondLst>
                                    <p:cond delay="750"/>
                                  </p:stCondLst>
                                  <p:childTnLst>
                                    <p:animMotion origin="layout" path="M 0.01601 3.7037E-07 L 8.33333E-07 3.7037E-07" pathEditMode="relative" ptsTypes="AA" rAng="0">
                                      <p:cBhvr>
                                        <p:cTn dur="750" fill="hold" id="44"/>
                                        <p:tgtEl>
                                          <p:spTgt spid="20"/>
                                        </p:tgtEl>
                                        <p:attrNameLst>
                                          <p:attrName>ppt_x</p:attrName>
                                          <p:attrName>ppt_y</p:attrName>
                                        </p:attrNameLst>
                                      </p:cBhvr>
                                      <p:rCtr x="-807" y="0"/>
                                    </p:animMotion>
                                  </p:childTnLst>
                                </p:cTn>
                              </p:par>
                              <p:par>
                                <p:cTn fill="hold" id="45" nodeType="withEffect" presetClass="entr" presetID="10" presetSubtype="0">
                                  <p:stCondLst>
                                    <p:cond delay="0"/>
                                  </p:stCondLst>
                                  <p:childTnLst>
                                    <p:set>
                                      <p:cBhvr>
                                        <p:cTn dur="1" fill="hold" id="46">
                                          <p:stCondLst>
                                            <p:cond delay="0"/>
                                          </p:stCondLst>
                                        </p:cTn>
                                        <p:tgtEl>
                                          <p:spTgt spid="12"/>
                                        </p:tgtEl>
                                        <p:attrNameLst>
                                          <p:attrName>style.visibility</p:attrName>
                                        </p:attrNameLst>
                                      </p:cBhvr>
                                      <p:to>
                                        <p:strVal val="visible"/>
                                      </p:to>
                                    </p:set>
                                    <p:animEffect filter="fade" transition="in">
                                      <p:cBhvr>
                                        <p:cTn dur="750" id="47"/>
                                        <p:tgtEl>
                                          <p:spTgt spid="12"/>
                                        </p:tgtEl>
                                      </p:cBhvr>
                                    </p:animEffect>
                                  </p:childTnLst>
                                </p:cTn>
                              </p:par>
                              <p:par>
                                <p:cTn decel="50000" fill="hold" id="48" nodeType="withEffect" presetClass="path" presetID="63" presetSubtype="0">
                                  <p:stCondLst>
                                    <p:cond delay="0"/>
                                  </p:stCondLst>
                                  <p:childTnLst>
                                    <p:animMotion origin="layout" path="M -0.01562 4.44444E-06 L 0.11081 4.44444E-06" pathEditMode="relative" ptsTypes="AA" rAng="0">
                                      <p:cBhvr>
                                        <p:cTn dur="750" fill="hold" id="49" spd="-100000"/>
                                        <p:tgtEl>
                                          <p:spTgt spid="12"/>
                                        </p:tgtEl>
                                        <p:attrNameLst>
                                          <p:attrName>ppt_x</p:attrName>
                                          <p:attrName>ppt_y</p:attrName>
                                        </p:attrNameLst>
                                      </p:cBhvr>
                                      <p:rCtr x="6315" y="0"/>
                                    </p:animMotion>
                                  </p:childTnLst>
                                </p:cTn>
                              </p:par>
                              <p:par>
                                <p:cTn decel="50000" fill="hold" id="50" nodeType="withEffect" presetClass="path" presetID="35" presetSubtype="0">
                                  <p:stCondLst>
                                    <p:cond delay="750"/>
                                  </p:stCondLst>
                                  <p:childTnLst>
                                    <p:animMotion origin="layout" path="M -0.01562 4.44444E-06 L 0 4.44444E-06" pathEditMode="relative" ptsTypes="AA" rAng="0">
                                      <p:cBhvr>
                                        <p:cTn dur="750" fill="hold" id="51"/>
                                        <p:tgtEl>
                                          <p:spTgt spid="12"/>
                                        </p:tgtEl>
                                        <p:attrNameLst>
                                          <p:attrName>ppt_x</p:attrName>
                                          <p:attrName>ppt_y</p:attrName>
                                        </p:attrNameLst>
                                      </p:cBhvr>
                                      <p:rCtr x="781" y="0"/>
                                    </p:animMotion>
                                  </p:childTnLst>
                                </p:cTn>
                              </p:par>
                              <p:par>
                                <p:cTn fill="hold" grpId="0" id="52" nodeType="withEffect" presetClass="entr" presetID="53" presetSubtype="0">
                                  <p:stCondLst>
                                    <p:cond delay="750"/>
                                  </p:stCondLst>
                                  <p:childTnLst>
                                    <p:set>
                                      <p:cBhvr>
                                        <p:cTn dur="1" fill="hold" id="53">
                                          <p:stCondLst>
                                            <p:cond delay="0"/>
                                          </p:stCondLst>
                                        </p:cTn>
                                        <p:tgtEl>
                                          <p:spTgt spid="41"/>
                                        </p:tgtEl>
                                        <p:attrNameLst>
                                          <p:attrName>style.visibility</p:attrName>
                                        </p:attrNameLst>
                                      </p:cBhvr>
                                      <p:to>
                                        <p:strVal val="visible"/>
                                      </p:to>
                                    </p:set>
                                    <p:anim calcmode="lin" valueType="num">
                                      <p:cBhvr>
                                        <p:cTn dur="750" fill="hold" id="54"/>
                                        <p:tgtEl>
                                          <p:spTgt spid="41"/>
                                        </p:tgtEl>
                                        <p:attrNameLst>
                                          <p:attrName>ppt_w</p:attrName>
                                        </p:attrNameLst>
                                      </p:cBhvr>
                                      <p:tavLst>
                                        <p:tav tm="0">
                                          <p:val>
                                            <p:fltVal val="0"/>
                                          </p:val>
                                        </p:tav>
                                        <p:tav tm="100000">
                                          <p:val>
                                            <p:strVal val="#ppt_w"/>
                                          </p:val>
                                        </p:tav>
                                      </p:tavLst>
                                    </p:anim>
                                    <p:anim calcmode="lin" valueType="num">
                                      <p:cBhvr>
                                        <p:cTn dur="750" fill="hold" id="55"/>
                                        <p:tgtEl>
                                          <p:spTgt spid="41"/>
                                        </p:tgtEl>
                                        <p:attrNameLst>
                                          <p:attrName>ppt_h</p:attrName>
                                        </p:attrNameLst>
                                      </p:cBhvr>
                                      <p:tavLst>
                                        <p:tav tm="0">
                                          <p:val>
                                            <p:fltVal val="0"/>
                                          </p:val>
                                        </p:tav>
                                        <p:tav tm="100000">
                                          <p:val>
                                            <p:strVal val="#ppt_h"/>
                                          </p:val>
                                        </p:tav>
                                      </p:tavLst>
                                    </p:anim>
                                    <p:animEffect filter="fade" transition="in">
                                      <p:cBhvr>
                                        <p:cTn dur="750" id="56"/>
                                        <p:tgtEl>
                                          <p:spTgt spid="41"/>
                                        </p:tgtEl>
                                      </p:cBhvr>
                                    </p:animEffect>
                                  </p:childTnLst>
                                </p:cTn>
                              </p:par>
                              <p:par>
                                <p:cTn fill="hold" grpId="0" id="57" nodeType="withEffect" presetClass="entr" presetID="53" presetSubtype="0">
                                  <p:stCondLst>
                                    <p:cond delay="750"/>
                                  </p:stCondLst>
                                  <p:childTnLst>
                                    <p:set>
                                      <p:cBhvr>
                                        <p:cTn dur="1" fill="hold" id="58">
                                          <p:stCondLst>
                                            <p:cond delay="0"/>
                                          </p:stCondLst>
                                        </p:cTn>
                                        <p:tgtEl>
                                          <p:spTgt spid="42"/>
                                        </p:tgtEl>
                                        <p:attrNameLst>
                                          <p:attrName>style.visibility</p:attrName>
                                        </p:attrNameLst>
                                      </p:cBhvr>
                                      <p:to>
                                        <p:strVal val="visible"/>
                                      </p:to>
                                    </p:set>
                                    <p:anim calcmode="lin" valueType="num">
                                      <p:cBhvr>
                                        <p:cTn dur="750" fill="hold" id="59"/>
                                        <p:tgtEl>
                                          <p:spTgt spid="42"/>
                                        </p:tgtEl>
                                        <p:attrNameLst>
                                          <p:attrName>ppt_w</p:attrName>
                                        </p:attrNameLst>
                                      </p:cBhvr>
                                      <p:tavLst>
                                        <p:tav tm="0">
                                          <p:val>
                                            <p:fltVal val="0"/>
                                          </p:val>
                                        </p:tav>
                                        <p:tav tm="100000">
                                          <p:val>
                                            <p:strVal val="#ppt_w"/>
                                          </p:val>
                                        </p:tav>
                                      </p:tavLst>
                                    </p:anim>
                                    <p:anim calcmode="lin" valueType="num">
                                      <p:cBhvr>
                                        <p:cTn dur="750" fill="hold" id="60"/>
                                        <p:tgtEl>
                                          <p:spTgt spid="42"/>
                                        </p:tgtEl>
                                        <p:attrNameLst>
                                          <p:attrName>ppt_h</p:attrName>
                                        </p:attrNameLst>
                                      </p:cBhvr>
                                      <p:tavLst>
                                        <p:tav tm="0">
                                          <p:val>
                                            <p:fltVal val="0"/>
                                          </p:val>
                                        </p:tav>
                                        <p:tav tm="100000">
                                          <p:val>
                                            <p:strVal val="#ppt_h"/>
                                          </p:val>
                                        </p:tav>
                                      </p:tavLst>
                                    </p:anim>
                                    <p:animEffect filter="fade" transition="in">
                                      <p:cBhvr>
                                        <p:cTn dur="750" id="61"/>
                                        <p:tgtEl>
                                          <p:spTgt spid="42"/>
                                        </p:tgtEl>
                                      </p:cBhvr>
                                    </p:animEffect>
                                  </p:childTnLst>
                                </p:cTn>
                              </p:par>
                              <p:par>
                                <p:cTn fill="hold" grpId="0" id="62" nodeType="withEffect" presetClass="entr" presetID="53" presetSubtype="0">
                                  <p:stCondLst>
                                    <p:cond delay="750"/>
                                  </p:stCondLst>
                                  <p:childTnLst>
                                    <p:set>
                                      <p:cBhvr>
                                        <p:cTn dur="1" fill="hold" id="63">
                                          <p:stCondLst>
                                            <p:cond delay="0"/>
                                          </p:stCondLst>
                                        </p:cTn>
                                        <p:tgtEl>
                                          <p:spTgt spid="43"/>
                                        </p:tgtEl>
                                        <p:attrNameLst>
                                          <p:attrName>style.visibility</p:attrName>
                                        </p:attrNameLst>
                                      </p:cBhvr>
                                      <p:to>
                                        <p:strVal val="visible"/>
                                      </p:to>
                                    </p:set>
                                    <p:anim calcmode="lin" valueType="num">
                                      <p:cBhvr>
                                        <p:cTn dur="750" fill="hold" id="64"/>
                                        <p:tgtEl>
                                          <p:spTgt spid="43"/>
                                        </p:tgtEl>
                                        <p:attrNameLst>
                                          <p:attrName>ppt_w</p:attrName>
                                        </p:attrNameLst>
                                      </p:cBhvr>
                                      <p:tavLst>
                                        <p:tav tm="0">
                                          <p:val>
                                            <p:fltVal val="0"/>
                                          </p:val>
                                        </p:tav>
                                        <p:tav tm="100000">
                                          <p:val>
                                            <p:strVal val="#ppt_w"/>
                                          </p:val>
                                        </p:tav>
                                      </p:tavLst>
                                    </p:anim>
                                    <p:anim calcmode="lin" valueType="num">
                                      <p:cBhvr>
                                        <p:cTn dur="750" fill="hold" id="65"/>
                                        <p:tgtEl>
                                          <p:spTgt spid="43"/>
                                        </p:tgtEl>
                                        <p:attrNameLst>
                                          <p:attrName>ppt_h</p:attrName>
                                        </p:attrNameLst>
                                      </p:cBhvr>
                                      <p:tavLst>
                                        <p:tav tm="0">
                                          <p:val>
                                            <p:fltVal val="0"/>
                                          </p:val>
                                        </p:tav>
                                        <p:tav tm="100000">
                                          <p:val>
                                            <p:strVal val="#ppt_h"/>
                                          </p:val>
                                        </p:tav>
                                      </p:tavLst>
                                    </p:anim>
                                    <p:animEffect filter="fade" transition="in">
                                      <p:cBhvr>
                                        <p:cTn dur="750" id="66"/>
                                        <p:tgtEl>
                                          <p:spTgt spid="43"/>
                                        </p:tgtEl>
                                      </p:cBhvr>
                                    </p:animEffect>
                                  </p:childTnLst>
                                </p:cTn>
                              </p:par>
                              <p:par>
                                <p:cTn fill="hold" grpId="0" id="67" nodeType="withEffect" presetClass="entr" presetID="10" presetSubtype="0">
                                  <p:stCondLst>
                                    <p:cond delay="750"/>
                                  </p:stCondLst>
                                  <p:childTnLst>
                                    <p:set>
                                      <p:cBhvr>
                                        <p:cTn dur="1" fill="hold" id="68">
                                          <p:stCondLst>
                                            <p:cond delay="0"/>
                                          </p:stCondLst>
                                        </p:cTn>
                                        <p:tgtEl>
                                          <p:spTgt spid="8"/>
                                        </p:tgtEl>
                                        <p:attrNameLst>
                                          <p:attrName>style.visibility</p:attrName>
                                        </p:attrNameLst>
                                      </p:cBhvr>
                                      <p:to>
                                        <p:strVal val="visible"/>
                                      </p:to>
                                    </p:set>
                                    <p:animEffect filter="fade" transition="in">
                                      <p:cBhvr>
                                        <p:cTn dur="1000" id="69"/>
                                        <p:tgtEl>
                                          <p:spTgt spid="8"/>
                                        </p:tgtEl>
                                      </p:cBhvr>
                                    </p:animEffect>
                                  </p:childTnLst>
                                </p:cTn>
                              </p:par>
                              <p:par>
                                <p:cTn accel="50000" decel="50000" fill="hold" grpId="1" id="70" nodeType="withEffect" presetClass="path" presetID="63" presetSubtype="0">
                                  <p:stCondLst>
                                    <p:cond delay="750"/>
                                  </p:stCondLst>
                                  <p:childTnLst>
                                    <p:animMotion origin="layout" path="M 0 0 L 0 0 E" pathEditMode="relative" ptsTypes="">
                                      <p:cBhvr>
                                        <p:cTn dur="1000" fill="hold" id="71"/>
                                        <p:tgtEl>
                                          <p:spTgt spid="8"/>
                                        </p:tgtEl>
                                        <p:attrNameLst>
                                          <p:attrName>ppt_x</p:attrName>
                                          <p:attrName>ppt_y</p:attrName>
                                        </p:attrNameLst>
                                      </p:cBhvr>
                                    </p:animMotion>
                                  </p:childTnLst>
                                </p:cTn>
                              </p:par>
                              <p:par>
                                <p:cTn accel="50000" decel="50000" fill="hold" grpId="2" id="72" nodeType="withEffect" presetClass="emph" presetID="6" presetSubtype="0">
                                  <p:stCondLst>
                                    <p:cond delay="750"/>
                                  </p:stCondLst>
                                  <p:childTnLst>
                                    <p:animScale>
                                      <p:cBhvr>
                                        <p:cTn dur="1000" fill="hold" id="73"/>
                                        <p:tgtEl>
                                          <p:spTgt spid="8"/>
                                        </p:tgtEl>
                                      </p:cBhvr>
                                      <p:by x="150000" y="150000"/>
                                      <p:from x="139478" y="139478"/>
                                      <p:to x="100000" y="100000"/>
                                    </p:animScale>
                                  </p:childTnLst>
                                </p:cTn>
                              </p:par>
                              <p:par>
                                <p:cTn fill="hold" id="74" nodeType="withEffect" presetClass="entr" presetID="31" presetSubtype="0">
                                  <p:stCondLst>
                                    <p:cond delay="1250"/>
                                  </p:stCondLst>
                                  <p:childTnLst>
                                    <p:set>
                                      <p:cBhvr>
                                        <p:cTn dur="1" fill="hold" id="75">
                                          <p:stCondLst>
                                            <p:cond delay="0"/>
                                          </p:stCondLst>
                                        </p:cTn>
                                        <p:tgtEl>
                                          <p:spTgt spid="49"/>
                                        </p:tgtEl>
                                        <p:attrNameLst>
                                          <p:attrName>style.visibility</p:attrName>
                                        </p:attrNameLst>
                                      </p:cBhvr>
                                      <p:to>
                                        <p:strVal val="visible"/>
                                      </p:to>
                                    </p:set>
                                    <p:anim calcmode="lin" valueType="num">
                                      <p:cBhvr>
                                        <p:cTn dur="750" fill="hold" id="76"/>
                                        <p:tgtEl>
                                          <p:spTgt spid="49"/>
                                        </p:tgtEl>
                                        <p:attrNameLst>
                                          <p:attrName>ppt_w</p:attrName>
                                        </p:attrNameLst>
                                      </p:cBhvr>
                                      <p:tavLst>
                                        <p:tav tm="0">
                                          <p:val>
                                            <p:fltVal val="0"/>
                                          </p:val>
                                        </p:tav>
                                        <p:tav tm="100000">
                                          <p:val>
                                            <p:strVal val="#ppt_w"/>
                                          </p:val>
                                        </p:tav>
                                      </p:tavLst>
                                    </p:anim>
                                    <p:anim calcmode="lin" valueType="num">
                                      <p:cBhvr>
                                        <p:cTn dur="750" fill="hold" id="77"/>
                                        <p:tgtEl>
                                          <p:spTgt spid="49"/>
                                        </p:tgtEl>
                                        <p:attrNameLst>
                                          <p:attrName>ppt_h</p:attrName>
                                        </p:attrNameLst>
                                      </p:cBhvr>
                                      <p:tavLst>
                                        <p:tav tm="0">
                                          <p:val>
                                            <p:fltVal val="0"/>
                                          </p:val>
                                        </p:tav>
                                        <p:tav tm="100000">
                                          <p:val>
                                            <p:strVal val="#ppt_h"/>
                                          </p:val>
                                        </p:tav>
                                      </p:tavLst>
                                    </p:anim>
                                    <p:anim calcmode="lin" valueType="num">
                                      <p:cBhvr>
                                        <p:cTn dur="750" fill="hold" id="78"/>
                                        <p:tgtEl>
                                          <p:spTgt spid="49"/>
                                        </p:tgtEl>
                                        <p:attrNameLst>
                                          <p:attrName>style.rotation</p:attrName>
                                        </p:attrNameLst>
                                      </p:cBhvr>
                                      <p:tavLst>
                                        <p:tav tm="0">
                                          <p:val>
                                            <p:fltVal val="90"/>
                                          </p:val>
                                        </p:tav>
                                        <p:tav tm="100000">
                                          <p:val>
                                            <p:fltVal val="0"/>
                                          </p:val>
                                        </p:tav>
                                      </p:tavLst>
                                    </p:anim>
                                    <p:animEffect filter="fade" transition="in">
                                      <p:cBhvr>
                                        <p:cTn dur="750" id="79"/>
                                        <p:tgtEl>
                                          <p:spTgt spid="49"/>
                                        </p:tgtEl>
                                      </p:cBhvr>
                                    </p:animEffect>
                                  </p:childTnLst>
                                </p:cTn>
                              </p:par>
                              <p:par>
                                <p:cTn fill="hold" grpId="0" id="80" nodeType="withEffect" presetClass="entr" presetID="31" presetSubtype="0">
                                  <p:stCondLst>
                                    <p:cond delay="1250"/>
                                  </p:stCondLst>
                                  <p:childTnLst>
                                    <p:set>
                                      <p:cBhvr>
                                        <p:cTn dur="1" fill="hold" id="81">
                                          <p:stCondLst>
                                            <p:cond delay="0"/>
                                          </p:stCondLst>
                                        </p:cTn>
                                        <p:tgtEl>
                                          <p:spTgt spid="56"/>
                                        </p:tgtEl>
                                        <p:attrNameLst>
                                          <p:attrName>style.visibility</p:attrName>
                                        </p:attrNameLst>
                                      </p:cBhvr>
                                      <p:to>
                                        <p:strVal val="visible"/>
                                      </p:to>
                                    </p:set>
                                    <p:anim calcmode="lin" valueType="num">
                                      <p:cBhvr>
                                        <p:cTn dur="750" fill="hold" id="82"/>
                                        <p:tgtEl>
                                          <p:spTgt spid="56"/>
                                        </p:tgtEl>
                                        <p:attrNameLst>
                                          <p:attrName>ppt_w</p:attrName>
                                        </p:attrNameLst>
                                      </p:cBhvr>
                                      <p:tavLst>
                                        <p:tav tm="0">
                                          <p:val>
                                            <p:fltVal val="0"/>
                                          </p:val>
                                        </p:tav>
                                        <p:tav tm="100000">
                                          <p:val>
                                            <p:strVal val="#ppt_w"/>
                                          </p:val>
                                        </p:tav>
                                      </p:tavLst>
                                    </p:anim>
                                    <p:anim calcmode="lin" valueType="num">
                                      <p:cBhvr>
                                        <p:cTn dur="750" fill="hold" id="83"/>
                                        <p:tgtEl>
                                          <p:spTgt spid="56"/>
                                        </p:tgtEl>
                                        <p:attrNameLst>
                                          <p:attrName>ppt_h</p:attrName>
                                        </p:attrNameLst>
                                      </p:cBhvr>
                                      <p:tavLst>
                                        <p:tav tm="0">
                                          <p:val>
                                            <p:fltVal val="0"/>
                                          </p:val>
                                        </p:tav>
                                        <p:tav tm="100000">
                                          <p:val>
                                            <p:strVal val="#ppt_h"/>
                                          </p:val>
                                        </p:tav>
                                      </p:tavLst>
                                    </p:anim>
                                    <p:anim calcmode="lin" valueType="num">
                                      <p:cBhvr>
                                        <p:cTn dur="750" fill="hold" id="84"/>
                                        <p:tgtEl>
                                          <p:spTgt spid="56"/>
                                        </p:tgtEl>
                                        <p:attrNameLst>
                                          <p:attrName>style.rotation</p:attrName>
                                        </p:attrNameLst>
                                      </p:cBhvr>
                                      <p:tavLst>
                                        <p:tav tm="0">
                                          <p:val>
                                            <p:fltVal val="90"/>
                                          </p:val>
                                        </p:tav>
                                        <p:tav tm="100000">
                                          <p:val>
                                            <p:fltVal val="0"/>
                                          </p:val>
                                        </p:tav>
                                      </p:tavLst>
                                    </p:anim>
                                    <p:animEffect filter="fade" transition="in">
                                      <p:cBhvr>
                                        <p:cTn dur="750" id="85"/>
                                        <p:tgtEl>
                                          <p:spTgt spid="56"/>
                                        </p:tgtEl>
                                      </p:cBhvr>
                                    </p:animEffect>
                                  </p:childTnLst>
                                </p:cTn>
                              </p:par>
                              <p:par>
                                <p:cTn fill="hold" id="86" nodeType="withEffect" presetClass="entr" presetID="31" presetSubtype="0">
                                  <p:stCondLst>
                                    <p:cond delay="1250"/>
                                  </p:stCondLst>
                                  <p:childTnLst>
                                    <p:set>
                                      <p:cBhvr>
                                        <p:cTn dur="1" fill="hold" id="87">
                                          <p:stCondLst>
                                            <p:cond delay="0"/>
                                          </p:stCondLst>
                                        </p:cTn>
                                        <p:tgtEl>
                                          <p:spTgt spid="57"/>
                                        </p:tgtEl>
                                        <p:attrNameLst>
                                          <p:attrName>style.visibility</p:attrName>
                                        </p:attrNameLst>
                                      </p:cBhvr>
                                      <p:to>
                                        <p:strVal val="visible"/>
                                      </p:to>
                                    </p:set>
                                    <p:anim calcmode="lin" valueType="num">
                                      <p:cBhvr>
                                        <p:cTn dur="750" fill="hold" id="88"/>
                                        <p:tgtEl>
                                          <p:spTgt spid="57"/>
                                        </p:tgtEl>
                                        <p:attrNameLst>
                                          <p:attrName>ppt_w</p:attrName>
                                        </p:attrNameLst>
                                      </p:cBhvr>
                                      <p:tavLst>
                                        <p:tav tm="0">
                                          <p:val>
                                            <p:fltVal val="0"/>
                                          </p:val>
                                        </p:tav>
                                        <p:tav tm="100000">
                                          <p:val>
                                            <p:strVal val="#ppt_w"/>
                                          </p:val>
                                        </p:tav>
                                      </p:tavLst>
                                    </p:anim>
                                    <p:anim calcmode="lin" valueType="num">
                                      <p:cBhvr>
                                        <p:cTn dur="750" fill="hold" id="89"/>
                                        <p:tgtEl>
                                          <p:spTgt spid="57"/>
                                        </p:tgtEl>
                                        <p:attrNameLst>
                                          <p:attrName>ppt_h</p:attrName>
                                        </p:attrNameLst>
                                      </p:cBhvr>
                                      <p:tavLst>
                                        <p:tav tm="0">
                                          <p:val>
                                            <p:fltVal val="0"/>
                                          </p:val>
                                        </p:tav>
                                        <p:tav tm="100000">
                                          <p:val>
                                            <p:strVal val="#ppt_h"/>
                                          </p:val>
                                        </p:tav>
                                      </p:tavLst>
                                    </p:anim>
                                    <p:anim calcmode="lin" valueType="num">
                                      <p:cBhvr>
                                        <p:cTn dur="750" fill="hold" id="90"/>
                                        <p:tgtEl>
                                          <p:spTgt spid="57"/>
                                        </p:tgtEl>
                                        <p:attrNameLst>
                                          <p:attrName>style.rotation</p:attrName>
                                        </p:attrNameLst>
                                      </p:cBhvr>
                                      <p:tavLst>
                                        <p:tav tm="0">
                                          <p:val>
                                            <p:fltVal val="90"/>
                                          </p:val>
                                        </p:tav>
                                        <p:tav tm="100000">
                                          <p:val>
                                            <p:fltVal val="0"/>
                                          </p:val>
                                        </p:tav>
                                      </p:tavLst>
                                    </p:anim>
                                    <p:animEffect filter="fade" transition="in">
                                      <p:cBhvr>
                                        <p:cTn dur="750" id="91"/>
                                        <p:tgtEl>
                                          <p:spTgt spid="57"/>
                                        </p:tgtEl>
                                      </p:cBhvr>
                                    </p:animEffect>
                                  </p:childTnLst>
                                </p:cTn>
                              </p:par>
                              <p:par>
                                <p:cTn fill="hold" grpId="0" id="92" nodeType="withEffect" presetClass="entr" presetID="22" presetSubtype="8">
                                  <p:stCondLst>
                                    <p:cond delay="2000"/>
                                  </p:stCondLst>
                                  <p:childTnLst>
                                    <p:set>
                                      <p:cBhvr>
                                        <p:cTn dur="1" fill="hold" id="93">
                                          <p:stCondLst>
                                            <p:cond delay="0"/>
                                          </p:stCondLst>
                                        </p:cTn>
                                        <p:tgtEl>
                                          <p:spTgt spid="47"/>
                                        </p:tgtEl>
                                        <p:attrNameLst>
                                          <p:attrName>style.visibility</p:attrName>
                                        </p:attrNameLst>
                                      </p:cBhvr>
                                      <p:to>
                                        <p:strVal val="visible"/>
                                      </p:to>
                                    </p:set>
                                    <p:animEffect filter="wipe(left)" transition="in">
                                      <p:cBhvr>
                                        <p:cTn dur="750" id="94"/>
                                        <p:tgtEl>
                                          <p:spTgt spid="47"/>
                                        </p:tgtEl>
                                      </p:cBhvr>
                                    </p:animEffect>
                                  </p:childTnLst>
                                </p:cTn>
                              </p:par>
                              <p:par>
                                <p:cTn fill="hold" grpId="0" id="95" nodeType="withEffect" presetClass="entr" presetID="22" presetSubtype="8">
                                  <p:stCondLst>
                                    <p:cond delay="2000"/>
                                  </p:stCondLst>
                                  <p:childTnLst>
                                    <p:set>
                                      <p:cBhvr>
                                        <p:cTn dur="1" fill="hold" id="96">
                                          <p:stCondLst>
                                            <p:cond delay="0"/>
                                          </p:stCondLst>
                                        </p:cTn>
                                        <p:tgtEl>
                                          <p:spTgt spid="52"/>
                                        </p:tgtEl>
                                        <p:attrNameLst>
                                          <p:attrName>style.visibility</p:attrName>
                                        </p:attrNameLst>
                                      </p:cBhvr>
                                      <p:to>
                                        <p:strVal val="visible"/>
                                      </p:to>
                                    </p:set>
                                    <p:animEffect filter="wipe(left)" transition="in">
                                      <p:cBhvr>
                                        <p:cTn dur="750" id="97"/>
                                        <p:tgtEl>
                                          <p:spTgt spid="52"/>
                                        </p:tgtEl>
                                      </p:cBhvr>
                                    </p:animEffect>
                                  </p:childTnLst>
                                </p:cTn>
                              </p:par>
                              <p:par>
                                <p:cTn fill="hold" grpId="0" id="98" nodeType="withEffect" presetClass="entr" presetID="22" presetSubtype="8">
                                  <p:stCondLst>
                                    <p:cond delay="2000"/>
                                  </p:stCondLst>
                                  <p:childTnLst>
                                    <p:set>
                                      <p:cBhvr>
                                        <p:cTn dur="1" fill="hold" id="99">
                                          <p:stCondLst>
                                            <p:cond delay="0"/>
                                          </p:stCondLst>
                                        </p:cTn>
                                        <p:tgtEl>
                                          <p:spTgt spid="54"/>
                                        </p:tgtEl>
                                        <p:attrNameLst>
                                          <p:attrName>style.visibility</p:attrName>
                                        </p:attrNameLst>
                                      </p:cBhvr>
                                      <p:to>
                                        <p:strVal val="visible"/>
                                      </p:to>
                                    </p:set>
                                    <p:animEffect filter="wipe(left)" transition="in">
                                      <p:cBhvr>
                                        <p:cTn dur="750" id="100"/>
                                        <p:tgtEl>
                                          <p:spTgt spid="54"/>
                                        </p:tgtEl>
                                      </p:cBhvr>
                                    </p:animEffect>
                                  </p:childTnLst>
                                </p:cTn>
                              </p:par>
                              <p:par>
                                <p:cTn fill="hold" grpId="0" id="101" nodeType="withEffect" presetClass="entr" presetID="10" presetSubtype="0">
                                  <p:stCondLst>
                                    <p:cond delay="2000"/>
                                  </p:stCondLst>
                                  <p:childTnLst>
                                    <p:set>
                                      <p:cBhvr>
                                        <p:cTn dur="1" fill="hold" id="102">
                                          <p:stCondLst>
                                            <p:cond delay="0"/>
                                          </p:stCondLst>
                                        </p:cTn>
                                        <p:tgtEl>
                                          <p:spTgt spid="48"/>
                                        </p:tgtEl>
                                        <p:attrNameLst>
                                          <p:attrName>style.visibility</p:attrName>
                                        </p:attrNameLst>
                                      </p:cBhvr>
                                      <p:to>
                                        <p:strVal val="visible"/>
                                      </p:to>
                                    </p:set>
                                    <p:animEffect filter="fade" transition="in">
                                      <p:cBhvr>
                                        <p:cTn dur="750" id="103"/>
                                        <p:tgtEl>
                                          <p:spTgt spid="48"/>
                                        </p:tgtEl>
                                      </p:cBhvr>
                                    </p:animEffect>
                                  </p:childTnLst>
                                </p:cTn>
                              </p:par>
                              <p:par>
                                <p:cTn fill="hold" grpId="0" id="104" nodeType="withEffect" presetClass="entr" presetID="10" presetSubtype="0">
                                  <p:stCondLst>
                                    <p:cond delay="2000"/>
                                  </p:stCondLst>
                                  <p:childTnLst>
                                    <p:set>
                                      <p:cBhvr>
                                        <p:cTn dur="1" fill="hold" id="105">
                                          <p:stCondLst>
                                            <p:cond delay="0"/>
                                          </p:stCondLst>
                                        </p:cTn>
                                        <p:tgtEl>
                                          <p:spTgt spid="53"/>
                                        </p:tgtEl>
                                        <p:attrNameLst>
                                          <p:attrName>style.visibility</p:attrName>
                                        </p:attrNameLst>
                                      </p:cBhvr>
                                      <p:to>
                                        <p:strVal val="visible"/>
                                      </p:to>
                                    </p:set>
                                    <p:animEffect filter="fade" transition="in">
                                      <p:cBhvr>
                                        <p:cTn dur="750" id="106"/>
                                        <p:tgtEl>
                                          <p:spTgt spid="53"/>
                                        </p:tgtEl>
                                      </p:cBhvr>
                                    </p:animEffect>
                                  </p:childTnLst>
                                </p:cTn>
                              </p:par>
                              <p:par>
                                <p:cTn fill="hold" grpId="0" id="107" nodeType="withEffect" presetClass="entr" presetID="10" presetSubtype="0">
                                  <p:stCondLst>
                                    <p:cond delay="2000"/>
                                  </p:stCondLst>
                                  <p:childTnLst>
                                    <p:set>
                                      <p:cBhvr>
                                        <p:cTn dur="1" fill="hold" id="108">
                                          <p:stCondLst>
                                            <p:cond delay="0"/>
                                          </p:stCondLst>
                                        </p:cTn>
                                        <p:tgtEl>
                                          <p:spTgt spid="55"/>
                                        </p:tgtEl>
                                        <p:attrNameLst>
                                          <p:attrName>style.visibility</p:attrName>
                                        </p:attrNameLst>
                                      </p:cBhvr>
                                      <p:to>
                                        <p:strVal val="visible"/>
                                      </p:to>
                                    </p:set>
                                    <p:animEffect filter="fade" transition="in">
                                      <p:cBhvr>
                                        <p:cTn dur="750" id="109"/>
                                        <p:tgtEl>
                                          <p:spTgt spid="55"/>
                                        </p:tgtEl>
                                      </p:cBhvr>
                                    </p:animEffect>
                                  </p:childTnLst>
                                </p:cTn>
                              </p:par>
                              <p:par>
                                <p:cTn fill="hold" id="110" nodeType="withEffect" presetClass="entr" presetID="22" presetSubtype="8">
                                  <p:stCondLst>
                                    <p:cond delay="1250"/>
                                  </p:stCondLst>
                                  <p:childTnLst>
                                    <p:set>
                                      <p:cBhvr>
                                        <p:cTn dur="1" fill="hold" id="111">
                                          <p:stCondLst>
                                            <p:cond delay="0"/>
                                          </p:stCondLst>
                                        </p:cTn>
                                        <p:tgtEl>
                                          <p:spTgt spid="44"/>
                                        </p:tgtEl>
                                        <p:attrNameLst>
                                          <p:attrName>style.visibility</p:attrName>
                                        </p:attrNameLst>
                                      </p:cBhvr>
                                      <p:to>
                                        <p:strVal val="visible"/>
                                      </p:to>
                                    </p:set>
                                    <p:animEffect filter="wipe(left)" transition="in">
                                      <p:cBhvr>
                                        <p:cTn dur="750" id="112"/>
                                        <p:tgtEl>
                                          <p:spTgt spid="44"/>
                                        </p:tgtEl>
                                      </p:cBhvr>
                                    </p:animEffect>
                                  </p:childTnLst>
                                </p:cTn>
                              </p:par>
                              <p:par>
                                <p:cTn fill="hold" id="113" nodeType="withEffect" presetClass="entr" presetID="22" presetSubtype="8">
                                  <p:stCondLst>
                                    <p:cond delay="1250"/>
                                  </p:stCondLst>
                                  <p:childTnLst>
                                    <p:set>
                                      <p:cBhvr>
                                        <p:cTn dur="1" fill="hold" id="114">
                                          <p:stCondLst>
                                            <p:cond delay="0"/>
                                          </p:stCondLst>
                                        </p:cTn>
                                        <p:tgtEl>
                                          <p:spTgt spid="45"/>
                                        </p:tgtEl>
                                        <p:attrNameLst>
                                          <p:attrName>style.visibility</p:attrName>
                                        </p:attrNameLst>
                                      </p:cBhvr>
                                      <p:to>
                                        <p:strVal val="visible"/>
                                      </p:to>
                                    </p:set>
                                    <p:animEffect filter="wipe(left)" transition="in">
                                      <p:cBhvr>
                                        <p:cTn dur="750" id="115"/>
                                        <p:tgtEl>
                                          <p:spTgt spid="45"/>
                                        </p:tgtEl>
                                      </p:cBhvr>
                                    </p:animEffect>
                                  </p:childTnLst>
                                </p:cTn>
                              </p:par>
                              <p:par>
                                <p:cTn fill="hold" id="116" nodeType="withEffect" presetClass="entr" presetID="22" presetSubtype="8">
                                  <p:stCondLst>
                                    <p:cond delay="1250"/>
                                  </p:stCondLst>
                                  <p:childTnLst>
                                    <p:set>
                                      <p:cBhvr>
                                        <p:cTn dur="1" fill="hold" id="117">
                                          <p:stCondLst>
                                            <p:cond delay="0"/>
                                          </p:stCondLst>
                                        </p:cTn>
                                        <p:tgtEl>
                                          <p:spTgt spid="46"/>
                                        </p:tgtEl>
                                        <p:attrNameLst>
                                          <p:attrName>style.visibility</p:attrName>
                                        </p:attrNameLst>
                                      </p:cBhvr>
                                      <p:to>
                                        <p:strVal val="visible"/>
                                      </p:to>
                                    </p:set>
                                    <p:animEffect filter="wipe(left)" transition="in">
                                      <p:cBhvr>
                                        <p:cTn dur="750" id="118"/>
                                        <p:tgtEl>
                                          <p:spTgt spid="4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13"/>
      <p:bldP grpId="0" spid="14"/>
      <p:bldP grpId="1" spid="14"/>
      <p:bldP grpId="0" spid="15"/>
      <p:bldP grpId="0" spid="16"/>
      <p:bldP grpId="1" spid="16"/>
      <p:bldP grpId="0" spid="17"/>
      <p:bldP grpId="0" spid="8"/>
      <p:bldP grpId="1" spid="8"/>
      <p:bldP grpId="2" spid="8"/>
      <p:bldP grpId="0" spid="41"/>
      <p:bldP grpId="0" spid="42"/>
      <p:bldP grpId="0" spid="43"/>
      <p:bldP grpId="0" spid="47"/>
      <p:bldP grpId="0" spid="48"/>
      <p:bldP grpId="0" spid="52"/>
      <p:bldP grpId="0" spid="53"/>
      <p:bldP grpId="0" spid="54"/>
      <p:bldP grpId="0" spid="55"/>
      <p:bldP grpId="0" spid="56"/>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MH_SubTitle_1">
            <a:extLst>
              <a:ext uri="{FF2B5EF4-FFF2-40B4-BE49-F238E27FC236}">
                <a16:creationId xmlns:a16="http://schemas.microsoft.com/office/drawing/2014/main" id="{531C6404-CB49-4754-8EC8-2289594FE152}"/>
              </a:ext>
            </a:extLst>
          </p:cNvPr>
          <p:cNvSpPr txBox="1"/>
          <p:nvPr>
            <p:custDataLst>
              <p:tags r:id="rId2"/>
            </p:custDataLst>
          </p:nvPr>
        </p:nvSpPr>
        <p:spPr>
          <a:xfrm>
            <a:off x="1736142" y="426067"/>
            <a:ext cx="2181164" cy="365760"/>
          </a:xfrm>
          <a:prstGeom prst="rect">
            <a:avLst/>
          </a:prstGeom>
          <a:noFill/>
        </p:spPr>
        <p:txBody>
          <a:bodyPr anchor="ctr" bIns="0" lIns="0" rIns="0" tIns="0" wrap="square">
            <a:spAutoFit/>
          </a:bodyPr>
          <a:lstStyle/>
          <a:p>
            <a:r>
              <a:rPr altLang="en-US" lang="zh-CN" sz="2400">
                <a:latin typeface="+mn-ea"/>
                <a:sym charset="0" panose="020b0604020202020204" pitchFamily="34" typeface="Arial"/>
              </a:rPr>
              <a:t>年度主要工作</a:t>
            </a:r>
          </a:p>
        </p:txBody>
      </p:sp>
      <p:sp>
        <p:nvSpPr>
          <p:cNvPr id="13" name="矩形: 圆角 12">
            <a:extLst>
              <a:ext uri="{FF2B5EF4-FFF2-40B4-BE49-F238E27FC236}">
                <a16:creationId xmlns:a16="http://schemas.microsoft.com/office/drawing/2014/main" id="{41CFE322-8C56-4FB1-AEAC-F9A18ED58863}"/>
              </a:ext>
            </a:extLst>
          </p:cNvPr>
          <p:cNvSpPr/>
          <p:nvPr/>
        </p:nvSpPr>
        <p:spPr>
          <a:xfrm>
            <a:off x="500702" y="238527"/>
            <a:ext cx="383554" cy="764827"/>
          </a:xfrm>
          <a:prstGeom prst="roundRect">
            <a:avLst>
              <a:gd fmla="val 50000" name="adj"/>
            </a:avLst>
          </a:prstGeom>
          <a:noFill/>
          <a:ln w="57150">
            <a:gradFill flip="none" rotWithShape="1">
              <a:gsLst>
                <a:gs pos="0">
                  <a:schemeClr val="bg1"/>
                </a:gs>
                <a:gs pos="74000">
                  <a:schemeClr val="bg1">
                    <a:alpha val="0"/>
                  </a:schemeClr>
                </a:gs>
              </a:gsLst>
              <a:lin ang="27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cs typeface="+mn-ea"/>
              <a:sym typeface="+mn-lt"/>
            </a:endParaRPr>
          </a:p>
        </p:txBody>
      </p:sp>
      <p:sp>
        <p:nvSpPr>
          <p:cNvPr id="14" name="矩形: 圆角 13">
            <a:extLst>
              <a:ext uri="{FF2B5EF4-FFF2-40B4-BE49-F238E27FC236}">
                <a16:creationId xmlns:a16="http://schemas.microsoft.com/office/drawing/2014/main" id="{3EA020CC-5CD9-43A9-808E-D8BFAE55F43A}"/>
              </a:ext>
            </a:extLst>
          </p:cNvPr>
          <p:cNvSpPr/>
          <p:nvPr/>
        </p:nvSpPr>
        <p:spPr>
          <a:xfrm>
            <a:off x="546270" y="308177"/>
            <a:ext cx="278203" cy="642091"/>
          </a:xfrm>
          <a:prstGeom prst="roundRect">
            <a:avLst>
              <a:gd fmla="val 50000" name="adj"/>
            </a:avLst>
          </a:prstGeom>
          <a:noFill/>
          <a:ln w="19050">
            <a:solidFill>
              <a:schemeClr val="bg1">
                <a:alpha val="67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cs typeface="+mn-ea"/>
              <a:sym typeface="+mn-lt"/>
            </a:endParaRPr>
          </a:p>
        </p:txBody>
      </p:sp>
      <p:sp>
        <p:nvSpPr>
          <p:cNvPr id="15" name="矩形: 圆角 14">
            <a:extLst>
              <a:ext uri="{FF2B5EF4-FFF2-40B4-BE49-F238E27FC236}">
                <a16:creationId xmlns:a16="http://schemas.microsoft.com/office/drawing/2014/main" id="{55C95D34-5B37-4587-89CA-ACC5A2E61EA5}"/>
              </a:ext>
            </a:extLst>
          </p:cNvPr>
          <p:cNvSpPr/>
          <p:nvPr/>
        </p:nvSpPr>
        <p:spPr>
          <a:xfrm>
            <a:off x="588300" y="367456"/>
            <a:ext cx="181031" cy="537629"/>
          </a:xfrm>
          <a:prstGeom prst="roundRect">
            <a:avLst>
              <a:gd fmla="val 50000" name="adj"/>
            </a:avLst>
          </a:prstGeom>
          <a:noFill/>
          <a:ln w="19050">
            <a:solidFill>
              <a:schemeClr val="bg1">
                <a:alpha val="56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cs typeface="+mn-ea"/>
              <a:sym typeface="+mn-lt"/>
            </a:endParaRPr>
          </a:p>
        </p:txBody>
      </p:sp>
      <p:sp>
        <p:nvSpPr>
          <p:cNvPr id="16" name="矩形: 圆角 15">
            <a:extLst>
              <a:ext uri="{FF2B5EF4-FFF2-40B4-BE49-F238E27FC236}">
                <a16:creationId xmlns:a16="http://schemas.microsoft.com/office/drawing/2014/main" id="{F0460AEC-921B-4BA3-B6A7-F727A8FAC0FD}"/>
              </a:ext>
            </a:extLst>
          </p:cNvPr>
          <p:cNvSpPr/>
          <p:nvPr/>
        </p:nvSpPr>
        <p:spPr>
          <a:xfrm>
            <a:off x="627038" y="424281"/>
            <a:ext cx="91469" cy="437489"/>
          </a:xfrm>
          <a:prstGeom prst="roundRect">
            <a:avLst>
              <a:gd fmla="val 50000" name="adj"/>
            </a:avLst>
          </a:prstGeom>
          <a:noFill/>
          <a:ln w="19050">
            <a:solidFill>
              <a:schemeClr val="bg1">
                <a:alpha val="34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cs typeface="+mn-ea"/>
              <a:sym typeface="+mn-lt"/>
            </a:endParaRPr>
          </a:p>
        </p:txBody>
      </p:sp>
      <p:sp>
        <p:nvSpPr>
          <p:cNvPr id="17" name="文本框 16">
            <a:extLst>
              <a:ext uri="{FF2B5EF4-FFF2-40B4-BE49-F238E27FC236}">
                <a16:creationId xmlns:a16="http://schemas.microsoft.com/office/drawing/2014/main" id="{6DA7CD1E-08DE-4CFF-8B0C-38DF15E79827}"/>
              </a:ext>
            </a:extLst>
          </p:cNvPr>
          <p:cNvSpPr txBox="1"/>
          <p:nvPr/>
        </p:nvSpPr>
        <p:spPr>
          <a:xfrm>
            <a:off x="884256" y="-63500"/>
            <a:ext cx="415132" cy="1188720"/>
          </a:xfrm>
          <a:prstGeom prst="rect">
            <a:avLst/>
          </a:prstGeom>
          <a:noFill/>
        </p:spPr>
        <p:txBody>
          <a:bodyPr rtlCol="0" wrap="square">
            <a:spAutoFit/>
          </a:bodyPr>
          <a:lstStyle/>
          <a:p>
            <a:r>
              <a:rPr altLang="zh-CN" lang="en-US" sz="7200">
                <a:gradFill flip="none" rotWithShape="1">
                  <a:gsLst>
                    <a:gs pos="0">
                      <a:schemeClr val="bg1"/>
                    </a:gs>
                    <a:gs pos="100000">
                      <a:schemeClr val="bg1">
                        <a:shade val="100000"/>
                        <a:satMod val="115000"/>
                        <a:alpha val="0"/>
                      </a:schemeClr>
                    </a:gs>
                  </a:gsLst>
                  <a:lin ang="0" scaled="1"/>
                </a:gradFill>
                <a:latin charset="0" panose="020b0502040204020203" pitchFamily="34" typeface="Bahnschrift Light"/>
                <a:ea charset="-122" panose="02010600010101010101" pitchFamily="2" typeface="Aa润行体 (非商业使用)"/>
              </a:rPr>
              <a:t>1</a:t>
            </a:r>
          </a:p>
        </p:txBody>
      </p:sp>
      <p:grpSp>
        <p:nvGrpSpPr>
          <p:cNvPr descr="e7d195523061f1c0d3ba7f298e59d031c9c3f97027ed136f882110EF8F17BAD1F2C348D17C7856EF46CB4678CC9E44EE1ABA681E3133328A7B4D22AAF822B2429426B2355AA8CC4431B8568D2CF3B73AE9F4AE98D5A0D6A5566EF967553E96D781C502472DAB692B5E92B1CB5B32F40BF8CF6181A24AB2F2CD3A9A53F0FE7F0D4E247476572CCFAC" id="8" name="Group 10">
            <a:extLst>
              <a:ext uri="{FF2B5EF4-FFF2-40B4-BE49-F238E27FC236}">
                <a16:creationId xmlns:a16="http://schemas.microsoft.com/office/drawing/2014/main" id="{011E4091-F10B-487B-B454-156C1D026599}"/>
              </a:ext>
            </a:extLst>
          </p:cNvPr>
          <p:cNvGrpSpPr>
            <a:grpSpLocks noChangeAspect="1"/>
          </p:cNvGrpSpPr>
          <p:nvPr/>
        </p:nvGrpSpPr>
        <p:grpSpPr>
          <a:xfrm>
            <a:off x="-12880" y="2832621"/>
            <a:ext cx="8458380" cy="1593396"/>
            <a:chOff x="647" y="2761"/>
            <a:chExt cx="6386" cy="1203"/>
          </a:xfrm>
          <a:gradFill flip="none" rotWithShape="1">
            <a:gsLst>
              <a:gs pos="0">
                <a:srgbClr val="035CAC"/>
              </a:gs>
              <a:gs pos="100000">
                <a:srgbClr val="035CAC">
                  <a:alpha val="12000"/>
                </a:srgbClr>
              </a:gs>
            </a:gsLst>
            <a:lin ang="10800000" scaled="1"/>
          </a:gradFill>
        </p:grpSpPr>
        <p:sp>
          <p:nvSpPr>
            <p:cNvPr id="9" name="Freeform 11">
              <a:extLst>
                <a:ext uri="{FF2B5EF4-FFF2-40B4-BE49-F238E27FC236}">
                  <a16:creationId xmlns:a16="http://schemas.microsoft.com/office/drawing/2014/main" id="{98D91B60-8981-4EA9-A4F7-AC116F9AC724}"/>
                </a:ext>
              </a:extLst>
            </p:cNvPr>
            <p:cNvSpPr/>
            <p:nvPr/>
          </p:nvSpPr>
          <p:spPr bwMode="auto">
            <a:xfrm>
              <a:off x="647" y="3232"/>
              <a:ext cx="47" cy="47"/>
            </a:xfrm>
            <a:custGeom>
              <a:gdLst>
                <a:gd fmla="*/ 10 w 20" name="T0"/>
                <a:gd fmla="*/ 20 h 20" name="T1"/>
                <a:gd fmla="*/ 8 w 20" name="T2"/>
                <a:gd fmla="*/ 20 h 20" name="T3"/>
                <a:gd fmla="*/ 6 w 20" name="T4"/>
                <a:gd fmla="*/ 20 h 20" name="T5"/>
                <a:gd fmla="*/ 5 w 20" name="T6"/>
                <a:gd fmla="*/ 19 h 20" name="T7"/>
                <a:gd fmla="*/ 3 w 20" name="T8"/>
                <a:gd fmla="*/ 17 h 20" name="T9"/>
                <a:gd fmla="*/ 0 w 20" name="T10"/>
                <a:gd fmla="*/ 10 h 20" name="T11"/>
                <a:gd fmla="*/ 0 w 20" name="T12"/>
                <a:gd fmla="*/ 8 h 20" name="T13"/>
                <a:gd fmla="*/ 1 w 20" name="T14"/>
                <a:gd fmla="*/ 7 h 20" name="T15"/>
                <a:gd fmla="*/ 2 w 20" name="T16"/>
                <a:gd fmla="*/ 5 h 20" name="T17"/>
                <a:gd fmla="*/ 3 w 20" name="T18"/>
                <a:gd fmla="*/ 3 h 20" name="T19"/>
                <a:gd fmla="*/ 5 w 20" name="T20"/>
                <a:gd fmla="*/ 2 h 20" name="T21"/>
                <a:gd fmla="*/ 6 w 20" name="T22"/>
                <a:gd fmla="*/ 1 h 20" name="T23"/>
                <a:gd fmla="*/ 8 w 20" name="T24"/>
                <a:gd fmla="*/ 1 h 20" name="T25"/>
                <a:gd fmla="*/ 12 w 20" name="T26"/>
                <a:gd fmla="*/ 1 h 20" name="T27"/>
                <a:gd fmla="*/ 14 w 20" name="T28"/>
                <a:gd fmla="*/ 1 h 20" name="T29"/>
                <a:gd fmla="*/ 16 w 20" name="T30"/>
                <a:gd fmla="*/ 2 h 20" name="T31"/>
                <a:gd fmla="*/ 17 w 20" name="T32"/>
                <a:gd fmla="*/ 3 h 20" name="T33"/>
                <a:gd fmla="*/ 18 w 20" name="T34"/>
                <a:gd fmla="*/ 5 h 20" name="T35"/>
                <a:gd fmla="*/ 19 w 20" name="T36"/>
                <a:gd fmla="*/ 7 h 20" name="T37"/>
                <a:gd fmla="*/ 20 w 20" name="T38"/>
                <a:gd fmla="*/ 8 h 20" name="T39"/>
                <a:gd fmla="*/ 20 w 20" name="T40"/>
                <a:gd fmla="*/ 10 h 20" name="T41"/>
                <a:gd fmla="*/ 17 w 20" name="T42"/>
                <a:gd fmla="*/ 17 h 20" name="T43"/>
                <a:gd fmla="*/ 16 w 20" name="T44"/>
                <a:gd fmla="*/ 19 h 20" name="T45"/>
                <a:gd fmla="*/ 14 w 20" name="T46"/>
                <a:gd fmla="*/ 20 h 20" name="T47"/>
                <a:gd fmla="*/ 12 w 20" name="T48"/>
                <a:gd fmla="*/ 20 h 20" name="T49"/>
                <a:gd fmla="*/ 10 w 20" name="T50"/>
                <a:gd fmla="*/ 20 h 20"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20" w="20">
                  <a:moveTo>
                    <a:pt x="10" y="20"/>
                  </a:moveTo>
                  <a:cubicBezTo>
                    <a:pt x="9" y="20"/>
                    <a:pt x="9" y="20"/>
                    <a:pt x="8" y="20"/>
                  </a:cubicBezTo>
                  <a:cubicBezTo>
                    <a:pt x="8" y="20"/>
                    <a:pt x="7" y="20"/>
                    <a:pt x="6" y="20"/>
                  </a:cubicBezTo>
                  <a:cubicBezTo>
                    <a:pt x="6" y="19"/>
                    <a:pt x="5" y="19"/>
                    <a:pt x="5" y="19"/>
                  </a:cubicBezTo>
                  <a:cubicBezTo>
                    <a:pt x="4" y="18"/>
                    <a:pt x="3" y="18"/>
                    <a:pt x="3" y="17"/>
                  </a:cubicBezTo>
                  <a:cubicBezTo>
                    <a:pt x="1" y="16"/>
                    <a:pt x="0" y="13"/>
                    <a:pt x="0" y="10"/>
                  </a:cubicBezTo>
                  <a:cubicBezTo>
                    <a:pt x="0" y="10"/>
                    <a:pt x="0" y="9"/>
                    <a:pt x="0" y="8"/>
                  </a:cubicBezTo>
                  <a:cubicBezTo>
                    <a:pt x="0" y="8"/>
                    <a:pt x="1" y="7"/>
                    <a:pt x="1" y="7"/>
                  </a:cubicBezTo>
                  <a:cubicBezTo>
                    <a:pt x="1" y="6"/>
                    <a:pt x="1" y="5"/>
                    <a:pt x="2" y="5"/>
                  </a:cubicBezTo>
                  <a:cubicBezTo>
                    <a:pt x="2" y="4"/>
                    <a:pt x="3" y="4"/>
                    <a:pt x="3" y="3"/>
                  </a:cubicBezTo>
                  <a:cubicBezTo>
                    <a:pt x="3" y="3"/>
                    <a:pt x="4" y="2"/>
                    <a:pt x="5" y="2"/>
                  </a:cubicBezTo>
                  <a:cubicBezTo>
                    <a:pt x="5" y="2"/>
                    <a:pt x="6" y="1"/>
                    <a:pt x="6" y="1"/>
                  </a:cubicBezTo>
                  <a:cubicBezTo>
                    <a:pt x="7" y="1"/>
                    <a:pt x="7" y="1"/>
                    <a:pt x="8" y="1"/>
                  </a:cubicBezTo>
                  <a:cubicBezTo>
                    <a:pt x="9" y="0"/>
                    <a:pt x="11" y="0"/>
                    <a:pt x="12" y="1"/>
                  </a:cubicBezTo>
                  <a:cubicBezTo>
                    <a:pt x="13" y="1"/>
                    <a:pt x="13" y="1"/>
                    <a:pt x="14" y="1"/>
                  </a:cubicBezTo>
                  <a:cubicBezTo>
                    <a:pt x="15" y="1"/>
                    <a:pt x="15" y="2"/>
                    <a:pt x="16" y="2"/>
                  </a:cubicBezTo>
                  <a:cubicBezTo>
                    <a:pt x="16" y="2"/>
                    <a:pt x="17" y="3"/>
                    <a:pt x="17" y="3"/>
                  </a:cubicBezTo>
                  <a:cubicBezTo>
                    <a:pt x="18" y="4"/>
                    <a:pt x="18" y="4"/>
                    <a:pt x="18" y="5"/>
                  </a:cubicBezTo>
                  <a:cubicBezTo>
                    <a:pt x="19" y="5"/>
                    <a:pt x="19" y="6"/>
                    <a:pt x="19" y="7"/>
                  </a:cubicBezTo>
                  <a:cubicBezTo>
                    <a:pt x="20" y="7"/>
                    <a:pt x="20" y="8"/>
                    <a:pt x="20" y="8"/>
                  </a:cubicBezTo>
                  <a:cubicBezTo>
                    <a:pt x="20" y="9"/>
                    <a:pt x="20" y="10"/>
                    <a:pt x="20" y="10"/>
                  </a:cubicBezTo>
                  <a:cubicBezTo>
                    <a:pt x="20" y="13"/>
                    <a:pt x="19" y="16"/>
                    <a:pt x="17" y="17"/>
                  </a:cubicBezTo>
                  <a:cubicBezTo>
                    <a:pt x="17" y="18"/>
                    <a:pt x="16" y="18"/>
                    <a:pt x="16" y="19"/>
                  </a:cubicBezTo>
                  <a:cubicBezTo>
                    <a:pt x="15" y="19"/>
                    <a:pt x="15" y="19"/>
                    <a:pt x="14" y="20"/>
                  </a:cubicBezTo>
                  <a:cubicBezTo>
                    <a:pt x="13" y="20"/>
                    <a:pt x="13" y="20"/>
                    <a:pt x="12" y="20"/>
                  </a:cubicBezTo>
                  <a:cubicBezTo>
                    <a:pt x="11" y="20"/>
                    <a:pt x="11" y="20"/>
                    <a:pt x="10" y="20"/>
                  </a:cubicBezTo>
                  <a:close/>
                </a:path>
              </a:pathLst>
            </a:custGeom>
            <a:grpFill/>
            <a:ln w="9525">
              <a:noFill/>
              <a:round/>
            </a:ln>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black">
                    <a:lumMod val="75000"/>
                    <a:lumOff val="25000"/>
                  </a:prstClr>
                </a:solidFill>
                <a:effectLst/>
                <a:uLnTx/>
                <a:uFillTx/>
                <a:latin typeface="+mn-ea"/>
              </a:endParaRPr>
            </a:p>
          </p:txBody>
        </p:sp>
        <p:sp>
          <p:nvSpPr>
            <p:cNvPr id="10" name="Freeform 12">
              <a:extLst>
                <a:ext uri="{FF2B5EF4-FFF2-40B4-BE49-F238E27FC236}">
                  <a16:creationId xmlns:a16="http://schemas.microsoft.com/office/drawing/2014/main" id="{A23D5284-7D96-4F7B-80FB-7ECE782D880D}"/>
                </a:ext>
              </a:extLst>
            </p:cNvPr>
            <p:cNvSpPr>
              <a:spLocks noEditPoints="1"/>
            </p:cNvSpPr>
            <p:nvPr/>
          </p:nvSpPr>
          <p:spPr bwMode="auto">
            <a:xfrm>
              <a:off x="803" y="2761"/>
              <a:ext cx="6076" cy="1203"/>
            </a:xfrm>
            <a:custGeom>
              <a:gdLst>
                <a:gd fmla="*/ 2355 w 2569" name="T0"/>
                <a:gd fmla="*/ 496 h 506" name="T1"/>
                <a:gd fmla="*/ 2262 w 2569" name="T2"/>
                <a:gd fmla="*/ 495 h 506" name="T3"/>
                <a:gd fmla="*/ 2272 w 2569" name="T4"/>
                <a:gd fmla="*/ 506 h 506" name="T5"/>
                <a:gd fmla="*/ 2427 w 2569" name="T6"/>
                <a:gd fmla="*/ 489 h 506" name="T7"/>
                <a:gd fmla="*/ 2199 w 2569" name="T8"/>
                <a:gd fmla="*/ 500 h 506" name="T9"/>
                <a:gd fmla="*/ 2210 w 2569" name="T10"/>
                <a:gd fmla="*/ 491 h 506" name="T11"/>
                <a:gd fmla="*/ 2486 w 2569" name="T12"/>
                <a:gd fmla="*/ 468 h 506" name="T13"/>
                <a:gd fmla="*/ 2488 w 2569" name="T14"/>
                <a:gd fmla="*/ 488 h 506" name="T15"/>
                <a:gd fmla="*/ 2131 w 2569" name="T16"/>
                <a:gd fmla="*/ 468 h 506" name="T17"/>
                <a:gd fmla="*/ 2126 w 2569" name="T18"/>
                <a:gd fmla="*/ 488 h 506" name="T19"/>
                <a:gd fmla="*/ 2068 w 2569" name="T20"/>
                <a:gd fmla="*/ 463 h 506" name="T21"/>
                <a:gd fmla="*/ 2567 w 2569" name="T22"/>
                <a:gd fmla="*/ 455 h 506" name="T23"/>
                <a:gd fmla="*/ 1986 w 2569" name="T24"/>
                <a:gd fmla="*/ 447 h 506" name="T25"/>
                <a:gd fmla="*/ 1999 w 2569" name="T26"/>
                <a:gd fmla="*/ 441 h 506" name="T27"/>
                <a:gd fmla="*/ 1914 w 2569" name="T28"/>
                <a:gd fmla="*/ 405 h 506" name="T29"/>
                <a:gd fmla="*/ 1923 w 2569" name="T30"/>
                <a:gd fmla="*/ 419 h 506" name="T31"/>
                <a:gd fmla="*/ 1864 w 2569" name="T32"/>
                <a:gd fmla="*/ 366 h 506" name="T33"/>
                <a:gd fmla="*/ 1792 w 2569" name="T34"/>
                <a:gd fmla="*/ 344 h 506" name="T35"/>
                <a:gd fmla="*/ 1806 w 2569" name="T36"/>
                <a:gd fmla="*/ 341 h 506" name="T37"/>
                <a:gd fmla="*/ 1729 w 2569" name="T38"/>
                <a:gd fmla="*/ 290 h 506" name="T39"/>
                <a:gd fmla="*/ 1732 w 2569" name="T40"/>
                <a:gd fmla="*/ 304 h 506" name="T41"/>
                <a:gd fmla="*/ 1685 w 2569" name="T42"/>
                <a:gd fmla="*/ 261 h 506" name="T43"/>
                <a:gd fmla="*/ 1622 w 2569" name="T44"/>
                <a:gd fmla="*/ 207 h 506" name="T45"/>
                <a:gd fmla="*/ 2 w 2569" name="T46"/>
                <a:gd fmla="*/ 185 h 506" name="T47"/>
                <a:gd fmla="*/ 11 w 2569" name="T48"/>
                <a:gd fmla="*/ 192 h 506" name="T49"/>
                <a:gd fmla="*/ 1560 w 2569" name="T50"/>
                <a:gd fmla="*/ 169 h 506" name="T51"/>
                <a:gd fmla="*/ 71 w 2569" name="T52"/>
                <a:gd fmla="*/ 163 h 506" name="T53"/>
                <a:gd fmla="*/ 81 w 2569" name="T54"/>
                <a:gd fmla="*/ 170 h 506" name="T55"/>
                <a:gd fmla="*/ 1497 w 2569" name="T56"/>
                <a:gd fmla="*/ 132 h 506" name="T57"/>
                <a:gd fmla="*/ 1492 w 2569" name="T58"/>
                <a:gd fmla="*/ 151 h 506" name="T59"/>
                <a:gd fmla="*/ 160 w 2569" name="T60"/>
                <a:gd fmla="*/ 138 h 506" name="T61"/>
                <a:gd fmla="*/ 211 w 2569" name="T62"/>
                <a:gd fmla="*/ 125 h 506" name="T63"/>
                <a:gd fmla="*/ 221 w 2569" name="T64"/>
                <a:gd fmla="*/ 133 h 506" name="T65"/>
                <a:gd fmla="*/ 1432 w 2569" name="T66"/>
                <a:gd fmla="*/ 99 h 506" name="T67"/>
                <a:gd fmla="*/ 1424 w 2569" name="T68"/>
                <a:gd fmla="*/ 117 h 506" name="T69"/>
                <a:gd fmla="*/ 294 w 2569" name="T70"/>
                <a:gd fmla="*/ 116 h 506" name="T71"/>
                <a:gd fmla="*/ 360 w 2569" name="T72"/>
                <a:gd fmla="*/ 81 h 506" name="T73"/>
                <a:gd fmla="*/ 362 w 2569" name="T74"/>
                <a:gd fmla="*/ 101 h 506" name="T75"/>
                <a:gd fmla="*/ 1371 w 2569" name="T76"/>
                <a:gd fmla="*/ 81 h 506" name="T77"/>
                <a:gd fmla="*/ 432 w 2569" name="T78"/>
                <a:gd fmla="*/ 67 h 506" name="T79"/>
                <a:gd fmla="*/ 424 w 2569" name="T80"/>
                <a:gd fmla="*/ 79 h 506" name="T81"/>
                <a:gd fmla="*/ 507 w 2569" name="T82"/>
                <a:gd fmla="*/ 74 h 506" name="T83"/>
                <a:gd fmla="*/ 1297 w 2569" name="T84"/>
                <a:gd fmla="*/ 42 h 506" name="T85"/>
                <a:gd fmla="*/ 566 w 2569" name="T86"/>
                <a:gd fmla="*/ 53 h 506" name="T87"/>
                <a:gd fmla="*/ 576 w 2569" name="T88"/>
                <a:gd fmla="*/ 62 h 506" name="T89"/>
                <a:gd fmla="*/ 658 w 2569" name="T90"/>
                <a:gd fmla="*/ 39 h 506" name="T91"/>
                <a:gd fmla="*/ 1215 w 2569" name="T92"/>
                <a:gd fmla="*/ 29 h 506" name="T93"/>
                <a:gd fmla="*/ 1225 w 2569" name="T94"/>
                <a:gd fmla="*/ 42 h 506" name="T95"/>
                <a:gd fmla="*/ 721 w 2569" name="T96"/>
                <a:gd fmla="*/ 41 h 506" name="T97"/>
                <a:gd fmla="*/ 791 w 2569" name="T98"/>
                <a:gd fmla="*/ 13 h 506" name="T99"/>
                <a:gd fmla="*/ 782 w 2569" name="T100"/>
                <a:gd fmla="*/ 24 h 506" name="T101"/>
                <a:gd fmla="*/ 1163 w 2569" name="T102"/>
                <a:gd fmla="*/ 19 h 506" name="T103"/>
                <a:gd fmla="*/ 874 w 2569" name="T104"/>
                <a:gd fmla="*/ 15 h 506" name="T105"/>
                <a:gd fmla="*/ 927 w 2569" name="T106"/>
                <a:gd fmla="*/ 12 h 506" name="T107"/>
                <a:gd fmla="*/ 937 w 2569" name="T108"/>
                <a:gd fmla="*/ 22 h 506" name="T109"/>
                <a:gd fmla="*/ 1071 w 2569" name="T110"/>
                <a:gd fmla="*/ 11 h 506" name="T111"/>
                <a:gd fmla="*/ 1081 w 2569" name="T112"/>
                <a:gd fmla="*/ 21 h 506" name="T113"/>
                <a:gd fmla="*/ 1019 w 2569" name="T114"/>
                <a:gd fmla="*/ 10 h 506"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506" w="2569">
                  <a:moveTo>
                    <a:pt x="2335" y="497"/>
                  </a:moveTo>
                  <a:cubicBezTo>
                    <a:pt x="2334" y="491"/>
                    <a:pt x="2339" y="486"/>
                    <a:pt x="2344" y="486"/>
                  </a:cubicBezTo>
                  <a:cubicBezTo>
                    <a:pt x="2344" y="486"/>
                    <a:pt x="2344" y="486"/>
                    <a:pt x="2344" y="486"/>
                  </a:cubicBezTo>
                  <a:cubicBezTo>
                    <a:pt x="2344" y="486"/>
                    <a:pt x="2344" y="486"/>
                    <a:pt x="2344" y="486"/>
                  </a:cubicBezTo>
                  <a:cubicBezTo>
                    <a:pt x="2344" y="486"/>
                    <a:pt x="2344" y="486"/>
                    <a:pt x="2344" y="486"/>
                  </a:cubicBezTo>
                  <a:cubicBezTo>
                    <a:pt x="2350" y="486"/>
                    <a:pt x="2354" y="490"/>
                    <a:pt x="2355" y="496"/>
                  </a:cubicBezTo>
                  <a:cubicBezTo>
                    <a:pt x="2355" y="496"/>
                    <a:pt x="2355" y="496"/>
                    <a:pt x="2355" y="496"/>
                  </a:cubicBezTo>
                  <a:cubicBezTo>
                    <a:pt x="2355" y="501"/>
                    <a:pt x="2350" y="506"/>
                    <a:pt x="2345" y="506"/>
                  </a:cubicBezTo>
                  <a:cubicBezTo>
                    <a:pt x="2345" y="506"/>
                    <a:pt x="2345" y="506"/>
                    <a:pt x="2345" y="506"/>
                  </a:cubicBezTo>
                  <a:cubicBezTo>
                    <a:pt x="2345" y="506"/>
                    <a:pt x="2345" y="506"/>
                    <a:pt x="2345" y="506"/>
                  </a:cubicBezTo>
                  <a:cubicBezTo>
                    <a:pt x="2345" y="506"/>
                    <a:pt x="2345" y="506"/>
                    <a:pt x="2345" y="506"/>
                  </a:cubicBezTo>
                  <a:cubicBezTo>
                    <a:pt x="2339" y="506"/>
                    <a:pt x="2335" y="502"/>
                    <a:pt x="2335" y="497"/>
                  </a:cubicBezTo>
                  <a:close/>
                  <a:moveTo>
                    <a:pt x="2272" y="506"/>
                  </a:moveTo>
                  <a:cubicBezTo>
                    <a:pt x="2266" y="506"/>
                    <a:pt x="2262" y="501"/>
                    <a:pt x="2262" y="495"/>
                  </a:cubicBezTo>
                  <a:cubicBezTo>
                    <a:pt x="2262" y="495"/>
                    <a:pt x="2262" y="495"/>
                    <a:pt x="2262" y="495"/>
                  </a:cubicBezTo>
                  <a:cubicBezTo>
                    <a:pt x="2262" y="490"/>
                    <a:pt x="2267" y="486"/>
                    <a:pt x="2273" y="486"/>
                  </a:cubicBezTo>
                  <a:cubicBezTo>
                    <a:pt x="2273" y="486"/>
                    <a:pt x="2273" y="486"/>
                    <a:pt x="2273" y="486"/>
                  </a:cubicBezTo>
                  <a:cubicBezTo>
                    <a:pt x="2278" y="486"/>
                    <a:pt x="2282" y="491"/>
                    <a:pt x="2282" y="496"/>
                  </a:cubicBezTo>
                  <a:cubicBezTo>
                    <a:pt x="2282" y="496"/>
                    <a:pt x="2282" y="496"/>
                    <a:pt x="2282" y="496"/>
                  </a:cubicBezTo>
                  <a:cubicBezTo>
                    <a:pt x="2282" y="502"/>
                    <a:pt x="2277" y="506"/>
                    <a:pt x="2272" y="506"/>
                  </a:cubicBezTo>
                  <a:cubicBezTo>
                    <a:pt x="2272" y="506"/>
                    <a:pt x="2272" y="506"/>
                    <a:pt x="2272" y="506"/>
                  </a:cubicBezTo>
                  <a:cubicBezTo>
                    <a:pt x="2272" y="506"/>
                    <a:pt x="2272" y="506"/>
                    <a:pt x="2272" y="506"/>
                  </a:cubicBezTo>
                  <a:close/>
                  <a:moveTo>
                    <a:pt x="2407" y="492"/>
                  </a:moveTo>
                  <a:cubicBezTo>
                    <a:pt x="2406" y="486"/>
                    <a:pt x="2410" y="481"/>
                    <a:pt x="2416" y="480"/>
                  </a:cubicBezTo>
                  <a:cubicBezTo>
                    <a:pt x="2416" y="480"/>
                    <a:pt x="2416" y="480"/>
                    <a:pt x="2416" y="480"/>
                  </a:cubicBezTo>
                  <a:cubicBezTo>
                    <a:pt x="2416" y="480"/>
                    <a:pt x="2416" y="480"/>
                    <a:pt x="2416" y="480"/>
                  </a:cubicBezTo>
                  <a:cubicBezTo>
                    <a:pt x="2416" y="480"/>
                    <a:pt x="2416" y="480"/>
                    <a:pt x="2416" y="480"/>
                  </a:cubicBezTo>
                  <a:cubicBezTo>
                    <a:pt x="2421" y="480"/>
                    <a:pt x="2426" y="484"/>
                    <a:pt x="2427" y="489"/>
                  </a:cubicBezTo>
                  <a:cubicBezTo>
                    <a:pt x="2427" y="489"/>
                    <a:pt x="2427" y="489"/>
                    <a:pt x="2427" y="489"/>
                  </a:cubicBezTo>
                  <a:cubicBezTo>
                    <a:pt x="2427" y="495"/>
                    <a:pt x="2424" y="500"/>
                    <a:pt x="2418" y="500"/>
                  </a:cubicBezTo>
                  <a:cubicBezTo>
                    <a:pt x="2418" y="500"/>
                    <a:pt x="2418" y="500"/>
                    <a:pt x="2418" y="500"/>
                  </a:cubicBezTo>
                  <a:cubicBezTo>
                    <a:pt x="2418" y="500"/>
                    <a:pt x="2417" y="500"/>
                    <a:pt x="2417" y="500"/>
                  </a:cubicBezTo>
                  <a:cubicBezTo>
                    <a:pt x="2417" y="500"/>
                    <a:pt x="2417" y="500"/>
                    <a:pt x="2417" y="500"/>
                  </a:cubicBezTo>
                  <a:cubicBezTo>
                    <a:pt x="2412" y="500"/>
                    <a:pt x="2408" y="497"/>
                    <a:pt x="2407" y="492"/>
                  </a:cubicBezTo>
                  <a:close/>
                  <a:moveTo>
                    <a:pt x="2199" y="500"/>
                  </a:moveTo>
                  <a:cubicBezTo>
                    <a:pt x="2193" y="499"/>
                    <a:pt x="2189" y="494"/>
                    <a:pt x="2190" y="488"/>
                  </a:cubicBezTo>
                  <a:cubicBezTo>
                    <a:pt x="2190" y="488"/>
                    <a:pt x="2190" y="488"/>
                    <a:pt x="2190" y="488"/>
                  </a:cubicBezTo>
                  <a:cubicBezTo>
                    <a:pt x="2191" y="483"/>
                    <a:pt x="2196" y="479"/>
                    <a:pt x="2201" y="480"/>
                  </a:cubicBezTo>
                  <a:cubicBezTo>
                    <a:pt x="2201" y="480"/>
                    <a:pt x="2201" y="480"/>
                    <a:pt x="2201" y="480"/>
                  </a:cubicBezTo>
                  <a:cubicBezTo>
                    <a:pt x="2201" y="480"/>
                    <a:pt x="2201" y="480"/>
                    <a:pt x="2201" y="480"/>
                  </a:cubicBezTo>
                  <a:cubicBezTo>
                    <a:pt x="2201" y="480"/>
                    <a:pt x="2201" y="480"/>
                    <a:pt x="2201" y="480"/>
                  </a:cubicBezTo>
                  <a:cubicBezTo>
                    <a:pt x="2207" y="480"/>
                    <a:pt x="2211" y="485"/>
                    <a:pt x="2210" y="491"/>
                  </a:cubicBezTo>
                  <a:cubicBezTo>
                    <a:pt x="2210" y="491"/>
                    <a:pt x="2210" y="491"/>
                    <a:pt x="2210" y="491"/>
                  </a:cubicBezTo>
                  <a:cubicBezTo>
                    <a:pt x="2209" y="496"/>
                    <a:pt x="2205" y="500"/>
                    <a:pt x="2200" y="500"/>
                  </a:cubicBezTo>
                  <a:cubicBezTo>
                    <a:pt x="2200" y="500"/>
                    <a:pt x="2200" y="500"/>
                    <a:pt x="2200" y="500"/>
                  </a:cubicBezTo>
                  <a:cubicBezTo>
                    <a:pt x="2200" y="500"/>
                    <a:pt x="2199" y="500"/>
                    <a:pt x="2199" y="500"/>
                  </a:cubicBezTo>
                  <a:close/>
                  <a:moveTo>
                    <a:pt x="2478" y="480"/>
                  </a:moveTo>
                  <a:cubicBezTo>
                    <a:pt x="2477" y="475"/>
                    <a:pt x="2481" y="469"/>
                    <a:pt x="2486" y="468"/>
                  </a:cubicBezTo>
                  <a:cubicBezTo>
                    <a:pt x="2486" y="468"/>
                    <a:pt x="2486" y="468"/>
                    <a:pt x="2486" y="468"/>
                  </a:cubicBezTo>
                  <a:cubicBezTo>
                    <a:pt x="2486" y="468"/>
                    <a:pt x="2486" y="468"/>
                    <a:pt x="2486" y="468"/>
                  </a:cubicBezTo>
                  <a:cubicBezTo>
                    <a:pt x="2486" y="468"/>
                    <a:pt x="2486" y="468"/>
                    <a:pt x="2486" y="468"/>
                  </a:cubicBezTo>
                  <a:cubicBezTo>
                    <a:pt x="2491" y="467"/>
                    <a:pt x="2497" y="470"/>
                    <a:pt x="2498" y="476"/>
                  </a:cubicBezTo>
                  <a:cubicBezTo>
                    <a:pt x="2498" y="476"/>
                    <a:pt x="2498" y="476"/>
                    <a:pt x="2498" y="476"/>
                  </a:cubicBezTo>
                  <a:cubicBezTo>
                    <a:pt x="2499" y="481"/>
                    <a:pt x="2496" y="486"/>
                    <a:pt x="2490" y="488"/>
                  </a:cubicBezTo>
                  <a:cubicBezTo>
                    <a:pt x="2490" y="488"/>
                    <a:pt x="2490" y="488"/>
                    <a:pt x="2490" y="488"/>
                  </a:cubicBezTo>
                  <a:cubicBezTo>
                    <a:pt x="2490" y="488"/>
                    <a:pt x="2489" y="488"/>
                    <a:pt x="2488" y="488"/>
                  </a:cubicBezTo>
                  <a:cubicBezTo>
                    <a:pt x="2488" y="488"/>
                    <a:pt x="2488" y="488"/>
                    <a:pt x="2488" y="488"/>
                  </a:cubicBezTo>
                  <a:cubicBezTo>
                    <a:pt x="2484" y="488"/>
                    <a:pt x="2479" y="485"/>
                    <a:pt x="2478" y="480"/>
                  </a:cubicBezTo>
                  <a:close/>
                  <a:moveTo>
                    <a:pt x="2126" y="488"/>
                  </a:moveTo>
                  <a:cubicBezTo>
                    <a:pt x="2121" y="487"/>
                    <a:pt x="2118" y="481"/>
                    <a:pt x="2119" y="476"/>
                  </a:cubicBezTo>
                  <a:cubicBezTo>
                    <a:pt x="2119" y="476"/>
                    <a:pt x="2119" y="476"/>
                    <a:pt x="2119" y="476"/>
                  </a:cubicBezTo>
                  <a:cubicBezTo>
                    <a:pt x="2120" y="470"/>
                    <a:pt x="2125" y="467"/>
                    <a:pt x="2131" y="468"/>
                  </a:cubicBezTo>
                  <a:cubicBezTo>
                    <a:pt x="2131" y="468"/>
                    <a:pt x="2131" y="468"/>
                    <a:pt x="2131" y="468"/>
                  </a:cubicBezTo>
                  <a:cubicBezTo>
                    <a:pt x="2131" y="468"/>
                    <a:pt x="2131" y="468"/>
                    <a:pt x="2131" y="468"/>
                  </a:cubicBezTo>
                  <a:cubicBezTo>
                    <a:pt x="2131" y="468"/>
                    <a:pt x="2131" y="468"/>
                    <a:pt x="2131" y="468"/>
                  </a:cubicBezTo>
                  <a:cubicBezTo>
                    <a:pt x="2136" y="469"/>
                    <a:pt x="2139" y="474"/>
                    <a:pt x="2138" y="480"/>
                  </a:cubicBezTo>
                  <a:cubicBezTo>
                    <a:pt x="2138" y="480"/>
                    <a:pt x="2138" y="480"/>
                    <a:pt x="2138" y="480"/>
                  </a:cubicBezTo>
                  <a:cubicBezTo>
                    <a:pt x="2137" y="485"/>
                    <a:pt x="2133" y="488"/>
                    <a:pt x="2129" y="488"/>
                  </a:cubicBezTo>
                  <a:cubicBezTo>
                    <a:pt x="2129" y="488"/>
                    <a:pt x="2129" y="488"/>
                    <a:pt x="2129" y="488"/>
                  </a:cubicBezTo>
                  <a:cubicBezTo>
                    <a:pt x="2128" y="488"/>
                    <a:pt x="2127" y="488"/>
                    <a:pt x="2126" y="488"/>
                  </a:cubicBezTo>
                  <a:close/>
                  <a:moveTo>
                    <a:pt x="2055" y="470"/>
                  </a:moveTo>
                  <a:cubicBezTo>
                    <a:pt x="2050" y="469"/>
                    <a:pt x="2047" y="463"/>
                    <a:pt x="2049" y="458"/>
                  </a:cubicBezTo>
                  <a:cubicBezTo>
                    <a:pt x="2049" y="458"/>
                    <a:pt x="2049" y="458"/>
                    <a:pt x="2049" y="458"/>
                  </a:cubicBezTo>
                  <a:cubicBezTo>
                    <a:pt x="2050" y="452"/>
                    <a:pt x="2056" y="449"/>
                    <a:pt x="2061" y="451"/>
                  </a:cubicBezTo>
                  <a:cubicBezTo>
                    <a:pt x="2061" y="451"/>
                    <a:pt x="2061" y="451"/>
                    <a:pt x="2061" y="451"/>
                  </a:cubicBezTo>
                  <a:cubicBezTo>
                    <a:pt x="2066" y="452"/>
                    <a:pt x="2069" y="458"/>
                    <a:pt x="2068" y="463"/>
                  </a:cubicBezTo>
                  <a:cubicBezTo>
                    <a:pt x="2068" y="463"/>
                    <a:pt x="2068" y="463"/>
                    <a:pt x="2068" y="463"/>
                  </a:cubicBezTo>
                  <a:cubicBezTo>
                    <a:pt x="2067" y="468"/>
                    <a:pt x="2063" y="471"/>
                    <a:pt x="2058" y="471"/>
                  </a:cubicBezTo>
                  <a:cubicBezTo>
                    <a:pt x="2058" y="471"/>
                    <a:pt x="2058" y="471"/>
                    <a:pt x="2058" y="471"/>
                  </a:cubicBezTo>
                  <a:cubicBezTo>
                    <a:pt x="2057" y="471"/>
                    <a:pt x="2056" y="470"/>
                    <a:pt x="2055" y="470"/>
                  </a:cubicBezTo>
                  <a:close/>
                  <a:moveTo>
                    <a:pt x="2548" y="462"/>
                  </a:moveTo>
                  <a:cubicBezTo>
                    <a:pt x="2547" y="456"/>
                    <a:pt x="2550" y="451"/>
                    <a:pt x="2555" y="449"/>
                  </a:cubicBezTo>
                  <a:cubicBezTo>
                    <a:pt x="2555" y="449"/>
                    <a:pt x="2555" y="449"/>
                    <a:pt x="2555" y="449"/>
                  </a:cubicBezTo>
                  <a:cubicBezTo>
                    <a:pt x="2560" y="447"/>
                    <a:pt x="2566" y="450"/>
                    <a:pt x="2567" y="455"/>
                  </a:cubicBezTo>
                  <a:cubicBezTo>
                    <a:pt x="2567" y="455"/>
                    <a:pt x="2567" y="455"/>
                    <a:pt x="2567" y="455"/>
                  </a:cubicBezTo>
                  <a:cubicBezTo>
                    <a:pt x="2569" y="461"/>
                    <a:pt x="2566" y="466"/>
                    <a:pt x="2561" y="468"/>
                  </a:cubicBezTo>
                  <a:cubicBezTo>
                    <a:pt x="2561" y="468"/>
                    <a:pt x="2561" y="468"/>
                    <a:pt x="2561" y="468"/>
                  </a:cubicBezTo>
                  <a:cubicBezTo>
                    <a:pt x="2560" y="468"/>
                    <a:pt x="2559" y="469"/>
                    <a:pt x="2558" y="469"/>
                  </a:cubicBezTo>
                  <a:cubicBezTo>
                    <a:pt x="2558" y="469"/>
                    <a:pt x="2558" y="469"/>
                    <a:pt x="2558" y="469"/>
                  </a:cubicBezTo>
                  <a:cubicBezTo>
                    <a:pt x="2554" y="469"/>
                    <a:pt x="2550" y="466"/>
                    <a:pt x="2548" y="462"/>
                  </a:cubicBezTo>
                  <a:close/>
                  <a:moveTo>
                    <a:pt x="1986" y="447"/>
                  </a:moveTo>
                  <a:cubicBezTo>
                    <a:pt x="1986" y="447"/>
                    <a:pt x="1986" y="447"/>
                    <a:pt x="1986" y="447"/>
                  </a:cubicBezTo>
                  <a:cubicBezTo>
                    <a:pt x="1981" y="445"/>
                    <a:pt x="1978" y="439"/>
                    <a:pt x="1980" y="434"/>
                  </a:cubicBezTo>
                  <a:cubicBezTo>
                    <a:pt x="1980" y="434"/>
                    <a:pt x="1980" y="434"/>
                    <a:pt x="1980" y="434"/>
                  </a:cubicBezTo>
                  <a:cubicBezTo>
                    <a:pt x="1982" y="429"/>
                    <a:pt x="1988" y="426"/>
                    <a:pt x="1993" y="428"/>
                  </a:cubicBezTo>
                  <a:cubicBezTo>
                    <a:pt x="1993" y="428"/>
                    <a:pt x="1993" y="428"/>
                    <a:pt x="1993" y="428"/>
                  </a:cubicBezTo>
                  <a:cubicBezTo>
                    <a:pt x="1998" y="430"/>
                    <a:pt x="2001" y="436"/>
                    <a:pt x="1999" y="441"/>
                  </a:cubicBezTo>
                  <a:cubicBezTo>
                    <a:pt x="1999" y="441"/>
                    <a:pt x="1999" y="441"/>
                    <a:pt x="1999" y="441"/>
                  </a:cubicBezTo>
                  <a:cubicBezTo>
                    <a:pt x="1997" y="445"/>
                    <a:pt x="1993" y="448"/>
                    <a:pt x="1989" y="448"/>
                  </a:cubicBezTo>
                  <a:cubicBezTo>
                    <a:pt x="1989" y="448"/>
                    <a:pt x="1989" y="448"/>
                    <a:pt x="1989" y="448"/>
                  </a:cubicBezTo>
                  <a:cubicBezTo>
                    <a:pt x="1988" y="448"/>
                    <a:pt x="1987" y="448"/>
                    <a:pt x="1986" y="447"/>
                  </a:cubicBezTo>
                  <a:close/>
                  <a:moveTo>
                    <a:pt x="1918" y="418"/>
                  </a:moveTo>
                  <a:cubicBezTo>
                    <a:pt x="1918" y="418"/>
                    <a:pt x="1918" y="418"/>
                    <a:pt x="1918" y="418"/>
                  </a:cubicBezTo>
                  <a:cubicBezTo>
                    <a:pt x="1913" y="416"/>
                    <a:pt x="1911" y="410"/>
                    <a:pt x="1914" y="405"/>
                  </a:cubicBezTo>
                  <a:cubicBezTo>
                    <a:pt x="1914" y="405"/>
                    <a:pt x="1914" y="405"/>
                    <a:pt x="1914" y="405"/>
                  </a:cubicBezTo>
                  <a:cubicBezTo>
                    <a:pt x="1916" y="400"/>
                    <a:pt x="1922" y="398"/>
                    <a:pt x="1927" y="400"/>
                  </a:cubicBezTo>
                  <a:cubicBezTo>
                    <a:pt x="1927" y="400"/>
                    <a:pt x="1927" y="400"/>
                    <a:pt x="1927" y="400"/>
                  </a:cubicBezTo>
                  <a:cubicBezTo>
                    <a:pt x="1927" y="400"/>
                    <a:pt x="1927" y="400"/>
                    <a:pt x="1927" y="400"/>
                  </a:cubicBezTo>
                  <a:cubicBezTo>
                    <a:pt x="1927" y="400"/>
                    <a:pt x="1927" y="400"/>
                    <a:pt x="1927" y="400"/>
                  </a:cubicBezTo>
                  <a:cubicBezTo>
                    <a:pt x="1932" y="403"/>
                    <a:pt x="1934" y="409"/>
                    <a:pt x="1932" y="414"/>
                  </a:cubicBezTo>
                  <a:cubicBezTo>
                    <a:pt x="1932" y="414"/>
                    <a:pt x="1932" y="414"/>
                    <a:pt x="1932" y="414"/>
                  </a:cubicBezTo>
                  <a:cubicBezTo>
                    <a:pt x="1930" y="417"/>
                    <a:pt x="1926" y="419"/>
                    <a:pt x="1923" y="419"/>
                  </a:cubicBezTo>
                  <a:cubicBezTo>
                    <a:pt x="1923" y="419"/>
                    <a:pt x="1923" y="419"/>
                    <a:pt x="1923" y="419"/>
                  </a:cubicBezTo>
                  <a:cubicBezTo>
                    <a:pt x="1921" y="419"/>
                    <a:pt x="1920" y="419"/>
                    <a:pt x="1918" y="418"/>
                  </a:cubicBezTo>
                  <a:close/>
                  <a:moveTo>
                    <a:pt x="1854" y="383"/>
                  </a:moveTo>
                  <a:cubicBezTo>
                    <a:pt x="1854" y="383"/>
                    <a:pt x="1854" y="383"/>
                    <a:pt x="1854" y="383"/>
                  </a:cubicBezTo>
                  <a:cubicBezTo>
                    <a:pt x="1849" y="380"/>
                    <a:pt x="1848" y="374"/>
                    <a:pt x="1851" y="369"/>
                  </a:cubicBezTo>
                  <a:cubicBezTo>
                    <a:pt x="1851" y="369"/>
                    <a:pt x="1851" y="369"/>
                    <a:pt x="1851" y="369"/>
                  </a:cubicBezTo>
                  <a:cubicBezTo>
                    <a:pt x="1853" y="365"/>
                    <a:pt x="1860" y="363"/>
                    <a:pt x="1864" y="366"/>
                  </a:cubicBezTo>
                  <a:cubicBezTo>
                    <a:pt x="1864" y="366"/>
                    <a:pt x="1864" y="366"/>
                    <a:pt x="1864" y="366"/>
                  </a:cubicBezTo>
                  <a:cubicBezTo>
                    <a:pt x="1869" y="369"/>
                    <a:pt x="1871" y="375"/>
                    <a:pt x="1868" y="380"/>
                  </a:cubicBezTo>
                  <a:cubicBezTo>
                    <a:pt x="1868" y="380"/>
                    <a:pt x="1868" y="380"/>
                    <a:pt x="1868" y="380"/>
                  </a:cubicBezTo>
                  <a:cubicBezTo>
                    <a:pt x="1866" y="383"/>
                    <a:pt x="1863" y="385"/>
                    <a:pt x="1859" y="385"/>
                  </a:cubicBezTo>
                  <a:cubicBezTo>
                    <a:pt x="1859" y="385"/>
                    <a:pt x="1859" y="385"/>
                    <a:pt x="1859" y="385"/>
                  </a:cubicBezTo>
                  <a:cubicBezTo>
                    <a:pt x="1857" y="385"/>
                    <a:pt x="1856" y="384"/>
                    <a:pt x="1854" y="383"/>
                  </a:cubicBezTo>
                  <a:close/>
                  <a:moveTo>
                    <a:pt x="1792" y="344"/>
                  </a:moveTo>
                  <a:cubicBezTo>
                    <a:pt x="1788" y="341"/>
                    <a:pt x="1786" y="335"/>
                    <a:pt x="1789" y="331"/>
                  </a:cubicBezTo>
                  <a:cubicBezTo>
                    <a:pt x="1789" y="331"/>
                    <a:pt x="1789" y="331"/>
                    <a:pt x="1789" y="331"/>
                  </a:cubicBezTo>
                  <a:cubicBezTo>
                    <a:pt x="1792" y="326"/>
                    <a:pt x="1799" y="325"/>
                    <a:pt x="1803" y="328"/>
                  </a:cubicBezTo>
                  <a:cubicBezTo>
                    <a:pt x="1803" y="328"/>
                    <a:pt x="1803" y="328"/>
                    <a:pt x="1803" y="328"/>
                  </a:cubicBezTo>
                  <a:cubicBezTo>
                    <a:pt x="1803" y="328"/>
                    <a:pt x="1803" y="328"/>
                    <a:pt x="1803" y="328"/>
                  </a:cubicBezTo>
                  <a:cubicBezTo>
                    <a:pt x="1803" y="328"/>
                    <a:pt x="1803" y="328"/>
                    <a:pt x="1803" y="328"/>
                  </a:cubicBezTo>
                  <a:cubicBezTo>
                    <a:pt x="1808" y="331"/>
                    <a:pt x="1809" y="337"/>
                    <a:pt x="1806" y="341"/>
                  </a:cubicBezTo>
                  <a:cubicBezTo>
                    <a:pt x="1806" y="341"/>
                    <a:pt x="1806" y="341"/>
                    <a:pt x="1806" y="341"/>
                  </a:cubicBezTo>
                  <a:cubicBezTo>
                    <a:pt x="1804" y="344"/>
                    <a:pt x="1801" y="346"/>
                    <a:pt x="1798" y="346"/>
                  </a:cubicBezTo>
                  <a:cubicBezTo>
                    <a:pt x="1798" y="346"/>
                    <a:pt x="1798" y="346"/>
                    <a:pt x="1798" y="346"/>
                  </a:cubicBezTo>
                  <a:cubicBezTo>
                    <a:pt x="1796" y="346"/>
                    <a:pt x="1794" y="345"/>
                    <a:pt x="1792" y="344"/>
                  </a:cubicBezTo>
                  <a:close/>
                  <a:moveTo>
                    <a:pt x="1732" y="304"/>
                  </a:moveTo>
                  <a:cubicBezTo>
                    <a:pt x="1727" y="301"/>
                    <a:pt x="1726" y="295"/>
                    <a:pt x="1729" y="290"/>
                  </a:cubicBezTo>
                  <a:cubicBezTo>
                    <a:pt x="1729" y="290"/>
                    <a:pt x="1729" y="290"/>
                    <a:pt x="1729" y="290"/>
                  </a:cubicBezTo>
                  <a:cubicBezTo>
                    <a:pt x="1732" y="286"/>
                    <a:pt x="1738" y="285"/>
                    <a:pt x="1743" y="288"/>
                  </a:cubicBezTo>
                  <a:cubicBezTo>
                    <a:pt x="1743" y="288"/>
                    <a:pt x="1743" y="288"/>
                    <a:pt x="1743" y="288"/>
                  </a:cubicBezTo>
                  <a:cubicBezTo>
                    <a:pt x="1748" y="291"/>
                    <a:pt x="1749" y="297"/>
                    <a:pt x="1746" y="301"/>
                  </a:cubicBezTo>
                  <a:cubicBezTo>
                    <a:pt x="1746" y="301"/>
                    <a:pt x="1746" y="301"/>
                    <a:pt x="1746" y="301"/>
                  </a:cubicBezTo>
                  <a:cubicBezTo>
                    <a:pt x="1744" y="304"/>
                    <a:pt x="1741" y="306"/>
                    <a:pt x="1737" y="306"/>
                  </a:cubicBezTo>
                  <a:cubicBezTo>
                    <a:pt x="1737" y="306"/>
                    <a:pt x="1737" y="306"/>
                    <a:pt x="1737" y="306"/>
                  </a:cubicBezTo>
                  <a:cubicBezTo>
                    <a:pt x="1735" y="306"/>
                    <a:pt x="1734" y="305"/>
                    <a:pt x="1732" y="304"/>
                  </a:cubicBezTo>
                  <a:close/>
                  <a:moveTo>
                    <a:pt x="1672" y="264"/>
                  </a:moveTo>
                  <a:cubicBezTo>
                    <a:pt x="1667" y="261"/>
                    <a:pt x="1666" y="255"/>
                    <a:pt x="1669" y="250"/>
                  </a:cubicBezTo>
                  <a:cubicBezTo>
                    <a:pt x="1669" y="250"/>
                    <a:pt x="1669" y="250"/>
                    <a:pt x="1669" y="250"/>
                  </a:cubicBezTo>
                  <a:cubicBezTo>
                    <a:pt x="1672" y="245"/>
                    <a:pt x="1678" y="244"/>
                    <a:pt x="1683" y="247"/>
                  </a:cubicBezTo>
                  <a:cubicBezTo>
                    <a:pt x="1683" y="247"/>
                    <a:pt x="1683" y="247"/>
                    <a:pt x="1683" y="247"/>
                  </a:cubicBezTo>
                  <a:cubicBezTo>
                    <a:pt x="1687" y="250"/>
                    <a:pt x="1689" y="256"/>
                    <a:pt x="1685" y="261"/>
                  </a:cubicBezTo>
                  <a:cubicBezTo>
                    <a:pt x="1685" y="261"/>
                    <a:pt x="1685" y="261"/>
                    <a:pt x="1685" y="261"/>
                  </a:cubicBezTo>
                  <a:cubicBezTo>
                    <a:pt x="1684" y="264"/>
                    <a:pt x="1680" y="266"/>
                    <a:pt x="1677" y="266"/>
                  </a:cubicBezTo>
                  <a:cubicBezTo>
                    <a:pt x="1677" y="266"/>
                    <a:pt x="1677" y="266"/>
                    <a:pt x="1677" y="266"/>
                  </a:cubicBezTo>
                  <a:cubicBezTo>
                    <a:pt x="1675" y="266"/>
                    <a:pt x="1673" y="265"/>
                    <a:pt x="1672" y="264"/>
                  </a:cubicBezTo>
                  <a:close/>
                  <a:moveTo>
                    <a:pt x="1611" y="224"/>
                  </a:moveTo>
                  <a:cubicBezTo>
                    <a:pt x="1606" y="221"/>
                    <a:pt x="1605" y="215"/>
                    <a:pt x="1608" y="210"/>
                  </a:cubicBezTo>
                  <a:cubicBezTo>
                    <a:pt x="1608" y="210"/>
                    <a:pt x="1608" y="210"/>
                    <a:pt x="1608" y="210"/>
                  </a:cubicBezTo>
                  <a:cubicBezTo>
                    <a:pt x="1611" y="206"/>
                    <a:pt x="1617" y="204"/>
                    <a:pt x="1622" y="207"/>
                  </a:cubicBezTo>
                  <a:cubicBezTo>
                    <a:pt x="1622" y="207"/>
                    <a:pt x="1622" y="207"/>
                    <a:pt x="1622" y="207"/>
                  </a:cubicBezTo>
                  <a:cubicBezTo>
                    <a:pt x="1627" y="210"/>
                    <a:pt x="1628" y="217"/>
                    <a:pt x="1625" y="221"/>
                  </a:cubicBezTo>
                  <a:cubicBezTo>
                    <a:pt x="1625" y="221"/>
                    <a:pt x="1625" y="221"/>
                    <a:pt x="1625" y="221"/>
                  </a:cubicBezTo>
                  <a:cubicBezTo>
                    <a:pt x="1623" y="224"/>
                    <a:pt x="1620" y="226"/>
                    <a:pt x="1616" y="226"/>
                  </a:cubicBezTo>
                  <a:cubicBezTo>
                    <a:pt x="1616" y="226"/>
                    <a:pt x="1616" y="226"/>
                    <a:pt x="1616" y="226"/>
                  </a:cubicBezTo>
                  <a:cubicBezTo>
                    <a:pt x="1615" y="226"/>
                    <a:pt x="1613" y="225"/>
                    <a:pt x="1611" y="224"/>
                  </a:cubicBezTo>
                  <a:close/>
                  <a:moveTo>
                    <a:pt x="2" y="185"/>
                  </a:moveTo>
                  <a:cubicBezTo>
                    <a:pt x="0" y="180"/>
                    <a:pt x="3" y="174"/>
                    <a:pt x="8" y="172"/>
                  </a:cubicBezTo>
                  <a:cubicBezTo>
                    <a:pt x="8" y="172"/>
                    <a:pt x="8" y="172"/>
                    <a:pt x="8" y="172"/>
                  </a:cubicBezTo>
                  <a:cubicBezTo>
                    <a:pt x="13" y="171"/>
                    <a:pt x="19" y="173"/>
                    <a:pt x="21" y="179"/>
                  </a:cubicBezTo>
                  <a:cubicBezTo>
                    <a:pt x="21" y="179"/>
                    <a:pt x="21" y="179"/>
                    <a:pt x="21" y="179"/>
                  </a:cubicBezTo>
                  <a:cubicBezTo>
                    <a:pt x="23" y="184"/>
                    <a:pt x="20" y="190"/>
                    <a:pt x="15" y="191"/>
                  </a:cubicBezTo>
                  <a:cubicBezTo>
                    <a:pt x="15" y="191"/>
                    <a:pt x="15" y="191"/>
                    <a:pt x="15" y="191"/>
                  </a:cubicBezTo>
                  <a:cubicBezTo>
                    <a:pt x="14" y="192"/>
                    <a:pt x="13" y="192"/>
                    <a:pt x="11" y="192"/>
                  </a:cubicBezTo>
                  <a:cubicBezTo>
                    <a:pt x="11" y="192"/>
                    <a:pt x="11" y="192"/>
                    <a:pt x="11" y="192"/>
                  </a:cubicBezTo>
                  <a:cubicBezTo>
                    <a:pt x="7" y="192"/>
                    <a:pt x="3" y="189"/>
                    <a:pt x="2" y="185"/>
                  </a:cubicBezTo>
                  <a:close/>
                  <a:moveTo>
                    <a:pt x="1550" y="186"/>
                  </a:moveTo>
                  <a:cubicBezTo>
                    <a:pt x="1550" y="186"/>
                    <a:pt x="1550" y="186"/>
                    <a:pt x="1550" y="186"/>
                  </a:cubicBezTo>
                  <a:cubicBezTo>
                    <a:pt x="1545" y="183"/>
                    <a:pt x="1544" y="177"/>
                    <a:pt x="1546" y="172"/>
                  </a:cubicBezTo>
                  <a:cubicBezTo>
                    <a:pt x="1546" y="172"/>
                    <a:pt x="1546" y="172"/>
                    <a:pt x="1546" y="172"/>
                  </a:cubicBezTo>
                  <a:cubicBezTo>
                    <a:pt x="1549" y="168"/>
                    <a:pt x="1555" y="166"/>
                    <a:pt x="1560" y="169"/>
                  </a:cubicBezTo>
                  <a:cubicBezTo>
                    <a:pt x="1560" y="169"/>
                    <a:pt x="1560" y="169"/>
                    <a:pt x="1560" y="169"/>
                  </a:cubicBezTo>
                  <a:cubicBezTo>
                    <a:pt x="1565" y="172"/>
                    <a:pt x="1566" y="178"/>
                    <a:pt x="1564" y="183"/>
                  </a:cubicBezTo>
                  <a:cubicBezTo>
                    <a:pt x="1564" y="183"/>
                    <a:pt x="1564" y="183"/>
                    <a:pt x="1564" y="183"/>
                  </a:cubicBezTo>
                  <a:cubicBezTo>
                    <a:pt x="1562" y="186"/>
                    <a:pt x="1558" y="187"/>
                    <a:pt x="1555" y="187"/>
                  </a:cubicBezTo>
                  <a:cubicBezTo>
                    <a:pt x="1555" y="187"/>
                    <a:pt x="1555" y="187"/>
                    <a:pt x="1555" y="187"/>
                  </a:cubicBezTo>
                  <a:cubicBezTo>
                    <a:pt x="1553" y="187"/>
                    <a:pt x="1551" y="187"/>
                    <a:pt x="1550" y="186"/>
                  </a:cubicBezTo>
                  <a:close/>
                  <a:moveTo>
                    <a:pt x="71" y="163"/>
                  </a:moveTo>
                  <a:cubicBezTo>
                    <a:pt x="70" y="158"/>
                    <a:pt x="73" y="152"/>
                    <a:pt x="78" y="151"/>
                  </a:cubicBezTo>
                  <a:cubicBezTo>
                    <a:pt x="78" y="151"/>
                    <a:pt x="78" y="151"/>
                    <a:pt x="78" y="151"/>
                  </a:cubicBezTo>
                  <a:cubicBezTo>
                    <a:pt x="83" y="149"/>
                    <a:pt x="89" y="152"/>
                    <a:pt x="90" y="157"/>
                  </a:cubicBezTo>
                  <a:cubicBezTo>
                    <a:pt x="90" y="157"/>
                    <a:pt x="90" y="157"/>
                    <a:pt x="90" y="157"/>
                  </a:cubicBezTo>
                  <a:cubicBezTo>
                    <a:pt x="92" y="163"/>
                    <a:pt x="89" y="168"/>
                    <a:pt x="83" y="170"/>
                  </a:cubicBezTo>
                  <a:cubicBezTo>
                    <a:pt x="83" y="170"/>
                    <a:pt x="83" y="170"/>
                    <a:pt x="83" y="170"/>
                  </a:cubicBezTo>
                  <a:cubicBezTo>
                    <a:pt x="83" y="170"/>
                    <a:pt x="82" y="170"/>
                    <a:pt x="81" y="170"/>
                  </a:cubicBezTo>
                  <a:cubicBezTo>
                    <a:pt x="81" y="170"/>
                    <a:pt x="81" y="170"/>
                    <a:pt x="81" y="170"/>
                  </a:cubicBezTo>
                  <a:cubicBezTo>
                    <a:pt x="76" y="170"/>
                    <a:pt x="72" y="167"/>
                    <a:pt x="71" y="163"/>
                  </a:cubicBezTo>
                  <a:close/>
                  <a:moveTo>
                    <a:pt x="1487" y="150"/>
                  </a:moveTo>
                  <a:cubicBezTo>
                    <a:pt x="1487" y="150"/>
                    <a:pt x="1487" y="150"/>
                    <a:pt x="1487" y="150"/>
                  </a:cubicBezTo>
                  <a:cubicBezTo>
                    <a:pt x="1483" y="147"/>
                    <a:pt x="1481" y="141"/>
                    <a:pt x="1484" y="136"/>
                  </a:cubicBezTo>
                  <a:cubicBezTo>
                    <a:pt x="1484" y="136"/>
                    <a:pt x="1484" y="136"/>
                    <a:pt x="1484" y="136"/>
                  </a:cubicBezTo>
                  <a:cubicBezTo>
                    <a:pt x="1486" y="131"/>
                    <a:pt x="1492" y="130"/>
                    <a:pt x="1497" y="132"/>
                  </a:cubicBezTo>
                  <a:cubicBezTo>
                    <a:pt x="1497" y="132"/>
                    <a:pt x="1497" y="132"/>
                    <a:pt x="1497" y="132"/>
                  </a:cubicBezTo>
                  <a:cubicBezTo>
                    <a:pt x="1497" y="132"/>
                    <a:pt x="1497" y="132"/>
                    <a:pt x="1497" y="132"/>
                  </a:cubicBezTo>
                  <a:cubicBezTo>
                    <a:pt x="1497" y="132"/>
                    <a:pt x="1497" y="132"/>
                    <a:pt x="1497" y="132"/>
                  </a:cubicBezTo>
                  <a:cubicBezTo>
                    <a:pt x="1502" y="135"/>
                    <a:pt x="1504" y="141"/>
                    <a:pt x="1501" y="146"/>
                  </a:cubicBezTo>
                  <a:cubicBezTo>
                    <a:pt x="1501" y="146"/>
                    <a:pt x="1501" y="146"/>
                    <a:pt x="1501" y="146"/>
                  </a:cubicBezTo>
                  <a:cubicBezTo>
                    <a:pt x="1499" y="149"/>
                    <a:pt x="1496" y="151"/>
                    <a:pt x="1492" y="151"/>
                  </a:cubicBezTo>
                  <a:cubicBezTo>
                    <a:pt x="1492" y="151"/>
                    <a:pt x="1492" y="151"/>
                    <a:pt x="1492" y="151"/>
                  </a:cubicBezTo>
                  <a:cubicBezTo>
                    <a:pt x="1491" y="151"/>
                    <a:pt x="1489" y="151"/>
                    <a:pt x="1487" y="150"/>
                  </a:cubicBezTo>
                  <a:close/>
                  <a:moveTo>
                    <a:pt x="141" y="143"/>
                  </a:moveTo>
                  <a:cubicBezTo>
                    <a:pt x="139" y="138"/>
                    <a:pt x="143" y="132"/>
                    <a:pt x="148" y="131"/>
                  </a:cubicBezTo>
                  <a:cubicBezTo>
                    <a:pt x="148" y="131"/>
                    <a:pt x="148" y="131"/>
                    <a:pt x="148" y="131"/>
                  </a:cubicBezTo>
                  <a:cubicBezTo>
                    <a:pt x="148" y="131"/>
                    <a:pt x="148" y="131"/>
                    <a:pt x="148" y="131"/>
                  </a:cubicBezTo>
                  <a:cubicBezTo>
                    <a:pt x="148" y="131"/>
                    <a:pt x="148" y="131"/>
                    <a:pt x="148" y="131"/>
                  </a:cubicBezTo>
                  <a:cubicBezTo>
                    <a:pt x="153" y="130"/>
                    <a:pt x="159" y="133"/>
                    <a:pt x="160" y="138"/>
                  </a:cubicBezTo>
                  <a:cubicBezTo>
                    <a:pt x="160" y="138"/>
                    <a:pt x="160" y="138"/>
                    <a:pt x="160" y="138"/>
                  </a:cubicBezTo>
                  <a:cubicBezTo>
                    <a:pt x="162" y="143"/>
                    <a:pt x="158" y="149"/>
                    <a:pt x="153" y="150"/>
                  </a:cubicBezTo>
                  <a:cubicBezTo>
                    <a:pt x="153" y="150"/>
                    <a:pt x="153" y="150"/>
                    <a:pt x="153" y="150"/>
                  </a:cubicBezTo>
                  <a:cubicBezTo>
                    <a:pt x="152" y="151"/>
                    <a:pt x="151" y="151"/>
                    <a:pt x="151" y="151"/>
                  </a:cubicBezTo>
                  <a:cubicBezTo>
                    <a:pt x="151" y="151"/>
                    <a:pt x="151" y="151"/>
                    <a:pt x="151" y="151"/>
                  </a:cubicBezTo>
                  <a:cubicBezTo>
                    <a:pt x="146" y="151"/>
                    <a:pt x="142" y="148"/>
                    <a:pt x="141" y="143"/>
                  </a:cubicBezTo>
                  <a:close/>
                  <a:moveTo>
                    <a:pt x="211" y="125"/>
                  </a:moveTo>
                  <a:cubicBezTo>
                    <a:pt x="210" y="120"/>
                    <a:pt x="213" y="115"/>
                    <a:pt x="219" y="113"/>
                  </a:cubicBezTo>
                  <a:cubicBezTo>
                    <a:pt x="219" y="113"/>
                    <a:pt x="219" y="113"/>
                    <a:pt x="219" y="113"/>
                  </a:cubicBezTo>
                  <a:cubicBezTo>
                    <a:pt x="224" y="112"/>
                    <a:pt x="229" y="115"/>
                    <a:pt x="231" y="121"/>
                  </a:cubicBezTo>
                  <a:cubicBezTo>
                    <a:pt x="231" y="121"/>
                    <a:pt x="231" y="121"/>
                    <a:pt x="231" y="121"/>
                  </a:cubicBezTo>
                  <a:cubicBezTo>
                    <a:pt x="232" y="126"/>
                    <a:pt x="229" y="131"/>
                    <a:pt x="223" y="133"/>
                  </a:cubicBezTo>
                  <a:cubicBezTo>
                    <a:pt x="223" y="133"/>
                    <a:pt x="223" y="133"/>
                    <a:pt x="223" y="133"/>
                  </a:cubicBezTo>
                  <a:cubicBezTo>
                    <a:pt x="222" y="133"/>
                    <a:pt x="222" y="133"/>
                    <a:pt x="221" y="133"/>
                  </a:cubicBezTo>
                  <a:cubicBezTo>
                    <a:pt x="221" y="133"/>
                    <a:pt x="221" y="133"/>
                    <a:pt x="221" y="133"/>
                  </a:cubicBezTo>
                  <a:cubicBezTo>
                    <a:pt x="216" y="133"/>
                    <a:pt x="212" y="130"/>
                    <a:pt x="211" y="125"/>
                  </a:cubicBezTo>
                  <a:close/>
                  <a:moveTo>
                    <a:pt x="1424" y="117"/>
                  </a:moveTo>
                  <a:cubicBezTo>
                    <a:pt x="1419" y="114"/>
                    <a:pt x="1417" y="108"/>
                    <a:pt x="1419" y="103"/>
                  </a:cubicBezTo>
                  <a:cubicBezTo>
                    <a:pt x="1419" y="103"/>
                    <a:pt x="1419" y="103"/>
                    <a:pt x="1419" y="103"/>
                  </a:cubicBezTo>
                  <a:cubicBezTo>
                    <a:pt x="1421" y="98"/>
                    <a:pt x="1427" y="96"/>
                    <a:pt x="1432" y="99"/>
                  </a:cubicBezTo>
                  <a:cubicBezTo>
                    <a:pt x="1432" y="99"/>
                    <a:pt x="1432" y="99"/>
                    <a:pt x="1432" y="99"/>
                  </a:cubicBezTo>
                  <a:cubicBezTo>
                    <a:pt x="1432" y="99"/>
                    <a:pt x="1432" y="99"/>
                    <a:pt x="1432" y="99"/>
                  </a:cubicBezTo>
                  <a:cubicBezTo>
                    <a:pt x="1432" y="99"/>
                    <a:pt x="1432" y="99"/>
                    <a:pt x="1432" y="99"/>
                  </a:cubicBezTo>
                  <a:cubicBezTo>
                    <a:pt x="1437" y="101"/>
                    <a:pt x="1439" y="107"/>
                    <a:pt x="1437" y="112"/>
                  </a:cubicBezTo>
                  <a:cubicBezTo>
                    <a:pt x="1437" y="112"/>
                    <a:pt x="1437" y="112"/>
                    <a:pt x="1437" y="112"/>
                  </a:cubicBezTo>
                  <a:cubicBezTo>
                    <a:pt x="1435" y="115"/>
                    <a:pt x="1432" y="118"/>
                    <a:pt x="1428" y="118"/>
                  </a:cubicBezTo>
                  <a:cubicBezTo>
                    <a:pt x="1428" y="118"/>
                    <a:pt x="1428" y="118"/>
                    <a:pt x="1428" y="118"/>
                  </a:cubicBezTo>
                  <a:cubicBezTo>
                    <a:pt x="1427" y="118"/>
                    <a:pt x="1425" y="117"/>
                    <a:pt x="1424" y="117"/>
                  </a:cubicBezTo>
                  <a:close/>
                  <a:moveTo>
                    <a:pt x="282" y="109"/>
                  </a:moveTo>
                  <a:cubicBezTo>
                    <a:pt x="281" y="103"/>
                    <a:pt x="284" y="98"/>
                    <a:pt x="289" y="97"/>
                  </a:cubicBezTo>
                  <a:cubicBezTo>
                    <a:pt x="289" y="97"/>
                    <a:pt x="289" y="97"/>
                    <a:pt x="289" y="97"/>
                  </a:cubicBezTo>
                  <a:cubicBezTo>
                    <a:pt x="295" y="95"/>
                    <a:pt x="300" y="99"/>
                    <a:pt x="301" y="104"/>
                  </a:cubicBezTo>
                  <a:cubicBezTo>
                    <a:pt x="301" y="104"/>
                    <a:pt x="301" y="104"/>
                    <a:pt x="301" y="104"/>
                  </a:cubicBezTo>
                  <a:cubicBezTo>
                    <a:pt x="302" y="110"/>
                    <a:pt x="299" y="115"/>
                    <a:pt x="294" y="116"/>
                  </a:cubicBezTo>
                  <a:cubicBezTo>
                    <a:pt x="294" y="116"/>
                    <a:pt x="294" y="116"/>
                    <a:pt x="294" y="116"/>
                  </a:cubicBezTo>
                  <a:cubicBezTo>
                    <a:pt x="293" y="116"/>
                    <a:pt x="292" y="116"/>
                    <a:pt x="292" y="116"/>
                  </a:cubicBezTo>
                  <a:cubicBezTo>
                    <a:pt x="292" y="116"/>
                    <a:pt x="292" y="116"/>
                    <a:pt x="292" y="116"/>
                  </a:cubicBezTo>
                  <a:cubicBezTo>
                    <a:pt x="287" y="116"/>
                    <a:pt x="283" y="113"/>
                    <a:pt x="282" y="109"/>
                  </a:cubicBezTo>
                  <a:close/>
                  <a:moveTo>
                    <a:pt x="353" y="93"/>
                  </a:moveTo>
                  <a:cubicBezTo>
                    <a:pt x="351" y="88"/>
                    <a:pt x="355" y="82"/>
                    <a:pt x="360" y="81"/>
                  </a:cubicBezTo>
                  <a:cubicBezTo>
                    <a:pt x="360" y="81"/>
                    <a:pt x="360" y="81"/>
                    <a:pt x="360" y="81"/>
                  </a:cubicBezTo>
                  <a:cubicBezTo>
                    <a:pt x="360" y="81"/>
                    <a:pt x="360" y="81"/>
                    <a:pt x="360" y="81"/>
                  </a:cubicBezTo>
                  <a:cubicBezTo>
                    <a:pt x="360" y="81"/>
                    <a:pt x="360" y="81"/>
                    <a:pt x="360" y="81"/>
                  </a:cubicBezTo>
                  <a:cubicBezTo>
                    <a:pt x="366" y="80"/>
                    <a:pt x="371" y="84"/>
                    <a:pt x="372" y="89"/>
                  </a:cubicBezTo>
                  <a:cubicBezTo>
                    <a:pt x="372" y="89"/>
                    <a:pt x="372" y="89"/>
                    <a:pt x="372" y="89"/>
                  </a:cubicBezTo>
                  <a:cubicBezTo>
                    <a:pt x="373" y="95"/>
                    <a:pt x="370" y="100"/>
                    <a:pt x="364" y="101"/>
                  </a:cubicBezTo>
                  <a:cubicBezTo>
                    <a:pt x="364" y="101"/>
                    <a:pt x="364" y="101"/>
                    <a:pt x="364" y="101"/>
                  </a:cubicBezTo>
                  <a:cubicBezTo>
                    <a:pt x="364" y="101"/>
                    <a:pt x="363" y="101"/>
                    <a:pt x="362" y="101"/>
                  </a:cubicBezTo>
                  <a:cubicBezTo>
                    <a:pt x="362" y="101"/>
                    <a:pt x="362" y="101"/>
                    <a:pt x="362" y="101"/>
                  </a:cubicBezTo>
                  <a:cubicBezTo>
                    <a:pt x="358" y="101"/>
                    <a:pt x="354" y="98"/>
                    <a:pt x="353" y="93"/>
                  </a:cubicBezTo>
                  <a:close/>
                  <a:moveTo>
                    <a:pt x="1358" y="87"/>
                  </a:moveTo>
                  <a:cubicBezTo>
                    <a:pt x="1353" y="85"/>
                    <a:pt x="1351" y="79"/>
                    <a:pt x="1353" y="74"/>
                  </a:cubicBezTo>
                  <a:cubicBezTo>
                    <a:pt x="1353" y="74"/>
                    <a:pt x="1353" y="74"/>
                    <a:pt x="1353" y="74"/>
                  </a:cubicBezTo>
                  <a:cubicBezTo>
                    <a:pt x="1355" y="69"/>
                    <a:pt x="1361" y="66"/>
                    <a:pt x="1366" y="68"/>
                  </a:cubicBezTo>
                  <a:cubicBezTo>
                    <a:pt x="1366" y="68"/>
                    <a:pt x="1366" y="68"/>
                    <a:pt x="1366" y="68"/>
                  </a:cubicBezTo>
                  <a:cubicBezTo>
                    <a:pt x="1371" y="70"/>
                    <a:pt x="1373" y="76"/>
                    <a:pt x="1371" y="81"/>
                  </a:cubicBezTo>
                  <a:cubicBezTo>
                    <a:pt x="1371" y="81"/>
                    <a:pt x="1371" y="81"/>
                    <a:pt x="1371" y="81"/>
                  </a:cubicBezTo>
                  <a:cubicBezTo>
                    <a:pt x="1370" y="85"/>
                    <a:pt x="1366" y="88"/>
                    <a:pt x="1362" y="88"/>
                  </a:cubicBezTo>
                  <a:cubicBezTo>
                    <a:pt x="1362" y="88"/>
                    <a:pt x="1362" y="88"/>
                    <a:pt x="1362" y="88"/>
                  </a:cubicBezTo>
                  <a:cubicBezTo>
                    <a:pt x="1361" y="88"/>
                    <a:pt x="1359" y="87"/>
                    <a:pt x="1358" y="87"/>
                  </a:cubicBezTo>
                  <a:close/>
                  <a:moveTo>
                    <a:pt x="424" y="79"/>
                  </a:moveTo>
                  <a:cubicBezTo>
                    <a:pt x="423" y="73"/>
                    <a:pt x="426" y="68"/>
                    <a:pt x="432" y="67"/>
                  </a:cubicBezTo>
                  <a:cubicBezTo>
                    <a:pt x="432" y="67"/>
                    <a:pt x="432" y="67"/>
                    <a:pt x="432" y="67"/>
                  </a:cubicBezTo>
                  <a:cubicBezTo>
                    <a:pt x="437" y="66"/>
                    <a:pt x="442" y="70"/>
                    <a:pt x="443" y="75"/>
                  </a:cubicBezTo>
                  <a:cubicBezTo>
                    <a:pt x="443" y="75"/>
                    <a:pt x="443" y="75"/>
                    <a:pt x="443" y="75"/>
                  </a:cubicBezTo>
                  <a:cubicBezTo>
                    <a:pt x="444" y="80"/>
                    <a:pt x="441" y="86"/>
                    <a:pt x="435" y="87"/>
                  </a:cubicBezTo>
                  <a:cubicBezTo>
                    <a:pt x="435" y="87"/>
                    <a:pt x="435" y="87"/>
                    <a:pt x="435" y="87"/>
                  </a:cubicBezTo>
                  <a:cubicBezTo>
                    <a:pt x="435" y="87"/>
                    <a:pt x="434" y="87"/>
                    <a:pt x="433" y="87"/>
                  </a:cubicBezTo>
                  <a:cubicBezTo>
                    <a:pt x="433" y="87"/>
                    <a:pt x="433" y="87"/>
                    <a:pt x="433" y="87"/>
                  </a:cubicBezTo>
                  <a:cubicBezTo>
                    <a:pt x="429" y="87"/>
                    <a:pt x="425" y="84"/>
                    <a:pt x="424" y="79"/>
                  </a:cubicBezTo>
                  <a:close/>
                  <a:moveTo>
                    <a:pt x="495" y="66"/>
                  </a:moveTo>
                  <a:cubicBezTo>
                    <a:pt x="494" y="60"/>
                    <a:pt x="498" y="55"/>
                    <a:pt x="503" y="54"/>
                  </a:cubicBezTo>
                  <a:cubicBezTo>
                    <a:pt x="503" y="54"/>
                    <a:pt x="503" y="54"/>
                    <a:pt x="503" y="54"/>
                  </a:cubicBezTo>
                  <a:cubicBezTo>
                    <a:pt x="509" y="53"/>
                    <a:pt x="514" y="57"/>
                    <a:pt x="515" y="62"/>
                  </a:cubicBezTo>
                  <a:cubicBezTo>
                    <a:pt x="515" y="62"/>
                    <a:pt x="515" y="62"/>
                    <a:pt x="515" y="62"/>
                  </a:cubicBezTo>
                  <a:cubicBezTo>
                    <a:pt x="516" y="67"/>
                    <a:pt x="512" y="73"/>
                    <a:pt x="507" y="74"/>
                  </a:cubicBezTo>
                  <a:cubicBezTo>
                    <a:pt x="507" y="74"/>
                    <a:pt x="507" y="74"/>
                    <a:pt x="507" y="74"/>
                  </a:cubicBezTo>
                  <a:cubicBezTo>
                    <a:pt x="506" y="74"/>
                    <a:pt x="505" y="74"/>
                    <a:pt x="505" y="74"/>
                  </a:cubicBezTo>
                  <a:cubicBezTo>
                    <a:pt x="505" y="74"/>
                    <a:pt x="505" y="74"/>
                    <a:pt x="505" y="74"/>
                  </a:cubicBezTo>
                  <a:cubicBezTo>
                    <a:pt x="500" y="74"/>
                    <a:pt x="496" y="70"/>
                    <a:pt x="495" y="66"/>
                  </a:cubicBezTo>
                  <a:close/>
                  <a:moveTo>
                    <a:pt x="1291" y="61"/>
                  </a:moveTo>
                  <a:cubicBezTo>
                    <a:pt x="1286" y="60"/>
                    <a:pt x="1283" y="54"/>
                    <a:pt x="1285" y="49"/>
                  </a:cubicBezTo>
                  <a:cubicBezTo>
                    <a:pt x="1285" y="49"/>
                    <a:pt x="1285" y="49"/>
                    <a:pt x="1285" y="49"/>
                  </a:cubicBezTo>
                  <a:cubicBezTo>
                    <a:pt x="1287" y="44"/>
                    <a:pt x="1292" y="41"/>
                    <a:pt x="1297" y="42"/>
                  </a:cubicBezTo>
                  <a:cubicBezTo>
                    <a:pt x="1297" y="42"/>
                    <a:pt x="1297" y="42"/>
                    <a:pt x="1297" y="42"/>
                  </a:cubicBezTo>
                  <a:cubicBezTo>
                    <a:pt x="1303" y="44"/>
                    <a:pt x="1305" y="50"/>
                    <a:pt x="1304" y="55"/>
                  </a:cubicBezTo>
                  <a:cubicBezTo>
                    <a:pt x="1304" y="55"/>
                    <a:pt x="1304" y="55"/>
                    <a:pt x="1304" y="55"/>
                  </a:cubicBezTo>
                  <a:cubicBezTo>
                    <a:pt x="1302" y="59"/>
                    <a:pt x="1298" y="62"/>
                    <a:pt x="1294" y="62"/>
                  </a:cubicBezTo>
                  <a:cubicBezTo>
                    <a:pt x="1294" y="62"/>
                    <a:pt x="1294" y="62"/>
                    <a:pt x="1294" y="62"/>
                  </a:cubicBezTo>
                  <a:cubicBezTo>
                    <a:pt x="1293" y="62"/>
                    <a:pt x="1292" y="62"/>
                    <a:pt x="1291" y="61"/>
                  </a:cubicBezTo>
                  <a:close/>
                  <a:moveTo>
                    <a:pt x="566" y="53"/>
                  </a:moveTo>
                  <a:cubicBezTo>
                    <a:pt x="566" y="48"/>
                    <a:pt x="569" y="43"/>
                    <a:pt x="575" y="42"/>
                  </a:cubicBezTo>
                  <a:cubicBezTo>
                    <a:pt x="575" y="42"/>
                    <a:pt x="575" y="42"/>
                    <a:pt x="575" y="42"/>
                  </a:cubicBezTo>
                  <a:cubicBezTo>
                    <a:pt x="580" y="41"/>
                    <a:pt x="585" y="45"/>
                    <a:pt x="586" y="50"/>
                  </a:cubicBezTo>
                  <a:cubicBezTo>
                    <a:pt x="586" y="50"/>
                    <a:pt x="586" y="50"/>
                    <a:pt x="586" y="50"/>
                  </a:cubicBezTo>
                  <a:cubicBezTo>
                    <a:pt x="587" y="56"/>
                    <a:pt x="583" y="61"/>
                    <a:pt x="578" y="62"/>
                  </a:cubicBezTo>
                  <a:cubicBezTo>
                    <a:pt x="578" y="62"/>
                    <a:pt x="578" y="62"/>
                    <a:pt x="578" y="62"/>
                  </a:cubicBezTo>
                  <a:cubicBezTo>
                    <a:pt x="577" y="62"/>
                    <a:pt x="577" y="62"/>
                    <a:pt x="576" y="62"/>
                  </a:cubicBezTo>
                  <a:cubicBezTo>
                    <a:pt x="576" y="62"/>
                    <a:pt x="576" y="62"/>
                    <a:pt x="576" y="62"/>
                  </a:cubicBezTo>
                  <a:cubicBezTo>
                    <a:pt x="571" y="62"/>
                    <a:pt x="567" y="58"/>
                    <a:pt x="566" y="53"/>
                  </a:cubicBezTo>
                  <a:close/>
                  <a:moveTo>
                    <a:pt x="638" y="42"/>
                  </a:moveTo>
                  <a:cubicBezTo>
                    <a:pt x="637" y="37"/>
                    <a:pt x="641" y="32"/>
                    <a:pt x="647" y="31"/>
                  </a:cubicBezTo>
                  <a:cubicBezTo>
                    <a:pt x="647" y="31"/>
                    <a:pt x="647" y="31"/>
                    <a:pt x="647" y="31"/>
                  </a:cubicBezTo>
                  <a:cubicBezTo>
                    <a:pt x="652" y="30"/>
                    <a:pt x="657" y="34"/>
                    <a:pt x="658" y="39"/>
                  </a:cubicBezTo>
                  <a:cubicBezTo>
                    <a:pt x="658" y="39"/>
                    <a:pt x="658" y="39"/>
                    <a:pt x="658" y="39"/>
                  </a:cubicBezTo>
                  <a:cubicBezTo>
                    <a:pt x="659" y="45"/>
                    <a:pt x="655" y="50"/>
                    <a:pt x="649" y="51"/>
                  </a:cubicBezTo>
                  <a:cubicBezTo>
                    <a:pt x="649" y="51"/>
                    <a:pt x="649" y="51"/>
                    <a:pt x="649" y="51"/>
                  </a:cubicBezTo>
                  <a:cubicBezTo>
                    <a:pt x="649" y="51"/>
                    <a:pt x="648" y="51"/>
                    <a:pt x="648" y="51"/>
                  </a:cubicBezTo>
                  <a:cubicBezTo>
                    <a:pt x="648" y="51"/>
                    <a:pt x="648" y="51"/>
                    <a:pt x="648" y="51"/>
                  </a:cubicBezTo>
                  <a:cubicBezTo>
                    <a:pt x="643" y="51"/>
                    <a:pt x="639" y="47"/>
                    <a:pt x="638" y="42"/>
                  </a:cubicBezTo>
                  <a:close/>
                  <a:moveTo>
                    <a:pt x="1222" y="42"/>
                  </a:moveTo>
                  <a:cubicBezTo>
                    <a:pt x="1217" y="40"/>
                    <a:pt x="1214" y="35"/>
                    <a:pt x="1215" y="29"/>
                  </a:cubicBezTo>
                  <a:cubicBezTo>
                    <a:pt x="1215" y="29"/>
                    <a:pt x="1215" y="29"/>
                    <a:pt x="1215" y="29"/>
                  </a:cubicBezTo>
                  <a:cubicBezTo>
                    <a:pt x="1216" y="24"/>
                    <a:pt x="1222" y="21"/>
                    <a:pt x="1227" y="22"/>
                  </a:cubicBezTo>
                  <a:cubicBezTo>
                    <a:pt x="1227" y="22"/>
                    <a:pt x="1227" y="22"/>
                    <a:pt x="1227" y="22"/>
                  </a:cubicBezTo>
                  <a:cubicBezTo>
                    <a:pt x="1232" y="23"/>
                    <a:pt x="1236" y="29"/>
                    <a:pt x="1234" y="34"/>
                  </a:cubicBezTo>
                  <a:cubicBezTo>
                    <a:pt x="1234" y="34"/>
                    <a:pt x="1234" y="34"/>
                    <a:pt x="1234" y="34"/>
                  </a:cubicBezTo>
                  <a:cubicBezTo>
                    <a:pt x="1233" y="39"/>
                    <a:pt x="1229" y="42"/>
                    <a:pt x="1225" y="42"/>
                  </a:cubicBezTo>
                  <a:cubicBezTo>
                    <a:pt x="1225" y="42"/>
                    <a:pt x="1225" y="42"/>
                    <a:pt x="1225" y="42"/>
                  </a:cubicBezTo>
                  <a:cubicBezTo>
                    <a:pt x="1224" y="42"/>
                    <a:pt x="1223" y="42"/>
                    <a:pt x="1222" y="42"/>
                  </a:cubicBezTo>
                  <a:close/>
                  <a:moveTo>
                    <a:pt x="710" y="32"/>
                  </a:moveTo>
                  <a:cubicBezTo>
                    <a:pt x="709" y="27"/>
                    <a:pt x="713" y="22"/>
                    <a:pt x="719" y="21"/>
                  </a:cubicBezTo>
                  <a:cubicBezTo>
                    <a:pt x="719" y="21"/>
                    <a:pt x="719" y="21"/>
                    <a:pt x="719" y="21"/>
                  </a:cubicBezTo>
                  <a:cubicBezTo>
                    <a:pt x="724" y="21"/>
                    <a:pt x="729" y="24"/>
                    <a:pt x="730" y="30"/>
                  </a:cubicBezTo>
                  <a:cubicBezTo>
                    <a:pt x="730" y="30"/>
                    <a:pt x="730" y="30"/>
                    <a:pt x="730" y="30"/>
                  </a:cubicBezTo>
                  <a:cubicBezTo>
                    <a:pt x="730" y="35"/>
                    <a:pt x="727" y="40"/>
                    <a:pt x="721" y="41"/>
                  </a:cubicBezTo>
                  <a:cubicBezTo>
                    <a:pt x="721" y="41"/>
                    <a:pt x="721" y="41"/>
                    <a:pt x="721" y="41"/>
                  </a:cubicBezTo>
                  <a:cubicBezTo>
                    <a:pt x="721" y="41"/>
                    <a:pt x="720" y="41"/>
                    <a:pt x="720" y="41"/>
                  </a:cubicBezTo>
                  <a:cubicBezTo>
                    <a:pt x="720" y="41"/>
                    <a:pt x="720" y="41"/>
                    <a:pt x="720" y="41"/>
                  </a:cubicBezTo>
                  <a:cubicBezTo>
                    <a:pt x="715" y="41"/>
                    <a:pt x="711" y="37"/>
                    <a:pt x="710" y="32"/>
                  </a:cubicBezTo>
                  <a:close/>
                  <a:moveTo>
                    <a:pt x="782" y="24"/>
                  </a:moveTo>
                  <a:cubicBezTo>
                    <a:pt x="781" y="18"/>
                    <a:pt x="785" y="13"/>
                    <a:pt x="791" y="13"/>
                  </a:cubicBezTo>
                  <a:cubicBezTo>
                    <a:pt x="791" y="13"/>
                    <a:pt x="791" y="13"/>
                    <a:pt x="791" y="13"/>
                  </a:cubicBezTo>
                  <a:cubicBezTo>
                    <a:pt x="796" y="12"/>
                    <a:pt x="801" y="16"/>
                    <a:pt x="802" y="22"/>
                  </a:cubicBezTo>
                  <a:cubicBezTo>
                    <a:pt x="802" y="22"/>
                    <a:pt x="802" y="22"/>
                    <a:pt x="802" y="22"/>
                  </a:cubicBezTo>
                  <a:cubicBezTo>
                    <a:pt x="802" y="27"/>
                    <a:pt x="798" y="32"/>
                    <a:pt x="793" y="33"/>
                  </a:cubicBezTo>
                  <a:cubicBezTo>
                    <a:pt x="793" y="33"/>
                    <a:pt x="793" y="33"/>
                    <a:pt x="793" y="33"/>
                  </a:cubicBezTo>
                  <a:cubicBezTo>
                    <a:pt x="793" y="33"/>
                    <a:pt x="792" y="33"/>
                    <a:pt x="792" y="33"/>
                  </a:cubicBezTo>
                  <a:cubicBezTo>
                    <a:pt x="792" y="33"/>
                    <a:pt x="792" y="33"/>
                    <a:pt x="792" y="33"/>
                  </a:cubicBezTo>
                  <a:cubicBezTo>
                    <a:pt x="787" y="33"/>
                    <a:pt x="783" y="29"/>
                    <a:pt x="782" y="24"/>
                  </a:cubicBezTo>
                  <a:close/>
                  <a:moveTo>
                    <a:pt x="1152" y="28"/>
                  </a:moveTo>
                  <a:cubicBezTo>
                    <a:pt x="1147" y="27"/>
                    <a:pt x="1143" y="22"/>
                    <a:pt x="1144" y="17"/>
                  </a:cubicBezTo>
                  <a:cubicBezTo>
                    <a:pt x="1144" y="17"/>
                    <a:pt x="1144" y="17"/>
                    <a:pt x="1144" y="17"/>
                  </a:cubicBezTo>
                  <a:cubicBezTo>
                    <a:pt x="1144" y="11"/>
                    <a:pt x="1150" y="7"/>
                    <a:pt x="1155" y="8"/>
                  </a:cubicBezTo>
                  <a:cubicBezTo>
                    <a:pt x="1155" y="8"/>
                    <a:pt x="1155" y="8"/>
                    <a:pt x="1155" y="8"/>
                  </a:cubicBezTo>
                  <a:cubicBezTo>
                    <a:pt x="1160" y="9"/>
                    <a:pt x="1164" y="14"/>
                    <a:pt x="1163" y="19"/>
                  </a:cubicBezTo>
                  <a:cubicBezTo>
                    <a:pt x="1163" y="19"/>
                    <a:pt x="1163" y="19"/>
                    <a:pt x="1163" y="19"/>
                  </a:cubicBezTo>
                  <a:cubicBezTo>
                    <a:pt x="1163" y="24"/>
                    <a:pt x="1159" y="28"/>
                    <a:pt x="1154" y="28"/>
                  </a:cubicBezTo>
                  <a:cubicBezTo>
                    <a:pt x="1154" y="28"/>
                    <a:pt x="1154" y="28"/>
                    <a:pt x="1154" y="28"/>
                  </a:cubicBezTo>
                  <a:cubicBezTo>
                    <a:pt x="1153" y="28"/>
                    <a:pt x="1153" y="28"/>
                    <a:pt x="1152" y="28"/>
                  </a:cubicBezTo>
                  <a:close/>
                  <a:moveTo>
                    <a:pt x="854" y="17"/>
                  </a:moveTo>
                  <a:cubicBezTo>
                    <a:pt x="854" y="12"/>
                    <a:pt x="858" y="7"/>
                    <a:pt x="863" y="6"/>
                  </a:cubicBezTo>
                  <a:cubicBezTo>
                    <a:pt x="863" y="6"/>
                    <a:pt x="863" y="6"/>
                    <a:pt x="863" y="6"/>
                  </a:cubicBezTo>
                  <a:cubicBezTo>
                    <a:pt x="869" y="6"/>
                    <a:pt x="874" y="10"/>
                    <a:pt x="874" y="15"/>
                  </a:cubicBezTo>
                  <a:cubicBezTo>
                    <a:pt x="874" y="15"/>
                    <a:pt x="874" y="15"/>
                    <a:pt x="874" y="15"/>
                  </a:cubicBezTo>
                  <a:cubicBezTo>
                    <a:pt x="875" y="21"/>
                    <a:pt x="870" y="26"/>
                    <a:pt x="865" y="26"/>
                  </a:cubicBezTo>
                  <a:cubicBezTo>
                    <a:pt x="865" y="26"/>
                    <a:pt x="865" y="26"/>
                    <a:pt x="865" y="26"/>
                  </a:cubicBezTo>
                  <a:cubicBezTo>
                    <a:pt x="865" y="26"/>
                    <a:pt x="864" y="26"/>
                    <a:pt x="864" y="26"/>
                  </a:cubicBezTo>
                  <a:cubicBezTo>
                    <a:pt x="864" y="26"/>
                    <a:pt x="864" y="26"/>
                    <a:pt x="864" y="26"/>
                  </a:cubicBezTo>
                  <a:cubicBezTo>
                    <a:pt x="859" y="26"/>
                    <a:pt x="855" y="22"/>
                    <a:pt x="854" y="17"/>
                  </a:cubicBezTo>
                  <a:close/>
                  <a:moveTo>
                    <a:pt x="927" y="12"/>
                  </a:moveTo>
                  <a:cubicBezTo>
                    <a:pt x="926" y="7"/>
                    <a:pt x="931" y="2"/>
                    <a:pt x="936" y="2"/>
                  </a:cubicBezTo>
                  <a:cubicBezTo>
                    <a:pt x="936" y="2"/>
                    <a:pt x="936" y="2"/>
                    <a:pt x="936" y="2"/>
                  </a:cubicBezTo>
                  <a:cubicBezTo>
                    <a:pt x="936" y="2"/>
                    <a:pt x="936" y="2"/>
                    <a:pt x="936" y="2"/>
                  </a:cubicBezTo>
                  <a:cubicBezTo>
                    <a:pt x="936" y="2"/>
                    <a:pt x="936" y="2"/>
                    <a:pt x="936" y="2"/>
                  </a:cubicBezTo>
                  <a:cubicBezTo>
                    <a:pt x="942" y="1"/>
                    <a:pt x="946" y="6"/>
                    <a:pt x="946" y="11"/>
                  </a:cubicBezTo>
                  <a:cubicBezTo>
                    <a:pt x="946" y="11"/>
                    <a:pt x="946" y="11"/>
                    <a:pt x="946" y="11"/>
                  </a:cubicBezTo>
                  <a:cubicBezTo>
                    <a:pt x="947" y="17"/>
                    <a:pt x="942" y="21"/>
                    <a:pt x="937" y="22"/>
                  </a:cubicBezTo>
                  <a:cubicBezTo>
                    <a:pt x="937" y="22"/>
                    <a:pt x="937" y="22"/>
                    <a:pt x="937" y="22"/>
                  </a:cubicBezTo>
                  <a:cubicBezTo>
                    <a:pt x="937" y="22"/>
                    <a:pt x="937" y="22"/>
                    <a:pt x="936" y="22"/>
                  </a:cubicBezTo>
                  <a:cubicBezTo>
                    <a:pt x="936" y="22"/>
                    <a:pt x="936" y="22"/>
                    <a:pt x="936" y="22"/>
                  </a:cubicBezTo>
                  <a:cubicBezTo>
                    <a:pt x="931" y="22"/>
                    <a:pt x="927" y="18"/>
                    <a:pt x="927" y="12"/>
                  </a:cubicBezTo>
                  <a:close/>
                  <a:moveTo>
                    <a:pt x="1081" y="21"/>
                  </a:moveTo>
                  <a:cubicBezTo>
                    <a:pt x="1075" y="21"/>
                    <a:pt x="1071" y="16"/>
                    <a:pt x="1071" y="11"/>
                  </a:cubicBezTo>
                  <a:cubicBezTo>
                    <a:pt x="1071" y="11"/>
                    <a:pt x="1071" y="11"/>
                    <a:pt x="1071" y="11"/>
                  </a:cubicBezTo>
                  <a:cubicBezTo>
                    <a:pt x="1072" y="5"/>
                    <a:pt x="1076" y="1"/>
                    <a:pt x="1082" y="1"/>
                  </a:cubicBezTo>
                  <a:cubicBezTo>
                    <a:pt x="1082" y="1"/>
                    <a:pt x="1082" y="1"/>
                    <a:pt x="1082" y="1"/>
                  </a:cubicBezTo>
                  <a:cubicBezTo>
                    <a:pt x="1082" y="1"/>
                    <a:pt x="1082" y="1"/>
                    <a:pt x="1082" y="1"/>
                  </a:cubicBezTo>
                  <a:cubicBezTo>
                    <a:pt x="1082" y="1"/>
                    <a:pt x="1082" y="1"/>
                    <a:pt x="1082" y="1"/>
                  </a:cubicBezTo>
                  <a:cubicBezTo>
                    <a:pt x="1087" y="1"/>
                    <a:pt x="1092" y="6"/>
                    <a:pt x="1091" y="12"/>
                  </a:cubicBezTo>
                  <a:cubicBezTo>
                    <a:pt x="1091" y="12"/>
                    <a:pt x="1091" y="12"/>
                    <a:pt x="1091" y="12"/>
                  </a:cubicBezTo>
                  <a:cubicBezTo>
                    <a:pt x="1091" y="17"/>
                    <a:pt x="1087" y="21"/>
                    <a:pt x="1081" y="21"/>
                  </a:cubicBezTo>
                  <a:cubicBezTo>
                    <a:pt x="1081" y="21"/>
                    <a:pt x="1081" y="21"/>
                    <a:pt x="1081" y="21"/>
                  </a:cubicBezTo>
                  <a:cubicBezTo>
                    <a:pt x="1081" y="21"/>
                    <a:pt x="1081" y="21"/>
                    <a:pt x="1081" y="21"/>
                  </a:cubicBezTo>
                  <a:close/>
                  <a:moveTo>
                    <a:pt x="999" y="10"/>
                  </a:moveTo>
                  <a:cubicBezTo>
                    <a:pt x="999" y="4"/>
                    <a:pt x="1003" y="0"/>
                    <a:pt x="1009" y="0"/>
                  </a:cubicBezTo>
                  <a:cubicBezTo>
                    <a:pt x="1009" y="0"/>
                    <a:pt x="1009" y="0"/>
                    <a:pt x="1009" y="0"/>
                  </a:cubicBezTo>
                  <a:cubicBezTo>
                    <a:pt x="1014" y="0"/>
                    <a:pt x="1019" y="4"/>
                    <a:pt x="1019" y="10"/>
                  </a:cubicBezTo>
                  <a:cubicBezTo>
                    <a:pt x="1019" y="10"/>
                    <a:pt x="1019" y="10"/>
                    <a:pt x="1019" y="10"/>
                  </a:cubicBezTo>
                  <a:cubicBezTo>
                    <a:pt x="1019" y="15"/>
                    <a:pt x="1015" y="20"/>
                    <a:pt x="1009" y="20"/>
                  </a:cubicBezTo>
                  <a:cubicBezTo>
                    <a:pt x="1009" y="20"/>
                    <a:pt x="1009" y="20"/>
                    <a:pt x="1009" y="20"/>
                  </a:cubicBezTo>
                  <a:cubicBezTo>
                    <a:pt x="1009" y="20"/>
                    <a:pt x="1009" y="20"/>
                    <a:pt x="1009" y="20"/>
                  </a:cubicBezTo>
                  <a:cubicBezTo>
                    <a:pt x="1009" y="20"/>
                    <a:pt x="1009" y="20"/>
                    <a:pt x="1009" y="20"/>
                  </a:cubicBezTo>
                  <a:cubicBezTo>
                    <a:pt x="1003" y="20"/>
                    <a:pt x="999" y="15"/>
                    <a:pt x="999" y="10"/>
                  </a:cubicBezTo>
                  <a:close/>
                </a:path>
              </a:pathLst>
            </a:custGeom>
            <a:grpFill/>
            <a:ln w="9525">
              <a:noFill/>
              <a:round/>
            </a:ln>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black">
                    <a:lumMod val="75000"/>
                    <a:lumOff val="25000"/>
                  </a:prstClr>
                </a:solidFill>
                <a:effectLst/>
                <a:uLnTx/>
                <a:uFillTx/>
                <a:latin typeface="+mn-ea"/>
              </a:endParaRPr>
            </a:p>
          </p:txBody>
        </p:sp>
        <p:sp>
          <p:nvSpPr>
            <p:cNvPr id="11" name="Freeform 13">
              <a:extLst>
                <a:ext uri="{FF2B5EF4-FFF2-40B4-BE49-F238E27FC236}">
                  <a16:creationId xmlns:a16="http://schemas.microsoft.com/office/drawing/2014/main" id="{4C81D3A8-B334-4DA2-9541-79E6894A14BB}"/>
                </a:ext>
              </a:extLst>
            </p:cNvPr>
            <p:cNvSpPr/>
            <p:nvPr/>
          </p:nvSpPr>
          <p:spPr bwMode="auto">
            <a:xfrm>
              <a:off x="6986" y="3764"/>
              <a:ext cx="47" cy="48"/>
            </a:xfrm>
            <a:custGeom>
              <a:gdLst>
                <a:gd fmla="*/ 10 w 20" name="T0"/>
                <a:gd fmla="*/ 20 h 20" name="T1"/>
                <a:gd fmla="*/ 3 w 20" name="T2"/>
                <a:gd fmla="*/ 17 h 20" name="T3"/>
                <a:gd fmla="*/ 2 w 20" name="T4"/>
                <a:gd fmla="*/ 16 h 20" name="T5"/>
                <a:gd fmla="*/ 1 w 20" name="T6"/>
                <a:gd fmla="*/ 14 h 20" name="T7"/>
                <a:gd fmla="*/ 1 w 20" name="T8"/>
                <a:gd fmla="*/ 12 h 20" name="T9"/>
                <a:gd fmla="*/ 0 w 20" name="T10"/>
                <a:gd fmla="*/ 10 h 20" name="T11"/>
                <a:gd fmla="*/ 3 w 20" name="T12"/>
                <a:gd fmla="*/ 3 h 20" name="T13"/>
                <a:gd fmla="*/ 12 w 20" name="T14"/>
                <a:gd fmla="*/ 1 h 20" name="T15"/>
                <a:gd fmla="*/ 14 w 20" name="T16"/>
                <a:gd fmla="*/ 1 h 20" name="T17"/>
                <a:gd fmla="*/ 16 w 20" name="T18"/>
                <a:gd fmla="*/ 2 h 20" name="T19"/>
                <a:gd fmla="*/ 17 w 20" name="T20"/>
                <a:gd fmla="*/ 3 h 20" name="T21"/>
                <a:gd fmla="*/ 20 w 20" name="T22"/>
                <a:gd fmla="*/ 10 h 20" name="T23"/>
                <a:gd fmla="*/ 20 w 20" name="T24"/>
                <a:gd fmla="*/ 12 h 20" name="T25"/>
                <a:gd fmla="*/ 20 w 20" name="T26"/>
                <a:gd fmla="*/ 14 h 20" name="T27"/>
                <a:gd fmla="*/ 19 w 20" name="T28"/>
                <a:gd fmla="*/ 16 h 20" name="T29"/>
                <a:gd fmla="*/ 17 w 20" name="T30"/>
                <a:gd fmla="*/ 17 h 20" name="T31"/>
                <a:gd fmla="*/ 16 w 20" name="T32"/>
                <a:gd fmla="*/ 19 h 20" name="T33"/>
                <a:gd fmla="*/ 14 w 20" name="T34"/>
                <a:gd fmla="*/ 20 h 20" name="T35"/>
                <a:gd fmla="*/ 12 w 20" name="T36"/>
                <a:gd fmla="*/ 20 h 20" name="T37"/>
                <a:gd fmla="*/ 10 w 20" name="T38"/>
                <a:gd fmla="*/ 20 h 20"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20" w="20">
                  <a:moveTo>
                    <a:pt x="10" y="20"/>
                  </a:moveTo>
                  <a:cubicBezTo>
                    <a:pt x="8" y="20"/>
                    <a:pt x="5" y="19"/>
                    <a:pt x="3" y="17"/>
                  </a:cubicBezTo>
                  <a:cubicBezTo>
                    <a:pt x="3" y="17"/>
                    <a:pt x="2" y="16"/>
                    <a:pt x="2" y="16"/>
                  </a:cubicBezTo>
                  <a:cubicBezTo>
                    <a:pt x="2" y="15"/>
                    <a:pt x="1" y="15"/>
                    <a:pt x="1" y="14"/>
                  </a:cubicBezTo>
                  <a:cubicBezTo>
                    <a:pt x="1" y="14"/>
                    <a:pt x="1" y="13"/>
                    <a:pt x="1" y="12"/>
                  </a:cubicBezTo>
                  <a:cubicBezTo>
                    <a:pt x="0" y="12"/>
                    <a:pt x="0" y="11"/>
                    <a:pt x="0" y="10"/>
                  </a:cubicBezTo>
                  <a:cubicBezTo>
                    <a:pt x="0" y="8"/>
                    <a:pt x="1" y="5"/>
                    <a:pt x="3" y="3"/>
                  </a:cubicBezTo>
                  <a:cubicBezTo>
                    <a:pt x="6" y="1"/>
                    <a:pt x="9" y="0"/>
                    <a:pt x="12" y="1"/>
                  </a:cubicBezTo>
                  <a:cubicBezTo>
                    <a:pt x="13" y="1"/>
                    <a:pt x="14" y="1"/>
                    <a:pt x="14" y="1"/>
                  </a:cubicBezTo>
                  <a:cubicBezTo>
                    <a:pt x="15" y="1"/>
                    <a:pt x="15" y="2"/>
                    <a:pt x="16" y="2"/>
                  </a:cubicBezTo>
                  <a:cubicBezTo>
                    <a:pt x="17" y="2"/>
                    <a:pt x="17" y="3"/>
                    <a:pt x="17" y="3"/>
                  </a:cubicBezTo>
                  <a:cubicBezTo>
                    <a:pt x="19" y="5"/>
                    <a:pt x="20" y="8"/>
                    <a:pt x="20" y="10"/>
                  </a:cubicBezTo>
                  <a:cubicBezTo>
                    <a:pt x="20" y="11"/>
                    <a:pt x="20" y="12"/>
                    <a:pt x="20" y="12"/>
                  </a:cubicBezTo>
                  <a:cubicBezTo>
                    <a:pt x="20" y="13"/>
                    <a:pt x="20" y="14"/>
                    <a:pt x="20" y="14"/>
                  </a:cubicBezTo>
                  <a:cubicBezTo>
                    <a:pt x="19" y="15"/>
                    <a:pt x="19" y="15"/>
                    <a:pt x="19" y="16"/>
                  </a:cubicBezTo>
                  <a:cubicBezTo>
                    <a:pt x="18" y="16"/>
                    <a:pt x="18" y="17"/>
                    <a:pt x="17" y="17"/>
                  </a:cubicBezTo>
                  <a:cubicBezTo>
                    <a:pt x="17" y="18"/>
                    <a:pt x="17" y="18"/>
                    <a:pt x="16" y="19"/>
                  </a:cubicBezTo>
                  <a:cubicBezTo>
                    <a:pt x="15" y="19"/>
                    <a:pt x="15" y="19"/>
                    <a:pt x="14" y="20"/>
                  </a:cubicBezTo>
                  <a:cubicBezTo>
                    <a:pt x="14" y="20"/>
                    <a:pt x="13" y="20"/>
                    <a:pt x="12" y="20"/>
                  </a:cubicBezTo>
                  <a:cubicBezTo>
                    <a:pt x="12" y="20"/>
                    <a:pt x="11" y="20"/>
                    <a:pt x="10" y="20"/>
                  </a:cubicBezTo>
                  <a:close/>
                </a:path>
              </a:pathLst>
            </a:custGeom>
            <a:grpFill/>
            <a:ln w="9525">
              <a:noFill/>
              <a:round/>
            </a:ln>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black">
                    <a:lumMod val="75000"/>
                    <a:lumOff val="25000"/>
                  </a:prstClr>
                </a:solidFill>
                <a:effectLst/>
                <a:uLnTx/>
                <a:uFillTx/>
                <a:latin typeface="+mn-ea"/>
              </a:endParaRPr>
            </a:p>
          </p:txBody>
        </p:sp>
      </p:grpSp>
      <p:grpSp>
        <p:nvGrpSpPr>
          <p:cNvPr descr="e7d195523061f1c0d3ba7f298e59d031c9c3f97027ed136f882110EF8F17BAD1F2C348D17C7856EF46CB4678CC9E44EE1ABA681E3133328A7B4D22AAF822B2429426B2355AA8CC4431B8568D2CF3B73AE9F4AE98D5A0D6A5566EF967553E96D781C502472DAB692B5E92B1CB5B32F40BF8CF6181A24AB2F2CD3A9A53F0FE7F0D4E247476572CCFAC" id="12" name="组合 11">
            <a:extLst>
              <a:ext uri="{FF2B5EF4-FFF2-40B4-BE49-F238E27FC236}">
                <a16:creationId xmlns:a16="http://schemas.microsoft.com/office/drawing/2014/main" id="{E7D9CCED-F9D0-49E3-96AD-6A09EAE1EA14}"/>
              </a:ext>
            </a:extLst>
          </p:cNvPr>
          <p:cNvGrpSpPr/>
          <p:nvPr/>
        </p:nvGrpSpPr>
        <p:grpSpPr>
          <a:xfrm>
            <a:off x="1027185" y="2237504"/>
            <a:ext cx="1541390" cy="1541390"/>
            <a:chOff x="668777" y="1699204"/>
            <a:chExt cx="1071581" cy="1071581"/>
          </a:xfrm>
        </p:grpSpPr>
        <p:sp>
          <p:nvSpPr>
            <p:cNvPr id="18" name="椭圆 17">
              <a:extLst>
                <a:ext uri="{FF2B5EF4-FFF2-40B4-BE49-F238E27FC236}">
                  <a16:creationId xmlns:a16="http://schemas.microsoft.com/office/drawing/2014/main" id="{B067F0FC-8E8A-41F7-BDE3-BBC8FB942C64}"/>
                </a:ext>
              </a:extLst>
            </p:cNvPr>
            <p:cNvSpPr/>
            <p:nvPr/>
          </p:nvSpPr>
          <p:spPr>
            <a:xfrm>
              <a:off x="668777" y="1699204"/>
              <a:ext cx="1071581" cy="1071581"/>
            </a:xfrm>
            <a:prstGeom prst="ellipse">
              <a:avLst/>
            </a:prstGeom>
            <a:solidFill>
              <a:sysClr lastClr="FFFFFF" val="window"/>
            </a:solidFill>
            <a:ln algn="ctr" cap="flat" cmpd="sng" w="38100">
              <a:solidFill>
                <a:srgbClr val="E7E6E6"/>
              </a:solid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black">
                    <a:lumMod val="75000"/>
                    <a:lumOff val="25000"/>
                  </a:prstClr>
                </a:solidFill>
                <a:effectLst/>
                <a:uLnTx/>
                <a:uFillTx/>
                <a:latin typeface="+mn-ea"/>
                <a:cs typeface="+mn-cs"/>
              </a:endParaRPr>
            </a:p>
          </p:txBody>
        </p:sp>
        <p:pic>
          <p:nvPicPr>
            <p:cNvPr id="19" name="图片 18">
              <a:extLst>
                <a:ext uri="{FF2B5EF4-FFF2-40B4-BE49-F238E27FC236}">
                  <a16:creationId xmlns:a16="http://schemas.microsoft.com/office/drawing/2014/main" id="{5CF4B97E-AE63-4182-B397-8474AADDE3BB}"/>
                </a:ext>
              </a:extLst>
            </p:cNvPr>
            <p:cNvPicPr>
              <a:picLocks noChangeAspect="1"/>
            </p:cNvPicPr>
            <p:nvPr/>
          </p:nvPicPr>
          <p:blipFill>
            <a:blip r:embed="rId3">
              <a:grayscl/>
              <a:extLst>
                <a:ext uri="{BEBA8EAE-BF5A-486C-A8C5-ECC9F3942E4B}">
                  <a14:imgProps>
                    <a14:imgLayer xmlns:d3p1="http://schemas.openxmlformats.org/officeDocument/2006/relationships" d3p1:embed="">
                      <a14:imgEffect>
                        <a14:brightnessContrast bright="40000" contrast="-40000"/>
                      </a14:imgEffect>
                    </a14:imgLayer>
                  </a14:imgProps>
                </a:ext>
              </a:extLst>
            </a:blip>
            <a:stretch>
              <a:fillRect/>
            </a:stretch>
          </p:blipFill>
          <p:spPr>
            <a:xfrm>
              <a:off x="823348" y="1864716"/>
              <a:ext cx="762437" cy="740557"/>
            </a:xfrm>
            <a:prstGeom prst="rect">
              <a:avLst/>
            </a:prstGeom>
          </p:spPr>
        </p:pic>
      </p:grpSp>
      <p:grpSp>
        <p:nvGrpSpPr>
          <p:cNvPr descr="e7d195523061f1c0d3ba7f298e59d031c9c3f97027ed136f882110EF8F17BAD1F2C348D17C7856EF46CB4678CC9E44EE1ABA681E3133328A7B4D22AAF822B2429426B2355AA8CC4431B8568D2CF3B73AE9F4AE98D5A0D6A5566EF967553E96D781C502472DAB692B5E92B1CB5B32F40BF8CF6181A24AB2F2CD3A9A53F0FE7F0D4E247476572CCFAC" id="20" name="组合 19">
            <a:extLst>
              <a:ext uri="{FF2B5EF4-FFF2-40B4-BE49-F238E27FC236}">
                <a16:creationId xmlns:a16="http://schemas.microsoft.com/office/drawing/2014/main" id="{DA0251F2-EEAA-41D6-B3D6-08DB54E75563}"/>
              </a:ext>
            </a:extLst>
          </p:cNvPr>
          <p:cNvGrpSpPr/>
          <p:nvPr/>
        </p:nvGrpSpPr>
        <p:grpSpPr>
          <a:xfrm rot="758427">
            <a:off x="8258432" y="3731832"/>
            <a:ext cx="876566" cy="655480"/>
            <a:chOff x="6054436" y="2405136"/>
            <a:chExt cx="849821" cy="635481"/>
          </a:xfrm>
          <a:effectLst>
            <a:outerShdw algn="ctr" blurRad="381000" dir="2700000" dist="101600" rotWithShape="0">
              <a:srgbClr val="000000">
                <a:alpha val="30000"/>
              </a:srgbClr>
            </a:outerShdw>
          </a:effectLst>
        </p:grpSpPr>
        <p:sp>
          <p:nvSpPr>
            <p:cNvPr id="21" name="Freeform 133">
              <a:extLst>
                <a:ext uri="{FF2B5EF4-FFF2-40B4-BE49-F238E27FC236}">
                  <a16:creationId xmlns:a16="http://schemas.microsoft.com/office/drawing/2014/main" id="{297889B6-57A1-40CF-AC38-13B854B371CF}"/>
                </a:ext>
              </a:extLst>
            </p:cNvPr>
            <p:cNvSpPr/>
            <p:nvPr/>
          </p:nvSpPr>
          <p:spPr bwMode="auto">
            <a:xfrm flipH="1" rot="2700000">
              <a:off x="6116557" y="2789035"/>
              <a:ext cx="189461" cy="313703"/>
            </a:xfrm>
            <a:custGeom>
              <a:gdLst>
                <a:gd fmla="*/ 7566 w 397" name="T0"/>
                <a:gd fmla="*/ 1009717 h 659" name="T1"/>
                <a:gd fmla="*/ 0 w 397" name="T2"/>
                <a:gd fmla="*/ 1009717 h 659" name="T3"/>
                <a:gd fmla="*/ 0 w 397" name="T4"/>
                <a:gd fmla="*/ 1009717 h 659" name="T5"/>
                <a:gd fmla="*/ 11348 w 397" name="T6"/>
                <a:gd fmla="*/ 1021020 h 659" name="T7"/>
                <a:gd fmla="*/ 15131 w 397" name="T8"/>
                <a:gd fmla="*/ 1062464 h 659" name="T9"/>
                <a:gd fmla="*/ 18914 w 397" name="T10"/>
                <a:gd fmla="*/ 1069999 h 659" name="T11"/>
                <a:gd fmla="*/ 181575 w 397" name="T12"/>
                <a:gd fmla="*/ 1574858 h 659" name="T13"/>
                <a:gd fmla="*/ 348019 w 397" name="T14"/>
                <a:gd fmla="*/ 1092605 h 659" name="T15"/>
                <a:gd fmla="*/ 650644 w 397" name="T16"/>
                <a:gd fmla="*/ 1661513 h 659" name="T17"/>
                <a:gd fmla="*/ 548508 w 397" name="T18"/>
                <a:gd fmla="*/ 2124928 h 659" name="T19"/>
                <a:gd fmla="*/ 760345 w 397" name="T20"/>
                <a:gd fmla="*/ 2482850 h 659" name="T21"/>
                <a:gd fmla="*/ 650644 w 397" name="T22"/>
                <a:gd fmla="*/ 2275632 h 659" name="T23"/>
                <a:gd fmla="*/ 688472 w 397" name="T24"/>
                <a:gd fmla="*/ 1989294 h 659" name="T25"/>
                <a:gd fmla="*/ 866264 w 397" name="T26"/>
                <a:gd fmla="*/ 1740632 h 659" name="T27"/>
                <a:gd fmla="*/ 1028925 w 397" name="T28"/>
                <a:gd fmla="*/ 1454295 h 659" name="T29"/>
                <a:gd fmla="*/ 1059187 w 397" name="T30"/>
                <a:gd fmla="*/ 1363872 h 659" name="T31"/>
                <a:gd fmla="*/ 1161323 w 397" name="T32"/>
                <a:gd fmla="*/ 1823520 h 659" name="T33"/>
                <a:gd fmla="*/ 1229414 w 397" name="T34"/>
                <a:gd fmla="*/ 1529647 h 659" name="T35"/>
                <a:gd fmla="*/ 1399640 w 397" name="T36"/>
                <a:gd fmla="*/ 745985 h 659" name="T37"/>
                <a:gd fmla="*/ 714951 w 397" name="T38"/>
                <a:gd fmla="*/ 0 h 659" name="T39"/>
                <a:gd fmla="*/ 11348 w 397" name="T40"/>
                <a:gd fmla="*/ 956971 h 659" name="T41"/>
                <a:gd fmla="*/ 7566 w 397" name="T42"/>
                <a:gd fmla="*/ 1009717 h 659"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b="b" l="0" r="r" t="0"/>
              <a:pathLst>
                <a:path h="659" w="397">
                  <a:moveTo>
                    <a:pt x="2" y="268"/>
                  </a:moveTo>
                  <a:cubicBezTo>
                    <a:pt x="2" y="267"/>
                    <a:pt x="0" y="264"/>
                    <a:pt x="0" y="268"/>
                  </a:cubicBezTo>
                  <a:cubicBezTo>
                    <a:pt x="0" y="268"/>
                    <a:pt x="0" y="268"/>
                    <a:pt x="0" y="268"/>
                  </a:cubicBezTo>
                  <a:cubicBezTo>
                    <a:pt x="0" y="269"/>
                    <a:pt x="2" y="270"/>
                    <a:pt x="3" y="271"/>
                  </a:cubicBezTo>
                  <a:cubicBezTo>
                    <a:pt x="3" y="275"/>
                    <a:pt x="4" y="278"/>
                    <a:pt x="4" y="282"/>
                  </a:cubicBezTo>
                  <a:cubicBezTo>
                    <a:pt x="5" y="283"/>
                    <a:pt x="5" y="283"/>
                    <a:pt x="5" y="284"/>
                  </a:cubicBezTo>
                  <a:cubicBezTo>
                    <a:pt x="10" y="335"/>
                    <a:pt x="25" y="381"/>
                    <a:pt x="48" y="418"/>
                  </a:cubicBezTo>
                  <a:cubicBezTo>
                    <a:pt x="23" y="377"/>
                    <a:pt x="37" y="299"/>
                    <a:pt x="92" y="290"/>
                  </a:cubicBezTo>
                  <a:cubicBezTo>
                    <a:pt x="158" y="280"/>
                    <a:pt x="169" y="399"/>
                    <a:pt x="172" y="441"/>
                  </a:cubicBezTo>
                  <a:cubicBezTo>
                    <a:pt x="174" y="484"/>
                    <a:pt x="145" y="521"/>
                    <a:pt x="145" y="564"/>
                  </a:cubicBezTo>
                  <a:cubicBezTo>
                    <a:pt x="145" y="613"/>
                    <a:pt x="170" y="653"/>
                    <a:pt x="201" y="659"/>
                  </a:cubicBezTo>
                  <a:cubicBezTo>
                    <a:pt x="187" y="656"/>
                    <a:pt x="174" y="616"/>
                    <a:pt x="172" y="604"/>
                  </a:cubicBezTo>
                  <a:cubicBezTo>
                    <a:pt x="168" y="580"/>
                    <a:pt x="175" y="551"/>
                    <a:pt x="182" y="528"/>
                  </a:cubicBezTo>
                  <a:cubicBezTo>
                    <a:pt x="190" y="501"/>
                    <a:pt x="211" y="483"/>
                    <a:pt x="229" y="462"/>
                  </a:cubicBezTo>
                  <a:cubicBezTo>
                    <a:pt x="247" y="440"/>
                    <a:pt x="262" y="414"/>
                    <a:pt x="272" y="386"/>
                  </a:cubicBezTo>
                  <a:cubicBezTo>
                    <a:pt x="275" y="378"/>
                    <a:pt x="278" y="370"/>
                    <a:pt x="280" y="362"/>
                  </a:cubicBezTo>
                  <a:cubicBezTo>
                    <a:pt x="284" y="420"/>
                    <a:pt x="307" y="484"/>
                    <a:pt x="307" y="484"/>
                  </a:cubicBezTo>
                  <a:cubicBezTo>
                    <a:pt x="299" y="437"/>
                    <a:pt x="325" y="406"/>
                    <a:pt x="325" y="406"/>
                  </a:cubicBezTo>
                  <a:cubicBezTo>
                    <a:pt x="397" y="291"/>
                    <a:pt x="370" y="198"/>
                    <a:pt x="370" y="198"/>
                  </a:cubicBezTo>
                  <a:cubicBezTo>
                    <a:pt x="351" y="85"/>
                    <a:pt x="277" y="0"/>
                    <a:pt x="189" y="0"/>
                  </a:cubicBezTo>
                  <a:cubicBezTo>
                    <a:pt x="87" y="0"/>
                    <a:pt x="3" y="114"/>
                    <a:pt x="3" y="254"/>
                  </a:cubicBezTo>
                  <a:cubicBezTo>
                    <a:pt x="3" y="258"/>
                    <a:pt x="2" y="263"/>
                    <a:pt x="2" y="268"/>
                  </a:cubicBezTo>
                  <a:close/>
                </a:path>
              </a:pathLst>
            </a:custGeom>
            <a:solidFill>
              <a:srgbClr val="F59818"/>
            </a:solidFill>
            <a:ln>
              <a:noFill/>
            </a:ln>
            <a:extLst>
              <a:ext uri="{91240B29-F687-4F45-9708-019B960494DF}">
                <a14:hiddenLine w="9525">
                  <a:solidFill>
                    <a:srgbClr val="000000"/>
                  </a:solidFill>
                  <a:round/>
                </a14:hiddenLine>
              </a:ext>
            </a:extLst>
          </p:spPr>
          <p:txBody>
            <a:bodyPr/>
            <a:lstStyle/>
            <a:p>
              <a:pPr defTabSz="1218565"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2400" u="none">
                <a:ln>
                  <a:noFill/>
                </a:ln>
                <a:solidFill>
                  <a:prstClr val="black">
                    <a:lumMod val="75000"/>
                    <a:lumOff val="25000"/>
                  </a:prstClr>
                </a:solidFill>
                <a:effectLst/>
                <a:uLnTx/>
                <a:uFillTx/>
                <a:latin typeface="+mn-ea"/>
                <a:cs typeface="+mn-ea"/>
                <a:sym typeface="微软雅黑"/>
              </a:endParaRPr>
            </a:p>
          </p:txBody>
        </p:sp>
        <p:sp>
          <p:nvSpPr>
            <p:cNvPr id="22" name="Freeform 134">
              <a:extLst>
                <a:ext uri="{FF2B5EF4-FFF2-40B4-BE49-F238E27FC236}">
                  <a16:creationId xmlns:a16="http://schemas.microsoft.com/office/drawing/2014/main" id="{98B6ECFC-9910-4EEA-A0FB-43C9D8B6B03A}"/>
                </a:ext>
              </a:extLst>
            </p:cNvPr>
            <p:cNvSpPr/>
            <p:nvPr/>
          </p:nvSpPr>
          <p:spPr bwMode="auto">
            <a:xfrm flipH="1" rot="2700000">
              <a:off x="6176406" y="2803550"/>
              <a:ext cx="154413" cy="197568"/>
            </a:xfrm>
            <a:custGeom>
              <a:gdLst>
                <a:gd fmla="*/ 581760 w 324" name="T0"/>
                <a:gd fmla="*/ 0 h 415" name="T1"/>
                <a:gd fmla="*/ 1148410 w 324" name="T2"/>
                <a:gd fmla="*/ 648083 h 415" name="T3"/>
                <a:gd fmla="*/ 1152187 w 324" name="T4"/>
                <a:gd fmla="*/ 655619 h 415" name="T5"/>
                <a:gd fmla="*/ 1152187 w 324" name="T6"/>
                <a:gd fmla="*/ 663154 h 415" name="T7"/>
                <a:gd fmla="*/ 1042635 w 324" name="T8"/>
                <a:gd fmla="*/ 1273558 h 415" name="T9"/>
                <a:gd fmla="*/ 963304 w 324" name="T10"/>
                <a:gd fmla="*/ 983428 h 415" name="T11"/>
                <a:gd fmla="*/ 868863 w 324" name="T12"/>
                <a:gd fmla="*/ 1137913 h 415" name="T13"/>
                <a:gd fmla="*/ 642203 w 324" name="T14"/>
                <a:gd fmla="*/ 1552384 h 415" name="T15"/>
                <a:gd fmla="*/ 630870 w 324" name="T16"/>
                <a:gd fmla="*/ 1563688 h 415" name="T17"/>
                <a:gd fmla="*/ 630870 w 324" name="T18"/>
                <a:gd fmla="*/ 1541080 h 415" name="T19"/>
                <a:gd fmla="*/ 245548 w 324" name="T20"/>
                <a:gd fmla="*/ 859086 h 415" name="T21"/>
                <a:gd fmla="*/ 196439 w 324" name="T22"/>
                <a:gd fmla="*/ 862854 h 415" name="T23"/>
                <a:gd fmla="*/ 7555 w 324" name="T24"/>
                <a:gd fmla="*/ 964588 h 415" name="T25"/>
                <a:gd fmla="*/ 3778 w 324" name="T26"/>
                <a:gd fmla="*/ 945749 h 415" name="T27"/>
                <a:gd fmla="*/ 3778 w 324" name="T28"/>
                <a:gd fmla="*/ 938213 h 415" name="T29"/>
                <a:gd fmla="*/ 0 w 324" name="T30"/>
                <a:gd fmla="*/ 900534 h 415" name="T31"/>
                <a:gd fmla="*/ 0 w 324" name="T32"/>
                <a:gd fmla="*/ 889230 h 415" name="T33"/>
                <a:gd fmla="*/ 0 w 324" name="T34"/>
                <a:gd fmla="*/ 840247 h 415" name="T35"/>
                <a:gd fmla="*/ 581760 w 324" name="T36"/>
                <a:gd fmla="*/ 0 h 415"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b="b" l="0" r="r" t="0"/>
              <a:pathLst>
                <a:path h="415" w="324">
                  <a:moveTo>
                    <a:pt x="154" y="0"/>
                  </a:moveTo>
                  <a:cubicBezTo>
                    <a:pt x="225" y="0"/>
                    <a:pt x="288" y="73"/>
                    <a:pt x="304" y="172"/>
                  </a:cubicBezTo>
                  <a:cubicBezTo>
                    <a:pt x="305" y="174"/>
                    <a:pt x="305" y="174"/>
                    <a:pt x="305" y="174"/>
                  </a:cubicBezTo>
                  <a:cubicBezTo>
                    <a:pt x="305" y="176"/>
                    <a:pt x="305" y="176"/>
                    <a:pt x="305" y="176"/>
                  </a:cubicBezTo>
                  <a:cubicBezTo>
                    <a:pt x="306" y="179"/>
                    <a:pt x="324" y="248"/>
                    <a:pt x="276" y="338"/>
                  </a:cubicBezTo>
                  <a:cubicBezTo>
                    <a:pt x="276" y="335"/>
                    <a:pt x="256" y="263"/>
                    <a:pt x="255" y="261"/>
                  </a:cubicBezTo>
                  <a:cubicBezTo>
                    <a:pt x="256" y="270"/>
                    <a:pt x="235" y="292"/>
                    <a:pt x="230" y="302"/>
                  </a:cubicBezTo>
                  <a:cubicBezTo>
                    <a:pt x="209" y="338"/>
                    <a:pt x="198" y="379"/>
                    <a:pt x="170" y="412"/>
                  </a:cubicBezTo>
                  <a:cubicBezTo>
                    <a:pt x="169" y="413"/>
                    <a:pt x="168" y="414"/>
                    <a:pt x="167" y="415"/>
                  </a:cubicBezTo>
                  <a:cubicBezTo>
                    <a:pt x="167" y="413"/>
                    <a:pt x="167" y="411"/>
                    <a:pt x="167" y="409"/>
                  </a:cubicBezTo>
                  <a:cubicBezTo>
                    <a:pt x="159" y="260"/>
                    <a:pt x="107" y="228"/>
                    <a:pt x="65" y="228"/>
                  </a:cubicBezTo>
                  <a:cubicBezTo>
                    <a:pt x="61" y="228"/>
                    <a:pt x="57" y="229"/>
                    <a:pt x="52" y="229"/>
                  </a:cubicBezTo>
                  <a:cubicBezTo>
                    <a:pt x="33" y="232"/>
                    <a:pt x="15" y="242"/>
                    <a:pt x="2" y="256"/>
                  </a:cubicBezTo>
                  <a:cubicBezTo>
                    <a:pt x="2" y="254"/>
                    <a:pt x="1" y="253"/>
                    <a:pt x="1" y="251"/>
                  </a:cubicBezTo>
                  <a:cubicBezTo>
                    <a:pt x="1" y="249"/>
                    <a:pt x="1" y="249"/>
                    <a:pt x="1" y="249"/>
                  </a:cubicBezTo>
                  <a:cubicBezTo>
                    <a:pt x="1" y="246"/>
                    <a:pt x="1" y="242"/>
                    <a:pt x="0" y="239"/>
                  </a:cubicBezTo>
                  <a:cubicBezTo>
                    <a:pt x="0" y="239"/>
                    <a:pt x="0" y="236"/>
                    <a:pt x="0" y="236"/>
                  </a:cubicBezTo>
                  <a:cubicBezTo>
                    <a:pt x="0" y="231"/>
                    <a:pt x="0" y="227"/>
                    <a:pt x="0" y="223"/>
                  </a:cubicBezTo>
                  <a:cubicBezTo>
                    <a:pt x="0" y="100"/>
                    <a:pt x="69" y="0"/>
                    <a:pt x="154" y="0"/>
                  </a:cubicBezTo>
                  <a:close/>
                </a:path>
              </a:pathLst>
            </a:custGeom>
            <a:solidFill>
              <a:srgbClr val="F59818">
                <a:lumMod val="60000"/>
                <a:lumOff val="40000"/>
              </a:srgbClr>
            </a:solidFill>
            <a:ln>
              <a:noFill/>
            </a:ln>
            <a:extLst>
              <a:ext uri="{91240B29-F687-4F45-9708-019B960494DF}">
                <a14:hiddenLine w="9525">
                  <a:solidFill>
                    <a:srgbClr val="000000"/>
                  </a:solidFill>
                  <a:round/>
                </a14:hiddenLine>
              </a:ext>
            </a:extLst>
          </p:spPr>
          <p:txBody>
            <a:bodyPr/>
            <a:lstStyle/>
            <a:p>
              <a:pPr defTabSz="1218565"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2400" u="none">
                <a:ln>
                  <a:noFill/>
                </a:ln>
                <a:solidFill>
                  <a:prstClr val="black">
                    <a:lumMod val="75000"/>
                    <a:lumOff val="25000"/>
                  </a:prstClr>
                </a:solidFill>
                <a:effectLst/>
                <a:uLnTx/>
                <a:uFillTx/>
                <a:latin typeface="+mn-ea"/>
                <a:cs typeface="+mn-ea"/>
                <a:sym typeface="微软雅黑"/>
              </a:endParaRPr>
            </a:p>
          </p:txBody>
        </p:sp>
        <p:sp>
          <p:nvSpPr>
            <p:cNvPr id="23" name="Freeform 135">
              <a:extLst>
                <a:ext uri="{FF2B5EF4-FFF2-40B4-BE49-F238E27FC236}">
                  <a16:creationId xmlns:a16="http://schemas.microsoft.com/office/drawing/2014/main" id="{51EBEA21-5B11-436E-B9C3-2AD5C58D326B}"/>
                </a:ext>
              </a:extLst>
            </p:cNvPr>
            <p:cNvSpPr/>
            <p:nvPr/>
          </p:nvSpPr>
          <p:spPr bwMode="auto">
            <a:xfrm flipH="1" rot="2700000">
              <a:off x="6216128" y="2815389"/>
              <a:ext cx="101140" cy="142811"/>
            </a:xfrm>
            <a:custGeom>
              <a:gdLst>
                <a:gd fmla="*/ 162607 w 212" name="T0"/>
                <a:gd fmla="*/ 535009 h 300" name="T1"/>
                <a:gd fmla="*/ 128573 w 212" name="T2"/>
                <a:gd fmla="*/ 535009 h 300" name="T3"/>
                <a:gd fmla="*/ 3782 w 212" name="T4"/>
                <a:gd fmla="*/ 599059 h 300" name="T5"/>
                <a:gd fmla="*/ 3782 w 212" name="T6"/>
                <a:gd fmla="*/ 587756 h 300" name="T7"/>
                <a:gd fmla="*/ 3782 w 212" name="T8"/>
                <a:gd fmla="*/ 583988 h 300" name="T9"/>
                <a:gd fmla="*/ 0 w 212" name="T10"/>
                <a:gd fmla="*/ 557615 h 300" name="T11"/>
                <a:gd fmla="*/ 0 w 212" name="T12"/>
                <a:gd fmla="*/ 550079 h 300" name="T13"/>
                <a:gd fmla="*/ 0 w 212" name="T14"/>
                <a:gd fmla="*/ 523706 h 300" name="T15"/>
                <a:gd fmla="*/ 381936 w 212" name="T16"/>
                <a:gd fmla="*/ 0 h 300" name="T17"/>
                <a:gd fmla="*/ 752528 w 212" name="T18"/>
                <a:gd fmla="*/ 403140 h 300" name="T19"/>
                <a:gd fmla="*/ 756309 w 212" name="T20"/>
                <a:gd fmla="*/ 406908 h 300" name="T21"/>
                <a:gd fmla="*/ 756309 w 212" name="T22"/>
                <a:gd fmla="*/ 410676 h 300" name="T23"/>
                <a:gd fmla="*/ 684460 w 212" name="T24"/>
                <a:gd fmla="*/ 791210 h 300" name="T25"/>
                <a:gd fmla="*/ 631518 w 212" name="T26"/>
                <a:gd fmla="*/ 610362 h 300" name="T27"/>
                <a:gd fmla="*/ 567232 w 212" name="T28"/>
                <a:gd fmla="*/ 704554 h 300" name="T29"/>
                <a:gd fmla="*/ 457567 w 212" name="T30"/>
                <a:gd fmla="*/ 1130300 h 300" name="T31"/>
                <a:gd fmla="*/ 162607 w 212" name="T32"/>
                <a:gd fmla="*/ 535009 h 300"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b="b" l="0" r="r" t="0"/>
              <a:pathLst>
                <a:path h="300" w="211">
                  <a:moveTo>
                    <a:pt x="43" y="142"/>
                  </a:moveTo>
                  <a:cubicBezTo>
                    <a:pt x="40" y="142"/>
                    <a:pt x="37" y="142"/>
                    <a:pt x="34" y="142"/>
                  </a:cubicBezTo>
                  <a:cubicBezTo>
                    <a:pt x="21" y="144"/>
                    <a:pt x="10" y="150"/>
                    <a:pt x="1" y="159"/>
                  </a:cubicBezTo>
                  <a:cubicBezTo>
                    <a:pt x="1" y="158"/>
                    <a:pt x="1" y="157"/>
                    <a:pt x="1" y="156"/>
                  </a:cubicBezTo>
                  <a:cubicBezTo>
                    <a:pt x="1" y="155"/>
                    <a:pt x="1" y="155"/>
                    <a:pt x="1" y="155"/>
                  </a:cubicBezTo>
                  <a:cubicBezTo>
                    <a:pt x="0" y="152"/>
                    <a:pt x="0" y="150"/>
                    <a:pt x="0" y="148"/>
                  </a:cubicBezTo>
                  <a:cubicBezTo>
                    <a:pt x="0" y="146"/>
                    <a:pt x="0" y="146"/>
                    <a:pt x="0" y="146"/>
                  </a:cubicBezTo>
                  <a:cubicBezTo>
                    <a:pt x="0" y="143"/>
                    <a:pt x="0" y="141"/>
                    <a:pt x="0" y="139"/>
                  </a:cubicBezTo>
                  <a:cubicBezTo>
                    <a:pt x="0" y="62"/>
                    <a:pt x="45" y="0"/>
                    <a:pt x="101" y="0"/>
                  </a:cubicBezTo>
                  <a:cubicBezTo>
                    <a:pt x="147" y="0"/>
                    <a:pt x="189" y="45"/>
                    <a:pt x="199" y="107"/>
                  </a:cubicBezTo>
                  <a:cubicBezTo>
                    <a:pt x="200" y="108"/>
                    <a:pt x="200" y="108"/>
                    <a:pt x="200" y="108"/>
                  </a:cubicBezTo>
                  <a:cubicBezTo>
                    <a:pt x="200" y="109"/>
                    <a:pt x="200" y="109"/>
                    <a:pt x="200" y="109"/>
                  </a:cubicBezTo>
                  <a:cubicBezTo>
                    <a:pt x="201" y="111"/>
                    <a:pt x="212" y="154"/>
                    <a:pt x="181" y="210"/>
                  </a:cubicBezTo>
                  <a:cubicBezTo>
                    <a:pt x="181" y="208"/>
                    <a:pt x="167" y="164"/>
                    <a:pt x="167" y="162"/>
                  </a:cubicBezTo>
                  <a:cubicBezTo>
                    <a:pt x="168" y="168"/>
                    <a:pt x="154" y="181"/>
                    <a:pt x="150" y="187"/>
                  </a:cubicBezTo>
                  <a:cubicBezTo>
                    <a:pt x="137" y="210"/>
                    <a:pt x="126" y="275"/>
                    <a:pt x="121" y="300"/>
                  </a:cubicBezTo>
                  <a:cubicBezTo>
                    <a:pt x="121" y="300"/>
                    <a:pt x="94" y="134"/>
                    <a:pt x="43" y="142"/>
                  </a:cubicBezTo>
                  <a:close/>
                </a:path>
              </a:pathLst>
            </a:custGeom>
            <a:solidFill>
              <a:srgbClr val="F59818">
                <a:lumMod val="20000"/>
                <a:lumOff val="80000"/>
              </a:srgbClr>
            </a:solidFill>
            <a:ln>
              <a:noFill/>
            </a:ln>
            <a:extLst>
              <a:ext uri="{91240B29-F687-4F45-9708-019B960494DF}">
                <a14:hiddenLine w="9525">
                  <a:solidFill>
                    <a:srgbClr val="000000"/>
                  </a:solidFill>
                  <a:round/>
                </a14:hiddenLine>
              </a:ext>
            </a:extLst>
          </p:spPr>
          <p:txBody>
            <a:bodyPr/>
            <a:lstStyle/>
            <a:p>
              <a:pPr defTabSz="1218565"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2400" u="none">
                <a:ln>
                  <a:noFill/>
                </a:ln>
                <a:solidFill>
                  <a:prstClr val="black">
                    <a:lumMod val="75000"/>
                    <a:lumOff val="25000"/>
                  </a:prstClr>
                </a:solidFill>
                <a:effectLst/>
                <a:uLnTx/>
                <a:uFillTx/>
                <a:latin typeface="+mn-ea"/>
                <a:cs typeface="+mn-ea"/>
                <a:sym typeface="微软雅黑"/>
              </a:endParaRPr>
            </a:p>
          </p:txBody>
        </p:sp>
        <p:sp>
          <p:nvSpPr>
            <p:cNvPr id="24" name="Freeform 107">
              <a:extLst>
                <a:ext uri="{FF2B5EF4-FFF2-40B4-BE49-F238E27FC236}">
                  <a16:creationId xmlns:a16="http://schemas.microsoft.com/office/drawing/2014/main" id="{BA9B6417-0A67-404C-8908-71D6B1ED0C20}"/>
                </a:ext>
              </a:extLst>
            </p:cNvPr>
            <p:cNvSpPr/>
            <p:nvPr/>
          </p:nvSpPr>
          <p:spPr bwMode="auto">
            <a:xfrm flipH="1" rot="2700000">
              <a:off x="6219230" y="2554544"/>
              <a:ext cx="183510" cy="293579"/>
            </a:xfrm>
            <a:custGeom>
              <a:gdLst>
                <a:gd fmla="*/ 587375 w 312" name="T0"/>
                <a:gd fmla="*/ 0 h 495" name="T1"/>
                <a:gd fmla="*/ 1174750 w 312" name="T2"/>
                <a:gd fmla="*/ 597631 h 495" name="T3"/>
                <a:gd fmla="*/ 1174750 w 312" name="T4"/>
                <a:gd fmla="*/ 612666 h 495" name="T5"/>
                <a:gd fmla="*/ 1174750 w 312" name="T6"/>
                <a:gd fmla="*/ 612666 h 495" name="T7"/>
                <a:gd fmla="*/ 798228 w 312" name="T8"/>
                <a:gd fmla="*/ 1804170 h 495" name="T9"/>
                <a:gd fmla="*/ 779401 w 312" name="T10"/>
                <a:gd fmla="*/ 1826722 h 495" name="T11"/>
                <a:gd fmla="*/ 779401 w 312" name="T12"/>
                <a:gd fmla="*/ 1826722 h 495" name="T13"/>
                <a:gd fmla="*/ 779401 w 312" name="T14"/>
                <a:gd fmla="*/ 1826722 h 495" name="T15"/>
                <a:gd fmla="*/ 692801 w 312" name="T16"/>
                <a:gd fmla="*/ 1860550 h 495" name="T17"/>
                <a:gd fmla="*/ 579845 w 312" name="T18"/>
                <a:gd fmla="*/ 1762824 h 495" name="T19"/>
                <a:gd fmla="*/ 587375 w 312" name="T20"/>
                <a:gd fmla="*/ 1740272 h 495" name="T21"/>
                <a:gd fmla="*/ 587375 w 312" name="T22"/>
                <a:gd fmla="*/ 1740272 h 495" name="T23"/>
                <a:gd fmla="*/ 621262 w 312" name="T24"/>
                <a:gd fmla="*/ 1559855 h 495" name="T25"/>
                <a:gd fmla="*/ 459357 w 312" name="T26"/>
                <a:gd fmla="*/ 1168952 h 495" name="T27"/>
                <a:gd fmla="*/ 459357 w 312" name="T28"/>
                <a:gd fmla="*/ 1165193 h 495" name="T29"/>
                <a:gd fmla="*/ 158139 w 312" name="T30"/>
                <a:gd fmla="*/ 992293 h 495" name="T31"/>
                <a:gd fmla="*/ 0 w 312" name="T32"/>
                <a:gd fmla="*/ 590114 h 495" name="T33"/>
                <a:gd fmla="*/ 587375 w 312" name="T34"/>
                <a:gd fmla="*/ 0 h 495"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5000 w 10000" name="connsiteX0"/>
                <a:gd fmla="*/ 0 h 10000" name="connsiteY0"/>
                <a:gd fmla="*/ 10000 w 10000" name="connsiteX1"/>
                <a:gd fmla="*/ 3212 h 10000" name="connsiteY1"/>
                <a:gd fmla="*/ 10000 w 10000" name="connsiteX2"/>
                <a:gd fmla="*/ 3293 h 10000" name="connsiteY2"/>
                <a:gd fmla="*/ 10000 w 10000" name="connsiteX3"/>
                <a:gd fmla="*/ 3293 h 10000" name="connsiteY3"/>
                <a:gd fmla="*/ 6795 w 10000" name="connsiteX4"/>
                <a:gd fmla="*/ 9697 h 10000" name="connsiteY4"/>
                <a:gd fmla="*/ 6635 w 10000" name="connsiteX5"/>
                <a:gd fmla="*/ 9818 h 10000" name="connsiteY5"/>
                <a:gd fmla="*/ 6635 w 10000" name="connsiteX6"/>
                <a:gd fmla="*/ 9818 h 10000" name="connsiteY6"/>
                <a:gd fmla="*/ 6635 w 10000" name="connsiteX7"/>
                <a:gd fmla="*/ 9818 h 10000" name="connsiteY7"/>
                <a:gd fmla="*/ 5897 w 10000" name="connsiteX8"/>
                <a:gd fmla="*/ 10000 h 10000" name="connsiteY8"/>
                <a:gd fmla="*/ 4936 w 10000" name="connsiteX9"/>
                <a:gd fmla="*/ 9475 h 10000" name="connsiteY9"/>
                <a:gd fmla="*/ 5000 w 10000" name="connsiteX10"/>
                <a:gd fmla="*/ 9354 h 10000" name="connsiteY10"/>
                <a:gd fmla="*/ 5288 w 10000" name="connsiteX11"/>
                <a:gd fmla="*/ 8384 h 10000" name="connsiteY11"/>
                <a:gd fmla="*/ 3910 w 10000" name="connsiteX12"/>
                <a:gd fmla="*/ 6283 h 10000" name="connsiteY12"/>
                <a:gd fmla="*/ 3910 w 10000" name="connsiteX13"/>
                <a:gd fmla="*/ 6263 h 10000" name="connsiteY13"/>
                <a:gd fmla="*/ 1346 w 10000" name="connsiteX14"/>
                <a:gd fmla="*/ 5333 h 10000" name="connsiteY14"/>
                <a:gd fmla="*/ 0 w 10000" name="connsiteX15"/>
                <a:gd fmla="*/ 3172 h 10000" name="connsiteY15"/>
                <a:gd fmla="*/ 5000 w 10000" name="connsiteX16"/>
                <a:gd fmla="*/ 0 h 10000" name="connsiteY16"/>
                <a:gd fmla="*/ 5000 w 10000" name="connsiteX0-1"/>
                <a:gd fmla="*/ 0 h 10000" name="connsiteY0-2"/>
                <a:gd fmla="*/ 10000 w 10000" name="connsiteX1-3"/>
                <a:gd fmla="*/ 3212 h 10000" name="connsiteY1-4"/>
                <a:gd fmla="*/ 10000 w 10000" name="connsiteX2-5"/>
                <a:gd fmla="*/ 3293 h 10000" name="connsiteY2-6"/>
                <a:gd fmla="*/ 10000 w 10000" name="connsiteX3-7"/>
                <a:gd fmla="*/ 3293 h 10000" name="connsiteY3-8"/>
                <a:gd fmla="*/ 6795 w 10000" name="connsiteX4-9"/>
                <a:gd fmla="*/ 9697 h 10000" name="connsiteY4-10"/>
                <a:gd fmla="*/ 6635 w 10000" name="connsiteX5-11"/>
                <a:gd fmla="*/ 9818 h 10000" name="connsiteY5-12"/>
                <a:gd fmla="*/ 6635 w 10000" name="connsiteX6-13"/>
                <a:gd fmla="*/ 9818 h 10000" name="connsiteY6-14"/>
                <a:gd fmla="*/ 6635 w 10000" name="connsiteX7-15"/>
                <a:gd fmla="*/ 9818 h 10000" name="connsiteY7-16"/>
                <a:gd fmla="*/ 5897 w 10000" name="connsiteX8-17"/>
                <a:gd fmla="*/ 10000 h 10000" name="connsiteY8-18"/>
                <a:gd fmla="*/ 4936 w 10000" name="connsiteX9-19"/>
                <a:gd fmla="*/ 9475 h 10000" name="connsiteY9-20"/>
                <a:gd fmla="*/ 5288 w 10000" name="connsiteX10-21"/>
                <a:gd fmla="*/ 8384 h 10000" name="connsiteY10-22"/>
                <a:gd fmla="*/ 3910 w 10000" name="connsiteX11-23"/>
                <a:gd fmla="*/ 6283 h 10000" name="connsiteY11-24"/>
                <a:gd fmla="*/ 3910 w 10000" name="connsiteX12-25"/>
                <a:gd fmla="*/ 6263 h 10000" name="connsiteY12-26"/>
                <a:gd fmla="*/ 1346 w 10000" name="connsiteX13-27"/>
                <a:gd fmla="*/ 5333 h 10000" name="connsiteY13-28"/>
                <a:gd fmla="*/ 0 w 10000" name="connsiteX14-29"/>
                <a:gd fmla="*/ 3172 h 10000" name="connsiteY14-30"/>
                <a:gd fmla="*/ 5000 w 10000" name="connsiteX15-31"/>
                <a:gd fmla="*/ 0 h 10000" name="connsiteY15-32"/>
                <a:gd fmla="*/ 5000 w 10000" name="connsiteX0-33"/>
                <a:gd fmla="*/ 0 h 10086" name="connsiteY0-34"/>
                <a:gd fmla="*/ 10000 w 10000" name="connsiteX1-35"/>
                <a:gd fmla="*/ 3212 h 10086" name="connsiteY1-36"/>
                <a:gd fmla="*/ 10000 w 10000" name="connsiteX2-37"/>
                <a:gd fmla="*/ 3293 h 10086" name="connsiteY2-38"/>
                <a:gd fmla="*/ 10000 w 10000" name="connsiteX3-39"/>
                <a:gd fmla="*/ 3293 h 10086" name="connsiteY3-40"/>
                <a:gd fmla="*/ 6795 w 10000" name="connsiteX4-41"/>
                <a:gd fmla="*/ 9697 h 10086" name="connsiteY4-42"/>
                <a:gd fmla="*/ 6635 w 10000" name="connsiteX5-43"/>
                <a:gd fmla="*/ 9818 h 10086" name="connsiteY5-44"/>
                <a:gd fmla="*/ 6635 w 10000" name="connsiteX6-45"/>
                <a:gd fmla="*/ 9818 h 10086" name="connsiteY6-46"/>
                <a:gd fmla="*/ 6635 w 10000" name="connsiteX7-47"/>
                <a:gd fmla="*/ 9818 h 10086" name="connsiteY7-48"/>
                <a:gd fmla="*/ 5897 w 10000" name="connsiteX8-49"/>
                <a:gd fmla="*/ 10000 h 10086" name="connsiteY8-50"/>
                <a:gd fmla="*/ 5288 w 10000" name="connsiteX9-51"/>
                <a:gd fmla="*/ 8384 h 10086" name="connsiteY9-52"/>
                <a:gd fmla="*/ 3910 w 10000" name="connsiteX10-53"/>
                <a:gd fmla="*/ 6283 h 10086" name="connsiteY10-54"/>
                <a:gd fmla="*/ 3910 w 10000" name="connsiteX11-55"/>
                <a:gd fmla="*/ 6263 h 10086" name="connsiteY11-56"/>
                <a:gd fmla="*/ 1346 w 10000" name="connsiteX12-57"/>
                <a:gd fmla="*/ 5333 h 10086" name="connsiteY12-58"/>
                <a:gd fmla="*/ 0 w 10000" name="connsiteX13-59"/>
                <a:gd fmla="*/ 3172 h 10086" name="connsiteY13-60"/>
                <a:gd fmla="*/ 5000 w 10000" name="connsiteX14-61"/>
                <a:gd fmla="*/ 0 h 10086" name="connsiteY14-62"/>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Lst>
              <a:rect b="b" l="l" r="r" t="t"/>
              <a:pathLst>
                <a:path h="10086" w="10000">
                  <a:moveTo>
                    <a:pt x="5000" y="0"/>
                  </a:moveTo>
                  <a:cubicBezTo>
                    <a:pt x="7756" y="0"/>
                    <a:pt x="10000" y="1455"/>
                    <a:pt x="10000" y="3212"/>
                  </a:cubicBezTo>
                  <a:lnTo>
                    <a:pt x="10000" y="3293"/>
                  </a:lnTo>
                  <a:lnTo>
                    <a:pt x="10000" y="3293"/>
                  </a:lnTo>
                  <a:cubicBezTo>
                    <a:pt x="10000" y="5717"/>
                    <a:pt x="8814" y="7859"/>
                    <a:pt x="6795" y="9697"/>
                  </a:cubicBezTo>
                  <a:cubicBezTo>
                    <a:pt x="6731" y="9737"/>
                    <a:pt x="6699" y="9778"/>
                    <a:pt x="6635" y="9818"/>
                  </a:cubicBezTo>
                  <a:lnTo>
                    <a:pt x="6635" y="9818"/>
                  </a:lnTo>
                  <a:lnTo>
                    <a:pt x="6635" y="9818"/>
                  </a:lnTo>
                  <a:cubicBezTo>
                    <a:pt x="6442" y="9919"/>
                    <a:pt x="6121" y="10239"/>
                    <a:pt x="5897" y="10000"/>
                  </a:cubicBezTo>
                  <a:cubicBezTo>
                    <a:pt x="5673" y="9761"/>
                    <a:pt x="5619" y="9003"/>
                    <a:pt x="5288" y="8384"/>
                  </a:cubicBezTo>
                  <a:cubicBezTo>
                    <a:pt x="5064" y="7556"/>
                    <a:pt x="4744" y="6848"/>
                    <a:pt x="3910" y="6283"/>
                  </a:cubicBezTo>
                  <a:lnTo>
                    <a:pt x="3910" y="6263"/>
                  </a:lnTo>
                  <a:cubicBezTo>
                    <a:pt x="3237" y="5818"/>
                    <a:pt x="2340" y="5475"/>
                    <a:pt x="1346" y="5333"/>
                  </a:cubicBezTo>
                  <a:cubicBezTo>
                    <a:pt x="513" y="4768"/>
                    <a:pt x="0" y="4000"/>
                    <a:pt x="0" y="3172"/>
                  </a:cubicBezTo>
                  <a:cubicBezTo>
                    <a:pt x="0" y="1414"/>
                    <a:pt x="2244" y="0"/>
                    <a:pt x="5000" y="0"/>
                  </a:cubicBezTo>
                  <a:close/>
                </a:path>
              </a:pathLst>
            </a:custGeom>
            <a:solidFill>
              <a:srgbClr val="035CAC">
                <a:alpha val="77000"/>
              </a:srgbClr>
            </a:solidFill>
            <a:ln>
              <a:noFill/>
            </a:ln>
          </p:spPr>
          <p:txBody>
            <a:bodyPr/>
            <a:lstStyle/>
            <a:p>
              <a:pPr defTabSz="1218565"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2400" u="none">
                <a:ln>
                  <a:noFill/>
                </a:ln>
                <a:solidFill>
                  <a:prstClr val="black">
                    <a:lumMod val="75000"/>
                    <a:lumOff val="25000"/>
                  </a:prstClr>
                </a:solidFill>
                <a:effectLst/>
                <a:uLnTx/>
                <a:uFillTx/>
                <a:latin typeface="+mn-ea"/>
                <a:cs typeface="+mn-ea"/>
                <a:sym typeface="微软雅黑"/>
              </a:endParaRPr>
            </a:p>
          </p:txBody>
        </p:sp>
        <p:sp>
          <p:nvSpPr>
            <p:cNvPr id="25" name="Freeform 107">
              <a:extLst>
                <a:ext uri="{FF2B5EF4-FFF2-40B4-BE49-F238E27FC236}">
                  <a16:creationId xmlns:a16="http://schemas.microsoft.com/office/drawing/2014/main" id="{81F474AB-AB71-4A07-AA8F-251BE58E0375}"/>
                </a:ext>
              </a:extLst>
            </p:cNvPr>
            <p:cNvSpPr/>
            <p:nvPr/>
          </p:nvSpPr>
          <p:spPr bwMode="auto">
            <a:xfrm rot="2700000">
              <a:off x="6369742" y="2705056"/>
              <a:ext cx="183510" cy="293579"/>
            </a:xfrm>
            <a:custGeom>
              <a:gdLst>
                <a:gd fmla="*/ 587375 w 312" name="T0"/>
                <a:gd fmla="*/ 0 h 495" name="T1"/>
                <a:gd fmla="*/ 1174750 w 312" name="T2"/>
                <a:gd fmla="*/ 597631 h 495" name="T3"/>
                <a:gd fmla="*/ 1174750 w 312" name="T4"/>
                <a:gd fmla="*/ 612666 h 495" name="T5"/>
                <a:gd fmla="*/ 1174750 w 312" name="T6"/>
                <a:gd fmla="*/ 612666 h 495" name="T7"/>
                <a:gd fmla="*/ 798228 w 312" name="T8"/>
                <a:gd fmla="*/ 1804170 h 495" name="T9"/>
                <a:gd fmla="*/ 779401 w 312" name="T10"/>
                <a:gd fmla="*/ 1826722 h 495" name="T11"/>
                <a:gd fmla="*/ 779401 w 312" name="T12"/>
                <a:gd fmla="*/ 1826722 h 495" name="T13"/>
                <a:gd fmla="*/ 779401 w 312" name="T14"/>
                <a:gd fmla="*/ 1826722 h 495" name="T15"/>
                <a:gd fmla="*/ 692801 w 312" name="T16"/>
                <a:gd fmla="*/ 1860550 h 495" name="T17"/>
                <a:gd fmla="*/ 579845 w 312" name="T18"/>
                <a:gd fmla="*/ 1762824 h 495" name="T19"/>
                <a:gd fmla="*/ 587375 w 312" name="T20"/>
                <a:gd fmla="*/ 1740272 h 495" name="T21"/>
                <a:gd fmla="*/ 587375 w 312" name="T22"/>
                <a:gd fmla="*/ 1740272 h 495" name="T23"/>
                <a:gd fmla="*/ 621262 w 312" name="T24"/>
                <a:gd fmla="*/ 1559855 h 495" name="T25"/>
                <a:gd fmla="*/ 459357 w 312" name="T26"/>
                <a:gd fmla="*/ 1168952 h 495" name="T27"/>
                <a:gd fmla="*/ 459357 w 312" name="T28"/>
                <a:gd fmla="*/ 1165193 h 495" name="T29"/>
                <a:gd fmla="*/ 158139 w 312" name="T30"/>
                <a:gd fmla="*/ 992293 h 495" name="T31"/>
                <a:gd fmla="*/ 0 w 312" name="T32"/>
                <a:gd fmla="*/ 590114 h 495" name="T33"/>
                <a:gd fmla="*/ 587375 w 312" name="T34"/>
                <a:gd fmla="*/ 0 h 495"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5000 w 10000" name="connsiteX0"/>
                <a:gd fmla="*/ 0 h 10000" name="connsiteY0"/>
                <a:gd fmla="*/ 10000 w 10000" name="connsiteX1"/>
                <a:gd fmla="*/ 3212 h 10000" name="connsiteY1"/>
                <a:gd fmla="*/ 10000 w 10000" name="connsiteX2"/>
                <a:gd fmla="*/ 3293 h 10000" name="connsiteY2"/>
                <a:gd fmla="*/ 10000 w 10000" name="connsiteX3"/>
                <a:gd fmla="*/ 3293 h 10000" name="connsiteY3"/>
                <a:gd fmla="*/ 6795 w 10000" name="connsiteX4"/>
                <a:gd fmla="*/ 9697 h 10000" name="connsiteY4"/>
                <a:gd fmla="*/ 6635 w 10000" name="connsiteX5"/>
                <a:gd fmla="*/ 9818 h 10000" name="connsiteY5"/>
                <a:gd fmla="*/ 6635 w 10000" name="connsiteX6"/>
                <a:gd fmla="*/ 9818 h 10000" name="connsiteY6"/>
                <a:gd fmla="*/ 6635 w 10000" name="connsiteX7"/>
                <a:gd fmla="*/ 9818 h 10000" name="connsiteY7"/>
                <a:gd fmla="*/ 5897 w 10000" name="connsiteX8"/>
                <a:gd fmla="*/ 10000 h 10000" name="connsiteY8"/>
                <a:gd fmla="*/ 4936 w 10000" name="connsiteX9"/>
                <a:gd fmla="*/ 9475 h 10000" name="connsiteY9"/>
                <a:gd fmla="*/ 5000 w 10000" name="connsiteX10"/>
                <a:gd fmla="*/ 9354 h 10000" name="connsiteY10"/>
                <a:gd fmla="*/ 5288 w 10000" name="connsiteX11"/>
                <a:gd fmla="*/ 8384 h 10000" name="connsiteY11"/>
                <a:gd fmla="*/ 3910 w 10000" name="connsiteX12"/>
                <a:gd fmla="*/ 6283 h 10000" name="connsiteY12"/>
                <a:gd fmla="*/ 3910 w 10000" name="connsiteX13"/>
                <a:gd fmla="*/ 6263 h 10000" name="connsiteY13"/>
                <a:gd fmla="*/ 1346 w 10000" name="connsiteX14"/>
                <a:gd fmla="*/ 5333 h 10000" name="connsiteY14"/>
                <a:gd fmla="*/ 0 w 10000" name="connsiteX15"/>
                <a:gd fmla="*/ 3172 h 10000" name="connsiteY15"/>
                <a:gd fmla="*/ 5000 w 10000" name="connsiteX16"/>
                <a:gd fmla="*/ 0 h 10000" name="connsiteY16"/>
                <a:gd fmla="*/ 5000 w 10000" name="connsiteX0-1"/>
                <a:gd fmla="*/ 0 h 10000" name="connsiteY0-2"/>
                <a:gd fmla="*/ 10000 w 10000" name="connsiteX1-3"/>
                <a:gd fmla="*/ 3212 h 10000" name="connsiteY1-4"/>
                <a:gd fmla="*/ 10000 w 10000" name="connsiteX2-5"/>
                <a:gd fmla="*/ 3293 h 10000" name="connsiteY2-6"/>
                <a:gd fmla="*/ 10000 w 10000" name="connsiteX3-7"/>
                <a:gd fmla="*/ 3293 h 10000" name="connsiteY3-8"/>
                <a:gd fmla="*/ 6795 w 10000" name="connsiteX4-9"/>
                <a:gd fmla="*/ 9697 h 10000" name="connsiteY4-10"/>
                <a:gd fmla="*/ 6635 w 10000" name="connsiteX5-11"/>
                <a:gd fmla="*/ 9818 h 10000" name="connsiteY5-12"/>
                <a:gd fmla="*/ 6635 w 10000" name="connsiteX6-13"/>
                <a:gd fmla="*/ 9818 h 10000" name="connsiteY6-14"/>
                <a:gd fmla="*/ 6635 w 10000" name="connsiteX7-15"/>
                <a:gd fmla="*/ 9818 h 10000" name="connsiteY7-16"/>
                <a:gd fmla="*/ 5897 w 10000" name="connsiteX8-17"/>
                <a:gd fmla="*/ 10000 h 10000" name="connsiteY8-18"/>
                <a:gd fmla="*/ 4936 w 10000" name="connsiteX9-19"/>
                <a:gd fmla="*/ 9475 h 10000" name="connsiteY9-20"/>
                <a:gd fmla="*/ 5288 w 10000" name="connsiteX10-21"/>
                <a:gd fmla="*/ 8384 h 10000" name="connsiteY10-22"/>
                <a:gd fmla="*/ 3910 w 10000" name="connsiteX11-23"/>
                <a:gd fmla="*/ 6283 h 10000" name="connsiteY11-24"/>
                <a:gd fmla="*/ 3910 w 10000" name="connsiteX12-25"/>
                <a:gd fmla="*/ 6263 h 10000" name="connsiteY12-26"/>
                <a:gd fmla="*/ 1346 w 10000" name="connsiteX13-27"/>
                <a:gd fmla="*/ 5333 h 10000" name="connsiteY13-28"/>
                <a:gd fmla="*/ 0 w 10000" name="connsiteX14-29"/>
                <a:gd fmla="*/ 3172 h 10000" name="connsiteY14-30"/>
                <a:gd fmla="*/ 5000 w 10000" name="connsiteX15-31"/>
                <a:gd fmla="*/ 0 h 10000" name="connsiteY15-32"/>
                <a:gd fmla="*/ 5000 w 10000" name="connsiteX0-33"/>
                <a:gd fmla="*/ 0 h 10086" name="connsiteY0-34"/>
                <a:gd fmla="*/ 10000 w 10000" name="connsiteX1-35"/>
                <a:gd fmla="*/ 3212 h 10086" name="connsiteY1-36"/>
                <a:gd fmla="*/ 10000 w 10000" name="connsiteX2-37"/>
                <a:gd fmla="*/ 3293 h 10086" name="connsiteY2-38"/>
                <a:gd fmla="*/ 10000 w 10000" name="connsiteX3-39"/>
                <a:gd fmla="*/ 3293 h 10086" name="connsiteY3-40"/>
                <a:gd fmla="*/ 6795 w 10000" name="connsiteX4-41"/>
                <a:gd fmla="*/ 9697 h 10086" name="connsiteY4-42"/>
                <a:gd fmla="*/ 6635 w 10000" name="connsiteX5-43"/>
                <a:gd fmla="*/ 9818 h 10086" name="connsiteY5-44"/>
                <a:gd fmla="*/ 6635 w 10000" name="connsiteX6-45"/>
                <a:gd fmla="*/ 9818 h 10086" name="connsiteY6-46"/>
                <a:gd fmla="*/ 6635 w 10000" name="connsiteX7-47"/>
                <a:gd fmla="*/ 9818 h 10086" name="connsiteY7-48"/>
                <a:gd fmla="*/ 5897 w 10000" name="connsiteX8-49"/>
                <a:gd fmla="*/ 10000 h 10086" name="connsiteY8-50"/>
                <a:gd fmla="*/ 5288 w 10000" name="connsiteX9-51"/>
                <a:gd fmla="*/ 8384 h 10086" name="connsiteY9-52"/>
                <a:gd fmla="*/ 3910 w 10000" name="connsiteX10-53"/>
                <a:gd fmla="*/ 6283 h 10086" name="connsiteY10-54"/>
                <a:gd fmla="*/ 3910 w 10000" name="connsiteX11-55"/>
                <a:gd fmla="*/ 6263 h 10086" name="connsiteY11-56"/>
                <a:gd fmla="*/ 1346 w 10000" name="connsiteX12-57"/>
                <a:gd fmla="*/ 5333 h 10086" name="connsiteY12-58"/>
                <a:gd fmla="*/ 0 w 10000" name="connsiteX13-59"/>
                <a:gd fmla="*/ 3172 h 10086" name="connsiteY13-60"/>
                <a:gd fmla="*/ 5000 w 10000" name="connsiteX14-61"/>
                <a:gd fmla="*/ 0 h 10086" name="connsiteY14-62"/>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Lst>
              <a:rect b="b" l="l" r="r" t="t"/>
              <a:pathLst>
                <a:path h="10086" w="10000">
                  <a:moveTo>
                    <a:pt x="5000" y="0"/>
                  </a:moveTo>
                  <a:cubicBezTo>
                    <a:pt x="7756" y="0"/>
                    <a:pt x="10000" y="1455"/>
                    <a:pt x="10000" y="3212"/>
                  </a:cubicBezTo>
                  <a:lnTo>
                    <a:pt x="10000" y="3293"/>
                  </a:lnTo>
                  <a:lnTo>
                    <a:pt x="10000" y="3293"/>
                  </a:lnTo>
                  <a:cubicBezTo>
                    <a:pt x="10000" y="5717"/>
                    <a:pt x="8814" y="7859"/>
                    <a:pt x="6795" y="9697"/>
                  </a:cubicBezTo>
                  <a:cubicBezTo>
                    <a:pt x="6731" y="9737"/>
                    <a:pt x="6699" y="9778"/>
                    <a:pt x="6635" y="9818"/>
                  </a:cubicBezTo>
                  <a:lnTo>
                    <a:pt x="6635" y="9818"/>
                  </a:lnTo>
                  <a:lnTo>
                    <a:pt x="6635" y="9818"/>
                  </a:lnTo>
                  <a:cubicBezTo>
                    <a:pt x="6442" y="9919"/>
                    <a:pt x="6121" y="10239"/>
                    <a:pt x="5897" y="10000"/>
                  </a:cubicBezTo>
                  <a:cubicBezTo>
                    <a:pt x="5673" y="9761"/>
                    <a:pt x="5619" y="9003"/>
                    <a:pt x="5288" y="8384"/>
                  </a:cubicBezTo>
                  <a:cubicBezTo>
                    <a:pt x="5064" y="7556"/>
                    <a:pt x="4744" y="6848"/>
                    <a:pt x="3910" y="6283"/>
                  </a:cubicBezTo>
                  <a:lnTo>
                    <a:pt x="3910" y="6263"/>
                  </a:lnTo>
                  <a:cubicBezTo>
                    <a:pt x="3237" y="5818"/>
                    <a:pt x="2340" y="5475"/>
                    <a:pt x="1346" y="5333"/>
                  </a:cubicBezTo>
                  <a:cubicBezTo>
                    <a:pt x="513" y="4768"/>
                    <a:pt x="0" y="4000"/>
                    <a:pt x="0" y="3172"/>
                  </a:cubicBezTo>
                  <a:cubicBezTo>
                    <a:pt x="0" y="1414"/>
                    <a:pt x="2244" y="0"/>
                    <a:pt x="5000" y="0"/>
                  </a:cubicBezTo>
                  <a:close/>
                </a:path>
              </a:pathLst>
            </a:custGeom>
            <a:solidFill>
              <a:srgbClr val="035CAC">
                <a:alpha val="77000"/>
              </a:srgbClr>
            </a:solidFill>
            <a:ln>
              <a:noFill/>
            </a:ln>
          </p:spPr>
          <p:txBody>
            <a:bodyPr/>
            <a:lstStyle/>
            <a:p>
              <a:pPr defTabSz="1218565"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2400" u="none">
                <a:ln>
                  <a:noFill/>
                </a:ln>
                <a:solidFill>
                  <a:prstClr val="black">
                    <a:lumMod val="75000"/>
                    <a:lumOff val="25000"/>
                  </a:prstClr>
                </a:solidFill>
                <a:effectLst/>
                <a:uLnTx/>
                <a:uFillTx/>
                <a:latin typeface="+mn-ea"/>
                <a:cs typeface="+mn-ea"/>
                <a:sym typeface="微软雅黑"/>
              </a:endParaRPr>
            </a:p>
          </p:txBody>
        </p:sp>
        <p:sp>
          <p:nvSpPr>
            <p:cNvPr id="26" name="Freeform 108">
              <a:extLst>
                <a:ext uri="{FF2B5EF4-FFF2-40B4-BE49-F238E27FC236}">
                  <a16:creationId xmlns:a16="http://schemas.microsoft.com/office/drawing/2014/main" id="{FB8EA855-1D45-4858-83EA-F9EB82145218}"/>
                </a:ext>
              </a:extLst>
            </p:cNvPr>
            <p:cNvSpPr/>
            <p:nvPr/>
          </p:nvSpPr>
          <p:spPr bwMode="auto">
            <a:xfrm rot="2700000">
              <a:off x="6407803" y="2259335"/>
              <a:ext cx="350653" cy="642255"/>
            </a:xfrm>
            <a:custGeom>
              <a:gdLst>
                <a:gd fmla="*/ 1122363 w 596" name="T0"/>
                <a:gd fmla="*/ 4105275 h 1092" name="T1"/>
                <a:gd fmla="*/ 598844 w 596" name="T2"/>
                <a:gd fmla="*/ 4105275 h 1092" name="T3"/>
                <a:gd fmla="*/ 79093 w 596" name="T4"/>
                <a:gd fmla="*/ 1928577 h 1092" name="T5"/>
                <a:gd fmla="*/ 1122363 w 596" name="T6"/>
                <a:gd fmla="*/ 0 h 1092" name="T7"/>
                <a:gd fmla="*/ 1126129 w 596" name="T8"/>
                <a:gd fmla="*/ 0 h 1092" name="T9"/>
                <a:gd fmla="*/ 2165632 w 596" name="T10"/>
                <a:gd fmla="*/ 1928577 h 1092" name="T11"/>
                <a:gd fmla="*/ 1645881 w 596" name="T12"/>
                <a:gd fmla="*/ 4105275 h 1092" name="T13"/>
                <a:gd fmla="*/ 1122363 w 596" name="T14"/>
                <a:gd fmla="*/ 4105275 h 1092" name="T15"/>
                <a:gd fmla="*/ 0 60000 65536" name="T16"/>
                <a:gd fmla="*/ 0 60000 65536" name="T17"/>
                <a:gd fmla="*/ 0 60000 65536" name="T18"/>
                <a:gd fmla="*/ 0 60000 65536" name="T19"/>
                <a:gd fmla="*/ 0 60000 65536" name="T20"/>
                <a:gd fmla="*/ 0 60000 65536" name="T21"/>
                <a:gd fmla="*/ 0 60000 65536" name="T22"/>
                <a:gd fmla="*/ 0 60000 65536" name="T23"/>
              </a:gdLst>
              <a:cxnLst>
                <a:cxn ang="T16">
                  <a:pos x="T0" y="T1"/>
                </a:cxn>
                <a:cxn ang="T17">
                  <a:pos x="T2" y="T3"/>
                </a:cxn>
                <a:cxn ang="T18">
                  <a:pos x="T4" y="T5"/>
                </a:cxn>
                <a:cxn ang="T19">
                  <a:pos x="T6" y="T7"/>
                </a:cxn>
                <a:cxn ang="T20">
                  <a:pos x="T8" y="T9"/>
                </a:cxn>
                <a:cxn ang="T21">
                  <a:pos x="T10" y="T11"/>
                </a:cxn>
                <a:cxn ang="T22">
                  <a:pos x="T12" y="T13"/>
                </a:cxn>
                <a:cxn ang="T23">
                  <a:pos x="T14" y="T15"/>
                </a:cxn>
              </a:cxnLst>
              <a:rect b="b" l="0" r="r" t="0"/>
              <a:pathLst>
                <a:path h="1092" w="596">
                  <a:moveTo>
                    <a:pt x="298" y="1092"/>
                  </a:moveTo>
                  <a:cubicBezTo>
                    <a:pt x="159" y="1092"/>
                    <a:pt x="159" y="1092"/>
                    <a:pt x="159" y="1092"/>
                  </a:cubicBezTo>
                  <a:cubicBezTo>
                    <a:pt x="31" y="824"/>
                    <a:pt x="21" y="513"/>
                    <a:pt x="21" y="513"/>
                  </a:cubicBezTo>
                  <a:cubicBezTo>
                    <a:pt x="0" y="212"/>
                    <a:pt x="298" y="0"/>
                    <a:pt x="298" y="0"/>
                  </a:cubicBezTo>
                  <a:cubicBezTo>
                    <a:pt x="299" y="0"/>
                    <a:pt x="299" y="0"/>
                    <a:pt x="299" y="0"/>
                  </a:cubicBezTo>
                  <a:cubicBezTo>
                    <a:pt x="299" y="0"/>
                    <a:pt x="596" y="212"/>
                    <a:pt x="575" y="513"/>
                  </a:cubicBezTo>
                  <a:cubicBezTo>
                    <a:pt x="575" y="513"/>
                    <a:pt x="566" y="824"/>
                    <a:pt x="437" y="1092"/>
                  </a:cubicBezTo>
                  <a:lnTo>
                    <a:pt x="298" y="1092"/>
                  </a:lnTo>
                  <a:close/>
                </a:path>
              </a:pathLst>
            </a:custGeom>
            <a:solidFill>
              <a:srgbClr val="035CAC"/>
            </a:solidFill>
            <a:ln>
              <a:noFill/>
            </a:ln>
          </p:spPr>
          <p:txBody>
            <a:bodyPr/>
            <a:lstStyle/>
            <a:p>
              <a:pPr defTabSz="1218565"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2400" u="none">
                <a:ln>
                  <a:noFill/>
                </a:ln>
                <a:solidFill>
                  <a:prstClr val="black">
                    <a:lumMod val="75000"/>
                    <a:lumOff val="25000"/>
                  </a:prstClr>
                </a:solidFill>
                <a:effectLst/>
                <a:uLnTx/>
                <a:uFillTx/>
                <a:latin typeface="+mn-ea"/>
                <a:cs typeface="+mn-ea"/>
                <a:sym typeface="微软雅黑"/>
              </a:endParaRPr>
            </a:p>
          </p:txBody>
        </p:sp>
        <p:sp>
          <p:nvSpPr>
            <p:cNvPr id="27" name="Oval 113">
              <a:extLst>
                <a:ext uri="{FF2B5EF4-FFF2-40B4-BE49-F238E27FC236}">
                  <a16:creationId xmlns:a16="http://schemas.microsoft.com/office/drawing/2014/main" id="{321D36B4-8EBC-4FD0-8002-203AFE1ABC4E}"/>
                </a:ext>
              </a:extLst>
            </p:cNvPr>
            <p:cNvSpPr>
              <a:spLocks noChangeArrowheads="1"/>
            </p:cNvSpPr>
            <p:nvPr/>
          </p:nvSpPr>
          <p:spPr bwMode="auto">
            <a:xfrm rot="2700000">
              <a:off x="6568043" y="2481147"/>
              <a:ext cx="117123" cy="114085"/>
            </a:xfrm>
            <a:prstGeom prst="ellipse">
              <a:avLst/>
            </a:prstGeom>
            <a:solidFill>
              <a:sysClr lastClr="FFFFFF" val="window">
                <a:alpha val="78000"/>
              </a:sysClr>
            </a:solidFill>
            <a:ln>
              <a:noFill/>
            </a:ln>
          </p:spPr>
          <p:txBody>
            <a:bodyPr/>
            <a:lstStyle/>
            <a:p>
              <a:pPr defTabSz="1218565"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2400" u="none">
                <a:ln>
                  <a:noFill/>
                </a:ln>
                <a:solidFill>
                  <a:prstClr val="black">
                    <a:lumMod val="75000"/>
                    <a:lumOff val="25000"/>
                  </a:prstClr>
                </a:solidFill>
                <a:effectLst/>
                <a:uLnTx/>
                <a:uFillTx/>
                <a:latin typeface="+mn-ea"/>
                <a:cs typeface="+mn-ea"/>
                <a:sym typeface="微软雅黑"/>
              </a:endParaRPr>
            </a:p>
          </p:txBody>
        </p:sp>
        <p:sp>
          <p:nvSpPr>
            <p:cNvPr id="28" name="Oval 116">
              <a:extLst>
                <a:ext uri="{FF2B5EF4-FFF2-40B4-BE49-F238E27FC236}">
                  <a16:creationId xmlns:a16="http://schemas.microsoft.com/office/drawing/2014/main" id="{925BA1AA-EC64-4858-B1F7-2E51A2781B0D}"/>
                </a:ext>
              </a:extLst>
            </p:cNvPr>
            <p:cNvSpPr>
              <a:spLocks noChangeArrowheads="1"/>
            </p:cNvSpPr>
            <p:nvPr/>
          </p:nvSpPr>
          <p:spPr bwMode="auto">
            <a:xfrm rot="2700000">
              <a:off x="6500229" y="2593093"/>
              <a:ext cx="70303" cy="72640"/>
            </a:xfrm>
            <a:prstGeom prst="ellipse">
              <a:avLst/>
            </a:prstGeom>
            <a:solidFill>
              <a:sysClr lastClr="FFFFFF" val="window">
                <a:alpha val="78000"/>
              </a:sysClr>
            </a:solidFill>
            <a:ln>
              <a:noFill/>
            </a:ln>
          </p:spPr>
          <p:txBody>
            <a:bodyPr/>
            <a:lstStyle/>
            <a:p>
              <a:pPr defTabSz="1218565"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2400" u="none">
                <a:ln>
                  <a:noFill/>
                </a:ln>
                <a:solidFill>
                  <a:prstClr val="black">
                    <a:lumMod val="75000"/>
                    <a:lumOff val="25000"/>
                  </a:prstClr>
                </a:solidFill>
                <a:effectLst/>
                <a:uLnTx/>
                <a:uFillTx/>
                <a:latin typeface="+mn-ea"/>
                <a:cs typeface="+mn-ea"/>
                <a:sym typeface="微软雅黑"/>
              </a:endParaRPr>
            </a:p>
          </p:txBody>
        </p:sp>
        <p:sp>
          <p:nvSpPr>
            <p:cNvPr id="29" name="Oval 119">
              <a:extLst>
                <a:ext uri="{FF2B5EF4-FFF2-40B4-BE49-F238E27FC236}">
                  <a16:creationId xmlns:a16="http://schemas.microsoft.com/office/drawing/2014/main" id="{2A8452D1-80D7-4A4D-AFBF-078A98887759}"/>
                </a:ext>
              </a:extLst>
            </p:cNvPr>
            <p:cNvSpPr>
              <a:spLocks noChangeArrowheads="1"/>
            </p:cNvSpPr>
            <p:nvPr/>
          </p:nvSpPr>
          <p:spPr bwMode="auto">
            <a:xfrm rot="2700000">
              <a:off x="6447912" y="2674106"/>
              <a:ext cx="43239" cy="42313"/>
            </a:xfrm>
            <a:prstGeom prst="ellipse">
              <a:avLst/>
            </a:prstGeom>
            <a:solidFill>
              <a:sysClr lastClr="FFFFFF" val="window">
                <a:alpha val="78000"/>
              </a:sysClr>
            </a:solidFill>
            <a:ln>
              <a:noFill/>
            </a:ln>
          </p:spPr>
          <p:txBody>
            <a:bodyPr/>
            <a:lstStyle/>
            <a:p>
              <a:pPr defTabSz="1218565"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2400" u="none">
                <a:ln>
                  <a:noFill/>
                </a:ln>
                <a:solidFill>
                  <a:prstClr val="black">
                    <a:lumMod val="75000"/>
                    <a:lumOff val="25000"/>
                  </a:prstClr>
                </a:solidFill>
                <a:effectLst/>
                <a:uLnTx/>
                <a:uFillTx/>
                <a:latin typeface="+mn-ea"/>
                <a:cs typeface="+mn-ea"/>
                <a:sym typeface="微软雅黑"/>
              </a:endParaRPr>
            </a:p>
          </p:txBody>
        </p:sp>
      </p:grpSp>
      <p:grpSp>
        <p:nvGrpSpPr>
          <p:cNvPr descr="e7d195523061f1c0d3ba7f298e59d031c9c3f97027ed136f882110EF8F17BAD1F2C348D17C7856EF46CB4678CC9E44EE1ABA681E3133328A7B4D22AAF822B2429426B2355AA8CC4431B8568D2CF3B73AE9F4AE98D5A0D6A5566EF967553E96D781C502472DAB692B5E92B1CB5B32F40BF8CF6181A24AB2F2CD3A9A53F0FE7F0D4E247476572CCFAC" id="30" name="组合 29">
            <a:extLst>
              <a:ext uri="{FF2B5EF4-FFF2-40B4-BE49-F238E27FC236}">
                <a16:creationId xmlns:a16="http://schemas.microsoft.com/office/drawing/2014/main" id="{C8F40DA9-E7C3-47DC-B637-D58DC0E2C9DE}"/>
              </a:ext>
            </a:extLst>
          </p:cNvPr>
          <p:cNvGrpSpPr/>
          <p:nvPr/>
        </p:nvGrpSpPr>
        <p:grpSpPr>
          <a:xfrm>
            <a:off x="3674244" y="2334037"/>
            <a:ext cx="1710062" cy="1710062"/>
            <a:chOff x="668777" y="1699204"/>
            <a:chExt cx="1071581" cy="1071581"/>
          </a:xfrm>
        </p:grpSpPr>
        <p:sp>
          <p:nvSpPr>
            <p:cNvPr id="31" name="椭圆 30">
              <a:extLst>
                <a:ext uri="{FF2B5EF4-FFF2-40B4-BE49-F238E27FC236}">
                  <a16:creationId xmlns:a16="http://schemas.microsoft.com/office/drawing/2014/main" id="{18179090-8752-4E86-8DF0-9F981129B8E6}"/>
                </a:ext>
              </a:extLst>
            </p:cNvPr>
            <p:cNvSpPr/>
            <p:nvPr/>
          </p:nvSpPr>
          <p:spPr>
            <a:xfrm>
              <a:off x="668777" y="1699204"/>
              <a:ext cx="1071581" cy="1071581"/>
            </a:xfrm>
            <a:prstGeom prst="ellipse">
              <a:avLst/>
            </a:prstGeom>
            <a:solidFill>
              <a:sysClr lastClr="FFFFFF" val="window"/>
            </a:solidFill>
            <a:ln algn="ctr" cap="flat" cmpd="sng" w="38100">
              <a:solidFill>
                <a:srgbClr val="E7E6E6"/>
              </a:solid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black">
                    <a:lumMod val="75000"/>
                    <a:lumOff val="25000"/>
                  </a:prstClr>
                </a:solidFill>
                <a:effectLst/>
                <a:uLnTx/>
                <a:uFillTx/>
                <a:latin typeface="+mn-ea"/>
                <a:cs typeface="+mn-cs"/>
              </a:endParaRPr>
            </a:p>
          </p:txBody>
        </p:sp>
        <p:pic>
          <p:nvPicPr>
            <p:cNvPr id="32" name="图片 31">
              <a:extLst>
                <a:ext uri="{FF2B5EF4-FFF2-40B4-BE49-F238E27FC236}">
                  <a16:creationId xmlns:a16="http://schemas.microsoft.com/office/drawing/2014/main" id="{A724EEAA-BB35-4B58-AB9D-A972C4FE9AC4}"/>
                </a:ext>
              </a:extLst>
            </p:cNvPr>
            <p:cNvPicPr>
              <a:picLocks noChangeAspect="1"/>
            </p:cNvPicPr>
            <p:nvPr/>
          </p:nvPicPr>
          <p:blipFill>
            <a:blip r:embed="rId3">
              <a:grayscl/>
              <a:extLst>
                <a:ext uri="{BEBA8EAE-BF5A-486C-A8C5-ECC9F3942E4B}">
                  <a14:imgProps>
                    <a14:imgLayer xmlns:d3p1="http://schemas.openxmlformats.org/officeDocument/2006/relationships" d3p1:embed="">
                      <a14:imgEffect>
                        <a14:brightnessContrast bright="40000" contrast="-40000"/>
                      </a14:imgEffect>
                    </a14:imgLayer>
                  </a14:imgProps>
                </a:ext>
              </a:extLst>
            </a:blip>
            <a:stretch>
              <a:fillRect/>
            </a:stretch>
          </p:blipFill>
          <p:spPr>
            <a:xfrm>
              <a:off x="823348" y="1864716"/>
              <a:ext cx="762437" cy="740557"/>
            </a:xfrm>
            <a:prstGeom prst="rect">
              <a:avLst/>
            </a:prstGeom>
          </p:spPr>
        </p:pic>
      </p:grpSp>
      <p:grpSp>
        <p:nvGrpSpPr>
          <p:cNvPr descr="e7d195523061f1c0d3ba7f298e59d031c9c3f97027ed136f882110EF8F17BAD1F2C348D17C7856EF46CB4678CC9E44EE1ABA681E3133328A7B4D22AAF822B2429426B2355AA8CC4431B8568D2CF3B73AE9F4AE98D5A0D6A5566EF967553E96D781C502472DAB692B5E92B1CB5B32F40BF8CF6181A24AB2F2CD3A9A53F0FE7F0D4E247476572CCFAC" id="33" name="组合 32">
            <a:extLst>
              <a:ext uri="{FF2B5EF4-FFF2-40B4-BE49-F238E27FC236}">
                <a16:creationId xmlns:a16="http://schemas.microsoft.com/office/drawing/2014/main" id="{82076FB9-81BF-4F55-90DA-6AE117572DC7}"/>
              </a:ext>
            </a:extLst>
          </p:cNvPr>
          <p:cNvGrpSpPr/>
          <p:nvPr/>
        </p:nvGrpSpPr>
        <p:grpSpPr>
          <a:xfrm>
            <a:off x="6242039" y="3424259"/>
            <a:ext cx="1774506" cy="1774506"/>
            <a:chOff x="668777" y="1699204"/>
            <a:chExt cx="1071581" cy="1071581"/>
          </a:xfrm>
        </p:grpSpPr>
        <p:sp>
          <p:nvSpPr>
            <p:cNvPr id="34" name="椭圆 33">
              <a:extLst>
                <a:ext uri="{FF2B5EF4-FFF2-40B4-BE49-F238E27FC236}">
                  <a16:creationId xmlns:a16="http://schemas.microsoft.com/office/drawing/2014/main" id="{254D10A9-AC0C-4C2C-B289-589DE073A58B}"/>
                </a:ext>
              </a:extLst>
            </p:cNvPr>
            <p:cNvSpPr/>
            <p:nvPr/>
          </p:nvSpPr>
          <p:spPr>
            <a:xfrm>
              <a:off x="668777" y="1699204"/>
              <a:ext cx="1071581" cy="1071581"/>
            </a:xfrm>
            <a:prstGeom prst="ellipse">
              <a:avLst/>
            </a:prstGeom>
            <a:solidFill>
              <a:sysClr lastClr="FFFFFF" val="window"/>
            </a:solidFill>
            <a:ln algn="ctr" cap="flat" cmpd="sng" w="38100">
              <a:solidFill>
                <a:srgbClr val="E7E6E6"/>
              </a:solid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black">
                    <a:lumMod val="75000"/>
                    <a:lumOff val="25000"/>
                  </a:prstClr>
                </a:solidFill>
                <a:effectLst/>
                <a:uLnTx/>
                <a:uFillTx/>
                <a:latin typeface="+mn-ea"/>
                <a:cs typeface="+mn-cs"/>
              </a:endParaRPr>
            </a:p>
          </p:txBody>
        </p:sp>
        <p:pic>
          <p:nvPicPr>
            <p:cNvPr id="35" name="图片 34">
              <a:extLst>
                <a:ext uri="{FF2B5EF4-FFF2-40B4-BE49-F238E27FC236}">
                  <a16:creationId xmlns:a16="http://schemas.microsoft.com/office/drawing/2014/main" id="{4CA9F636-37A7-4790-A3D2-9F06A2890CEF}"/>
                </a:ext>
              </a:extLst>
            </p:cNvPr>
            <p:cNvPicPr>
              <a:picLocks noChangeAspect="1"/>
            </p:cNvPicPr>
            <p:nvPr/>
          </p:nvPicPr>
          <p:blipFill>
            <a:blip r:embed="rId3">
              <a:grayscl/>
              <a:extLst>
                <a:ext uri="{BEBA8EAE-BF5A-486C-A8C5-ECC9F3942E4B}">
                  <a14:imgProps>
                    <a14:imgLayer xmlns:d3p1="http://schemas.openxmlformats.org/officeDocument/2006/relationships" d3p1:embed="">
                      <a14:imgEffect>
                        <a14:brightnessContrast bright="40000" contrast="-40000"/>
                      </a14:imgEffect>
                    </a14:imgLayer>
                  </a14:imgProps>
                </a:ext>
              </a:extLst>
            </a:blip>
            <a:stretch>
              <a:fillRect/>
            </a:stretch>
          </p:blipFill>
          <p:spPr>
            <a:xfrm>
              <a:off x="823348" y="1864716"/>
              <a:ext cx="762437" cy="740557"/>
            </a:xfrm>
            <a:prstGeom prst="rect">
              <a:avLst/>
            </a:prstGeom>
          </p:spPr>
        </p:pic>
      </p:grpSp>
      <p:grpSp>
        <p:nvGrpSpPr>
          <p:cNvPr descr="e7d195523061f1c0d3ba7f298e59d031c9c3f97027ed136f882110EF8F17BAD1F2C348D17C7856EF46CB4678CC9E44EE1ABA681E3133328A7B4D22AAF822B2429426B2355AA8CC4431B8568D2CF3B73AE9F4AE98D5A0D6A5566EF967553E96D781C502472DAB692B5E92B1CB5B32F40BF8CF6181A24AB2F2CD3A9A53F0FE7F0D4E247476572CCFAC" id="36" name="组合 35">
            <a:extLst>
              <a:ext uri="{FF2B5EF4-FFF2-40B4-BE49-F238E27FC236}">
                <a16:creationId xmlns:a16="http://schemas.microsoft.com/office/drawing/2014/main" id="{C11E0BC6-0C0F-49D9-BA35-B17B63B89AF0}"/>
              </a:ext>
            </a:extLst>
          </p:cNvPr>
          <p:cNvGrpSpPr/>
          <p:nvPr/>
        </p:nvGrpSpPr>
        <p:grpSpPr>
          <a:xfrm>
            <a:off x="9130502" y="2020661"/>
            <a:ext cx="2207286" cy="2207286"/>
            <a:chOff x="668777" y="1699204"/>
            <a:chExt cx="1071581" cy="1071581"/>
          </a:xfrm>
        </p:grpSpPr>
        <p:sp>
          <p:nvSpPr>
            <p:cNvPr id="37" name="椭圆 36">
              <a:extLst>
                <a:ext uri="{FF2B5EF4-FFF2-40B4-BE49-F238E27FC236}">
                  <a16:creationId xmlns:a16="http://schemas.microsoft.com/office/drawing/2014/main" id="{E0F3FC4C-0815-4DAF-84A2-ECB1D32D7607}"/>
                </a:ext>
              </a:extLst>
            </p:cNvPr>
            <p:cNvSpPr/>
            <p:nvPr/>
          </p:nvSpPr>
          <p:spPr>
            <a:xfrm>
              <a:off x="668777" y="1699204"/>
              <a:ext cx="1071581" cy="1071581"/>
            </a:xfrm>
            <a:prstGeom prst="ellipse">
              <a:avLst/>
            </a:prstGeom>
            <a:solidFill>
              <a:sysClr lastClr="FFFFFF" val="window"/>
            </a:solidFill>
            <a:ln algn="ctr" cap="flat" cmpd="sng" w="38100">
              <a:solidFill>
                <a:srgbClr val="035CAC"/>
              </a:solid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black">
                    <a:lumMod val="75000"/>
                    <a:lumOff val="25000"/>
                  </a:prstClr>
                </a:solidFill>
                <a:effectLst/>
                <a:uLnTx/>
                <a:uFillTx/>
                <a:latin typeface="+mn-ea"/>
                <a:cs typeface="+mn-cs"/>
              </a:endParaRPr>
            </a:p>
          </p:txBody>
        </p:sp>
        <p:pic>
          <p:nvPicPr>
            <p:cNvPr id="38" name="图片 37">
              <a:extLst>
                <a:ext uri="{FF2B5EF4-FFF2-40B4-BE49-F238E27FC236}">
                  <a16:creationId xmlns:a16="http://schemas.microsoft.com/office/drawing/2014/main" id="{35B10034-1C92-42EF-8C12-61C229CF4CEB}"/>
                </a:ext>
              </a:extLst>
            </p:cNvPr>
            <p:cNvPicPr>
              <a:picLocks noChangeAspect="1"/>
            </p:cNvPicPr>
            <p:nvPr/>
          </p:nvPicPr>
          <p:blipFill>
            <a:blip r:embed="rId3">
              <a:duotone>
                <a:srgbClr val="035CAC">
                  <a:shade val="45000"/>
                  <a:satMod val="135000"/>
                </a:srgbClr>
                <a:prstClr val="white"/>
              </a:duotone>
              <a:extLst>
                <a:ext uri="{BEBA8EAE-BF5A-486C-A8C5-ECC9F3942E4B}">
                  <a14:imgProps>
                    <a14:imgLayer xmlns:d3p1="http://schemas.openxmlformats.org/officeDocument/2006/relationships" d3p1:embed="">
                      <a14:imgEffect>
                        <a14:brightnessContrast bright="40000" contrast="-40000"/>
                      </a14:imgEffect>
                    </a14:imgLayer>
                  </a14:imgProps>
                </a:ext>
              </a:extLst>
            </a:blip>
            <a:stretch>
              <a:fillRect/>
            </a:stretch>
          </p:blipFill>
          <p:spPr>
            <a:xfrm>
              <a:off x="823348" y="1864716"/>
              <a:ext cx="762437" cy="740557"/>
            </a:xfrm>
            <a:prstGeom prst="rect">
              <a:avLst/>
            </a:prstGeom>
          </p:spPr>
        </p:pic>
      </p:grpSp>
      <p:sp>
        <p:nvSpPr>
          <p:cNvPr descr="e7d195523061f1c0d3ba7f298e59d031c9c3f97027ed136f882110EF8F17BAD1F2C348D17C7856EF46CB4678CC9E44EE1ABA681E3133328A7B4D22AAF822B2429426B2355AA8CC4431B8568D2CF3B73AE9F4AE98D5A0D6A5566EF967553E96D781C502472DAB692B5E92B1CB5B32F40BF8CF6181A24AB2F2CD3A9A53F0FE7F0D4E247476572CCFAC" id="39" name="矩形 38">
            <a:extLst>
              <a:ext uri="{FF2B5EF4-FFF2-40B4-BE49-F238E27FC236}">
                <a16:creationId xmlns:a16="http://schemas.microsoft.com/office/drawing/2014/main" id="{7EC1D1FB-6013-40A9-9A78-2B783359D509}"/>
              </a:ext>
            </a:extLst>
          </p:cNvPr>
          <p:cNvSpPr/>
          <p:nvPr/>
        </p:nvSpPr>
        <p:spPr>
          <a:xfrm>
            <a:off x="1050638" y="2605862"/>
            <a:ext cx="1494484" cy="804672"/>
          </a:xfrm>
          <a:prstGeom prst="rect">
            <a:avLst/>
          </a:prstGeom>
        </p:spPr>
        <p:txBody>
          <a:bodyPr anchor="ctr" anchorCtr="0" wrap="square">
            <a:spAutoFit/>
          </a:bodyPr>
          <a:lstStyle/>
          <a:p>
            <a:pPr algn="ctr">
              <a:lnSpc>
                <a:spcPct val="130000"/>
              </a:lnSpc>
            </a:pPr>
            <a:r>
              <a:rPr altLang="en-US" lang="zh-CN">
                <a:solidFill>
                  <a:prstClr val="black">
                    <a:lumMod val="75000"/>
                    <a:lumOff val="25000"/>
                  </a:prstClr>
                </a:solidFill>
                <a:latin typeface="+mn-ea"/>
              </a:rPr>
              <a:t>请替换文字内容</a:t>
            </a:r>
          </a:p>
        </p:txBody>
      </p:sp>
      <p:sp>
        <p:nvSpPr>
          <p:cNvPr descr="e7d195523061f1c0d3ba7f298e59d031c9c3f97027ed136f882110EF8F17BAD1F2C348D17C7856EF46CB4678CC9E44EE1ABA681E3133328A7B4D22AAF822B2429426B2355AA8CC4431B8568D2CF3B73AE9F4AE98D5A0D6A5566EF967553E96D781C502472DAB692B5E92B1CB5B32F40BF8CF6181A24AB2F2CD3A9A53F0FE7F0D4E247476572CCFAC" id="40" name="矩形 39">
            <a:extLst>
              <a:ext uri="{FF2B5EF4-FFF2-40B4-BE49-F238E27FC236}">
                <a16:creationId xmlns:a16="http://schemas.microsoft.com/office/drawing/2014/main" id="{7A6F2321-3B5D-4C28-AEEC-4545170FA1B2}"/>
              </a:ext>
            </a:extLst>
          </p:cNvPr>
          <p:cNvSpPr/>
          <p:nvPr/>
        </p:nvSpPr>
        <p:spPr>
          <a:xfrm>
            <a:off x="3782031" y="2786732"/>
            <a:ext cx="1494484" cy="804672"/>
          </a:xfrm>
          <a:prstGeom prst="rect">
            <a:avLst/>
          </a:prstGeom>
        </p:spPr>
        <p:txBody>
          <a:bodyPr anchor="ctr" anchorCtr="0" wrap="square">
            <a:spAutoFit/>
          </a:bodyPr>
          <a:lstStyle/>
          <a:p>
            <a:pPr algn="ctr">
              <a:lnSpc>
                <a:spcPct val="130000"/>
              </a:lnSpc>
            </a:pPr>
            <a:r>
              <a:rPr altLang="en-US" lang="zh-CN">
                <a:solidFill>
                  <a:prstClr val="black">
                    <a:lumMod val="75000"/>
                    <a:lumOff val="25000"/>
                  </a:prstClr>
                </a:solidFill>
                <a:latin typeface="+mn-ea"/>
              </a:rPr>
              <a:t>请替换文字内容</a:t>
            </a:r>
          </a:p>
        </p:txBody>
      </p:sp>
      <p:sp>
        <p:nvSpPr>
          <p:cNvPr descr="e7d195523061f1c0d3ba7f298e59d031c9c3f97027ed136f882110EF8F17BAD1F2C348D17C7856EF46CB4678CC9E44EE1ABA681E3133328A7B4D22AAF822B2429426B2355AA8CC4431B8568D2CF3B73AE9F4AE98D5A0D6A5566EF967553E96D781C502472DAB692B5E92B1CB5B32F40BF8CF6181A24AB2F2CD3A9A53F0FE7F0D4E247476572CCFAC" id="41" name="矩形 40">
            <a:extLst>
              <a:ext uri="{FF2B5EF4-FFF2-40B4-BE49-F238E27FC236}">
                <a16:creationId xmlns:a16="http://schemas.microsoft.com/office/drawing/2014/main" id="{4DD942E6-73B7-43E6-97C5-BB07B9F9F6A8}"/>
              </a:ext>
            </a:extLst>
          </p:cNvPr>
          <p:cNvSpPr/>
          <p:nvPr/>
        </p:nvSpPr>
        <p:spPr>
          <a:xfrm>
            <a:off x="6382050" y="3909176"/>
            <a:ext cx="1494484" cy="804672"/>
          </a:xfrm>
          <a:prstGeom prst="rect">
            <a:avLst/>
          </a:prstGeom>
        </p:spPr>
        <p:txBody>
          <a:bodyPr anchor="ctr" anchorCtr="0" wrap="square">
            <a:spAutoFit/>
          </a:bodyPr>
          <a:lstStyle/>
          <a:p>
            <a:pPr algn="ctr">
              <a:lnSpc>
                <a:spcPct val="130000"/>
              </a:lnSpc>
            </a:pPr>
            <a:r>
              <a:rPr altLang="en-US" lang="zh-CN">
                <a:solidFill>
                  <a:prstClr val="black">
                    <a:lumMod val="75000"/>
                    <a:lumOff val="25000"/>
                  </a:prstClr>
                </a:solidFill>
                <a:latin typeface="+mn-ea"/>
              </a:rPr>
              <a:t>请替换文字内容</a:t>
            </a:r>
          </a:p>
        </p:txBody>
      </p:sp>
      <p:sp>
        <p:nvSpPr>
          <p:cNvPr descr="e7d195523061f1c0d3ba7f298e59d031c9c3f97027ed136f882110EF8F17BAD1F2C348D17C7856EF46CB4678CC9E44EE1ABA681E3133328A7B4D22AAF822B2429426B2355AA8CC4431B8568D2CF3B73AE9F4AE98D5A0D6A5566EF967553E96D781C502472DAB692B5E92B1CB5B32F40BF8CF6181A24AB2F2CD3A9A53F0FE7F0D4E247476572CCFAC" id="42" name="矩形 41">
            <a:extLst>
              <a:ext uri="{FF2B5EF4-FFF2-40B4-BE49-F238E27FC236}">
                <a16:creationId xmlns:a16="http://schemas.microsoft.com/office/drawing/2014/main" id="{BB28E633-CE52-46F1-8DD7-E5A6D569445F}"/>
              </a:ext>
            </a:extLst>
          </p:cNvPr>
          <p:cNvSpPr/>
          <p:nvPr/>
        </p:nvSpPr>
        <p:spPr>
          <a:xfrm>
            <a:off x="9294053" y="2793857"/>
            <a:ext cx="1891874" cy="969264"/>
          </a:xfrm>
          <a:prstGeom prst="rect">
            <a:avLst/>
          </a:prstGeom>
        </p:spPr>
        <p:txBody>
          <a:bodyPr anchor="ctr" anchorCtr="0" wrap="square">
            <a:spAutoFit/>
          </a:bodyPr>
          <a:lstStyle/>
          <a:p>
            <a:pPr algn="ctr">
              <a:lnSpc>
                <a:spcPct val="120000"/>
              </a:lnSpc>
            </a:pPr>
            <a:r>
              <a:rPr altLang="en-US" lang="zh-CN" sz="2400">
                <a:solidFill>
                  <a:srgbClr val="035CAC"/>
                </a:solidFill>
                <a:latin typeface="+mn-ea"/>
              </a:rPr>
              <a:t>请替换文字内容</a:t>
            </a:r>
          </a:p>
        </p:txBody>
      </p:sp>
      <p:pic>
        <p:nvPicPr>
          <p:cNvPr descr="e7d195523061f1c0d3ba7f298e59d031c9c3f97027ed136f882110EF8F17BAD1F2C348D17C7856EF46CB4678CC9E44EE1ABA681E3133328A7B4D22AAF822B2429426B2355AA8CC4431B8568D2CF3B73AE9F4AE98D5A0D6A5566EF967553E96D781C502472DAB692B5E92B1CB5B32F40BF8CF6181A24AB2F2CD3A9A53F0FE7F0D4E247476572CCFAC" id="43" name="图片 42">
            <a:extLst>
              <a:ext uri="{FF2B5EF4-FFF2-40B4-BE49-F238E27FC236}">
                <a16:creationId xmlns:a16="http://schemas.microsoft.com/office/drawing/2014/main" id="{D2B01592-E353-415E-9D2F-E14A2D3DC6DB}"/>
              </a:ext>
            </a:extLst>
          </p:cNvPr>
          <p:cNvPicPr>
            <a:picLocks noChangeAspect="1"/>
          </p:cNvPicPr>
          <p:nvPr/>
        </p:nvPicPr>
        <p:blipFill>
          <a:blip r:embed="rId4">
            <a:extLst>
              <a:ext uri="{28A0092B-C50C-407E-A947-70E740481C1C}">
                <a14:useLocalDpi val="0"/>
              </a:ext>
            </a:extLst>
          </a:blip>
          <a:srcRect b="72910" l="28621" r="47791"/>
          <a:stretch>
            <a:fillRect/>
          </a:stretch>
        </p:blipFill>
        <p:spPr>
          <a:xfrm>
            <a:off x="2191865" y="2261848"/>
            <a:ext cx="319398" cy="398743"/>
          </a:xfrm>
          <a:custGeom>
            <a:gdLst>
              <a:gd fmla="*/ 265581 w 1488142" name="connsiteX0"/>
              <a:gd fmla="*/ 0 h 1857829" name="connsiteY0"/>
              <a:gd fmla="*/ 1488142 w 1488142" name="connsiteX1"/>
              <a:gd fmla="*/ 0 h 1857829" name="connsiteY1"/>
              <a:gd fmla="*/ 1222561 w 1488142" name="connsiteX2"/>
              <a:gd fmla="*/ 1857829 h 1857829" name="connsiteY2"/>
              <a:gd fmla="*/ 0 w 1488142" name="connsiteX3"/>
              <a:gd fmla="*/ 1857829 h 1857829" name="connsiteY3"/>
            </a:gdLst>
            <a:cxnLst>
              <a:cxn ang="0">
                <a:pos x="connsiteX0" y="connsiteY0"/>
              </a:cxn>
              <a:cxn ang="0">
                <a:pos x="connsiteX1" y="connsiteY1"/>
              </a:cxn>
              <a:cxn ang="0">
                <a:pos x="connsiteX2" y="connsiteY2"/>
              </a:cxn>
              <a:cxn ang="0">
                <a:pos x="connsiteX3" y="connsiteY3"/>
              </a:cxn>
            </a:cxnLst>
            <a:rect b="b" l="l" r="r" t="t"/>
            <a:pathLst>
              <a:path h="1857829" w="1488142">
                <a:moveTo>
                  <a:pt x="265581" y="0"/>
                </a:moveTo>
                <a:lnTo>
                  <a:pt x="1488142" y="0"/>
                </a:lnTo>
                <a:lnTo>
                  <a:pt x="1222561" y="1857829"/>
                </a:lnTo>
                <a:lnTo>
                  <a:pt x="0" y="1857829"/>
                </a:lnTo>
                <a:close/>
              </a:path>
            </a:pathLst>
          </a:custGeom>
        </p:spPr>
      </p:pic>
      <p:pic>
        <p:nvPicPr>
          <p:cNvPr descr="e7d195523061f1c0d3ba7f298e59d031c9c3f97027ed136f882110EF8F17BAD1F2C348D17C7856EF46CB4678CC9E44EE1ABA681E3133328A7B4D22AAF822B2429426B2355AA8CC4431B8568D2CF3B73AE9F4AE98D5A0D6A5566EF967553E96D781C502472DAB692B5E92B1CB5B32F40BF8CF6181A24AB2F2CD3A9A53F0FE7F0D4E247476572CCFAC" id="44" name="图片 43">
            <a:extLst>
              <a:ext uri="{FF2B5EF4-FFF2-40B4-BE49-F238E27FC236}">
                <a16:creationId xmlns:a16="http://schemas.microsoft.com/office/drawing/2014/main" id="{41C795E3-2495-4862-BF05-B488FEEC91C5}"/>
              </a:ext>
            </a:extLst>
          </p:cNvPr>
          <p:cNvPicPr>
            <a:picLocks noChangeAspect="1"/>
          </p:cNvPicPr>
          <p:nvPr/>
        </p:nvPicPr>
        <p:blipFill>
          <a:blip r:embed="rId4">
            <a:extLst>
              <a:ext uri="{28A0092B-C50C-407E-A947-70E740481C1C}">
                <a14:useLocalDpi val="0"/>
              </a:ext>
            </a:extLst>
          </a:blip>
          <a:srcRect b="41331" l="15678" r="60734" t="31579"/>
          <a:stretch>
            <a:fillRect/>
          </a:stretch>
        </p:blipFill>
        <p:spPr>
          <a:xfrm>
            <a:off x="5002478" y="2451123"/>
            <a:ext cx="319398" cy="398743"/>
          </a:xfrm>
          <a:custGeom>
            <a:gdLst>
              <a:gd fmla="*/ 265581 w 1488142" name="connsiteX0"/>
              <a:gd fmla="*/ 0 h 1857829" name="connsiteY0"/>
              <a:gd fmla="*/ 1488142 w 1488142" name="connsiteX1"/>
              <a:gd fmla="*/ 0 h 1857829" name="connsiteY1"/>
              <a:gd fmla="*/ 1222561 w 1488142" name="connsiteX2"/>
              <a:gd fmla="*/ 1857829 h 1857829" name="connsiteY2"/>
              <a:gd fmla="*/ 0 w 1488142" name="connsiteX3"/>
              <a:gd fmla="*/ 1857829 h 1857829" name="connsiteY3"/>
            </a:gdLst>
            <a:cxnLst>
              <a:cxn ang="0">
                <a:pos x="connsiteX0" y="connsiteY0"/>
              </a:cxn>
              <a:cxn ang="0">
                <a:pos x="connsiteX1" y="connsiteY1"/>
              </a:cxn>
              <a:cxn ang="0">
                <a:pos x="connsiteX2" y="connsiteY2"/>
              </a:cxn>
              <a:cxn ang="0">
                <a:pos x="connsiteX3" y="connsiteY3"/>
              </a:cxn>
            </a:cxnLst>
            <a:rect b="b" l="l" r="r" t="t"/>
            <a:pathLst>
              <a:path h="1857829" w="1488142">
                <a:moveTo>
                  <a:pt x="265581" y="0"/>
                </a:moveTo>
                <a:lnTo>
                  <a:pt x="1488142" y="0"/>
                </a:lnTo>
                <a:lnTo>
                  <a:pt x="1222561" y="1857829"/>
                </a:lnTo>
                <a:lnTo>
                  <a:pt x="0" y="1857829"/>
                </a:lnTo>
                <a:close/>
              </a:path>
            </a:pathLst>
          </a:custGeom>
        </p:spPr>
      </p:pic>
      <p:pic>
        <p:nvPicPr>
          <p:cNvPr descr="e7d195523061f1c0d3ba7f298e59d031c9c3f97027ed136f882110EF8F17BAD1F2C348D17C7856EF46CB4678CC9E44EE1ABA681E3133328A7B4D22AAF822B2429426B2355AA8CC4431B8568D2CF3B73AE9F4AE98D5A0D6A5566EF967553E96D781C502472DAB692B5E92B1CB5B32F40BF8CF6181A24AB2F2CD3A9A53F0FE7F0D4E247476572CCFAC" id="45" name="图片 44">
            <a:extLst>
              <a:ext uri="{FF2B5EF4-FFF2-40B4-BE49-F238E27FC236}">
                <a16:creationId xmlns:a16="http://schemas.microsoft.com/office/drawing/2014/main" id="{592D1B6C-CA16-4ADD-B0B0-B79CEBEA355C}"/>
              </a:ext>
            </a:extLst>
          </p:cNvPr>
          <p:cNvPicPr>
            <a:picLocks noChangeAspect="1"/>
          </p:cNvPicPr>
          <p:nvPr/>
        </p:nvPicPr>
        <p:blipFill>
          <a:blip r:embed="rId5">
            <a:extLst>
              <a:ext uri="{28A0092B-C50C-407E-A947-70E740481C1C}">
                <a14:useLocalDpi val="0"/>
              </a:ext>
            </a:extLst>
          </a:blip>
          <a:srcRect b="41331" l="36781" r="39631" t="31579"/>
          <a:stretch>
            <a:fillRect/>
          </a:stretch>
        </p:blipFill>
        <p:spPr>
          <a:xfrm>
            <a:off x="7563597" y="3424734"/>
            <a:ext cx="319398" cy="398743"/>
          </a:xfrm>
          <a:custGeom>
            <a:gdLst>
              <a:gd fmla="*/ 265581 w 1488142" name="connsiteX0"/>
              <a:gd fmla="*/ 0 h 1857829" name="connsiteY0"/>
              <a:gd fmla="*/ 1488142 w 1488142" name="connsiteX1"/>
              <a:gd fmla="*/ 0 h 1857829" name="connsiteY1"/>
              <a:gd fmla="*/ 1222561 w 1488142" name="connsiteX2"/>
              <a:gd fmla="*/ 1857829 h 1857829" name="connsiteY2"/>
              <a:gd fmla="*/ 0 w 1488142" name="connsiteX3"/>
              <a:gd fmla="*/ 1857829 h 1857829" name="connsiteY3"/>
            </a:gdLst>
            <a:cxnLst>
              <a:cxn ang="0">
                <a:pos x="connsiteX0" y="connsiteY0"/>
              </a:cxn>
              <a:cxn ang="0">
                <a:pos x="connsiteX1" y="connsiteY1"/>
              </a:cxn>
              <a:cxn ang="0">
                <a:pos x="connsiteX2" y="connsiteY2"/>
              </a:cxn>
              <a:cxn ang="0">
                <a:pos x="connsiteX3" y="connsiteY3"/>
              </a:cxn>
            </a:cxnLst>
            <a:rect b="b" l="l" r="r" t="t"/>
            <a:pathLst>
              <a:path h="1857829" w="1488142">
                <a:moveTo>
                  <a:pt x="265581" y="0"/>
                </a:moveTo>
                <a:lnTo>
                  <a:pt x="1488142" y="0"/>
                </a:lnTo>
                <a:lnTo>
                  <a:pt x="1222561" y="1857829"/>
                </a:lnTo>
                <a:lnTo>
                  <a:pt x="0" y="1857829"/>
                </a:lnTo>
                <a:close/>
              </a:path>
            </a:pathLst>
          </a:custGeom>
        </p:spPr>
      </p:pic>
      <p:pic>
        <p:nvPicPr>
          <p:cNvPr descr="e7d195523061f1c0d3ba7f298e59d031c9c3f97027ed136f882110EF8F17BAD1F2C348D17C7856EF46CB4678CC9E44EE1ABA681E3133328A7B4D22AAF822B2429426B2355AA8CC4431B8568D2CF3B73AE9F4AE98D5A0D6A5566EF967553E96D781C502472DAB692B5E92B1CB5B32F40BF8CF6181A24AB2F2CD3A9A53F0FE7F0D4E247476572CCFAC" id="46" name="图片 45">
            <a:extLst>
              <a:ext uri="{FF2B5EF4-FFF2-40B4-BE49-F238E27FC236}">
                <a16:creationId xmlns:a16="http://schemas.microsoft.com/office/drawing/2014/main" id="{9693E0FD-546D-4413-A40E-B199B012C5F4}"/>
              </a:ext>
            </a:extLst>
          </p:cNvPr>
          <p:cNvPicPr>
            <a:picLocks noChangeAspect="1"/>
          </p:cNvPicPr>
          <p:nvPr/>
        </p:nvPicPr>
        <p:blipFill>
          <a:blip r:embed="rId4">
            <a:duotone>
              <a:srgbClr val="035CAC">
                <a:shade val="45000"/>
                <a:satMod val="135000"/>
              </a:srgbClr>
              <a:prstClr val="white"/>
            </a:duotone>
            <a:extLst>
              <a:ext uri="{28A0092B-C50C-407E-A947-70E740481C1C}">
                <a14:useLocalDpi val="0"/>
              </a:ext>
            </a:extLst>
          </a:blip>
          <a:srcRect b="41331" l="56126" r="20286" t="31579"/>
          <a:stretch>
            <a:fillRect/>
          </a:stretch>
        </p:blipFill>
        <p:spPr>
          <a:xfrm>
            <a:off x="10080291" y="2339688"/>
            <a:ext cx="319398" cy="398743"/>
          </a:xfrm>
          <a:custGeom>
            <a:gdLst>
              <a:gd fmla="*/ 265581 w 1488142" name="connsiteX0"/>
              <a:gd fmla="*/ 0 h 1857829" name="connsiteY0"/>
              <a:gd fmla="*/ 1488142 w 1488142" name="connsiteX1"/>
              <a:gd fmla="*/ 0 h 1857829" name="connsiteY1"/>
              <a:gd fmla="*/ 1222561 w 1488142" name="connsiteX2"/>
              <a:gd fmla="*/ 1857829 h 1857829" name="connsiteY2"/>
              <a:gd fmla="*/ 0 w 1488142" name="connsiteX3"/>
              <a:gd fmla="*/ 1857829 h 1857829" name="connsiteY3"/>
            </a:gdLst>
            <a:cxnLst>
              <a:cxn ang="0">
                <a:pos x="connsiteX0" y="connsiteY0"/>
              </a:cxn>
              <a:cxn ang="0">
                <a:pos x="connsiteX1" y="connsiteY1"/>
              </a:cxn>
              <a:cxn ang="0">
                <a:pos x="connsiteX2" y="connsiteY2"/>
              </a:cxn>
              <a:cxn ang="0">
                <a:pos x="connsiteX3" y="connsiteY3"/>
              </a:cxn>
            </a:cxnLst>
            <a:rect b="b" l="l" r="r" t="t"/>
            <a:pathLst>
              <a:path h="1857829" w="1488142">
                <a:moveTo>
                  <a:pt x="265581" y="0"/>
                </a:moveTo>
                <a:lnTo>
                  <a:pt x="1488142" y="0"/>
                </a:lnTo>
                <a:lnTo>
                  <a:pt x="1222561" y="1857829"/>
                </a:lnTo>
                <a:lnTo>
                  <a:pt x="0" y="1857829"/>
                </a:lnTo>
                <a:close/>
              </a:path>
            </a:pathLst>
          </a:custGeom>
        </p:spPr>
      </p:pic>
      <p:sp>
        <p:nvSpPr>
          <p:cNvPr descr="e7d195523061f1c0d3ba7f298e59d031c9c3f97027ed136f882110EF8F17BAD1F2C348D17C7856EF46CB4678CC9E44EE1ABA681E3133328A7B4D22AAF822B2429426B2355AA8CC4431B8568D2CF3B73AE9F4AE98D5A0D6A5566EF967553E96D781C502472DAB692B5E92B1CB5B32F40BF8CF6181A24AB2F2CD3A9A53F0FE7F0D4E247476572CCFAC" id="47" name="矩形 46">
            <a:extLst>
              <a:ext uri="{FF2B5EF4-FFF2-40B4-BE49-F238E27FC236}">
                <a16:creationId xmlns:a16="http://schemas.microsoft.com/office/drawing/2014/main" id="{DF373D2E-F7E1-4F30-8671-6512763A3938}"/>
              </a:ext>
            </a:extLst>
          </p:cNvPr>
          <p:cNvSpPr/>
          <p:nvPr/>
        </p:nvSpPr>
        <p:spPr>
          <a:xfrm>
            <a:off x="691527" y="4007052"/>
            <a:ext cx="2212702" cy="715518"/>
          </a:xfrm>
          <a:prstGeom prst="rect">
            <a:avLst/>
          </a:prstGeom>
        </p:spPr>
        <p:txBody>
          <a:bodyPr wrap="square">
            <a:spAutoFit/>
          </a:bodyPr>
          <a:lstStyle/>
          <a:p>
            <a:pPr algn="ctr">
              <a:lnSpc>
                <a:spcPct val="130000"/>
              </a:lnSpc>
            </a:pPr>
            <a:r>
              <a:rPr altLang="en-US" lang="zh-CN" sz="1050">
                <a:solidFill>
                  <a:schemeClr val="bg1">
                    <a:lumMod val="50000"/>
                  </a:schemeClr>
                </a:solidFill>
                <a:latin typeface="+mn-ea"/>
              </a:rPr>
              <a:t>您的内容打在这里，或者通过复制您的文本后，在此框中选择粘贴，并选择只保留文字。</a:t>
            </a:r>
          </a:p>
        </p:txBody>
      </p:sp>
      <p:sp>
        <p:nvSpPr>
          <p:cNvPr descr="e7d195523061f1c0d3ba7f298e59d031c9c3f97027ed136f882110EF8F17BAD1F2C348D17C7856EF46CB4678CC9E44EE1ABA681E3133328A7B4D22AAF822B2429426B2355AA8CC4431B8568D2CF3B73AE9F4AE98D5A0D6A5566EF967553E96D781C502472DAB692B5E92B1CB5B32F40BF8CF6181A24AB2F2CD3A9A53F0FE7F0D4E247476572CCFAC" id="48" name="矩形 47">
            <a:extLst>
              <a:ext uri="{FF2B5EF4-FFF2-40B4-BE49-F238E27FC236}">
                <a16:creationId xmlns:a16="http://schemas.microsoft.com/office/drawing/2014/main" id="{D69331E8-6993-46B0-92C3-F7141AD5A1FD}"/>
              </a:ext>
            </a:extLst>
          </p:cNvPr>
          <p:cNvSpPr/>
          <p:nvPr/>
        </p:nvSpPr>
        <p:spPr>
          <a:xfrm>
            <a:off x="3422922" y="4336987"/>
            <a:ext cx="2212702" cy="715518"/>
          </a:xfrm>
          <a:prstGeom prst="rect">
            <a:avLst/>
          </a:prstGeom>
        </p:spPr>
        <p:txBody>
          <a:bodyPr wrap="square">
            <a:spAutoFit/>
          </a:bodyPr>
          <a:lstStyle/>
          <a:p>
            <a:pPr algn="ctr">
              <a:lnSpc>
                <a:spcPct val="130000"/>
              </a:lnSpc>
            </a:pPr>
            <a:r>
              <a:rPr altLang="en-US" lang="zh-CN" sz="1050">
                <a:solidFill>
                  <a:schemeClr val="bg1">
                    <a:lumMod val="50000"/>
                  </a:schemeClr>
                </a:solidFill>
                <a:latin typeface="+mn-ea"/>
              </a:rPr>
              <a:t>您的内容打在这里，或者通过复制您的文本后，在此框中选择粘贴，并选择只保留文字。</a:t>
            </a:r>
          </a:p>
        </p:txBody>
      </p:sp>
      <p:sp>
        <p:nvSpPr>
          <p:cNvPr descr="e7d195523061f1c0d3ba7f298e59d031c9c3f97027ed136f882110EF8F17BAD1F2C348D17C7856EF46CB4678CC9E44EE1ABA681E3133328A7B4D22AAF822B2429426B2355AA8CC4431B8568D2CF3B73AE9F4AE98D5A0D6A5566EF967553E96D781C502472DAB692B5E92B1CB5B32F40BF8CF6181A24AB2F2CD3A9A53F0FE7F0D4E247476572CCFAC" id="49" name="矩形 48">
            <a:extLst>
              <a:ext uri="{FF2B5EF4-FFF2-40B4-BE49-F238E27FC236}">
                <a16:creationId xmlns:a16="http://schemas.microsoft.com/office/drawing/2014/main" id="{DE1E9972-4392-4ACC-9A48-D4CD075F3A6F}"/>
              </a:ext>
            </a:extLst>
          </p:cNvPr>
          <p:cNvSpPr/>
          <p:nvPr/>
        </p:nvSpPr>
        <p:spPr>
          <a:xfrm>
            <a:off x="6025721" y="5333917"/>
            <a:ext cx="2212702" cy="715518"/>
          </a:xfrm>
          <a:prstGeom prst="rect">
            <a:avLst/>
          </a:prstGeom>
        </p:spPr>
        <p:txBody>
          <a:bodyPr wrap="square">
            <a:spAutoFit/>
          </a:bodyPr>
          <a:lstStyle/>
          <a:p>
            <a:pPr algn="ctr">
              <a:lnSpc>
                <a:spcPct val="130000"/>
              </a:lnSpc>
            </a:pPr>
            <a:r>
              <a:rPr altLang="en-US" lang="zh-CN" sz="1050">
                <a:solidFill>
                  <a:schemeClr val="bg1">
                    <a:lumMod val="50000"/>
                  </a:schemeClr>
                </a:solidFill>
                <a:latin typeface="+mn-ea"/>
              </a:rPr>
              <a:t>您的内容打在这里，或者通过复制您的文本后，在此框中选择粘贴，并选择只保留文字。</a:t>
            </a:r>
          </a:p>
        </p:txBody>
      </p:sp>
      <p:sp>
        <p:nvSpPr>
          <p:cNvPr descr="e7d195523061f1c0d3ba7f298e59d031c9c3f97027ed136f882110EF8F17BAD1F2C348D17C7856EF46CB4678CC9E44EE1ABA681E3133328A7B4D22AAF822B2429426B2355AA8CC4431B8568D2CF3B73AE9F4AE98D5A0D6A5566EF967553E96D781C502472DAB692B5E92B1CB5B32F40BF8CF6181A24AB2F2CD3A9A53F0FE7F0D4E247476572CCFAC" id="50" name="矩形 49">
            <a:extLst>
              <a:ext uri="{FF2B5EF4-FFF2-40B4-BE49-F238E27FC236}">
                <a16:creationId xmlns:a16="http://schemas.microsoft.com/office/drawing/2014/main" id="{CF48EDA7-1837-45A0-9954-DB7D3AA079F5}"/>
              </a:ext>
            </a:extLst>
          </p:cNvPr>
          <p:cNvSpPr/>
          <p:nvPr/>
        </p:nvSpPr>
        <p:spPr>
          <a:xfrm>
            <a:off x="9127795" y="4459030"/>
            <a:ext cx="2212702" cy="715518"/>
          </a:xfrm>
          <a:prstGeom prst="rect">
            <a:avLst/>
          </a:prstGeom>
        </p:spPr>
        <p:txBody>
          <a:bodyPr wrap="square">
            <a:spAutoFit/>
          </a:bodyPr>
          <a:lstStyle/>
          <a:p>
            <a:pPr algn="ctr">
              <a:lnSpc>
                <a:spcPct val="130000"/>
              </a:lnSpc>
            </a:pPr>
            <a:r>
              <a:rPr altLang="en-US" lang="zh-CN" sz="1050">
                <a:solidFill>
                  <a:schemeClr val="bg1">
                    <a:lumMod val="50000"/>
                  </a:schemeClr>
                </a:solidFill>
                <a:latin typeface="+mn-ea"/>
              </a:rPr>
              <a:t>您的内容打在这里，或者通过复制您的文本后，在此框中选择粘贴，并选择只保留文字。</a:t>
            </a:r>
          </a:p>
        </p:txBody>
      </p:sp>
      <p:cxnSp>
        <p:nvCxnSpPr>
          <p:cNvPr descr="e7d195523061f1c0d3ba7f298e59d031c9c3f97027ed136f882110EF8F17BAD1F2C348D17C7856EF46CB4678CC9E44EE1ABA681E3133328A7B4D22AAF822B2429426B2355AA8CC4431B8568D2CF3B73AE9F4AE98D5A0D6A5566EF967553E96D781C502472DAB692B5E92B1CB5B32F40BF8CF6181A24AB2F2CD3A9A53F0FE7F0D4E247476572CCFAC" id="51" name="直接连接符 50">
            <a:extLst>
              <a:ext uri="{FF2B5EF4-FFF2-40B4-BE49-F238E27FC236}">
                <a16:creationId xmlns:a16="http://schemas.microsoft.com/office/drawing/2014/main" id="{2F2F0335-0FEF-4F90-8E0A-A70D78765DA5}"/>
              </a:ext>
            </a:extLst>
          </p:cNvPr>
          <p:cNvCxnSpPr/>
          <p:nvPr/>
        </p:nvCxnSpPr>
        <p:spPr>
          <a:xfrm>
            <a:off x="1698290" y="4888470"/>
            <a:ext cx="199176" cy="0"/>
          </a:xfrm>
          <a:prstGeom prst="line">
            <a:avLst/>
          </a:prstGeom>
          <a:noFill/>
          <a:ln algn="ctr" cap="flat" cmpd="sng" w="25400">
            <a:solidFill>
              <a:sysClr lastClr="FFFFFF" val="window">
                <a:lumMod val="85000"/>
              </a:sysClr>
            </a:solidFill>
            <a:prstDash val="solid"/>
            <a:miter lim="800000"/>
          </a:ln>
          <a:effectLst/>
        </p:spPr>
      </p:cxnSp>
      <p:cxnSp>
        <p:nvCxnSpPr>
          <p:cNvPr descr="e7d195523061f1c0d3ba7f298e59d031c9c3f97027ed136f882110EF8F17BAD1F2C348D17C7856EF46CB4678CC9E44EE1ABA681E3133328A7B4D22AAF822B2429426B2355AA8CC4431B8568D2CF3B73AE9F4AE98D5A0D6A5566EF967553E96D781C502472DAB692B5E92B1CB5B32F40BF8CF6181A24AB2F2CD3A9A53F0FE7F0D4E247476572CCFAC" id="52" name="直接连接符 51">
            <a:extLst>
              <a:ext uri="{FF2B5EF4-FFF2-40B4-BE49-F238E27FC236}">
                <a16:creationId xmlns:a16="http://schemas.microsoft.com/office/drawing/2014/main" id="{A8CB01C2-EC07-4C9A-B2AD-16267F130F63}"/>
              </a:ext>
            </a:extLst>
          </p:cNvPr>
          <p:cNvCxnSpPr/>
          <p:nvPr/>
        </p:nvCxnSpPr>
        <p:spPr>
          <a:xfrm>
            <a:off x="4429685" y="5212373"/>
            <a:ext cx="199176" cy="0"/>
          </a:xfrm>
          <a:prstGeom prst="line">
            <a:avLst/>
          </a:prstGeom>
          <a:noFill/>
          <a:ln algn="ctr" cap="flat" cmpd="sng" w="25400">
            <a:solidFill>
              <a:sysClr lastClr="FFFFFF" val="window">
                <a:lumMod val="85000"/>
              </a:sysClr>
            </a:solidFill>
            <a:prstDash val="solid"/>
            <a:miter lim="800000"/>
          </a:ln>
          <a:effectLst/>
        </p:spPr>
      </p:cxnSp>
      <p:cxnSp>
        <p:nvCxnSpPr>
          <p:cNvPr descr="e7d195523061f1c0d3ba7f298e59d031c9c3f97027ed136f882110EF8F17BAD1F2C348D17C7856EF46CB4678CC9E44EE1ABA681E3133328A7B4D22AAF822B2429426B2355AA8CC4431B8568D2CF3B73AE9F4AE98D5A0D6A5566EF967553E96D781C502472DAB692B5E92B1CB5B32F40BF8CF6181A24AB2F2CD3A9A53F0FE7F0D4E247476572CCFAC" id="53" name="直接连接符 52">
            <a:extLst>
              <a:ext uri="{FF2B5EF4-FFF2-40B4-BE49-F238E27FC236}">
                <a16:creationId xmlns:a16="http://schemas.microsoft.com/office/drawing/2014/main" id="{979C5084-3902-4D31-B7EE-43B168887F45}"/>
              </a:ext>
            </a:extLst>
          </p:cNvPr>
          <p:cNvCxnSpPr/>
          <p:nvPr/>
        </p:nvCxnSpPr>
        <p:spPr>
          <a:xfrm>
            <a:off x="7032483" y="6200765"/>
            <a:ext cx="199176" cy="0"/>
          </a:xfrm>
          <a:prstGeom prst="line">
            <a:avLst/>
          </a:prstGeom>
          <a:noFill/>
          <a:ln algn="ctr" cap="flat" cmpd="sng" w="25400">
            <a:solidFill>
              <a:sysClr lastClr="FFFFFF" val="window">
                <a:lumMod val="85000"/>
              </a:sysClr>
            </a:solidFill>
            <a:prstDash val="solid"/>
            <a:miter lim="800000"/>
          </a:ln>
          <a:effectLst/>
        </p:spPr>
      </p:cxnSp>
      <p:cxnSp>
        <p:nvCxnSpPr>
          <p:cNvPr descr="e7d195523061f1c0d3ba7f298e59d031c9c3f97027ed136f882110EF8F17BAD1F2C348D17C7856EF46CB4678CC9E44EE1ABA681E3133328A7B4D22AAF822B2429426B2355AA8CC4431B8568D2CF3B73AE9F4AE98D5A0D6A5566EF967553E96D781C502472DAB692B5E92B1CB5B32F40BF8CF6181A24AB2F2CD3A9A53F0FE7F0D4E247476572CCFAC" id="54" name="直接连接符 53">
            <a:extLst>
              <a:ext uri="{FF2B5EF4-FFF2-40B4-BE49-F238E27FC236}">
                <a16:creationId xmlns:a16="http://schemas.microsoft.com/office/drawing/2014/main" id="{FD9580DE-4E42-4804-8651-B1EDCC28DE7F}"/>
              </a:ext>
            </a:extLst>
          </p:cNvPr>
          <p:cNvCxnSpPr/>
          <p:nvPr/>
        </p:nvCxnSpPr>
        <p:spPr>
          <a:xfrm>
            <a:off x="10134557" y="5333917"/>
            <a:ext cx="199176" cy="0"/>
          </a:xfrm>
          <a:prstGeom prst="line">
            <a:avLst/>
          </a:prstGeom>
          <a:noFill/>
          <a:ln algn="ctr" cap="flat" cmpd="sng" w="25400">
            <a:solidFill>
              <a:sysClr lastClr="FFFFFF" val="window">
                <a:lumMod val="85000"/>
              </a:sysClr>
            </a:solidFill>
            <a:prstDash val="solid"/>
            <a:miter lim="800000"/>
          </a:ln>
          <a:effectLst/>
        </p:spPr>
      </p:cxnSp>
      <p:sp>
        <p:nvSpPr>
          <p:cNvPr descr="e7d195523061f1c0d3ba7f298e59d031c9c3f97027ed136f882110EF8F17BAD1F2C348D17C7856EF46CB4678CC9E44EE1ABA681E3133328A7B4D22AAF822B2429426B2355AA8CC4431B8568D2CF3B73AE9F4AE98D5A0D6A5566EF967553E96D781C502472DAB692B5E92B1CB5B32F40BF8CF6181A24AB2F2CD3A9A53F0FE7F0D4E247476572CCFAC" id="55" name="矩形 54">
            <a:extLst>
              <a:ext uri="{FF2B5EF4-FFF2-40B4-BE49-F238E27FC236}">
                <a16:creationId xmlns:a16="http://schemas.microsoft.com/office/drawing/2014/main" id="{F362FBB5-6763-47A4-A044-5FECB5066642}"/>
              </a:ext>
            </a:extLst>
          </p:cNvPr>
          <p:cNvSpPr/>
          <p:nvPr/>
        </p:nvSpPr>
        <p:spPr>
          <a:xfrm>
            <a:off x="4820990" y="1267849"/>
            <a:ext cx="2550020" cy="527304"/>
          </a:xfrm>
          <a:prstGeom prst="rect">
            <a:avLst/>
          </a:prstGeom>
        </p:spPr>
        <p:txBody>
          <a:bodyPr wrap="square">
            <a:spAutoFit/>
          </a:bodyPr>
          <a:lstStyle/>
          <a:p>
            <a:pPr algn="ctr">
              <a:lnSpc>
                <a:spcPct val="130000"/>
              </a:lnSpc>
            </a:pPr>
            <a:r>
              <a:rPr altLang="zh-CN" lang="en-US" sz="2200">
                <a:solidFill>
                  <a:prstClr val="black">
                    <a:lumMod val="75000"/>
                    <a:lumOff val="25000"/>
                  </a:prstClr>
                </a:solidFill>
                <a:latin typeface="+mn-ea"/>
              </a:rPr>
              <a:t>Work Summary</a:t>
            </a:r>
          </a:p>
        </p:txBody>
      </p:sp>
      <p:cxnSp>
        <p:nvCxnSpPr>
          <p:cNvPr descr="e7d195523061f1c0d3ba7f298e59d031c9c3f97027ed136f882110EF8F17BAD1F2C348D17C7856EF46CB4678CC9E44EE1ABA681E3133328A7B4D22AAF822B2429426B2355AA8CC4431B8568D2CF3B73AE9F4AE98D5A0D6A5566EF967553E96D781C502472DAB692B5E92B1CB5B32F40BF8CF6181A24AB2F2CD3A9A53F0FE7F0D4E247476572CCFAC" id="56" name="直接连接符 55">
            <a:extLst>
              <a:ext uri="{FF2B5EF4-FFF2-40B4-BE49-F238E27FC236}">
                <a16:creationId xmlns:a16="http://schemas.microsoft.com/office/drawing/2014/main" id="{20302845-BDC8-4C27-A8E7-8C80D2F5834F}"/>
              </a:ext>
            </a:extLst>
          </p:cNvPr>
          <p:cNvCxnSpPr/>
          <p:nvPr/>
        </p:nvCxnSpPr>
        <p:spPr>
          <a:xfrm>
            <a:off x="5981698" y="1850795"/>
            <a:ext cx="228604" cy="0"/>
          </a:xfrm>
          <a:prstGeom prst="line">
            <a:avLst/>
          </a:prstGeom>
          <a:noFill/>
          <a:ln algn="ctr" cap="flat" cmpd="sng" w="25400">
            <a:solidFill>
              <a:sysClr lastClr="FFFFFF" val="window">
                <a:lumMod val="75000"/>
              </a:sysClr>
            </a:solidFill>
            <a:prstDash val="solid"/>
            <a:miter lim="800000"/>
          </a:ln>
          <a:effectLst/>
        </p:spPr>
      </p:cxnSp>
    </p:spTree>
    <p:extLst>
      <p:ext uri="{BB962C8B-B14F-4D97-AF65-F5344CB8AC3E}">
        <p14:creationId val="4014065390"/>
      </p:ext>
    </p:extLst>
  </p:cSld>
  <p:clrMapOvr>
    <a:masterClrMapping/>
  </p:clrMapOvr>
  <mc:AlternateContent>
    <mc:Choice Requires="p14">
      <p:transition p14:dur="1300" spd="slow">
        <p14:pan/>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3" presetSubtype="528">
                                  <p:stCondLst>
                                    <p:cond delay="0"/>
                                  </p:stCondLst>
                                  <p:iterate type="lt">
                                    <p:tmPct val="5000"/>
                                  </p:iterate>
                                  <p:childTnLst>
                                    <p:set>
                                      <p:cBhvr>
                                        <p:cTn dur="1" fill="hold" id="6">
                                          <p:stCondLst>
                                            <p:cond delay="0"/>
                                          </p:stCondLst>
                                        </p:cTn>
                                        <p:tgtEl>
                                          <p:spTgt spid="7"/>
                                        </p:tgtEl>
                                        <p:attrNameLst>
                                          <p:attrName>style.visibility</p:attrName>
                                        </p:attrNameLst>
                                      </p:cBhvr>
                                      <p:to>
                                        <p:strVal val="visible"/>
                                      </p:to>
                                    </p:set>
                                    <p:anim calcmode="lin" to="" valueType="num">
                                      <p:cBhvr>
                                        <p:cTn dur="1000" fill="hold" id="7">
                                          <p:stCondLst>
                                            <p:cond delay="0"/>
                                          </p:stCondLst>
                                        </p:cTn>
                                        <p:tgtEl>
                                          <p:spTgt spid="7"/>
                                        </p:tgtEl>
                                        <p:attrNameLst>
                                          <p:attrName>ppt_x</p:attrName>
                                        </p:attrNameLst>
                                      </p:cBhvr>
                                      <p:tavLst>
                                        <p:tav fmla="#ppt_x+(8/9)*(#ppt_x-(#ppt_x-#ppt_w/2))*((1.5-1.5*$)^2-(1.5-1.5*$)^3)" tm="0">
                                          <p:val>
                                            <p:strVal val="0"/>
                                          </p:val>
                                        </p:tav>
                                        <p:tav tm="100000">
                                          <p:val>
                                            <p:strVal val="1"/>
                                          </p:val>
                                        </p:tav>
                                      </p:tavLst>
                                    </p:anim>
                                    <p:anim calcmode="lin" to="" valueType="num">
                                      <p:cBhvr>
                                        <p:cTn dur="1000" fill="hold" id="8">
                                          <p:stCondLst>
                                            <p:cond delay="0"/>
                                          </p:stCondLst>
                                        </p:cTn>
                                        <p:tgtEl>
                                          <p:spTgt spid="7"/>
                                        </p:tgtEl>
                                        <p:attrNameLst>
                                          <p:attrName>ppt_y</p:attrName>
                                        </p:attrNameLst>
                                      </p:cBhvr>
                                      <p:tavLst>
                                        <p:tav fmla="#ppt_y+(8/9)*(#ppt_y-(#ppt_y+#ppt_h/2))*((1.5-1.5*$)^2-(1.5-1.5*$)^3)" tm="0">
                                          <p:val>
                                            <p:strVal val="0"/>
                                          </p:val>
                                        </p:tav>
                                        <p:tav tm="100000">
                                          <p:val>
                                            <p:strVal val="1"/>
                                          </p:val>
                                        </p:tav>
                                      </p:tavLst>
                                    </p:anim>
                                    <p:anim calcmode="lin" to="" valueType="num">
                                      <p:cBhvr>
                                        <p:cTn dur="1000" fill="hold" id="9">
                                          <p:stCondLst>
                                            <p:cond delay="0"/>
                                          </p:stCondLst>
                                        </p:cTn>
                                        <p:tgtEl>
                                          <p:spTgt spid="7"/>
                                        </p:tgtEl>
                                        <p:attrNameLst>
                                          <p:attrName>ppt_w</p:attrName>
                                        </p:attrNameLst>
                                      </p:cBhvr>
                                      <p:tavLst>
                                        <p:tav fmla="#ppt_w+(8/9)*(#ppt_w-0)*((1.5-1.5*$)^2-(1.5-1.5*$)^3)" tm="0">
                                          <p:val>
                                            <p:strVal val="0"/>
                                          </p:val>
                                        </p:tav>
                                        <p:tav tm="100000">
                                          <p:val>
                                            <p:strVal val="1"/>
                                          </p:val>
                                        </p:tav>
                                      </p:tavLst>
                                    </p:anim>
                                    <p:anim calcmode="lin" to="" valueType="num">
                                      <p:cBhvr>
                                        <p:cTn dur="1000" fill="hold" id="10">
                                          <p:stCondLst>
                                            <p:cond delay="0"/>
                                          </p:stCondLst>
                                        </p:cTn>
                                        <p:tgtEl>
                                          <p:spTgt spid="7"/>
                                        </p:tgtEl>
                                        <p:attrNameLst>
                                          <p:attrName>ppt_h</p:attrName>
                                        </p:attrNameLst>
                                      </p:cBhvr>
                                      <p:tavLst>
                                        <p:tav fmla="#ppt_h+(8/9)*(#ppt_h-0)*((1.5-1.5*$)^2-(1.5-1.5*$)^3)" tm="0">
                                          <p:val>
                                            <p:strVal val="0"/>
                                          </p:val>
                                        </p:tav>
                                        <p:tav tm="100000">
                                          <p:val>
                                            <p:strVal val="1"/>
                                          </p:val>
                                        </p:tav>
                                      </p:tavLst>
                                    </p:anim>
                                  </p:childTnLst>
                                </p:cTn>
                              </p:par>
                              <p:par>
                                <p:cTn fill="hold" grpId="0" id="11" nodeType="withEffect" presetClass="entr" presetID="21" presetSubtype="1">
                                  <p:stCondLst>
                                    <p:cond delay="750"/>
                                  </p:stCondLst>
                                  <p:childTnLst>
                                    <p:set>
                                      <p:cBhvr>
                                        <p:cTn dur="1" fill="hold" id="12">
                                          <p:stCondLst>
                                            <p:cond delay="0"/>
                                          </p:stCondLst>
                                        </p:cTn>
                                        <p:tgtEl>
                                          <p:spTgt spid="16"/>
                                        </p:tgtEl>
                                        <p:attrNameLst>
                                          <p:attrName>style.visibility</p:attrName>
                                        </p:attrNameLst>
                                      </p:cBhvr>
                                      <p:to>
                                        <p:strVal val="visible"/>
                                      </p:to>
                                    </p:set>
                                    <p:animEffect filter="wheel(1)" transition="in">
                                      <p:cBhvr>
                                        <p:cTn dur="1250" id="13"/>
                                        <p:tgtEl>
                                          <p:spTgt spid="16"/>
                                        </p:tgtEl>
                                      </p:cBhvr>
                                    </p:animEffect>
                                  </p:childTnLst>
                                </p:cTn>
                              </p:par>
                              <p:par>
                                <p:cTn fill="hold" grpId="1" id="14" nodeType="withEffect" presetClass="emph" presetID="8" presetSubtype="0">
                                  <p:stCondLst>
                                    <p:cond delay="750"/>
                                  </p:stCondLst>
                                  <p:childTnLst>
                                    <p:animRot by="10800000">
                                      <p:cBhvr>
                                        <p:cTn dur="10" fill="hold" id="15"/>
                                        <p:tgtEl>
                                          <p:spTgt spid="16"/>
                                        </p:tgtEl>
                                        <p:attrNameLst>
                                          <p:attrName>r</p:attrName>
                                        </p:attrNameLst>
                                      </p:cBhvr>
                                    </p:animRot>
                                  </p:childTnLst>
                                </p:cTn>
                              </p:par>
                              <p:par>
                                <p:cTn fill="hold" grpId="0" id="16" nodeType="withEffect" presetClass="entr" presetID="21" presetSubtype="1">
                                  <p:stCondLst>
                                    <p:cond delay="750"/>
                                  </p:stCondLst>
                                  <p:childTnLst>
                                    <p:set>
                                      <p:cBhvr>
                                        <p:cTn dur="1" fill="hold" id="17">
                                          <p:stCondLst>
                                            <p:cond delay="0"/>
                                          </p:stCondLst>
                                        </p:cTn>
                                        <p:tgtEl>
                                          <p:spTgt spid="15"/>
                                        </p:tgtEl>
                                        <p:attrNameLst>
                                          <p:attrName>style.visibility</p:attrName>
                                        </p:attrNameLst>
                                      </p:cBhvr>
                                      <p:to>
                                        <p:strVal val="visible"/>
                                      </p:to>
                                    </p:set>
                                    <p:animEffect filter="wheel(1)" transition="in">
                                      <p:cBhvr>
                                        <p:cTn dur="1250" id="18"/>
                                        <p:tgtEl>
                                          <p:spTgt spid="15"/>
                                        </p:tgtEl>
                                      </p:cBhvr>
                                    </p:animEffect>
                                  </p:childTnLst>
                                </p:cTn>
                              </p:par>
                              <p:par>
                                <p:cTn fill="hold" grpId="0" id="19" nodeType="withEffect" presetClass="entr" presetID="21" presetSubtype="1">
                                  <p:stCondLst>
                                    <p:cond delay="750"/>
                                  </p:stCondLst>
                                  <p:childTnLst>
                                    <p:set>
                                      <p:cBhvr>
                                        <p:cTn dur="1" fill="hold" id="20">
                                          <p:stCondLst>
                                            <p:cond delay="0"/>
                                          </p:stCondLst>
                                        </p:cTn>
                                        <p:tgtEl>
                                          <p:spTgt spid="14"/>
                                        </p:tgtEl>
                                        <p:attrNameLst>
                                          <p:attrName>style.visibility</p:attrName>
                                        </p:attrNameLst>
                                      </p:cBhvr>
                                      <p:to>
                                        <p:strVal val="visible"/>
                                      </p:to>
                                    </p:set>
                                    <p:animEffect filter="wheel(1)" transition="in">
                                      <p:cBhvr>
                                        <p:cTn dur="1250" id="21"/>
                                        <p:tgtEl>
                                          <p:spTgt spid="14"/>
                                        </p:tgtEl>
                                      </p:cBhvr>
                                    </p:animEffect>
                                  </p:childTnLst>
                                </p:cTn>
                              </p:par>
                              <p:par>
                                <p:cTn fill="hold" grpId="1" id="22" nodeType="withEffect" presetClass="emph" presetID="8" presetSubtype="0">
                                  <p:stCondLst>
                                    <p:cond delay="750"/>
                                  </p:stCondLst>
                                  <p:childTnLst>
                                    <p:animRot by="10800000">
                                      <p:cBhvr>
                                        <p:cTn dur="10" fill="hold" id="23"/>
                                        <p:tgtEl>
                                          <p:spTgt spid="14"/>
                                        </p:tgtEl>
                                        <p:attrNameLst>
                                          <p:attrName>r</p:attrName>
                                        </p:attrNameLst>
                                      </p:cBhvr>
                                    </p:animRot>
                                  </p:childTnLst>
                                </p:cTn>
                              </p:par>
                              <p:par>
                                <p:cTn fill="hold" grpId="0" id="24" nodeType="withEffect" presetClass="entr" presetID="21" presetSubtype="1">
                                  <p:stCondLst>
                                    <p:cond delay="750"/>
                                  </p:stCondLst>
                                  <p:childTnLst>
                                    <p:set>
                                      <p:cBhvr>
                                        <p:cTn dur="1" fill="hold" id="25">
                                          <p:stCondLst>
                                            <p:cond delay="0"/>
                                          </p:stCondLst>
                                        </p:cTn>
                                        <p:tgtEl>
                                          <p:spTgt spid="13"/>
                                        </p:tgtEl>
                                        <p:attrNameLst>
                                          <p:attrName>style.visibility</p:attrName>
                                        </p:attrNameLst>
                                      </p:cBhvr>
                                      <p:to>
                                        <p:strVal val="visible"/>
                                      </p:to>
                                    </p:set>
                                    <p:animEffect filter="wheel(1)" transition="in">
                                      <p:cBhvr>
                                        <p:cTn dur="1250" id="26"/>
                                        <p:tgtEl>
                                          <p:spTgt spid="13"/>
                                        </p:tgtEl>
                                      </p:cBhvr>
                                    </p:animEffect>
                                  </p:childTnLst>
                                </p:cTn>
                              </p:par>
                              <p:par>
                                <p:cTn fill="hold" grpId="0" id="27" nodeType="withEffect" presetClass="entr" presetID="14" presetSubtype="10">
                                  <p:stCondLst>
                                    <p:cond delay="750"/>
                                  </p:stCondLst>
                                  <p:childTnLst>
                                    <p:set>
                                      <p:cBhvr>
                                        <p:cTn dur="1" fill="hold" id="28">
                                          <p:stCondLst>
                                            <p:cond delay="0"/>
                                          </p:stCondLst>
                                        </p:cTn>
                                        <p:tgtEl>
                                          <p:spTgt spid="17"/>
                                        </p:tgtEl>
                                        <p:attrNameLst>
                                          <p:attrName>style.visibility</p:attrName>
                                        </p:attrNameLst>
                                      </p:cBhvr>
                                      <p:to>
                                        <p:strVal val="visible"/>
                                      </p:to>
                                    </p:set>
                                    <p:animEffect filter="randombar(horizontal)" transition="in">
                                      <p:cBhvr>
                                        <p:cTn dur="500" id="29"/>
                                        <p:tgtEl>
                                          <p:spTgt spid="17"/>
                                        </p:tgtEl>
                                      </p:cBhvr>
                                    </p:animEffect>
                                  </p:childTnLst>
                                </p:cTn>
                              </p:par>
                              <p:par>
                                <p:cTn fill="hold" id="30" nodeType="withEffect" presetClass="entr" presetID="22" presetSubtype="8">
                                  <p:stCondLst>
                                    <p:cond delay="0"/>
                                  </p:stCondLst>
                                  <p:childTnLst>
                                    <p:set>
                                      <p:cBhvr>
                                        <p:cTn dur="1" fill="hold" id="31">
                                          <p:stCondLst>
                                            <p:cond delay="0"/>
                                          </p:stCondLst>
                                        </p:cTn>
                                        <p:tgtEl>
                                          <p:spTgt spid="8"/>
                                        </p:tgtEl>
                                        <p:attrNameLst>
                                          <p:attrName>style.visibility</p:attrName>
                                        </p:attrNameLst>
                                      </p:cBhvr>
                                      <p:to>
                                        <p:strVal val="visible"/>
                                      </p:to>
                                    </p:set>
                                    <p:animEffect filter="wipe(left)" transition="in">
                                      <p:cBhvr>
                                        <p:cTn dur="1000" id="32"/>
                                        <p:tgtEl>
                                          <p:spTgt spid="8"/>
                                        </p:tgtEl>
                                      </p:cBhvr>
                                    </p:animEffect>
                                  </p:childTnLst>
                                </p:cTn>
                              </p:par>
                              <p:par>
                                <p:cTn fill="hold" id="33" nodeType="withEffect" presetClass="entr" presetID="10" presetSubtype="0">
                                  <p:stCondLst>
                                    <p:cond delay="1000"/>
                                  </p:stCondLst>
                                  <p:childTnLst>
                                    <p:set>
                                      <p:cBhvr>
                                        <p:cTn dur="1" fill="hold" id="34">
                                          <p:stCondLst>
                                            <p:cond delay="0"/>
                                          </p:stCondLst>
                                        </p:cTn>
                                        <p:tgtEl>
                                          <p:spTgt spid="20"/>
                                        </p:tgtEl>
                                        <p:attrNameLst>
                                          <p:attrName>style.visibility</p:attrName>
                                        </p:attrNameLst>
                                      </p:cBhvr>
                                      <p:to>
                                        <p:strVal val="visible"/>
                                      </p:to>
                                    </p:set>
                                    <p:animEffect filter="fade" transition="in">
                                      <p:cBhvr>
                                        <p:cTn dur="750" id="35"/>
                                        <p:tgtEl>
                                          <p:spTgt spid="20"/>
                                        </p:tgtEl>
                                      </p:cBhvr>
                                    </p:animEffect>
                                  </p:childTnLst>
                                </p:cTn>
                              </p:par>
                              <p:par>
                                <p:cTn decel="50000" fill="hold" id="36" nodeType="withEffect" presetClass="path" presetID="35" presetSubtype="0">
                                  <p:stCondLst>
                                    <p:cond delay="1000"/>
                                  </p:stCondLst>
                                  <p:childTnLst>
                                    <p:animMotion origin="layout" path="M -0.05573 0.04491 L -1.25E-06 1.85185E-06" pathEditMode="relative" ptsTypes="AA" rAng="0">
                                      <p:cBhvr>
                                        <p:cTn dur="750" fill="hold" id="37"/>
                                        <p:tgtEl>
                                          <p:spTgt spid="20"/>
                                        </p:tgtEl>
                                        <p:attrNameLst>
                                          <p:attrName>ppt_x</p:attrName>
                                          <p:attrName>ppt_y</p:attrName>
                                        </p:attrNameLst>
                                      </p:cBhvr>
                                      <p:rCtr x="2786" y="-2245"/>
                                    </p:animMotion>
                                  </p:childTnLst>
                                </p:cTn>
                              </p:par>
                              <p:par>
                                <p:cTn fill="hold" id="38" nodeType="withEffect" presetClass="entr" presetID="1" presetSubtype="0">
                                  <p:stCondLst>
                                    <p:cond delay="0"/>
                                  </p:stCondLst>
                                  <p:childTnLst>
                                    <p:set>
                                      <p:cBhvr>
                                        <p:cTn dur="1" fill="hold" id="39">
                                          <p:stCondLst>
                                            <p:cond delay="0"/>
                                          </p:stCondLst>
                                        </p:cTn>
                                        <p:tgtEl>
                                          <p:spTgt spid="12"/>
                                        </p:tgtEl>
                                        <p:attrNameLst>
                                          <p:attrName>style.visibility</p:attrName>
                                        </p:attrNameLst>
                                      </p:cBhvr>
                                      <p:to>
                                        <p:strVal val="visible"/>
                                      </p:to>
                                    </p:set>
                                  </p:childTnLst>
                                </p:cTn>
                              </p:par>
                              <p:par>
                                <p:cTn decel="50667" fill="hold" id="40" nodeType="withEffect" presetClass="path" presetID="42" presetSubtype="0">
                                  <p:stCondLst>
                                    <p:cond delay="0"/>
                                  </p:stCondLst>
                                  <p:childTnLst>
                                    <p:animMotion origin="layout" path="M 4.16667E-06 -0.03982 L 4.16667E-06 0.14814" pathEditMode="relative" ptsTypes="AA" rAng="0">
                                      <p:cBhvr>
                                        <p:cTn dur="750" fill="hold" id="41" spd="-100000"/>
                                        <p:tgtEl>
                                          <p:spTgt spid="12"/>
                                        </p:tgtEl>
                                        <p:attrNameLst>
                                          <p:attrName>ppt_x</p:attrName>
                                          <p:attrName>ppt_y</p:attrName>
                                        </p:attrNameLst>
                                      </p:cBhvr>
                                      <p:rCtr x="0" y="9398"/>
                                    </p:animMotion>
                                  </p:childTnLst>
                                </p:cTn>
                              </p:par>
                              <p:par>
                                <p:cTn decel="50667" fill="hold" id="42" nodeType="withEffect" presetClass="path" presetID="42" presetSubtype="0">
                                  <p:stCondLst>
                                    <p:cond delay="750"/>
                                  </p:stCondLst>
                                  <p:childTnLst>
                                    <p:animMotion origin="layout" path="M 4.16667E-06 -0.03982 L 4.16667E-06 4.07407E-06" pathEditMode="relative" ptsTypes="AA" rAng="0">
                                      <p:cBhvr>
                                        <p:cTn dur="750" fill="hold" id="43"/>
                                        <p:tgtEl>
                                          <p:spTgt spid="12"/>
                                        </p:tgtEl>
                                        <p:attrNameLst>
                                          <p:attrName>ppt_x</p:attrName>
                                          <p:attrName>ppt_y</p:attrName>
                                        </p:attrNameLst>
                                      </p:cBhvr>
                                      <p:rCtr x="0" y="1991"/>
                                    </p:animMotion>
                                  </p:childTnLst>
                                </p:cTn>
                              </p:par>
                              <p:par>
                                <p:cTn fill="hold" id="44" nodeType="withEffect" presetClass="entr" presetID="10" presetSubtype="0">
                                  <p:stCondLst>
                                    <p:cond delay="750"/>
                                  </p:stCondLst>
                                  <p:childTnLst>
                                    <p:set>
                                      <p:cBhvr>
                                        <p:cTn dur="1" fill="hold" id="45">
                                          <p:stCondLst>
                                            <p:cond delay="0"/>
                                          </p:stCondLst>
                                        </p:cTn>
                                        <p:tgtEl>
                                          <p:spTgt spid="43"/>
                                        </p:tgtEl>
                                        <p:attrNameLst>
                                          <p:attrName>style.visibility</p:attrName>
                                        </p:attrNameLst>
                                      </p:cBhvr>
                                      <p:to>
                                        <p:strVal val="visible"/>
                                      </p:to>
                                    </p:set>
                                    <p:animEffect filter="fade" transition="in">
                                      <p:cBhvr>
                                        <p:cTn dur="750" id="46"/>
                                        <p:tgtEl>
                                          <p:spTgt spid="43"/>
                                        </p:tgtEl>
                                      </p:cBhvr>
                                    </p:animEffect>
                                  </p:childTnLst>
                                </p:cTn>
                              </p:par>
                              <p:par>
                                <p:cTn decel="50000" fill="hold" id="47" nodeType="withEffect" presetClass="path" presetID="35" presetSubtype="0">
                                  <p:stCondLst>
                                    <p:cond delay="750"/>
                                  </p:stCondLst>
                                  <p:childTnLst>
                                    <p:animMotion origin="layout" path="M 0.05404 3.7037E-06 L 1.45833E-06 3.7037E-06" pathEditMode="relative" ptsTypes="AA" rAng="0">
                                      <p:cBhvr>
                                        <p:cTn dur="750" fill="hold" id="48"/>
                                        <p:tgtEl>
                                          <p:spTgt spid="43"/>
                                        </p:tgtEl>
                                        <p:attrNameLst>
                                          <p:attrName>ppt_x</p:attrName>
                                          <p:attrName>ppt_y</p:attrName>
                                        </p:attrNameLst>
                                      </p:cBhvr>
                                      <p:rCtr x="-2708" y="0"/>
                                    </p:animMotion>
                                  </p:childTnLst>
                                </p:cTn>
                              </p:par>
                              <p:par>
                                <p:cTn fill="hold" id="49" nodeType="withEffect" presetClass="entr" presetID="1" presetSubtype="0">
                                  <p:stCondLst>
                                    <p:cond delay="250"/>
                                  </p:stCondLst>
                                  <p:childTnLst>
                                    <p:set>
                                      <p:cBhvr>
                                        <p:cTn dur="1" fill="hold" id="50">
                                          <p:stCondLst>
                                            <p:cond delay="0"/>
                                          </p:stCondLst>
                                        </p:cTn>
                                        <p:tgtEl>
                                          <p:spTgt spid="30"/>
                                        </p:tgtEl>
                                        <p:attrNameLst>
                                          <p:attrName>style.visibility</p:attrName>
                                        </p:attrNameLst>
                                      </p:cBhvr>
                                      <p:to>
                                        <p:strVal val="visible"/>
                                      </p:to>
                                    </p:set>
                                  </p:childTnLst>
                                </p:cTn>
                              </p:par>
                              <p:par>
                                <p:cTn decel="50667" fill="hold" id="51" nodeType="withEffect" presetClass="path" presetID="42" presetSubtype="0">
                                  <p:stCondLst>
                                    <p:cond delay="250"/>
                                  </p:stCondLst>
                                  <p:childTnLst>
                                    <p:animMotion origin="layout" path="M -4.375E-06 -0.03981 L -4.375E-06 0.14815" pathEditMode="relative" ptsTypes="AA" rAng="0">
                                      <p:cBhvr>
                                        <p:cTn dur="750" fill="hold" id="52" spd="-100000"/>
                                        <p:tgtEl>
                                          <p:spTgt spid="30"/>
                                        </p:tgtEl>
                                        <p:attrNameLst>
                                          <p:attrName>ppt_x</p:attrName>
                                          <p:attrName>ppt_y</p:attrName>
                                        </p:attrNameLst>
                                      </p:cBhvr>
                                      <p:rCtr x="0" y="9398"/>
                                    </p:animMotion>
                                  </p:childTnLst>
                                </p:cTn>
                              </p:par>
                              <p:par>
                                <p:cTn decel="50667" fill="hold" id="53" nodeType="withEffect" presetClass="path" presetID="42" presetSubtype="0">
                                  <p:stCondLst>
                                    <p:cond delay="1000"/>
                                  </p:stCondLst>
                                  <p:childTnLst>
                                    <p:animMotion origin="layout" path="M -4.375E-06 -0.03981 L -4.375E-06 -4.81481E-06" pathEditMode="relative" ptsTypes="AA" rAng="0">
                                      <p:cBhvr>
                                        <p:cTn dur="750" fill="hold" id="54"/>
                                        <p:tgtEl>
                                          <p:spTgt spid="30"/>
                                        </p:tgtEl>
                                        <p:attrNameLst>
                                          <p:attrName>ppt_x</p:attrName>
                                          <p:attrName>ppt_y</p:attrName>
                                        </p:attrNameLst>
                                      </p:cBhvr>
                                      <p:rCtr x="0" y="1991"/>
                                    </p:animMotion>
                                  </p:childTnLst>
                                </p:cTn>
                              </p:par>
                              <p:par>
                                <p:cTn fill="hold" id="55" nodeType="withEffect" presetClass="entr" presetID="10" presetSubtype="0">
                                  <p:stCondLst>
                                    <p:cond delay="1000"/>
                                  </p:stCondLst>
                                  <p:childTnLst>
                                    <p:set>
                                      <p:cBhvr>
                                        <p:cTn dur="1" fill="hold" id="56">
                                          <p:stCondLst>
                                            <p:cond delay="0"/>
                                          </p:stCondLst>
                                        </p:cTn>
                                        <p:tgtEl>
                                          <p:spTgt spid="44"/>
                                        </p:tgtEl>
                                        <p:attrNameLst>
                                          <p:attrName>style.visibility</p:attrName>
                                        </p:attrNameLst>
                                      </p:cBhvr>
                                      <p:to>
                                        <p:strVal val="visible"/>
                                      </p:to>
                                    </p:set>
                                    <p:animEffect filter="fade" transition="in">
                                      <p:cBhvr>
                                        <p:cTn dur="750" id="57"/>
                                        <p:tgtEl>
                                          <p:spTgt spid="44"/>
                                        </p:tgtEl>
                                      </p:cBhvr>
                                    </p:animEffect>
                                  </p:childTnLst>
                                </p:cTn>
                              </p:par>
                              <p:par>
                                <p:cTn decel="50000" fill="hold" id="58" nodeType="withEffect" presetClass="path" presetID="35" presetSubtype="0">
                                  <p:stCondLst>
                                    <p:cond delay="1000"/>
                                  </p:stCondLst>
                                  <p:childTnLst>
                                    <p:animMotion origin="layout" path="M 0.05403 -2.59259E-06 L 2.70833E-06 -2.59259E-06" pathEditMode="relative" ptsTypes="AA" rAng="0">
                                      <p:cBhvr>
                                        <p:cTn dur="750" fill="hold" id="59"/>
                                        <p:tgtEl>
                                          <p:spTgt spid="44"/>
                                        </p:tgtEl>
                                        <p:attrNameLst>
                                          <p:attrName>ppt_x</p:attrName>
                                          <p:attrName>ppt_y</p:attrName>
                                        </p:attrNameLst>
                                      </p:cBhvr>
                                      <p:rCtr x="-2708" y="0"/>
                                    </p:animMotion>
                                  </p:childTnLst>
                                </p:cTn>
                              </p:par>
                              <p:par>
                                <p:cTn fill="hold" id="60" nodeType="withEffect" presetClass="entr" presetID="1" presetSubtype="0">
                                  <p:stCondLst>
                                    <p:cond delay="500"/>
                                  </p:stCondLst>
                                  <p:childTnLst>
                                    <p:set>
                                      <p:cBhvr>
                                        <p:cTn dur="1" fill="hold" id="61">
                                          <p:stCondLst>
                                            <p:cond delay="0"/>
                                          </p:stCondLst>
                                        </p:cTn>
                                        <p:tgtEl>
                                          <p:spTgt spid="33"/>
                                        </p:tgtEl>
                                        <p:attrNameLst>
                                          <p:attrName>style.visibility</p:attrName>
                                        </p:attrNameLst>
                                      </p:cBhvr>
                                      <p:to>
                                        <p:strVal val="visible"/>
                                      </p:to>
                                    </p:set>
                                  </p:childTnLst>
                                </p:cTn>
                              </p:par>
                              <p:par>
                                <p:cTn decel="50667" fill="hold" id="62" nodeType="withEffect" presetClass="path" presetID="42" presetSubtype="0">
                                  <p:stCondLst>
                                    <p:cond delay="500"/>
                                  </p:stCondLst>
                                  <p:childTnLst>
                                    <p:animMotion origin="layout" path="M 4.375E-06 -0.03981 L 4.375E-06 0.14815" pathEditMode="relative" ptsTypes="AA" rAng="0">
                                      <p:cBhvr>
                                        <p:cTn dur="750" fill="hold" id="63" spd="-100000"/>
                                        <p:tgtEl>
                                          <p:spTgt spid="33"/>
                                        </p:tgtEl>
                                        <p:attrNameLst>
                                          <p:attrName>ppt_x</p:attrName>
                                          <p:attrName>ppt_y</p:attrName>
                                        </p:attrNameLst>
                                      </p:cBhvr>
                                      <p:rCtr x="0" y="9398"/>
                                    </p:animMotion>
                                  </p:childTnLst>
                                </p:cTn>
                              </p:par>
                              <p:par>
                                <p:cTn decel="50667" fill="hold" id="64" nodeType="withEffect" presetClass="path" presetID="42" presetSubtype="0">
                                  <p:stCondLst>
                                    <p:cond delay="1250"/>
                                  </p:stCondLst>
                                  <p:childTnLst>
                                    <p:animMotion origin="layout" path="M 4.375E-06 -0.03981 L 4.375E-06 -3.7037E-06" pathEditMode="relative" ptsTypes="AA" rAng="0">
                                      <p:cBhvr>
                                        <p:cTn dur="750" fill="hold" id="65"/>
                                        <p:tgtEl>
                                          <p:spTgt spid="33"/>
                                        </p:tgtEl>
                                        <p:attrNameLst>
                                          <p:attrName>ppt_x</p:attrName>
                                          <p:attrName>ppt_y</p:attrName>
                                        </p:attrNameLst>
                                      </p:cBhvr>
                                      <p:rCtr x="0" y="1991"/>
                                    </p:animMotion>
                                  </p:childTnLst>
                                </p:cTn>
                              </p:par>
                              <p:par>
                                <p:cTn fill="hold" id="66" nodeType="withEffect" presetClass="entr" presetID="10" presetSubtype="0">
                                  <p:stCondLst>
                                    <p:cond delay="1250"/>
                                  </p:stCondLst>
                                  <p:childTnLst>
                                    <p:set>
                                      <p:cBhvr>
                                        <p:cTn dur="1" fill="hold" id="67">
                                          <p:stCondLst>
                                            <p:cond delay="0"/>
                                          </p:stCondLst>
                                        </p:cTn>
                                        <p:tgtEl>
                                          <p:spTgt spid="45"/>
                                        </p:tgtEl>
                                        <p:attrNameLst>
                                          <p:attrName>style.visibility</p:attrName>
                                        </p:attrNameLst>
                                      </p:cBhvr>
                                      <p:to>
                                        <p:strVal val="visible"/>
                                      </p:to>
                                    </p:set>
                                    <p:animEffect filter="fade" transition="in">
                                      <p:cBhvr>
                                        <p:cTn dur="750" id="68"/>
                                        <p:tgtEl>
                                          <p:spTgt spid="45"/>
                                        </p:tgtEl>
                                      </p:cBhvr>
                                    </p:animEffect>
                                  </p:childTnLst>
                                </p:cTn>
                              </p:par>
                              <p:par>
                                <p:cTn decel="50000" fill="hold" id="69" nodeType="withEffect" presetClass="path" presetID="35" presetSubtype="0">
                                  <p:stCondLst>
                                    <p:cond delay="1250"/>
                                  </p:stCondLst>
                                  <p:childTnLst>
                                    <p:animMotion origin="layout" path="M 0.05404 -7.40741E-07 L -3.54167E-06 -7.40741E-07" pathEditMode="relative" ptsTypes="AA" rAng="0">
                                      <p:cBhvr>
                                        <p:cTn dur="750" fill="hold" id="70"/>
                                        <p:tgtEl>
                                          <p:spTgt spid="45"/>
                                        </p:tgtEl>
                                        <p:attrNameLst>
                                          <p:attrName>ppt_x</p:attrName>
                                          <p:attrName>ppt_y</p:attrName>
                                        </p:attrNameLst>
                                      </p:cBhvr>
                                      <p:rCtr x="-2708" y="0"/>
                                    </p:animMotion>
                                  </p:childTnLst>
                                </p:cTn>
                              </p:par>
                              <p:par>
                                <p:cTn fill="hold" id="71" nodeType="withEffect" presetClass="entr" presetID="1" presetSubtype="0">
                                  <p:stCondLst>
                                    <p:cond delay="750"/>
                                  </p:stCondLst>
                                  <p:childTnLst>
                                    <p:set>
                                      <p:cBhvr>
                                        <p:cTn dur="1" fill="hold" id="72">
                                          <p:stCondLst>
                                            <p:cond delay="0"/>
                                          </p:stCondLst>
                                        </p:cTn>
                                        <p:tgtEl>
                                          <p:spTgt spid="36"/>
                                        </p:tgtEl>
                                        <p:attrNameLst>
                                          <p:attrName>style.visibility</p:attrName>
                                        </p:attrNameLst>
                                      </p:cBhvr>
                                      <p:to>
                                        <p:strVal val="visible"/>
                                      </p:to>
                                    </p:set>
                                  </p:childTnLst>
                                </p:cTn>
                              </p:par>
                              <p:par>
                                <p:cTn decel="50667" fill="hold" id="73" nodeType="withEffect" presetClass="path" presetID="42" presetSubtype="0">
                                  <p:stCondLst>
                                    <p:cond delay="750"/>
                                  </p:stCondLst>
                                  <p:childTnLst>
                                    <p:animMotion origin="layout" path="M -2.91667E-06 -0.03982 L -2.91667E-06 0.14814" pathEditMode="relative" ptsTypes="AA" rAng="0">
                                      <p:cBhvr>
                                        <p:cTn dur="750" fill="hold" id="74" spd="-100000"/>
                                        <p:tgtEl>
                                          <p:spTgt spid="36"/>
                                        </p:tgtEl>
                                        <p:attrNameLst>
                                          <p:attrName>ppt_x</p:attrName>
                                          <p:attrName>ppt_y</p:attrName>
                                        </p:attrNameLst>
                                      </p:cBhvr>
                                      <p:rCtr x="0" y="9398"/>
                                    </p:animMotion>
                                  </p:childTnLst>
                                </p:cTn>
                              </p:par>
                              <p:par>
                                <p:cTn decel="50667" fill="hold" id="75" nodeType="withEffect" presetClass="path" presetID="42" presetSubtype="0">
                                  <p:stCondLst>
                                    <p:cond delay="1500"/>
                                  </p:stCondLst>
                                  <p:childTnLst>
                                    <p:animMotion origin="layout" path="M -2.91667E-06 -0.03982 L -2.91667E-06 4.44444E-06" pathEditMode="relative" ptsTypes="AA" rAng="0">
                                      <p:cBhvr>
                                        <p:cTn dur="750" fill="hold" id="76"/>
                                        <p:tgtEl>
                                          <p:spTgt spid="36"/>
                                        </p:tgtEl>
                                        <p:attrNameLst>
                                          <p:attrName>ppt_x</p:attrName>
                                          <p:attrName>ppt_y</p:attrName>
                                        </p:attrNameLst>
                                      </p:cBhvr>
                                      <p:rCtr x="0" y="1991"/>
                                    </p:animMotion>
                                  </p:childTnLst>
                                </p:cTn>
                              </p:par>
                              <p:par>
                                <p:cTn fill="hold" id="77" nodeType="withEffect" presetClass="entr" presetID="10" presetSubtype="0">
                                  <p:stCondLst>
                                    <p:cond delay="1500"/>
                                  </p:stCondLst>
                                  <p:childTnLst>
                                    <p:set>
                                      <p:cBhvr>
                                        <p:cTn dur="1" fill="hold" id="78">
                                          <p:stCondLst>
                                            <p:cond delay="0"/>
                                          </p:stCondLst>
                                        </p:cTn>
                                        <p:tgtEl>
                                          <p:spTgt spid="46"/>
                                        </p:tgtEl>
                                        <p:attrNameLst>
                                          <p:attrName>style.visibility</p:attrName>
                                        </p:attrNameLst>
                                      </p:cBhvr>
                                      <p:to>
                                        <p:strVal val="visible"/>
                                      </p:to>
                                    </p:set>
                                    <p:animEffect filter="fade" transition="in">
                                      <p:cBhvr>
                                        <p:cTn dur="750" id="79"/>
                                        <p:tgtEl>
                                          <p:spTgt spid="46"/>
                                        </p:tgtEl>
                                      </p:cBhvr>
                                    </p:animEffect>
                                  </p:childTnLst>
                                </p:cTn>
                              </p:par>
                              <p:par>
                                <p:cTn decel="50000" fill="hold" id="80" nodeType="withEffect" presetClass="path" presetID="35" presetSubtype="0">
                                  <p:stCondLst>
                                    <p:cond delay="1500"/>
                                  </p:stCondLst>
                                  <p:childTnLst>
                                    <p:animMotion origin="layout" path="M 0.05404 1.11111E-06 L -3.75E-06 1.11111E-06" pathEditMode="relative" ptsTypes="AA" rAng="0">
                                      <p:cBhvr>
                                        <p:cTn dur="750" fill="hold" id="81"/>
                                        <p:tgtEl>
                                          <p:spTgt spid="46"/>
                                        </p:tgtEl>
                                        <p:attrNameLst>
                                          <p:attrName>ppt_x</p:attrName>
                                          <p:attrName>ppt_y</p:attrName>
                                        </p:attrNameLst>
                                      </p:cBhvr>
                                      <p:rCtr x="-2708" y="0"/>
                                    </p:animMotion>
                                  </p:childTnLst>
                                </p:cTn>
                              </p:par>
                              <p:par>
                                <p:cTn fill="hold" grpId="0" id="82" nodeType="withEffect" presetClass="entr" presetID="53" presetSubtype="0">
                                  <p:stCondLst>
                                    <p:cond delay="750"/>
                                  </p:stCondLst>
                                  <p:childTnLst>
                                    <p:set>
                                      <p:cBhvr>
                                        <p:cTn dur="1" fill="hold" id="83">
                                          <p:stCondLst>
                                            <p:cond delay="0"/>
                                          </p:stCondLst>
                                        </p:cTn>
                                        <p:tgtEl>
                                          <p:spTgt spid="39"/>
                                        </p:tgtEl>
                                        <p:attrNameLst>
                                          <p:attrName>style.visibility</p:attrName>
                                        </p:attrNameLst>
                                      </p:cBhvr>
                                      <p:to>
                                        <p:strVal val="visible"/>
                                      </p:to>
                                    </p:set>
                                    <p:anim calcmode="lin" valueType="num">
                                      <p:cBhvr>
                                        <p:cTn dur="750" fill="hold" id="84"/>
                                        <p:tgtEl>
                                          <p:spTgt spid="39"/>
                                        </p:tgtEl>
                                        <p:attrNameLst>
                                          <p:attrName>ppt_w</p:attrName>
                                        </p:attrNameLst>
                                      </p:cBhvr>
                                      <p:tavLst>
                                        <p:tav tm="0">
                                          <p:val>
                                            <p:fltVal val="0"/>
                                          </p:val>
                                        </p:tav>
                                        <p:tav tm="100000">
                                          <p:val>
                                            <p:strVal val="#ppt_w"/>
                                          </p:val>
                                        </p:tav>
                                      </p:tavLst>
                                    </p:anim>
                                    <p:anim calcmode="lin" valueType="num">
                                      <p:cBhvr>
                                        <p:cTn dur="750" fill="hold" id="85"/>
                                        <p:tgtEl>
                                          <p:spTgt spid="39"/>
                                        </p:tgtEl>
                                        <p:attrNameLst>
                                          <p:attrName>ppt_h</p:attrName>
                                        </p:attrNameLst>
                                      </p:cBhvr>
                                      <p:tavLst>
                                        <p:tav tm="0">
                                          <p:val>
                                            <p:fltVal val="0"/>
                                          </p:val>
                                        </p:tav>
                                        <p:tav tm="100000">
                                          <p:val>
                                            <p:strVal val="#ppt_h"/>
                                          </p:val>
                                        </p:tav>
                                      </p:tavLst>
                                    </p:anim>
                                    <p:animEffect filter="fade" transition="in">
                                      <p:cBhvr>
                                        <p:cTn dur="750" id="86"/>
                                        <p:tgtEl>
                                          <p:spTgt spid="39"/>
                                        </p:tgtEl>
                                      </p:cBhvr>
                                    </p:animEffect>
                                  </p:childTnLst>
                                </p:cTn>
                              </p:par>
                              <p:par>
                                <p:cTn fill="hold" grpId="1" id="87" nodeType="withEffect" presetClass="entr" presetID="53" presetSubtype="0">
                                  <p:stCondLst>
                                    <p:cond delay="750"/>
                                  </p:stCondLst>
                                  <p:childTnLst>
                                    <p:set>
                                      <p:cBhvr>
                                        <p:cTn dur="1" fill="hold" id="88">
                                          <p:stCondLst>
                                            <p:cond delay="0"/>
                                          </p:stCondLst>
                                        </p:cTn>
                                        <p:tgtEl>
                                          <p:spTgt spid="39"/>
                                        </p:tgtEl>
                                        <p:attrNameLst>
                                          <p:attrName>style.visibility</p:attrName>
                                        </p:attrNameLst>
                                      </p:cBhvr>
                                      <p:to>
                                        <p:strVal val="visible"/>
                                      </p:to>
                                    </p:set>
                                    <p:anim calcmode="lin" valueType="num">
                                      <p:cBhvr>
                                        <p:cTn dur="750" fill="hold" id="89"/>
                                        <p:tgtEl>
                                          <p:spTgt spid="39"/>
                                        </p:tgtEl>
                                        <p:attrNameLst>
                                          <p:attrName>ppt_w</p:attrName>
                                        </p:attrNameLst>
                                      </p:cBhvr>
                                      <p:tavLst>
                                        <p:tav tm="0">
                                          <p:val>
                                            <p:fltVal val="0"/>
                                          </p:val>
                                        </p:tav>
                                        <p:tav tm="100000">
                                          <p:val>
                                            <p:strVal val="#ppt_w"/>
                                          </p:val>
                                        </p:tav>
                                      </p:tavLst>
                                    </p:anim>
                                    <p:anim calcmode="lin" valueType="num">
                                      <p:cBhvr>
                                        <p:cTn dur="750" fill="hold" id="90"/>
                                        <p:tgtEl>
                                          <p:spTgt spid="39"/>
                                        </p:tgtEl>
                                        <p:attrNameLst>
                                          <p:attrName>ppt_h</p:attrName>
                                        </p:attrNameLst>
                                      </p:cBhvr>
                                      <p:tavLst>
                                        <p:tav tm="0">
                                          <p:val>
                                            <p:fltVal val="0"/>
                                          </p:val>
                                        </p:tav>
                                        <p:tav tm="100000">
                                          <p:val>
                                            <p:strVal val="#ppt_h"/>
                                          </p:val>
                                        </p:tav>
                                      </p:tavLst>
                                    </p:anim>
                                    <p:animEffect filter="fade" transition="in">
                                      <p:cBhvr>
                                        <p:cTn dur="750" id="91"/>
                                        <p:tgtEl>
                                          <p:spTgt spid="39"/>
                                        </p:tgtEl>
                                      </p:cBhvr>
                                    </p:animEffect>
                                  </p:childTnLst>
                                </p:cTn>
                              </p:par>
                              <p:par>
                                <p:cTn fill="hold" grpId="0" id="92" nodeType="withEffect" presetClass="entr" presetID="53" presetSubtype="0">
                                  <p:stCondLst>
                                    <p:cond delay="1000"/>
                                  </p:stCondLst>
                                  <p:childTnLst>
                                    <p:set>
                                      <p:cBhvr>
                                        <p:cTn dur="1" fill="hold" id="93">
                                          <p:stCondLst>
                                            <p:cond delay="0"/>
                                          </p:stCondLst>
                                        </p:cTn>
                                        <p:tgtEl>
                                          <p:spTgt spid="40"/>
                                        </p:tgtEl>
                                        <p:attrNameLst>
                                          <p:attrName>style.visibility</p:attrName>
                                        </p:attrNameLst>
                                      </p:cBhvr>
                                      <p:to>
                                        <p:strVal val="visible"/>
                                      </p:to>
                                    </p:set>
                                    <p:anim calcmode="lin" valueType="num">
                                      <p:cBhvr>
                                        <p:cTn dur="750" fill="hold" id="94"/>
                                        <p:tgtEl>
                                          <p:spTgt spid="40"/>
                                        </p:tgtEl>
                                        <p:attrNameLst>
                                          <p:attrName>ppt_w</p:attrName>
                                        </p:attrNameLst>
                                      </p:cBhvr>
                                      <p:tavLst>
                                        <p:tav tm="0">
                                          <p:val>
                                            <p:fltVal val="0"/>
                                          </p:val>
                                        </p:tav>
                                        <p:tav tm="100000">
                                          <p:val>
                                            <p:strVal val="#ppt_w"/>
                                          </p:val>
                                        </p:tav>
                                      </p:tavLst>
                                    </p:anim>
                                    <p:anim calcmode="lin" valueType="num">
                                      <p:cBhvr>
                                        <p:cTn dur="750" fill="hold" id="95"/>
                                        <p:tgtEl>
                                          <p:spTgt spid="40"/>
                                        </p:tgtEl>
                                        <p:attrNameLst>
                                          <p:attrName>ppt_h</p:attrName>
                                        </p:attrNameLst>
                                      </p:cBhvr>
                                      <p:tavLst>
                                        <p:tav tm="0">
                                          <p:val>
                                            <p:fltVal val="0"/>
                                          </p:val>
                                        </p:tav>
                                        <p:tav tm="100000">
                                          <p:val>
                                            <p:strVal val="#ppt_h"/>
                                          </p:val>
                                        </p:tav>
                                      </p:tavLst>
                                    </p:anim>
                                    <p:animEffect filter="fade" transition="in">
                                      <p:cBhvr>
                                        <p:cTn dur="750" id="96"/>
                                        <p:tgtEl>
                                          <p:spTgt spid="40"/>
                                        </p:tgtEl>
                                      </p:cBhvr>
                                    </p:animEffect>
                                  </p:childTnLst>
                                </p:cTn>
                              </p:par>
                              <p:par>
                                <p:cTn fill="hold" grpId="1" id="97" nodeType="withEffect" presetClass="entr" presetID="53" presetSubtype="0">
                                  <p:stCondLst>
                                    <p:cond delay="1000"/>
                                  </p:stCondLst>
                                  <p:childTnLst>
                                    <p:set>
                                      <p:cBhvr>
                                        <p:cTn dur="1" fill="hold" id="98">
                                          <p:stCondLst>
                                            <p:cond delay="0"/>
                                          </p:stCondLst>
                                        </p:cTn>
                                        <p:tgtEl>
                                          <p:spTgt spid="40"/>
                                        </p:tgtEl>
                                        <p:attrNameLst>
                                          <p:attrName>style.visibility</p:attrName>
                                        </p:attrNameLst>
                                      </p:cBhvr>
                                      <p:to>
                                        <p:strVal val="visible"/>
                                      </p:to>
                                    </p:set>
                                    <p:anim calcmode="lin" valueType="num">
                                      <p:cBhvr>
                                        <p:cTn dur="750" fill="hold" id="99"/>
                                        <p:tgtEl>
                                          <p:spTgt spid="40"/>
                                        </p:tgtEl>
                                        <p:attrNameLst>
                                          <p:attrName>ppt_w</p:attrName>
                                        </p:attrNameLst>
                                      </p:cBhvr>
                                      <p:tavLst>
                                        <p:tav tm="0">
                                          <p:val>
                                            <p:fltVal val="0"/>
                                          </p:val>
                                        </p:tav>
                                        <p:tav tm="100000">
                                          <p:val>
                                            <p:strVal val="#ppt_w"/>
                                          </p:val>
                                        </p:tav>
                                      </p:tavLst>
                                    </p:anim>
                                    <p:anim calcmode="lin" valueType="num">
                                      <p:cBhvr>
                                        <p:cTn dur="750" fill="hold" id="100"/>
                                        <p:tgtEl>
                                          <p:spTgt spid="40"/>
                                        </p:tgtEl>
                                        <p:attrNameLst>
                                          <p:attrName>ppt_h</p:attrName>
                                        </p:attrNameLst>
                                      </p:cBhvr>
                                      <p:tavLst>
                                        <p:tav tm="0">
                                          <p:val>
                                            <p:fltVal val="0"/>
                                          </p:val>
                                        </p:tav>
                                        <p:tav tm="100000">
                                          <p:val>
                                            <p:strVal val="#ppt_h"/>
                                          </p:val>
                                        </p:tav>
                                      </p:tavLst>
                                    </p:anim>
                                    <p:animEffect filter="fade" transition="in">
                                      <p:cBhvr>
                                        <p:cTn dur="750" id="101"/>
                                        <p:tgtEl>
                                          <p:spTgt spid="40"/>
                                        </p:tgtEl>
                                      </p:cBhvr>
                                    </p:animEffect>
                                  </p:childTnLst>
                                </p:cTn>
                              </p:par>
                              <p:par>
                                <p:cTn fill="hold" grpId="0" id="102" nodeType="withEffect" presetClass="entr" presetID="53" presetSubtype="0">
                                  <p:stCondLst>
                                    <p:cond delay="1250"/>
                                  </p:stCondLst>
                                  <p:childTnLst>
                                    <p:set>
                                      <p:cBhvr>
                                        <p:cTn dur="1" fill="hold" id="103">
                                          <p:stCondLst>
                                            <p:cond delay="0"/>
                                          </p:stCondLst>
                                        </p:cTn>
                                        <p:tgtEl>
                                          <p:spTgt spid="41"/>
                                        </p:tgtEl>
                                        <p:attrNameLst>
                                          <p:attrName>style.visibility</p:attrName>
                                        </p:attrNameLst>
                                      </p:cBhvr>
                                      <p:to>
                                        <p:strVal val="visible"/>
                                      </p:to>
                                    </p:set>
                                    <p:anim calcmode="lin" valueType="num">
                                      <p:cBhvr>
                                        <p:cTn dur="750" fill="hold" id="104"/>
                                        <p:tgtEl>
                                          <p:spTgt spid="41"/>
                                        </p:tgtEl>
                                        <p:attrNameLst>
                                          <p:attrName>ppt_w</p:attrName>
                                        </p:attrNameLst>
                                      </p:cBhvr>
                                      <p:tavLst>
                                        <p:tav tm="0">
                                          <p:val>
                                            <p:fltVal val="0"/>
                                          </p:val>
                                        </p:tav>
                                        <p:tav tm="100000">
                                          <p:val>
                                            <p:strVal val="#ppt_w"/>
                                          </p:val>
                                        </p:tav>
                                      </p:tavLst>
                                    </p:anim>
                                    <p:anim calcmode="lin" valueType="num">
                                      <p:cBhvr>
                                        <p:cTn dur="750" fill="hold" id="105"/>
                                        <p:tgtEl>
                                          <p:spTgt spid="41"/>
                                        </p:tgtEl>
                                        <p:attrNameLst>
                                          <p:attrName>ppt_h</p:attrName>
                                        </p:attrNameLst>
                                      </p:cBhvr>
                                      <p:tavLst>
                                        <p:tav tm="0">
                                          <p:val>
                                            <p:fltVal val="0"/>
                                          </p:val>
                                        </p:tav>
                                        <p:tav tm="100000">
                                          <p:val>
                                            <p:strVal val="#ppt_h"/>
                                          </p:val>
                                        </p:tav>
                                      </p:tavLst>
                                    </p:anim>
                                    <p:animEffect filter="fade" transition="in">
                                      <p:cBhvr>
                                        <p:cTn dur="750" id="106"/>
                                        <p:tgtEl>
                                          <p:spTgt spid="41"/>
                                        </p:tgtEl>
                                      </p:cBhvr>
                                    </p:animEffect>
                                  </p:childTnLst>
                                </p:cTn>
                              </p:par>
                              <p:par>
                                <p:cTn fill="hold" grpId="1" id="107" nodeType="withEffect" presetClass="entr" presetID="53" presetSubtype="0">
                                  <p:stCondLst>
                                    <p:cond delay="1250"/>
                                  </p:stCondLst>
                                  <p:childTnLst>
                                    <p:set>
                                      <p:cBhvr>
                                        <p:cTn dur="1" fill="hold" id="108">
                                          <p:stCondLst>
                                            <p:cond delay="0"/>
                                          </p:stCondLst>
                                        </p:cTn>
                                        <p:tgtEl>
                                          <p:spTgt spid="41"/>
                                        </p:tgtEl>
                                        <p:attrNameLst>
                                          <p:attrName>style.visibility</p:attrName>
                                        </p:attrNameLst>
                                      </p:cBhvr>
                                      <p:to>
                                        <p:strVal val="visible"/>
                                      </p:to>
                                    </p:set>
                                    <p:anim calcmode="lin" valueType="num">
                                      <p:cBhvr>
                                        <p:cTn dur="750" fill="hold" id="109"/>
                                        <p:tgtEl>
                                          <p:spTgt spid="41"/>
                                        </p:tgtEl>
                                        <p:attrNameLst>
                                          <p:attrName>ppt_w</p:attrName>
                                        </p:attrNameLst>
                                      </p:cBhvr>
                                      <p:tavLst>
                                        <p:tav tm="0">
                                          <p:val>
                                            <p:fltVal val="0"/>
                                          </p:val>
                                        </p:tav>
                                        <p:tav tm="100000">
                                          <p:val>
                                            <p:strVal val="#ppt_w"/>
                                          </p:val>
                                        </p:tav>
                                      </p:tavLst>
                                    </p:anim>
                                    <p:anim calcmode="lin" valueType="num">
                                      <p:cBhvr>
                                        <p:cTn dur="750" fill="hold" id="110"/>
                                        <p:tgtEl>
                                          <p:spTgt spid="41"/>
                                        </p:tgtEl>
                                        <p:attrNameLst>
                                          <p:attrName>ppt_h</p:attrName>
                                        </p:attrNameLst>
                                      </p:cBhvr>
                                      <p:tavLst>
                                        <p:tav tm="0">
                                          <p:val>
                                            <p:fltVal val="0"/>
                                          </p:val>
                                        </p:tav>
                                        <p:tav tm="100000">
                                          <p:val>
                                            <p:strVal val="#ppt_h"/>
                                          </p:val>
                                        </p:tav>
                                      </p:tavLst>
                                    </p:anim>
                                    <p:animEffect filter="fade" transition="in">
                                      <p:cBhvr>
                                        <p:cTn dur="750" id="111"/>
                                        <p:tgtEl>
                                          <p:spTgt spid="41"/>
                                        </p:tgtEl>
                                      </p:cBhvr>
                                    </p:animEffect>
                                  </p:childTnLst>
                                </p:cTn>
                              </p:par>
                              <p:par>
                                <p:cTn fill="hold" grpId="0" id="112" nodeType="withEffect" presetClass="entr" presetID="53" presetSubtype="0">
                                  <p:stCondLst>
                                    <p:cond delay="1500"/>
                                  </p:stCondLst>
                                  <p:childTnLst>
                                    <p:set>
                                      <p:cBhvr>
                                        <p:cTn dur="1" fill="hold" id="113">
                                          <p:stCondLst>
                                            <p:cond delay="0"/>
                                          </p:stCondLst>
                                        </p:cTn>
                                        <p:tgtEl>
                                          <p:spTgt spid="42"/>
                                        </p:tgtEl>
                                        <p:attrNameLst>
                                          <p:attrName>style.visibility</p:attrName>
                                        </p:attrNameLst>
                                      </p:cBhvr>
                                      <p:to>
                                        <p:strVal val="visible"/>
                                      </p:to>
                                    </p:set>
                                    <p:anim calcmode="lin" valueType="num">
                                      <p:cBhvr>
                                        <p:cTn dur="750" fill="hold" id="114"/>
                                        <p:tgtEl>
                                          <p:spTgt spid="42"/>
                                        </p:tgtEl>
                                        <p:attrNameLst>
                                          <p:attrName>ppt_w</p:attrName>
                                        </p:attrNameLst>
                                      </p:cBhvr>
                                      <p:tavLst>
                                        <p:tav tm="0">
                                          <p:val>
                                            <p:fltVal val="0"/>
                                          </p:val>
                                        </p:tav>
                                        <p:tav tm="100000">
                                          <p:val>
                                            <p:strVal val="#ppt_w"/>
                                          </p:val>
                                        </p:tav>
                                      </p:tavLst>
                                    </p:anim>
                                    <p:anim calcmode="lin" valueType="num">
                                      <p:cBhvr>
                                        <p:cTn dur="750" fill="hold" id="115"/>
                                        <p:tgtEl>
                                          <p:spTgt spid="42"/>
                                        </p:tgtEl>
                                        <p:attrNameLst>
                                          <p:attrName>ppt_h</p:attrName>
                                        </p:attrNameLst>
                                      </p:cBhvr>
                                      <p:tavLst>
                                        <p:tav tm="0">
                                          <p:val>
                                            <p:fltVal val="0"/>
                                          </p:val>
                                        </p:tav>
                                        <p:tav tm="100000">
                                          <p:val>
                                            <p:strVal val="#ppt_h"/>
                                          </p:val>
                                        </p:tav>
                                      </p:tavLst>
                                    </p:anim>
                                    <p:animEffect filter="fade" transition="in">
                                      <p:cBhvr>
                                        <p:cTn dur="750" id="116"/>
                                        <p:tgtEl>
                                          <p:spTgt spid="42"/>
                                        </p:tgtEl>
                                      </p:cBhvr>
                                    </p:animEffect>
                                  </p:childTnLst>
                                </p:cTn>
                              </p:par>
                              <p:par>
                                <p:cTn fill="hold" grpId="1" id="117" nodeType="withEffect" presetClass="entr" presetID="53" presetSubtype="0">
                                  <p:stCondLst>
                                    <p:cond delay="1500"/>
                                  </p:stCondLst>
                                  <p:childTnLst>
                                    <p:set>
                                      <p:cBhvr>
                                        <p:cTn dur="1" fill="hold" id="118">
                                          <p:stCondLst>
                                            <p:cond delay="0"/>
                                          </p:stCondLst>
                                        </p:cTn>
                                        <p:tgtEl>
                                          <p:spTgt spid="42"/>
                                        </p:tgtEl>
                                        <p:attrNameLst>
                                          <p:attrName>style.visibility</p:attrName>
                                        </p:attrNameLst>
                                      </p:cBhvr>
                                      <p:to>
                                        <p:strVal val="visible"/>
                                      </p:to>
                                    </p:set>
                                    <p:anim calcmode="lin" valueType="num">
                                      <p:cBhvr>
                                        <p:cTn dur="750" fill="hold" id="119"/>
                                        <p:tgtEl>
                                          <p:spTgt spid="42"/>
                                        </p:tgtEl>
                                        <p:attrNameLst>
                                          <p:attrName>ppt_w</p:attrName>
                                        </p:attrNameLst>
                                      </p:cBhvr>
                                      <p:tavLst>
                                        <p:tav tm="0">
                                          <p:val>
                                            <p:fltVal val="0"/>
                                          </p:val>
                                        </p:tav>
                                        <p:tav tm="100000">
                                          <p:val>
                                            <p:strVal val="#ppt_w"/>
                                          </p:val>
                                        </p:tav>
                                      </p:tavLst>
                                    </p:anim>
                                    <p:anim calcmode="lin" valueType="num">
                                      <p:cBhvr>
                                        <p:cTn dur="750" fill="hold" id="120"/>
                                        <p:tgtEl>
                                          <p:spTgt spid="42"/>
                                        </p:tgtEl>
                                        <p:attrNameLst>
                                          <p:attrName>ppt_h</p:attrName>
                                        </p:attrNameLst>
                                      </p:cBhvr>
                                      <p:tavLst>
                                        <p:tav tm="0">
                                          <p:val>
                                            <p:fltVal val="0"/>
                                          </p:val>
                                        </p:tav>
                                        <p:tav tm="100000">
                                          <p:val>
                                            <p:strVal val="#ppt_h"/>
                                          </p:val>
                                        </p:tav>
                                      </p:tavLst>
                                    </p:anim>
                                    <p:animEffect filter="fade" transition="in">
                                      <p:cBhvr>
                                        <p:cTn dur="750" id="121"/>
                                        <p:tgtEl>
                                          <p:spTgt spid="42"/>
                                        </p:tgtEl>
                                      </p:cBhvr>
                                    </p:animEffect>
                                  </p:childTnLst>
                                </p:cTn>
                              </p:par>
                              <p:par>
                                <p:cTn fill="hold" grpId="0" id="122" nodeType="withEffect" presetClass="entr" presetID="10" presetSubtype="0">
                                  <p:stCondLst>
                                    <p:cond delay="1500"/>
                                  </p:stCondLst>
                                  <p:childTnLst>
                                    <p:set>
                                      <p:cBhvr>
                                        <p:cTn dur="1" fill="hold" id="123">
                                          <p:stCondLst>
                                            <p:cond delay="0"/>
                                          </p:stCondLst>
                                        </p:cTn>
                                        <p:tgtEl>
                                          <p:spTgt spid="47"/>
                                        </p:tgtEl>
                                        <p:attrNameLst>
                                          <p:attrName>style.visibility</p:attrName>
                                        </p:attrNameLst>
                                      </p:cBhvr>
                                      <p:to>
                                        <p:strVal val="visible"/>
                                      </p:to>
                                    </p:set>
                                    <p:animEffect filter="fade" transition="in">
                                      <p:cBhvr>
                                        <p:cTn dur="750" id="124"/>
                                        <p:tgtEl>
                                          <p:spTgt spid="47"/>
                                        </p:tgtEl>
                                      </p:cBhvr>
                                    </p:animEffect>
                                  </p:childTnLst>
                                </p:cTn>
                              </p:par>
                              <p:par>
                                <p:cTn fill="hold" grpId="0" id="125" nodeType="withEffect" presetClass="entr" presetID="10" presetSubtype="0">
                                  <p:stCondLst>
                                    <p:cond delay="1500"/>
                                  </p:stCondLst>
                                  <p:childTnLst>
                                    <p:set>
                                      <p:cBhvr>
                                        <p:cTn dur="1" fill="hold" id="126">
                                          <p:stCondLst>
                                            <p:cond delay="0"/>
                                          </p:stCondLst>
                                        </p:cTn>
                                        <p:tgtEl>
                                          <p:spTgt spid="48"/>
                                        </p:tgtEl>
                                        <p:attrNameLst>
                                          <p:attrName>style.visibility</p:attrName>
                                        </p:attrNameLst>
                                      </p:cBhvr>
                                      <p:to>
                                        <p:strVal val="visible"/>
                                      </p:to>
                                    </p:set>
                                    <p:animEffect filter="fade" transition="in">
                                      <p:cBhvr>
                                        <p:cTn dur="750" id="127"/>
                                        <p:tgtEl>
                                          <p:spTgt spid="48"/>
                                        </p:tgtEl>
                                      </p:cBhvr>
                                    </p:animEffect>
                                  </p:childTnLst>
                                </p:cTn>
                              </p:par>
                              <p:par>
                                <p:cTn fill="hold" grpId="0" id="128" nodeType="withEffect" presetClass="entr" presetID="10" presetSubtype="0">
                                  <p:stCondLst>
                                    <p:cond delay="1500"/>
                                  </p:stCondLst>
                                  <p:childTnLst>
                                    <p:set>
                                      <p:cBhvr>
                                        <p:cTn dur="1" fill="hold" id="129">
                                          <p:stCondLst>
                                            <p:cond delay="0"/>
                                          </p:stCondLst>
                                        </p:cTn>
                                        <p:tgtEl>
                                          <p:spTgt spid="49"/>
                                        </p:tgtEl>
                                        <p:attrNameLst>
                                          <p:attrName>style.visibility</p:attrName>
                                        </p:attrNameLst>
                                      </p:cBhvr>
                                      <p:to>
                                        <p:strVal val="visible"/>
                                      </p:to>
                                    </p:set>
                                    <p:animEffect filter="fade" transition="in">
                                      <p:cBhvr>
                                        <p:cTn dur="750" id="130"/>
                                        <p:tgtEl>
                                          <p:spTgt spid="49"/>
                                        </p:tgtEl>
                                      </p:cBhvr>
                                    </p:animEffect>
                                  </p:childTnLst>
                                </p:cTn>
                              </p:par>
                              <p:par>
                                <p:cTn fill="hold" grpId="0" id="131" nodeType="withEffect" presetClass="entr" presetID="10" presetSubtype="0">
                                  <p:stCondLst>
                                    <p:cond delay="1500"/>
                                  </p:stCondLst>
                                  <p:childTnLst>
                                    <p:set>
                                      <p:cBhvr>
                                        <p:cTn dur="1" fill="hold" id="132">
                                          <p:stCondLst>
                                            <p:cond delay="0"/>
                                          </p:stCondLst>
                                        </p:cTn>
                                        <p:tgtEl>
                                          <p:spTgt spid="50"/>
                                        </p:tgtEl>
                                        <p:attrNameLst>
                                          <p:attrName>style.visibility</p:attrName>
                                        </p:attrNameLst>
                                      </p:cBhvr>
                                      <p:to>
                                        <p:strVal val="visible"/>
                                      </p:to>
                                    </p:set>
                                    <p:animEffect filter="fade" transition="in">
                                      <p:cBhvr>
                                        <p:cTn dur="750" id="133"/>
                                        <p:tgtEl>
                                          <p:spTgt spid="50"/>
                                        </p:tgtEl>
                                      </p:cBhvr>
                                    </p:animEffect>
                                  </p:childTnLst>
                                </p:cTn>
                              </p:par>
                              <p:par>
                                <p:cTn fill="hold" id="134" nodeType="withEffect" presetClass="entr" presetID="10" presetSubtype="0">
                                  <p:stCondLst>
                                    <p:cond delay="1500"/>
                                  </p:stCondLst>
                                  <p:childTnLst>
                                    <p:set>
                                      <p:cBhvr>
                                        <p:cTn dur="1" fill="hold" id="135">
                                          <p:stCondLst>
                                            <p:cond delay="0"/>
                                          </p:stCondLst>
                                        </p:cTn>
                                        <p:tgtEl>
                                          <p:spTgt spid="51"/>
                                        </p:tgtEl>
                                        <p:attrNameLst>
                                          <p:attrName>style.visibility</p:attrName>
                                        </p:attrNameLst>
                                      </p:cBhvr>
                                      <p:to>
                                        <p:strVal val="visible"/>
                                      </p:to>
                                    </p:set>
                                    <p:animEffect filter="fade" transition="in">
                                      <p:cBhvr>
                                        <p:cTn dur="750" id="136"/>
                                        <p:tgtEl>
                                          <p:spTgt spid="51"/>
                                        </p:tgtEl>
                                      </p:cBhvr>
                                    </p:animEffect>
                                  </p:childTnLst>
                                </p:cTn>
                              </p:par>
                              <p:par>
                                <p:cTn fill="hold" id="137" nodeType="withEffect" presetClass="entr" presetID="10" presetSubtype="0">
                                  <p:stCondLst>
                                    <p:cond delay="1500"/>
                                  </p:stCondLst>
                                  <p:childTnLst>
                                    <p:set>
                                      <p:cBhvr>
                                        <p:cTn dur="1" fill="hold" id="138">
                                          <p:stCondLst>
                                            <p:cond delay="0"/>
                                          </p:stCondLst>
                                        </p:cTn>
                                        <p:tgtEl>
                                          <p:spTgt spid="52"/>
                                        </p:tgtEl>
                                        <p:attrNameLst>
                                          <p:attrName>style.visibility</p:attrName>
                                        </p:attrNameLst>
                                      </p:cBhvr>
                                      <p:to>
                                        <p:strVal val="visible"/>
                                      </p:to>
                                    </p:set>
                                    <p:animEffect filter="fade" transition="in">
                                      <p:cBhvr>
                                        <p:cTn dur="750" id="139"/>
                                        <p:tgtEl>
                                          <p:spTgt spid="52"/>
                                        </p:tgtEl>
                                      </p:cBhvr>
                                    </p:animEffect>
                                  </p:childTnLst>
                                </p:cTn>
                              </p:par>
                              <p:par>
                                <p:cTn fill="hold" id="140" nodeType="withEffect" presetClass="entr" presetID="10" presetSubtype="0">
                                  <p:stCondLst>
                                    <p:cond delay="1500"/>
                                  </p:stCondLst>
                                  <p:childTnLst>
                                    <p:set>
                                      <p:cBhvr>
                                        <p:cTn dur="1" fill="hold" id="141">
                                          <p:stCondLst>
                                            <p:cond delay="0"/>
                                          </p:stCondLst>
                                        </p:cTn>
                                        <p:tgtEl>
                                          <p:spTgt spid="53"/>
                                        </p:tgtEl>
                                        <p:attrNameLst>
                                          <p:attrName>style.visibility</p:attrName>
                                        </p:attrNameLst>
                                      </p:cBhvr>
                                      <p:to>
                                        <p:strVal val="visible"/>
                                      </p:to>
                                    </p:set>
                                    <p:animEffect filter="fade" transition="in">
                                      <p:cBhvr>
                                        <p:cTn dur="750" id="142"/>
                                        <p:tgtEl>
                                          <p:spTgt spid="53"/>
                                        </p:tgtEl>
                                      </p:cBhvr>
                                    </p:animEffect>
                                  </p:childTnLst>
                                </p:cTn>
                              </p:par>
                              <p:par>
                                <p:cTn fill="hold" id="143" nodeType="withEffect" presetClass="entr" presetID="10" presetSubtype="0">
                                  <p:stCondLst>
                                    <p:cond delay="1500"/>
                                  </p:stCondLst>
                                  <p:childTnLst>
                                    <p:set>
                                      <p:cBhvr>
                                        <p:cTn dur="1" fill="hold" id="144">
                                          <p:stCondLst>
                                            <p:cond delay="0"/>
                                          </p:stCondLst>
                                        </p:cTn>
                                        <p:tgtEl>
                                          <p:spTgt spid="54"/>
                                        </p:tgtEl>
                                        <p:attrNameLst>
                                          <p:attrName>style.visibility</p:attrName>
                                        </p:attrNameLst>
                                      </p:cBhvr>
                                      <p:to>
                                        <p:strVal val="visible"/>
                                      </p:to>
                                    </p:set>
                                    <p:animEffect filter="fade" transition="in">
                                      <p:cBhvr>
                                        <p:cTn dur="750" id="145"/>
                                        <p:tgtEl>
                                          <p:spTgt spid="54"/>
                                        </p:tgtEl>
                                      </p:cBhvr>
                                    </p:animEffect>
                                  </p:childTnLst>
                                </p:cTn>
                              </p:par>
                              <p:par>
                                <p:cTn fill="hold" grpId="0" id="146" nodeType="withEffect" presetClass="entr" presetID="10" presetSubtype="0">
                                  <p:stCondLst>
                                    <p:cond delay="2250"/>
                                  </p:stCondLst>
                                  <p:childTnLst>
                                    <p:set>
                                      <p:cBhvr>
                                        <p:cTn dur="1" fill="hold" id="147">
                                          <p:stCondLst>
                                            <p:cond delay="0"/>
                                          </p:stCondLst>
                                        </p:cTn>
                                        <p:tgtEl>
                                          <p:spTgt spid="55"/>
                                        </p:tgtEl>
                                        <p:attrNameLst>
                                          <p:attrName>style.visibility</p:attrName>
                                        </p:attrNameLst>
                                      </p:cBhvr>
                                      <p:to>
                                        <p:strVal val="visible"/>
                                      </p:to>
                                    </p:set>
                                    <p:animEffect filter="fade" transition="in">
                                      <p:cBhvr>
                                        <p:cTn dur="750" id="148"/>
                                        <p:tgtEl>
                                          <p:spTgt spid="55"/>
                                        </p:tgtEl>
                                      </p:cBhvr>
                                    </p:animEffect>
                                  </p:childTnLst>
                                </p:cTn>
                              </p:par>
                              <p:par>
                                <p:cTn decel="50000" fill="hold" grpId="1" id="149" nodeType="withEffect" presetClass="path" presetID="63" presetSubtype="0">
                                  <p:stCondLst>
                                    <p:cond delay="2250"/>
                                  </p:stCondLst>
                                  <p:childTnLst>
                                    <p:animMotion origin="layout" path="M 0 -0.00648 L 0 -4.81481E-06" pathEditMode="relative" ptsTypes="AA" rAng="0">
                                      <p:cBhvr>
                                        <p:cTn dur="750" fill="hold" id="150"/>
                                        <p:tgtEl>
                                          <p:spTgt spid="55"/>
                                        </p:tgtEl>
                                        <p:attrNameLst>
                                          <p:attrName>ppt_x</p:attrName>
                                          <p:attrName>ppt_y</p:attrName>
                                        </p:attrNameLst>
                                      </p:cBhvr>
                                      <p:rCtr x="0" y="324"/>
                                    </p:animMotion>
                                  </p:childTnLst>
                                </p:cTn>
                              </p:par>
                              <p:par>
                                <p:cTn decel="50000" fill="hold" grpId="2" id="151" nodeType="withEffect" presetClass="emph" presetID="6" presetSubtype="0">
                                  <p:stCondLst>
                                    <p:cond delay="2250"/>
                                  </p:stCondLst>
                                  <p:childTnLst>
                                    <p:animScale>
                                      <p:cBhvr>
                                        <p:cTn dur="750" fill="hold" id="152"/>
                                        <p:tgtEl>
                                          <p:spTgt spid="55"/>
                                        </p:tgtEl>
                                      </p:cBhvr>
                                      <p:by x="150000" y="150000"/>
                                      <p:from x="163628" y="159259"/>
                                      <p:to x="100000" y="100000"/>
                                    </p:animScale>
                                  </p:childTnLst>
                                </p:cTn>
                              </p:par>
                              <p:par>
                                <p:cTn fill="hold" id="153" nodeType="withEffect" presetClass="entr" presetID="16" presetSubtype="37">
                                  <p:stCondLst>
                                    <p:cond delay="2250"/>
                                  </p:stCondLst>
                                  <p:childTnLst>
                                    <p:set>
                                      <p:cBhvr>
                                        <p:cTn dur="1" fill="hold" id="154">
                                          <p:stCondLst>
                                            <p:cond delay="0"/>
                                          </p:stCondLst>
                                        </p:cTn>
                                        <p:tgtEl>
                                          <p:spTgt spid="56"/>
                                        </p:tgtEl>
                                        <p:attrNameLst>
                                          <p:attrName>style.visibility</p:attrName>
                                        </p:attrNameLst>
                                      </p:cBhvr>
                                      <p:to>
                                        <p:strVal val="visible"/>
                                      </p:to>
                                    </p:set>
                                    <p:animEffect filter="barn(outVertical)" transition="in">
                                      <p:cBhvr>
                                        <p:cTn dur="750" id="155"/>
                                        <p:tgtEl>
                                          <p:spTgt spid="5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13"/>
      <p:bldP grpId="0" spid="14"/>
      <p:bldP grpId="1" spid="14"/>
      <p:bldP grpId="0" spid="15"/>
      <p:bldP grpId="0" spid="16"/>
      <p:bldP grpId="1" spid="16"/>
      <p:bldP grpId="0" spid="17"/>
      <p:bldP grpId="0" spid="39"/>
      <p:bldP grpId="1" spid="39"/>
      <p:bldP grpId="0" spid="40"/>
      <p:bldP grpId="1" spid="40"/>
      <p:bldP grpId="0" spid="41"/>
      <p:bldP grpId="1" spid="41"/>
      <p:bldP grpId="0" spid="42"/>
      <p:bldP grpId="1" spid="42"/>
      <p:bldP grpId="0" spid="47"/>
      <p:bldP grpId="0" spid="48"/>
      <p:bldP grpId="0" spid="49"/>
      <p:bldP grpId="0" spid="50"/>
      <p:bldP grpId="0" spid="55"/>
      <p:bldP grpId="1" spid="55"/>
      <p:bldP grpId="2" spid="55"/>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MH_SubTitle_1">
            <a:extLst>
              <a:ext uri="{FF2B5EF4-FFF2-40B4-BE49-F238E27FC236}">
                <a16:creationId xmlns:a16="http://schemas.microsoft.com/office/drawing/2014/main" id="{531C6404-CB49-4754-8EC8-2289594FE152}"/>
              </a:ext>
            </a:extLst>
          </p:cNvPr>
          <p:cNvSpPr txBox="1"/>
          <p:nvPr>
            <p:custDataLst>
              <p:tags r:id="rId2"/>
            </p:custDataLst>
          </p:nvPr>
        </p:nvSpPr>
        <p:spPr>
          <a:xfrm>
            <a:off x="1736142" y="426067"/>
            <a:ext cx="2181164" cy="365760"/>
          </a:xfrm>
          <a:prstGeom prst="rect">
            <a:avLst/>
          </a:prstGeom>
          <a:noFill/>
        </p:spPr>
        <p:txBody>
          <a:bodyPr anchor="ctr" bIns="0" lIns="0" rIns="0" tIns="0" wrap="square">
            <a:spAutoFit/>
          </a:bodyPr>
          <a:lstStyle/>
          <a:p>
            <a:r>
              <a:rPr altLang="en-US" lang="zh-CN" sz="2400">
                <a:latin typeface="+mn-ea"/>
                <a:sym charset="0" panose="020b0604020202020204" pitchFamily="34" typeface="Arial"/>
              </a:rPr>
              <a:t>年度主要工作</a:t>
            </a:r>
          </a:p>
        </p:txBody>
      </p:sp>
      <p:sp>
        <p:nvSpPr>
          <p:cNvPr id="13" name="矩形: 圆角 12">
            <a:extLst>
              <a:ext uri="{FF2B5EF4-FFF2-40B4-BE49-F238E27FC236}">
                <a16:creationId xmlns:a16="http://schemas.microsoft.com/office/drawing/2014/main" id="{41CFE322-8C56-4FB1-AEAC-F9A18ED58863}"/>
              </a:ext>
            </a:extLst>
          </p:cNvPr>
          <p:cNvSpPr/>
          <p:nvPr/>
        </p:nvSpPr>
        <p:spPr>
          <a:xfrm>
            <a:off x="500702" y="238527"/>
            <a:ext cx="383554" cy="764827"/>
          </a:xfrm>
          <a:prstGeom prst="roundRect">
            <a:avLst>
              <a:gd fmla="val 50000" name="adj"/>
            </a:avLst>
          </a:prstGeom>
          <a:noFill/>
          <a:ln w="57150">
            <a:gradFill flip="none" rotWithShape="1">
              <a:gsLst>
                <a:gs pos="0">
                  <a:schemeClr val="bg1"/>
                </a:gs>
                <a:gs pos="74000">
                  <a:schemeClr val="bg1">
                    <a:alpha val="0"/>
                  </a:schemeClr>
                </a:gs>
              </a:gsLst>
              <a:lin ang="27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cs typeface="+mn-ea"/>
              <a:sym typeface="+mn-lt"/>
            </a:endParaRPr>
          </a:p>
        </p:txBody>
      </p:sp>
      <p:sp>
        <p:nvSpPr>
          <p:cNvPr id="14" name="矩形: 圆角 13">
            <a:extLst>
              <a:ext uri="{FF2B5EF4-FFF2-40B4-BE49-F238E27FC236}">
                <a16:creationId xmlns:a16="http://schemas.microsoft.com/office/drawing/2014/main" id="{3EA020CC-5CD9-43A9-808E-D8BFAE55F43A}"/>
              </a:ext>
            </a:extLst>
          </p:cNvPr>
          <p:cNvSpPr/>
          <p:nvPr/>
        </p:nvSpPr>
        <p:spPr>
          <a:xfrm>
            <a:off x="546270" y="308177"/>
            <a:ext cx="278203" cy="642091"/>
          </a:xfrm>
          <a:prstGeom prst="roundRect">
            <a:avLst>
              <a:gd fmla="val 50000" name="adj"/>
            </a:avLst>
          </a:prstGeom>
          <a:noFill/>
          <a:ln w="19050">
            <a:solidFill>
              <a:schemeClr val="bg1">
                <a:alpha val="67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cs typeface="+mn-ea"/>
              <a:sym typeface="+mn-lt"/>
            </a:endParaRPr>
          </a:p>
        </p:txBody>
      </p:sp>
      <p:sp>
        <p:nvSpPr>
          <p:cNvPr id="15" name="矩形: 圆角 14">
            <a:extLst>
              <a:ext uri="{FF2B5EF4-FFF2-40B4-BE49-F238E27FC236}">
                <a16:creationId xmlns:a16="http://schemas.microsoft.com/office/drawing/2014/main" id="{55C95D34-5B37-4587-89CA-ACC5A2E61EA5}"/>
              </a:ext>
            </a:extLst>
          </p:cNvPr>
          <p:cNvSpPr/>
          <p:nvPr/>
        </p:nvSpPr>
        <p:spPr>
          <a:xfrm>
            <a:off x="588300" y="367456"/>
            <a:ext cx="181031" cy="537629"/>
          </a:xfrm>
          <a:prstGeom prst="roundRect">
            <a:avLst>
              <a:gd fmla="val 50000" name="adj"/>
            </a:avLst>
          </a:prstGeom>
          <a:noFill/>
          <a:ln w="19050">
            <a:solidFill>
              <a:schemeClr val="bg1">
                <a:alpha val="56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cs typeface="+mn-ea"/>
              <a:sym typeface="+mn-lt"/>
            </a:endParaRPr>
          </a:p>
        </p:txBody>
      </p:sp>
      <p:sp>
        <p:nvSpPr>
          <p:cNvPr id="16" name="矩形: 圆角 15">
            <a:extLst>
              <a:ext uri="{FF2B5EF4-FFF2-40B4-BE49-F238E27FC236}">
                <a16:creationId xmlns:a16="http://schemas.microsoft.com/office/drawing/2014/main" id="{F0460AEC-921B-4BA3-B6A7-F727A8FAC0FD}"/>
              </a:ext>
            </a:extLst>
          </p:cNvPr>
          <p:cNvSpPr/>
          <p:nvPr/>
        </p:nvSpPr>
        <p:spPr>
          <a:xfrm>
            <a:off x="627038" y="424281"/>
            <a:ext cx="91469" cy="437489"/>
          </a:xfrm>
          <a:prstGeom prst="roundRect">
            <a:avLst>
              <a:gd fmla="val 50000" name="adj"/>
            </a:avLst>
          </a:prstGeom>
          <a:noFill/>
          <a:ln w="19050">
            <a:solidFill>
              <a:schemeClr val="bg1">
                <a:alpha val="34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cs typeface="+mn-ea"/>
              <a:sym typeface="+mn-lt"/>
            </a:endParaRPr>
          </a:p>
        </p:txBody>
      </p:sp>
      <p:sp>
        <p:nvSpPr>
          <p:cNvPr id="17" name="文本框 16">
            <a:extLst>
              <a:ext uri="{FF2B5EF4-FFF2-40B4-BE49-F238E27FC236}">
                <a16:creationId xmlns:a16="http://schemas.microsoft.com/office/drawing/2014/main" id="{6DA7CD1E-08DE-4CFF-8B0C-38DF15E79827}"/>
              </a:ext>
            </a:extLst>
          </p:cNvPr>
          <p:cNvSpPr txBox="1"/>
          <p:nvPr/>
        </p:nvSpPr>
        <p:spPr>
          <a:xfrm>
            <a:off x="884256" y="-63500"/>
            <a:ext cx="415132" cy="1188720"/>
          </a:xfrm>
          <a:prstGeom prst="rect">
            <a:avLst/>
          </a:prstGeom>
          <a:noFill/>
        </p:spPr>
        <p:txBody>
          <a:bodyPr rtlCol="0" wrap="square">
            <a:spAutoFit/>
          </a:bodyPr>
          <a:lstStyle/>
          <a:p>
            <a:r>
              <a:rPr altLang="zh-CN" lang="en-US" sz="7200">
                <a:gradFill flip="none" rotWithShape="1">
                  <a:gsLst>
                    <a:gs pos="0">
                      <a:schemeClr val="bg1"/>
                    </a:gs>
                    <a:gs pos="100000">
                      <a:schemeClr val="bg1">
                        <a:shade val="100000"/>
                        <a:satMod val="115000"/>
                        <a:alpha val="0"/>
                      </a:schemeClr>
                    </a:gs>
                  </a:gsLst>
                  <a:lin ang="0" scaled="1"/>
                </a:gradFill>
                <a:latin charset="0" panose="020b0502040204020203" pitchFamily="34" typeface="Bahnschrift Light"/>
                <a:ea charset="-122" panose="02010600010101010101" pitchFamily="2" typeface="Aa润行体 (非商业使用)"/>
              </a:rPr>
              <a:t>1</a:t>
            </a:r>
          </a:p>
        </p:txBody>
      </p:sp>
      <p:cxnSp>
        <p:nvCxnSpPr>
          <p:cNvPr id="55" name="直接连接符 54">
            <a:extLst>
              <a:ext uri="{FF2B5EF4-FFF2-40B4-BE49-F238E27FC236}">
                <a16:creationId xmlns:a16="http://schemas.microsoft.com/office/drawing/2014/main" id="{799D83FC-4945-4F61-97BE-20C0C46E9152}"/>
              </a:ext>
            </a:extLst>
          </p:cNvPr>
          <p:cNvCxnSpPr/>
          <p:nvPr/>
        </p:nvCxnSpPr>
        <p:spPr>
          <a:xfrm flipH="1">
            <a:off x="1304532" y="1348975"/>
            <a:ext cx="0" cy="5003800"/>
          </a:xfrm>
          <a:prstGeom prst="line">
            <a:avLst/>
          </a:prstGeom>
          <a:ln cap="rnd" w="3175">
            <a:solidFill>
              <a:schemeClr val="bg1">
                <a:lumMod val="75000"/>
              </a:schemeClr>
            </a:solidFill>
            <a:round/>
            <a:headEnd type="none"/>
            <a:tailEnd len="med" type="none" w="med"/>
          </a:ln>
        </p:spPr>
        <p:style>
          <a:lnRef idx="1">
            <a:schemeClr val="accent1"/>
          </a:lnRef>
          <a:fillRef idx="0">
            <a:schemeClr val="accent1"/>
          </a:fillRef>
          <a:effectRef idx="0">
            <a:schemeClr val="accent1"/>
          </a:effectRef>
          <a:fontRef idx="minor">
            <a:schemeClr val="tx1"/>
          </a:fontRef>
        </p:style>
      </p:cxnSp>
      <p:sp>
        <p:nvSpPr>
          <p:cNvPr id="56" name="iṣļíḓe">
            <a:extLst>
              <a:ext uri="{FF2B5EF4-FFF2-40B4-BE49-F238E27FC236}">
                <a16:creationId xmlns:a16="http://schemas.microsoft.com/office/drawing/2014/main" id="{B27081AE-C036-4889-94DC-364476EF35F1}"/>
              </a:ext>
            </a:extLst>
          </p:cNvPr>
          <p:cNvSpPr/>
          <p:nvPr/>
        </p:nvSpPr>
        <p:spPr>
          <a:xfrm>
            <a:off x="922573" y="1935886"/>
            <a:ext cx="763918" cy="763918"/>
          </a:xfrm>
          <a:prstGeom prst="ellipse">
            <a:avLst/>
          </a:prstGeom>
          <a:blipFill dpi="0" rotWithShape="1">
            <a:blip r:embed="rId3">
              <a:extLst>
                <a:ext uri="{28A0092B-C50C-407E-A947-70E740481C1C}">
                  <a14:useLocalDpi val="0"/>
                </a:ext>
              </a:extLst>
            </a:blip>
            <a:stretch>
              <a:fillRect/>
            </a:stretch>
          </a:blipFill>
          <a:ln algn="ctr" cap="flat" cmpd="sng" w="12700">
            <a:solidFill>
              <a:schemeClr val="bg1"/>
            </a:solidFill>
            <a:prstDash val="solid"/>
            <a:miter lim="800000"/>
          </a:ln>
          <a:effectLst>
            <a:outerShdw algn="tl" blurRad="508000" dir="2700000" dist="381000"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rmAutofit/>
          </a:bodyPr>
          <a:lstStyle/>
          <a:p>
            <a:pPr algn="ctr"/>
            <a:endParaRPr altLang="zh-CN" lang="en-US">
              <a:latin typeface="+mn-ea"/>
              <a:sym charset="-122" panose="00000500000000000000" pitchFamily="2" typeface="字魂58号-创中黑"/>
            </a:endParaRPr>
          </a:p>
        </p:txBody>
      </p:sp>
      <p:sp>
        <p:nvSpPr>
          <p:cNvPr id="57" name="ïşḻîḑé">
            <a:extLst>
              <a:ext uri="{FF2B5EF4-FFF2-40B4-BE49-F238E27FC236}">
                <a16:creationId xmlns:a16="http://schemas.microsoft.com/office/drawing/2014/main" id="{8374024F-2005-4907-9477-AA9AAA66EEB9}"/>
              </a:ext>
            </a:extLst>
          </p:cNvPr>
          <p:cNvSpPr/>
          <p:nvPr/>
        </p:nvSpPr>
        <p:spPr>
          <a:xfrm>
            <a:off x="922573" y="3468916"/>
            <a:ext cx="763918" cy="763918"/>
          </a:xfrm>
          <a:prstGeom prst="ellipse">
            <a:avLst/>
          </a:prstGeom>
          <a:blipFill dpi="0" rotWithShape="1">
            <a:blip r:embed="rId3">
              <a:extLst>
                <a:ext uri="{28A0092B-C50C-407E-A947-70E740481C1C}">
                  <a14:useLocalDpi val="0"/>
                </a:ext>
              </a:extLst>
            </a:blip>
            <a:stretch>
              <a:fillRect/>
            </a:stretch>
          </a:blipFill>
          <a:ln algn="ctr" cap="flat" cmpd="sng" w="12700">
            <a:solidFill>
              <a:schemeClr val="bg1"/>
            </a:solidFill>
            <a:prstDash val="solid"/>
            <a:miter lim="800000"/>
          </a:ln>
          <a:effectLst>
            <a:outerShdw algn="tl" blurRad="508000" dir="2700000" dist="381000"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rmAutofit/>
          </a:bodyPr>
          <a:lstStyle/>
          <a:p>
            <a:pPr algn="ctr"/>
            <a:endParaRPr altLang="zh-CN" lang="en-US">
              <a:latin typeface="+mn-ea"/>
              <a:sym charset="-122" panose="00000500000000000000" pitchFamily="2" typeface="字魂58号-创中黑"/>
            </a:endParaRPr>
          </a:p>
        </p:txBody>
      </p:sp>
      <p:sp>
        <p:nvSpPr>
          <p:cNvPr id="58" name="iS1íḓê">
            <a:extLst>
              <a:ext uri="{FF2B5EF4-FFF2-40B4-BE49-F238E27FC236}">
                <a16:creationId xmlns:a16="http://schemas.microsoft.com/office/drawing/2014/main" id="{1B95ABDB-65B4-406D-BF7E-21C9885484CF}"/>
              </a:ext>
            </a:extLst>
          </p:cNvPr>
          <p:cNvSpPr/>
          <p:nvPr/>
        </p:nvSpPr>
        <p:spPr>
          <a:xfrm>
            <a:off x="922573" y="5001945"/>
            <a:ext cx="763918" cy="763918"/>
          </a:xfrm>
          <a:prstGeom prst="ellipse">
            <a:avLst/>
          </a:prstGeom>
          <a:blipFill dpi="0" rotWithShape="1">
            <a:blip r:embed="rId3">
              <a:extLst>
                <a:ext uri="{28A0092B-C50C-407E-A947-70E740481C1C}">
                  <a14:useLocalDpi val="0"/>
                </a:ext>
              </a:extLst>
            </a:blip>
            <a:stretch>
              <a:fillRect/>
            </a:stretch>
          </a:blipFill>
          <a:ln algn="ctr" cap="flat" cmpd="sng" w="12700">
            <a:solidFill>
              <a:schemeClr val="bg1"/>
            </a:solidFill>
            <a:prstDash val="solid"/>
            <a:miter lim="800000"/>
          </a:ln>
          <a:effectLst>
            <a:outerShdw algn="tl" blurRad="508000" dir="2700000" dist="381000"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rmAutofit/>
          </a:bodyPr>
          <a:lstStyle/>
          <a:p>
            <a:pPr algn="ctr"/>
            <a:endParaRPr altLang="zh-CN" lang="en-US">
              <a:latin typeface="+mn-ea"/>
              <a:sym charset="-122" panose="00000500000000000000" pitchFamily="2" typeface="字魂58号-创中黑"/>
            </a:endParaRPr>
          </a:p>
        </p:txBody>
      </p:sp>
      <p:sp>
        <p:nvSpPr>
          <p:cNvPr id="59" name="矩形 58">
            <a:extLst>
              <a:ext uri="{FF2B5EF4-FFF2-40B4-BE49-F238E27FC236}">
                <a16:creationId xmlns:a16="http://schemas.microsoft.com/office/drawing/2014/main" id="{7004D98C-145A-4A6C-87D7-06CF759CFDFF}"/>
              </a:ext>
            </a:extLst>
          </p:cNvPr>
          <p:cNvSpPr/>
          <p:nvPr/>
        </p:nvSpPr>
        <p:spPr>
          <a:xfrm>
            <a:off x="2084082" y="1972924"/>
            <a:ext cx="995680" cy="335280"/>
          </a:xfrm>
          <a:prstGeom prst="rect">
            <a:avLst/>
          </a:prstGeom>
        </p:spPr>
        <p:txBody>
          <a:bodyPr wrap="none">
            <a:spAutoFit/>
          </a:bodyPr>
          <a:lstStyle/>
          <a:p>
            <a:pPr lvl="0"/>
            <a:r>
              <a:rPr altLang="en-US" b="1" lang="zh-CN" sz="1600">
                <a:latin typeface="+mn-ea"/>
              </a:rPr>
              <a:t>标题文本</a:t>
            </a:r>
          </a:p>
        </p:txBody>
      </p:sp>
      <p:sp>
        <p:nvSpPr>
          <p:cNvPr id="60" name="矩形 59">
            <a:extLst>
              <a:ext uri="{FF2B5EF4-FFF2-40B4-BE49-F238E27FC236}">
                <a16:creationId xmlns:a16="http://schemas.microsoft.com/office/drawing/2014/main" id="{462425DB-A310-4829-9BDA-CFC1F6118D8C}"/>
              </a:ext>
            </a:extLst>
          </p:cNvPr>
          <p:cNvSpPr/>
          <p:nvPr/>
        </p:nvSpPr>
        <p:spPr>
          <a:xfrm>
            <a:off x="2084082" y="3483398"/>
            <a:ext cx="995680" cy="335280"/>
          </a:xfrm>
          <a:prstGeom prst="rect">
            <a:avLst/>
          </a:prstGeom>
        </p:spPr>
        <p:txBody>
          <a:bodyPr wrap="none">
            <a:spAutoFit/>
          </a:bodyPr>
          <a:lstStyle/>
          <a:p>
            <a:pPr lvl="0"/>
            <a:r>
              <a:rPr altLang="en-US" b="1" lang="zh-CN" sz="1600">
                <a:latin typeface="+mn-ea"/>
              </a:rPr>
              <a:t>标题文本</a:t>
            </a:r>
          </a:p>
        </p:txBody>
      </p:sp>
      <p:sp>
        <p:nvSpPr>
          <p:cNvPr id="61" name="矩形 60">
            <a:extLst>
              <a:ext uri="{FF2B5EF4-FFF2-40B4-BE49-F238E27FC236}">
                <a16:creationId xmlns:a16="http://schemas.microsoft.com/office/drawing/2014/main" id="{BF9640AE-89CD-4FB4-A0C6-6132BC925038}"/>
              </a:ext>
            </a:extLst>
          </p:cNvPr>
          <p:cNvSpPr/>
          <p:nvPr/>
        </p:nvSpPr>
        <p:spPr>
          <a:xfrm>
            <a:off x="2084082" y="4993873"/>
            <a:ext cx="995680" cy="335280"/>
          </a:xfrm>
          <a:prstGeom prst="rect">
            <a:avLst/>
          </a:prstGeom>
        </p:spPr>
        <p:txBody>
          <a:bodyPr wrap="none">
            <a:spAutoFit/>
          </a:bodyPr>
          <a:lstStyle/>
          <a:p>
            <a:pPr lvl="0"/>
            <a:r>
              <a:rPr altLang="en-US" b="1" lang="zh-CN" sz="1600">
                <a:latin typeface="+mn-ea"/>
              </a:rPr>
              <a:t>标题文本</a:t>
            </a:r>
          </a:p>
        </p:txBody>
      </p:sp>
      <p:sp>
        <p:nvSpPr>
          <p:cNvPr id="62" name="Title 20">
            <a:extLst>
              <a:ext uri="{FF2B5EF4-FFF2-40B4-BE49-F238E27FC236}">
                <a16:creationId xmlns:a16="http://schemas.microsoft.com/office/drawing/2014/main" id="{28546D5F-B6EF-4A66-9673-DBAD49536A76}"/>
              </a:ext>
            </a:extLst>
          </p:cNvPr>
          <p:cNvSpPr txBox="1"/>
          <p:nvPr/>
        </p:nvSpPr>
        <p:spPr>
          <a:xfrm>
            <a:off x="2084081" y="2254054"/>
            <a:ext cx="3021623" cy="601952"/>
          </a:xfrm>
          <a:prstGeom prst="rect">
            <a:avLst/>
          </a:prstGeom>
        </p:spPr>
        <p:txBody>
          <a:bodyPr anchor="t" bIns="60946" lIns="121893" rIns="121893" rtlCol="0" tIns="60946" vert="horz" wrap="square">
            <a:spAutoFit/>
          </a:bodyPr>
          <a:lstStyle>
            <a:lvl1pPr algn="ctr" defTabSz="457200" eaLnBrk="1" hangingPunct="1" latinLnBrk="0" rtl="0">
              <a:spcBef>
                <a:spcPct val="0"/>
              </a:spcBef>
              <a:buNone/>
              <a:defRPr kern="1200" sz="2900">
                <a:solidFill>
                  <a:schemeClr val="accent6"/>
                </a:solidFill>
                <a:latin typeface="Source Sans Pro ExtraLight"/>
                <a:ea typeface="+mj-ea"/>
                <a:cs typeface="Source Sans Pro ExtraLight"/>
              </a:defRPr>
            </a:lvl1pPr>
          </a:lstStyle>
          <a:p>
            <a:pPr algn="l">
              <a:lnSpc>
                <a:spcPct val="150000"/>
              </a:lnSpc>
            </a:pPr>
            <a:r>
              <a:rPr altLang="en-US" lang="zh-CN" sz="1050">
                <a:solidFill>
                  <a:schemeClr val="tx1">
                    <a:lumMod val="50000"/>
                    <a:lumOff val="50000"/>
                  </a:schemeClr>
                </a:solidFill>
                <a:latin typeface="+mn-ea"/>
                <a:ea typeface="+mn-ea"/>
                <a:cs typeface="Lato Light"/>
              </a:rPr>
              <a:t>您的内容打在这里，或者通过复制您的文本后，在此框中选择粘贴，并选择只保留文字。</a:t>
            </a:r>
          </a:p>
        </p:txBody>
      </p:sp>
      <p:sp>
        <p:nvSpPr>
          <p:cNvPr id="63" name="Title 20">
            <a:extLst>
              <a:ext uri="{FF2B5EF4-FFF2-40B4-BE49-F238E27FC236}">
                <a16:creationId xmlns:a16="http://schemas.microsoft.com/office/drawing/2014/main" id="{5483936D-CC89-4861-A71D-B6FB3E440B6D}"/>
              </a:ext>
            </a:extLst>
          </p:cNvPr>
          <p:cNvSpPr txBox="1"/>
          <p:nvPr/>
        </p:nvSpPr>
        <p:spPr>
          <a:xfrm>
            <a:off x="2084081" y="3761287"/>
            <a:ext cx="3021623" cy="601952"/>
          </a:xfrm>
          <a:prstGeom prst="rect">
            <a:avLst/>
          </a:prstGeom>
        </p:spPr>
        <p:txBody>
          <a:bodyPr anchor="t" bIns="60946" lIns="121893" rIns="121893" rtlCol="0" tIns="60946" vert="horz" wrap="square">
            <a:spAutoFit/>
          </a:bodyPr>
          <a:lstStyle>
            <a:lvl1pPr algn="ctr" defTabSz="457200" eaLnBrk="1" hangingPunct="1" latinLnBrk="0" rtl="0">
              <a:spcBef>
                <a:spcPct val="0"/>
              </a:spcBef>
              <a:buNone/>
              <a:defRPr kern="1200" sz="2900">
                <a:solidFill>
                  <a:schemeClr val="accent6"/>
                </a:solidFill>
                <a:latin typeface="Source Sans Pro ExtraLight"/>
                <a:ea typeface="+mj-ea"/>
                <a:cs typeface="Source Sans Pro ExtraLight"/>
              </a:defRPr>
            </a:lvl1pPr>
          </a:lstStyle>
          <a:p>
            <a:pPr algn="l">
              <a:lnSpc>
                <a:spcPct val="150000"/>
              </a:lnSpc>
            </a:pPr>
            <a:r>
              <a:rPr altLang="en-US" lang="zh-CN" sz="1050">
                <a:solidFill>
                  <a:schemeClr val="tx1">
                    <a:lumMod val="50000"/>
                    <a:lumOff val="50000"/>
                  </a:schemeClr>
                </a:solidFill>
                <a:latin typeface="+mn-ea"/>
                <a:ea typeface="+mn-ea"/>
                <a:cs typeface="Lato Light"/>
              </a:rPr>
              <a:t>您的内容打在这里，或者通过复制您的文本后，在此框中选择粘贴，并选择只保留文字。</a:t>
            </a:r>
          </a:p>
        </p:txBody>
      </p:sp>
      <p:sp>
        <p:nvSpPr>
          <p:cNvPr id="64" name="Title 20">
            <a:extLst>
              <a:ext uri="{FF2B5EF4-FFF2-40B4-BE49-F238E27FC236}">
                <a16:creationId xmlns:a16="http://schemas.microsoft.com/office/drawing/2014/main" id="{42408BFB-5BD7-42C5-A12A-050C594337A6}"/>
              </a:ext>
            </a:extLst>
          </p:cNvPr>
          <p:cNvSpPr txBox="1"/>
          <p:nvPr/>
        </p:nvSpPr>
        <p:spPr>
          <a:xfrm>
            <a:off x="2084081" y="5268521"/>
            <a:ext cx="3021623" cy="601952"/>
          </a:xfrm>
          <a:prstGeom prst="rect">
            <a:avLst/>
          </a:prstGeom>
        </p:spPr>
        <p:txBody>
          <a:bodyPr anchor="t" bIns="60946" lIns="121893" rIns="121893" rtlCol="0" tIns="60946" vert="horz" wrap="square">
            <a:spAutoFit/>
          </a:bodyPr>
          <a:lstStyle>
            <a:lvl1pPr algn="ctr" defTabSz="457200" eaLnBrk="1" hangingPunct="1" latinLnBrk="0" rtl="0">
              <a:spcBef>
                <a:spcPct val="0"/>
              </a:spcBef>
              <a:buNone/>
              <a:defRPr kern="1200" sz="2900">
                <a:solidFill>
                  <a:schemeClr val="accent6"/>
                </a:solidFill>
                <a:latin typeface="Source Sans Pro ExtraLight"/>
                <a:ea typeface="+mj-ea"/>
                <a:cs typeface="Source Sans Pro ExtraLight"/>
              </a:defRPr>
            </a:lvl1pPr>
          </a:lstStyle>
          <a:p>
            <a:pPr algn="l">
              <a:lnSpc>
                <a:spcPct val="150000"/>
              </a:lnSpc>
            </a:pPr>
            <a:r>
              <a:rPr altLang="en-US" lang="zh-CN" sz="1050">
                <a:solidFill>
                  <a:schemeClr val="tx1">
                    <a:lumMod val="50000"/>
                    <a:lumOff val="50000"/>
                  </a:schemeClr>
                </a:solidFill>
                <a:latin typeface="+mn-ea"/>
                <a:ea typeface="+mn-ea"/>
                <a:cs typeface="Lato Light"/>
              </a:rPr>
              <a:t>您的内容打在这里，或者通过复制您的文本后，在此框中选择粘贴，并选择只保留文字。</a:t>
            </a:r>
          </a:p>
        </p:txBody>
      </p:sp>
      <p:grpSp>
        <p:nvGrpSpPr>
          <p:cNvPr id="65" name="iṡļídé">
            <a:extLst>
              <a:ext uri="{FF2B5EF4-FFF2-40B4-BE49-F238E27FC236}">
                <a16:creationId xmlns:a16="http://schemas.microsoft.com/office/drawing/2014/main" id="{9FF3781A-281E-4911-B1A1-E45B2438F418}"/>
              </a:ext>
            </a:extLst>
          </p:cNvPr>
          <p:cNvGrpSpPr/>
          <p:nvPr/>
        </p:nvGrpSpPr>
        <p:grpSpPr>
          <a:xfrm>
            <a:off x="5989733" y="1799839"/>
            <a:ext cx="5009050" cy="4127710"/>
            <a:chOff x="5914873" y="1584000"/>
            <a:chExt cx="5009050" cy="4127710"/>
          </a:xfrm>
        </p:grpSpPr>
        <p:sp>
          <p:nvSpPr>
            <p:cNvPr id="66" name="íSḻïḓé">
              <a:extLst>
                <a:ext uri="{FF2B5EF4-FFF2-40B4-BE49-F238E27FC236}">
                  <a16:creationId xmlns:a16="http://schemas.microsoft.com/office/drawing/2014/main" id="{49359B76-B69B-4521-9069-4E4858C94AD0}"/>
                </a:ext>
              </a:extLst>
            </p:cNvPr>
            <p:cNvSpPr/>
            <p:nvPr/>
          </p:nvSpPr>
          <p:spPr>
            <a:xfrm flipV="1">
              <a:off x="6637198" y="5382358"/>
              <a:ext cx="4286725" cy="329352"/>
            </a:xfrm>
            <a:prstGeom prst="round2SameRect">
              <a:avLst>
                <a:gd fmla="val 50000" name="adj1"/>
                <a:gd fmla="val 0" name="adj2"/>
              </a:avLst>
            </a:prstGeom>
            <a:solidFill>
              <a:srgbClr val="035CAC"/>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tIns="45720" wrap="square">
              <a:normAutofit/>
            </a:bodyPr>
            <a:lstStyle/>
            <a:p>
              <a:pPr algn="ctr"/>
              <a:endParaRPr>
                <a:latin typeface="+mn-ea"/>
                <a:sym charset="-122" panose="00000500000000000000" pitchFamily="2" typeface="字魂58号-创中黑"/>
              </a:endParaRPr>
            </a:p>
          </p:txBody>
        </p:sp>
        <p:sp>
          <p:nvSpPr>
            <p:cNvPr id="67" name="îŝļîďè">
              <a:extLst>
                <a:ext uri="{FF2B5EF4-FFF2-40B4-BE49-F238E27FC236}">
                  <a16:creationId xmlns:a16="http://schemas.microsoft.com/office/drawing/2014/main" id="{6A5140B5-7433-45D5-A017-1A190062C676}"/>
                </a:ext>
              </a:extLst>
            </p:cNvPr>
            <p:cNvSpPr/>
            <p:nvPr/>
          </p:nvSpPr>
          <p:spPr>
            <a:xfrm flipV="1" rot="4599532">
              <a:off x="4135771" y="3363102"/>
              <a:ext cx="3824378" cy="266173"/>
            </a:xfrm>
            <a:prstGeom prst="round2SameRect">
              <a:avLst>
                <a:gd fmla="val 50000" name="adj1"/>
                <a:gd fmla="val 0" name="adj2"/>
              </a:avLst>
            </a:prstGeom>
            <a:solidFill>
              <a:srgbClr val="035CAC"/>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tIns="45720" wrap="square">
              <a:normAutofit/>
            </a:bodyPr>
            <a:lstStyle/>
            <a:p>
              <a:pPr algn="ctr"/>
              <a:endParaRPr>
                <a:latin typeface="+mn-ea"/>
                <a:sym charset="-122" panose="00000500000000000000" pitchFamily="2" typeface="字魂58号-创中黑"/>
              </a:endParaRPr>
            </a:p>
          </p:txBody>
        </p:sp>
      </p:grpSp>
      <p:sp>
        <p:nvSpPr>
          <p:cNvPr id="68" name="iṩľide">
            <a:extLst>
              <a:ext uri="{FF2B5EF4-FFF2-40B4-BE49-F238E27FC236}">
                <a16:creationId xmlns:a16="http://schemas.microsoft.com/office/drawing/2014/main" id="{29637657-9193-423B-8449-80D6D985C793}"/>
              </a:ext>
            </a:extLst>
          </p:cNvPr>
          <p:cNvSpPr/>
          <p:nvPr/>
        </p:nvSpPr>
        <p:spPr>
          <a:xfrm>
            <a:off x="6712058" y="3692179"/>
            <a:ext cx="1081297" cy="1081299"/>
          </a:xfrm>
          <a:prstGeom prst="ellipse">
            <a:avLst/>
          </a:prstGeom>
          <a:solidFill>
            <a:schemeClr val="bg1">
              <a:lumMod val="9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tIns="45720" wrap="square">
            <a:normAutofit/>
          </a:bodyPr>
          <a:lstStyle/>
          <a:p>
            <a:pPr algn="ctr">
              <a:spcBef>
                <a:spcPct val="0"/>
              </a:spcBef>
            </a:pPr>
            <a:r>
              <a:rPr altLang="zh-CN" b="1" lang="en-US" sz="1200">
                <a:solidFill>
                  <a:schemeClr val="accent1"/>
                </a:solidFill>
                <a:latin typeface="+mn-ea"/>
                <a:sym charset="-122" panose="00000500000000000000" pitchFamily="2" typeface="字魂58号-创中黑"/>
              </a:rPr>
              <a:t>…TEXT</a:t>
            </a:r>
          </a:p>
        </p:txBody>
      </p:sp>
      <p:sp>
        <p:nvSpPr>
          <p:cNvPr id="69" name="îṧļïde">
            <a:extLst>
              <a:ext uri="{FF2B5EF4-FFF2-40B4-BE49-F238E27FC236}">
                <a16:creationId xmlns:a16="http://schemas.microsoft.com/office/drawing/2014/main" id="{20CA39DE-2937-4AAB-B38E-2212CCC4DEA6}"/>
              </a:ext>
            </a:extLst>
          </p:cNvPr>
          <p:cNvSpPr/>
          <p:nvPr/>
        </p:nvSpPr>
        <p:spPr>
          <a:xfrm>
            <a:off x="8144003" y="3912623"/>
            <a:ext cx="1433632" cy="1433634"/>
          </a:xfrm>
          <a:prstGeom prst="ellipse">
            <a:avLst/>
          </a:prstGeom>
          <a:solidFill>
            <a:schemeClr val="bg1">
              <a:lumMod val="9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tIns="45720" wrap="square">
            <a:normAutofit/>
          </a:bodyPr>
          <a:lstStyle/>
          <a:p>
            <a:pPr algn="ctr">
              <a:spcBef>
                <a:spcPct val="0"/>
              </a:spcBef>
            </a:pPr>
            <a:r>
              <a:rPr altLang="zh-CN" b="1" lang="en-US">
                <a:solidFill>
                  <a:schemeClr val="accent1"/>
                </a:solidFill>
                <a:latin typeface="+mn-ea"/>
                <a:sym charset="-122" panose="00000500000000000000" pitchFamily="2" typeface="字魂58号-创中黑"/>
              </a:rPr>
              <a:t>…TEXT</a:t>
            </a:r>
          </a:p>
        </p:txBody>
      </p:sp>
      <p:sp>
        <p:nvSpPr>
          <p:cNvPr id="70" name="íšļiḑé">
            <a:extLst>
              <a:ext uri="{FF2B5EF4-FFF2-40B4-BE49-F238E27FC236}">
                <a16:creationId xmlns:a16="http://schemas.microsoft.com/office/drawing/2014/main" id="{A7FBD576-FEEE-432B-850D-D6A88B7C489A}"/>
              </a:ext>
            </a:extLst>
          </p:cNvPr>
          <p:cNvSpPr/>
          <p:nvPr/>
        </p:nvSpPr>
        <p:spPr>
          <a:xfrm>
            <a:off x="9263236" y="2081747"/>
            <a:ext cx="2330949" cy="2330954"/>
          </a:xfrm>
          <a:prstGeom prst="ellipse">
            <a:avLst/>
          </a:prstGeom>
          <a:solidFill>
            <a:schemeClr val="bg1">
              <a:lumMod val="9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tIns="45720" wrap="square">
            <a:normAutofit/>
          </a:bodyPr>
          <a:lstStyle/>
          <a:p>
            <a:pPr algn="ctr">
              <a:spcBef>
                <a:spcPct val="0"/>
              </a:spcBef>
            </a:pPr>
            <a:r>
              <a:rPr altLang="zh-CN" b="1" lang="en-US" sz="2000">
                <a:solidFill>
                  <a:schemeClr val="accent1"/>
                </a:solidFill>
                <a:latin typeface="+mn-ea"/>
                <a:sym charset="-122" panose="00000500000000000000" pitchFamily="2" typeface="字魂58号-创中黑"/>
              </a:rPr>
              <a:t>…TEXT</a:t>
            </a:r>
          </a:p>
        </p:txBody>
      </p:sp>
      <p:sp>
        <p:nvSpPr>
          <p:cNvPr id="71" name="íṡļíḓé">
            <a:extLst>
              <a:ext uri="{FF2B5EF4-FFF2-40B4-BE49-F238E27FC236}">
                <a16:creationId xmlns:a16="http://schemas.microsoft.com/office/drawing/2014/main" id="{2906ACFA-2DCF-4443-B184-B7491D9EB139}"/>
              </a:ext>
            </a:extLst>
          </p:cNvPr>
          <p:cNvSpPr/>
          <p:nvPr/>
        </p:nvSpPr>
        <p:spPr>
          <a:xfrm>
            <a:off x="9905858" y="4593148"/>
            <a:ext cx="824602" cy="824602"/>
          </a:xfrm>
          <a:prstGeom prst="ellipse">
            <a:avLst/>
          </a:prstGeom>
          <a:solidFill>
            <a:srgbClr val="035CAC"/>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tIns="45720" wrap="square">
            <a:normAutofit/>
          </a:bodyPr>
          <a:lstStyle/>
          <a:p>
            <a:pPr algn="ctr">
              <a:spcBef>
                <a:spcPct val="0"/>
              </a:spcBef>
            </a:pPr>
            <a:r>
              <a:rPr altLang="zh-CN" b="1" lang="en-US" sz="800">
                <a:solidFill>
                  <a:schemeClr val="bg1"/>
                </a:solidFill>
                <a:latin typeface="+mn-ea"/>
                <a:sym charset="-122" panose="00000500000000000000" pitchFamily="2" typeface="字魂58号-创中黑"/>
              </a:rPr>
              <a:t>…TEXT</a:t>
            </a:r>
          </a:p>
        </p:txBody>
      </p:sp>
      <p:sp>
        <p:nvSpPr>
          <p:cNvPr id="72" name="ïṥľiḓe">
            <a:extLst>
              <a:ext uri="{FF2B5EF4-FFF2-40B4-BE49-F238E27FC236}">
                <a16:creationId xmlns:a16="http://schemas.microsoft.com/office/drawing/2014/main" id="{6FD96107-13FA-41AD-AEA7-BE506FBECB2B}"/>
              </a:ext>
            </a:extLst>
          </p:cNvPr>
          <p:cNvSpPr/>
          <p:nvPr/>
        </p:nvSpPr>
        <p:spPr>
          <a:xfrm>
            <a:off x="6315791" y="2477790"/>
            <a:ext cx="969494" cy="969494"/>
          </a:xfrm>
          <a:prstGeom prst="ellipse">
            <a:avLst/>
          </a:prstGeom>
          <a:solidFill>
            <a:schemeClr val="bg1">
              <a:lumMod val="9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tIns="45720" wrap="square">
            <a:normAutofit/>
          </a:bodyPr>
          <a:lstStyle/>
          <a:p>
            <a:pPr algn="ctr">
              <a:spcBef>
                <a:spcPct val="0"/>
              </a:spcBef>
            </a:pPr>
            <a:r>
              <a:rPr altLang="zh-CN" b="1" lang="en-US" sz="1100">
                <a:solidFill>
                  <a:schemeClr val="accent1"/>
                </a:solidFill>
                <a:latin typeface="+mn-ea"/>
                <a:sym charset="-122" panose="00000500000000000000" pitchFamily="2" typeface="字魂58号-创中黑"/>
              </a:rPr>
              <a:t>…TEXT</a:t>
            </a:r>
          </a:p>
        </p:txBody>
      </p:sp>
      <p:sp>
        <p:nvSpPr>
          <p:cNvPr id="73" name="iṧḷidê">
            <a:extLst>
              <a:ext uri="{FF2B5EF4-FFF2-40B4-BE49-F238E27FC236}">
                <a16:creationId xmlns:a16="http://schemas.microsoft.com/office/drawing/2014/main" id="{842CE726-6AA6-4C05-9EA6-1DF589FFBBE8}"/>
              </a:ext>
            </a:extLst>
          </p:cNvPr>
          <p:cNvSpPr/>
          <p:nvPr/>
        </p:nvSpPr>
        <p:spPr>
          <a:xfrm>
            <a:off x="7388979" y="2133547"/>
            <a:ext cx="1676618" cy="1676622"/>
          </a:xfrm>
          <a:prstGeom prst="ellipse">
            <a:avLst/>
          </a:prstGeom>
          <a:solidFill>
            <a:srgbClr val="035CAC"/>
          </a:solidFill>
          <a:ln w="76200">
            <a:noFill/>
          </a:ln>
          <a:effectLst>
            <a:outerShdw algn="tl" blurRad="508000" dir="2700000" dist="381000" rotWithShape="0">
              <a:schemeClr val="bg1">
                <a:lumMod val="6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tIns="45720" wrap="square">
            <a:normAutofit/>
          </a:bodyPr>
          <a:lstStyle/>
          <a:p>
            <a:pPr algn="ctr">
              <a:spcBef>
                <a:spcPct val="0"/>
              </a:spcBef>
            </a:pPr>
            <a:r>
              <a:rPr altLang="zh-CN" b="1" lang="en-US" sz="1400">
                <a:solidFill>
                  <a:schemeClr val="bg1"/>
                </a:solidFill>
                <a:latin typeface="+mn-ea"/>
                <a:sym charset="-122" panose="00000500000000000000" pitchFamily="2" typeface="字魂58号-创中黑"/>
              </a:rPr>
              <a:t>…TEXT</a:t>
            </a:r>
          </a:p>
        </p:txBody>
      </p:sp>
    </p:spTree>
    <p:extLst>
      <p:ext uri="{BB962C8B-B14F-4D97-AF65-F5344CB8AC3E}">
        <p14:creationId val="817595276"/>
      </p:ext>
    </p:extLst>
  </p:cSld>
  <p:clrMapOvr>
    <a:masterClrMapping/>
  </p:clrMapOvr>
  <mc:AlternateContent>
    <mc:Choice Requires="p14">
      <p:transition p14:dur="1300" spd="slow">
        <p14:pan/>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3" presetSubtype="528">
                                  <p:stCondLst>
                                    <p:cond delay="0"/>
                                  </p:stCondLst>
                                  <p:iterate type="lt">
                                    <p:tmPct val="5000"/>
                                  </p:iterate>
                                  <p:childTnLst>
                                    <p:set>
                                      <p:cBhvr>
                                        <p:cTn dur="1" fill="hold" id="6">
                                          <p:stCondLst>
                                            <p:cond delay="0"/>
                                          </p:stCondLst>
                                        </p:cTn>
                                        <p:tgtEl>
                                          <p:spTgt spid="7"/>
                                        </p:tgtEl>
                                        <p:attrNameLst>
                                          <p:attrName>style.visibility</p:attrName>
                                        </p:attrNameLst>
                                      </p:cBhvr>
                                      <p:to>
                                        <p:strVal val="visible"/>
                                      </p:to>
                                    </p:set>
                                    <p:anim calcmode="lin" to="" valueType="num">
                                      <p:cBhvr>
                                        <p:cTn dur="1000" fill="hold" id="7">
                                          <p:stCondLst>
                                            <p:cond delay="0"/>
                                          </p:stCondLst>
                                        </p:cTn>
                                        <p:tgtEl>
                                          <p:spTgt spid="7"/>
                                        </p:tgtEl>
                                        <p:attrNameLst>
                                          <p:attrName>ppt_x</p:attrName>
                                        </p:attrNameLst>
                                      </p:cBhvr>
                                      <p:tavLst>
                                        <p:tav fmla="#ppt_x+(8/9)*(#ppt_x-(#ppt_x-#ppt_w/2))*((1.5-1.5*$)^2-(1.5-1.5*$)^3)" tm="0">
                                          <p:val>
                                            <p:strVal val="0"/>
                                          </p:val>
                                        </p:tav>
                                        <p:tav tm="100000">
                                          <p:val>
                                            <p:strVal val="1"/>
                                          </p:val>
                                        </p:tav>
                                      </p:tavLst>
                                    </p:anim>
                                    <p:anim calcmode="lin" to="" valueType="num">
                                      <p:cBhvr>
                                        <p:cTn dur="1000" fill="hold" id="8">
                                          <p:stCondLst>
                                            <p:cond delay="0"/>
                                          </p:stCondLst>
                                        </p:cTn>
                                        <p:tgtEl>
                                          <p:spTgt spid="7"/>
                                        </p:tgtEl>
                                        <p:attrNameLst>
                                          <p:attrName>ppt_y</p:attrName>
                                        </p:attrNameLst>
                                      </p:cBhvr>
                                      <p:tavLst>
                                        <p:tav fmla="#ppt_y+(8/9)*(#ppt_y-(#ppt_y+#ppt_h/2))*((1.5-1.5*$)^2-(1.5-1.5*$)^3)" tm="0">
                                          <p:val>
                                            <p:strVal val="0"/>
                                          </p:val>
                                        </p:tav>
                                        <p:tav tm="100000">
                                          <p:val>
                                            <p:strVal val="1"/>
                                          </p:val>
                                        </p:tav>
                                      </p:tavLst>
                                    </p:anim>
                                    <p:anim calcmode="lin" to="" valueType="num">
                                      <p:cBhvr>
                                        <p:cTn dur="1000" fill="hold" id="9">
                                          <p:stCondLst>
                                            <p:cond delay="0"/>
                                          </p:stCondLst>
                                        </p:cTn>
                                        <p:tgtEl>
                                          <p:spTgt spid="7"/>
                                        </p:tgtEl>
                                        <p:attrNameLst>
                                          <p:attrName>ppt_w</p:attrName>
                                        </p:attrNameLst>
                                      </p:cBhvr>
                                      <p:tavLst>
                                        <p:tav fmla="#ppt_w+(8/9)*(#ppt_w-0)*((1.5-1.5*$)^2-(1.5-1.5*$)^3)" tm="0">
                                          <p:val>
                                            <p:strVal val="0"/>
                                          </p:val>
                                        </p:tav>
                                        <p:tav tm="100000">
                                          <p:val>
                                            <p:strVal val="1"/>
                                          </p:val>
                                        </p:tav>
                                      </p:tavLst>
                                    </p:anim>
                                    <p:anim calcmode="lin" to="" valueType="num">
                                      <p:cBhvr>
                                        <p:cTn dur="1000" fill="hold" id="10">
                                          <p:stCondLst>
                                            <p:cond delay="0"/>
                                          </p:stCondLst>
                                        </p:cTn>
                                        <p:tgtEl>
                                          <p:spTgt spid="7"/>
                                        </p:tgtEl>
                                        <p:attrNameLst>
                                          <p:attrName>ppt_h</p:attrName>
                                        </p:attrNameLst>
                                      </p:cBhvr>
                                      <p:tavLst>
                                        <p:tav fmla="#ppt_h+(8/9)*(#ppt_h-0)*((1.5-1.5*$)^2-(1.5-1.5*$)^3)" tm="0">
                                          <p:val>
                                            <p:strVal val="0"/>
                                          </p:val>
                                        </p:tav>
                                        <p:tav tm="100000">
                                          <p:val>
                                            <p:strVal val="1"/>
                                          </p:val>
                                        </p:tav>
                                      </p:tavLst>
                                    </p:anim>
                                  </p:childTnLst>
                                </p:cTn>
                              </p:par>
                              <p:par>
                                <p:cTn fill="hold" grpId="0" id="11" nodeType="withEffect" presetClass="entr" presetID="21" presetSubtype="1">
                                  <p:stCondLst>
                                    <p:cond delay="750"/>
                                  </p:stCondLst>
                                  <p:childTnLst>
                                    <p:set>
                                      <p:cBhvr>
                                        <p:cTn dur="1" fill="hold" id="12">
                                          <p:stCondLst>
                                            <p:cond delay="0"/>
                                          </p:stCondLst>
                                        </p:cTn>
                                        <p:tgtEl>
                                          <p:spTgt spid="16"/>
                                        </p:tgtEl>
                                        <p:attrNameLst>
                                          <p:attrName>style.visibility</p:attrName>
                                        </p:attrNameLst>
                                      </p:cBhvr>
                                      <p:to>
                                        <p:strVal val="visible"/>
                                      </p:to>
                                    </p:set>
                                    <p:animEffect filter="wheel(1)" transition="in">
                                      <p:cBhvr>
                                        <p:cTn dur="1250" id="13"/>
                                        <p:tgtEl>
                                          <p:spTgt spid="16"/>
                                        </p:tgtEl>
                                      </p:cBhvr>
                                    </p:animEffect>
                                  </p:childTnLst>
                                </p:cTn>
                              </p:par>
                              <p:par>
                                <p:cTn fill="hold" grpId="1" id="14" nodeType="withEffect" presetClass="emph" presetID="8" presetSubtype="0">
                                  <p:stCondLst>
                                    <p:cond delay="750"/>
                                  </p:stCondLst>
                                  <p:childTnLst>
                                    <p:animRot by="10800000">
                                      <p:cBhvr>
                                        <p:cTn dur="10" fill="hold" id="15"/>
                                        <p:tgtEl>
                                          <p:spTgt spid="16"/>
                                        </p:tgtEl>
                                        <p:attrNameLst>
                                          <p:attrName>r</p:attrName>
                                        </p:attrNameLst>
                                      </p:cBhvr>
                                    </p:animRot>
                                  </p:childTnLst>
                                </p:cTn>
                              </p:par>
                              <p:par>
                                <p:cTn fill="hold" grpId="0" id="16" nodeType="withEffect" presetClass="entr" presetID="21" presetSubtype="1">
                                  <p:stCondLst>
                                    <p:cond delay="750"/>
                                  </p:stCondLst>
                                  <p:childTnLst>
                                    <p:set>
                                      <p:cBhvr>
                                        <p:cTn dur="1" fill="hold" id="17">
                                          <p:stCondLst>
                                            <p:cond delay="0"/>
                                          </p:stCondLst>
                                        </p:cTn>
                                        <p:tgtEl>
                                          <p:spTgt spid="15"/>
                                        </p:tgtEl>
                                        <p:attrNameLst>
                                          <p:attrName>style.visibility</p:attrName>
                                        </p:attrNameLst>
                                      </p:cBhvr>
                                      <p:to>
                                        <p:strVal val="visible"/>
                                      </p:to>
                                    </p:set>
                                    <p:animEffect filter="wheel(1)" transition="in">
                                      <p:cBhvr>
                                        <p:cTn dur="1250" id="18"/>
                                        <p:tgtEl>
                                          <p:spTgt spid="15"/>
                                        </p:tgtEl>
                                      </p:cBhvr>
                                    </p:animEffect>
                                  </p:childTnLst>
                                </p:cTn>
                              </p:par>
                              <p:par>
                                <p:cTn fill="hold" grpId="0" id="19" nodeType="withEffect" presetClass="entr" presetID="21" presetSubtype="1">
                                  <p:stCondLst>
                                    <p:cond delay="750"/>
                                  </p:stCondLst>
                                  <p:childTnLst>
                                    <p:set>
                                      <p:cBhvr>
                                        <p:cTn dur="1" fill="hold" id="20">
                                          <p:stCondLst>
                                            <p:cond delay="0"/>
                                          </p:stCondLst>
                                        </p:cTn>
                                        <p:tgtEl>
                                          <p:spTgt spid="14"/>
                                        </p:tgtEl>
                                        <p:attrNameLst>
                                          <p:attrName>style.visibility</p:attrName>
                                        </p:attrNameLst>
                                      </p:cBhvr>
                                      <p:to>
                                        <p:strVal val="visible"/>
                                      </p:to>
                                    </p:set>
                                    <p:animEffect filter="wheel(1)" transition="in">
                                      <p:cBhvr>
                                        <p:cTn dur="1250" id="21"/>
                                        <p:tgtEl>
                                          <p:spTgt spid="14"/>
                                        </p:tgtEl>
                                      </p:cBhvr>
                                    </p:animEffect>
                                  </p:childTnLst>
                                </p:cTn>
                              </p:par>
                              <p:par>
                                <p:cTn fill="hold" grpId="1" id="22" nodeType="withEffect" presetClass="emph" presetID="8" presetSubtype="0">
                                  <p:stCondLst>
                                    <p:cond delay="750"/>
                                  </p:stCondLst>
                                  <p:childTnLst>
                                    <p:animRot by="10800000">
                                      <p:cBhvr>
                                        <p:cTn dur="10" fill="hold" id="23"/>
                                        <p:tgtEl>
                                          <p:spTgt spid="14"/>
                                        </p:tgtEl>
                                        <p:attrNameLst>
                                          <p:attrName>r</p:attrName>
                                        </p:attrNameLst>
                                      </p:cBhvr>
                                    </p:animRot>
                                  </p:childTnLst>
                                </p:cTn>
                              </p:par>
                              <p:par>
                                <p:cTn fill="hold" grpId="0" id="24" nodeType="withEffect" presetClass="entr" presetID="21" presetSubtype="1">
                                  <p:stCondLst>
                                    <p:cond delay="750"/>
                                  </p:stCondLst>
                                  <p:childTnLst>
                                    <p:set>
                                      <p:cBhvr>
                                        <p:cTn dur="1" fill="hold" id="25">
                                          <p:stCondLst>
                                            <p:cond delay="0"/>
                                          </p:stCondLst>
                                        </p:cTn>
                                        <p:tgtEl>
                                          <p:spTgt spid="13"/>
                                        </p:tgtEl>
                                        <p:attrNameLst>
                                          <p:attrName>style.visibility</p:attrName>
                                        </p:attrNameLst>
                                      </p:cBhvr>
                                      <p:to>
                                        <p:strVal val="visible"/>
                                      </p:to>
                                    </p:set>
                                    <p:animEffect filter="wheel(1)" transition="in">
                                      <p:cBhvr>
                                        <p:cTn dur="1250" id="26"/>
                                        <p:tgtEl>
                                          <p:spTgt spid="13"/>
                                        </p:tgtEl>
                                      </p:cBhvr>
                                    </p:animEffect>
                                  </p:childTnLst>
                                </p:cTn>
                              </p:par>
                              <p:par>
                                <p:cTn fill="hold" grpId="0" id="27" nodeType="withEffect" presetClass="entr" presetID="14" presetSubtype="10">
                                  <p:stCondLst>
                                    <p:cond delay="750"/>
                                  </p:stCondLst>
                                  <p:childTnLst>
                                    <p:set>
                                      <p:cBhvr>
                                        <p:cTn dur="1" fill="hold" id="28">
                                          <p:stCondLst>
                                            <p:cond delay="0"/>
                                          </p:stCondLst>
                                        </p:cTn>
                                        <p:tgtEl>
                                          <p:spTgt spid="17"/>
                                        </p:tgtEl>
                                        <p:attrNameLst>
                                          <p:attrName>style.visibility</p:attrName>
                                        </p:attrNameLst>
                                      </p:cBhvr>
                                      <p:to>
                                        <p:strVal val="visible"/>
                                      </p:to>
                                    </p:set>
                                    <p:animEffect filter="randombar(horizontal)" transition="in">
                                      <p:cBhvr>
                                        <p:cTn dur="500" id="29"/>
                                        <p:tgtEl>
                                          <p:spTgt spid="17"/>
                                        </p:tgtEl>
                                      </p:cBhvr>
                                    </p:animEffect>
                                  </p:childTnLst>
                                </p:cTn>
                              </p:par>
                            </p:childTnLst>
                          </p:cTn>
                        </p:par>
                        <p:par>
                          <p:cTn fill="hold" id="30" nodeType="afterGroup">
                            <p:stCondLst>
                              <p:cond delay="2000"/>
                            </p:stCondLst>
                            <p:childTnLst>
                              <p:par>
                                <p:cTn fill="hold" id="31" nodeType="afterEffect" presetClass="entr" presetID="2" presetSubtype="4">
                                  <p:stCondLst>
                                    <p:cond delay="0"/>
                                  </p:stCondLst>
                                  <p:childTnLst>
                                    <p:set>
                                      <p:cBhvr>
                                        <p:cTn dur="1" fill="hold" id="32">
                                          <p:stCondLst>
                                            <p:cond delay="0"/>
                                          </p:stCondLst>
                                        </p:cTn>
                                        <p:tgtEl>
                                          <p:spTgt spid="55"/>
                                        </p:tgtEl>
                                        <p:attrNameLst>
                                          <p:attrName>style.visibility</p:attrName>
                                        </p:attrNameLst>
                                      </p:cBhvr>
                                      <p:to>
                                        <p:strVal val="visible"/>
                                      </p:to>
                                    </p:set>
                                    <p:anim calcmode="lin" valueType="num">
                                      <p:cBhvr additive="base">
                                        <p:cTn dur="500" fill="hold" id="33"/>
                                        <p:tgtEl>
                                          <p:spTgt spid="55"/>
                                        </p:tgtEl>
                                        <p:attrNameLst>
                                          <p:attrName>ppt_x</p:attrName>
                                        </p:attrNameLst>
                                      </p:cBhvr>
                                      <p:tavLst>
                                        <p:tav tm="0">
                                          <p:val>
                                            <p:strVal val="#ppt_x"/>
                                          </p:val>
                                        </p:tav>
                                        <p:tav tm="100000">
                                          <p:val>
                                            <p:strVal val="#ppt_x"/>
                                          </p:val>
                                        </p:tav>
                                      </p:tavLst>
                                    </p:anim>
                                    <p:anim calcmode="lin" valueType="num">
                                      <p:cBhvr additive="base">
                                        <p:cTn dur="500" fill="hold" id="34"/>
                                        <p:tgtEl>
                                          <p:spTgt spid="55"/>
                                        </p:tgtEl>
                                        <p:attrNameLst>
                                          <p:attrName>ppt_y</p:attrName>
                                        </p:attrNameLst>
                                      </p:cBhvr>
                                      <p:tavLst>
                                        <p:tav tm="0">
                                          <p:val>
                                            <p:strVal val="1+#ppt_h/2"/>
                                          </p:val>
                                        </p:tav>
                                        <p:tav tm="100000">
                                          <p:val>
                                            <p:strVal val="#ppt_y"/>
                                          </p:val>
                                        </p:tav>
                                      </p:tavLst>
                                    </p:anim>
                                  </p:childTnLst>
                                </p:cTn>
                              </p:par>
                              <p:par>
                                <p:cTn fill="hold" grpId="0" id="35" nodeType="withEffect" presetClass="entr" presetID="2" presetSubtype="4">
                                  <p:stCondLst>
                                    <p:cond delay="0"/>
                                  </p:stCondLst>
                                  <p:childTnLst>
                                    <p:set>
                                      <p:cBhvr>
                                        <p:cTn dur="1" fill="hold" id="36">
                                          <p:stCondLst>
                                            <p:cond delay="0"/>
                                          </p:stCondLst>
                                        </p:cTn>
                                        <p:tgtEl>
                                          <p:spTgt spid="56"/>
                                        </p:tgtEl>
                                        <p:attrNameLst>
                                          <p:attrName>style.visibility</p:attrName>
                                        </p:attrNameLst>
                                      </p:cBhvr>
                                      <p:to>
                                        <p:strVal val="visible"/>
                                      </p:to>
                                    </p:set>
                                    <p:anim calcmode="lin" valueType="num">
                                      <p:cBhvr additive="base">
                                        <p:cTn dur="500" fill="hold" id="37"/>
                                        <p:tgtEl>
                                          <p:spTgt spid="56"/>
                                        </p:tgtEl>
                                        <p:attrNameLst>
                                          <p:attrName>ppt_x</p:attrName>
                                        </p:attrNameLst>
                                      </p:cBhvr>
                                      <p:tavLst>
                                        <p:tav tm="0">
                                          <p:val>
                                            <p:strVal val="#ppt_x"/>
                                          </p:val>
                                        </p:tav>
                                        <p:tav tm="100000">
                                          <p:val>
                                            <p:strVal val="#ppt_x"/>
                                          </p:val>
                                        </p:tav>
                                      </p:tavLst>
                                    </p:anim>
                                    <p:anim calcmode="lin" valueType="num">
                                      <p:cBhvr additive="base">
                                        <p:cTn dur="500" fill="hold" id="38"/>
                                        <p:tgtEl>
                                          <p:spTgt spid="56"/>
                                        </p:tgtEl>
                                        <p:attrNameLst>
                                          <p:attrName>ppt_y</p:attrName>
                                        </p:attrNameLst>
                                      </p:cBhvr>
                                      <p:tavLst>
                                        <p:tav tm="0">
                                          <p:val>
                                            <p:strVal val="1+#ppt_h/2"/>
                                          </p:val>
                                        </p:tav>
                                        <p:tav tm="100000">
                                          <p:val>
                                            <p:strVal val="#ppt_y"/>
                                          </p:val>
                                        </p:tav>
                                      </p:tavLst>
                                    </p:anim>
                                  </p:childTnLst>
                                </p:cTn>
                              </p:par>
                              <p:par>
                                <p:cTn fill="hold" grpId="0" id="39" nodeType="withEffect" presetClass="entr" presetID="2" presetSubtype="4">
                                  <p:stCondLst>
                                    <p:cond delay="0"/>
                                  </p:stCondLst>
                                  <p:childTnLst>
                                    <p:set>
                                      <p:cBhvr>
                                        <p:cTn dur="1" fill="hold" id="40">
                                          <p:stCondLst>
                                            <p:cond delay="0"/>
                                          </p:stCondLst>
                                        </p:cTn>
                                        <p:tgtEl>
                                          <p:spTgt spid="57"/>
                                        </p:tgtEl>
                                        <p:attrNameLst>
                                          <p:attrName>style.visibility</p:attrName>
                                        </p:attrNameLst>
                                      </p:cBhvr>
                                      <p:to>
                                        <p:strVal val="visible"/>
                                      </p:to>
                                    </p:set>
                                    <p:anim calcmode="lin" valueType="num">
                                      <p:cBhvr additive="base">
                                        <p:cTn dur="500" fill="hold" id="41"/>
                                        <p:tgtEl>
                                          <p:spTgt spid="57"/>
                                        </p:tgtEl>
                                        <p:attrNameLst>
                                          <p:attrName>ppt_x</p:attrName>
                                        </p:attrNameLst>
                                      </p:cBhvr>
                                      <p:tavLst>
                                        <p:tav tm="0">
                                          <p:val>
                                            <p:strVal val="#ppt_x"/>
                                          </p:val>
                                        </p:tav>
                                        <p:tav tm="100000">
                                          <p:val>
                                            <p:strVal val="#ppt_x"/>
                                          </p:val>
                                        </p:tav>
                                      </p:tavLst>
                                    </p:anim>
                                    <p:anim calcmode="lin" valueType="num">
                                      <p:cBhvr additive="base">
                                        <p:cTn dur="500" fill="hold" id="42"/>
                                        <p:tgtEl>
                                          <p:spTgt spid="57"/>
                                        </p:tgtEl>
                                        <p:attrNameLst>
                                          <p:attrName>ppt_y</p:attrName>
                                        </p:attrNameLst>
                                      </p:cBhvr>
                                      <p:tavLst>
                                        <p:tav tm="0">
                                          <p:val>
                                            <p:strVal val="1+#ppt_h/2"/>
                                          </p:val>
                                        </p:tav>
                                        <p:tav tm="100000">
                                          <p:val>
                                            <p:strVal val="#ppt_y"/>
                                          </p:val>
                                        </p:tav>
                                      </p:tavLst>
                                    </p:anim>
                                  </p:childTnLst>
                                </p:cTn>
                              </p:par>
                              <p:par>
                                <p:cTn fill="hold" grpId="0" id="43" nodeType="withEffect" presetClass="entr" presetID="2" presetSubtype="4">
                                  <p:stCondLst>
                                    <p:cond delay="0"/>
                                  </p:stCondLst>
                                  <p:childTnLst>
                                    <p:set>
                                      <p:cBhvr>
                                        <p:cTn dur="1" fill="hold" id="44">
                                          <p:stCondLst>
                                            <p:cond delay="0"/>
                                          </p:stCondLst>
                                        </p:cTn>
                                        <p:tgtEl>
                                          <p:spTgt spid="58"/>
                                        </p:tgtEl>
                                        <p:attrNameLst>
                                          <p:attrName>style.visibility</p:attrName>
                                        </p:attrNameLst>
                                      </p:cBhvr>
                                      <p:to>
                                        <p:strVal val="visible"/>
                                      </p:to>
                                    </p:set>
                                    <p:anim calcmode="lin" valueType="num">
                                      <p:cBhvr additive="base">
                                        <p:cTn dur="500" fill="hold" id="45"/>
                                        <p:tgtEl>
                                          <p:spTgt spid="58"/>
                                        </p:tgtEl>
                                        <p:attrNameLst>
                                          <p:attrName>ppt_x</p:attrName>
                                        </p:attrNameLst>
                                      </p:cBhvr>
                                      <p:tavLst>
                                        <p:tav tm="0">
                                          <p:val>
                                            <p:strVal val="#ppt_x"/>
                                          </p:val>
                                        </p:tav>
                                        <p:tav tm="100000">
                                          <p:val>
                                            <p:strVal val="#ppt_x"/>
                                          </p:val>
                                        </p:tav>
                                      </p:tavLst>
                                    </p:anim>
                                    <p:anim calcmode="lin" valueType="num">
                                      <p:cBhvr additive="base">
                                        <p:cTn dur="500" fill="hold" id="46"/>
                                        <p:tgtEl>
                                          <p:spTgt spid="58"/>
                                        </p:tgtEl>
                                        <p:attrNameLst>
                                          <p:attrName>ppt_y</p:attrName>
                                        </p:attrNameLst>
                                      </p:cBhvr>
                                      <p:tavLst>
                                        <p:tav tm="0">
                                          <p:val>
                                            <p:strVal val="1+#ppt_h/2"/>
                                          </p:val>
                                        </p:tav>
                                        <p:tav tm="100000">
                                          <p:val>
                                            <p:strVal val="#ppt_y"/>
                                          </p:val>
                                        </p:tav>
                                      </p:tavLst>
                                    </p:anim>
                                  </p:childTnLst>
                                </p:cTn>
                              </p:par>
                            </p:childTnLst>
                          </p:cTn>
                        </p:par>
                        <p:par>
                          <p:cTn fill="hold" id="47" nodeType="afterGroup">
                            <p:stCondLst>
                              <p:cond delay="2500"/>
                            </p:stCondLst>
                            <p:childTnLst>
                              <p:par>
                                <p:cTn fill="hold" grpId="0" id="48" nodeType="afterEffect" presetClass="entr" presetID="2" presetSubtype="4">
                                  <p:stCondLst>
                                    <p:cond delay="0"/>
                                  </p:stCondLst>
                                  <p:iterate type="lt">
                                    <p:tmPct val="10000"/>
                                  </p:iterate>
                                  <p:childTnLst>
                                    <p:set>
                                      <p:cBhvr>
                                        <p:cTn dur="1" fill="hold" id="49">
                                          <p:stCondLst>
                                            <p:cond delay="0"/>
                                          </p:stCondLst>
                                        </p:cTn>
                                        <p:tgtEl>
                                          <p:spTgt spid="59"/>
                                        </p:tgtEl>
                                        <p:attrNameLst>
                                          <p:attrName>style.visibility</p:attrName>
                                        </p:attrNameLst>
                                      </p:cBhvr>
                                      <p:to>
                                        <p:strVal val="visible"/>
                                      </p:to>
                                    </p:set>
                                    <p:anim calcmode="lin" valueType="num">
                                      <p:cBhvr additive="base">
                                        <p:cTn dur="500" fill="hold" id="50"/>
                                        <p:tgtEl>
                                          <p:spTgt spid="59"/>
                                        </p:tgtEl>
                                        <p:attrNameLst>
                                          <p:attrName>ppt_x</p:attrName>
                                        </p:attrNameLst>
                                      </p:cBhvr>
                                      <p:tavLst>
                                        <p:tav tm="0">
                                          <p:val>
                                            <p:strVal val="#ppt_x"/>
                                          </p:val>
                                        </p:tav>
                                        <p:tav tm="100000">
                                          <p:val>
                                            <p:strVal val="#ppt_x"/>
                                          </p:val>
                                        </p:tav>
                                      </p:tavLst>
                                    </p:anim>
                                    <p:anim calcmode="lin" valueType="num">
                                      <p:cBhvr additive="base">
                                        <p:cTn dur="500" fill="hold" id="51"/>
                                        <p:tgtEl>
                                          <p:spTgt spid="59"/>
                                        </p:tgtEl>
                                        <p:attrNameLst>
                                          <p:attrName>ppt_y</p:attrName>
                                        </p:attrNameLst>
                                      </p:cBhvr>
                                      <p:tavLst>
                                        <p:tav tm="0">
                                          <p:val>
                                            <p:strVal val="1+#ppt_h/2"/>
                                          </p:val>
                                        </p:tav>
                                        <p:tav tm="100000">
                                          <p:val>
                                            <p:strVal val="#ppt_y"/>
                                          </p:val>
                                        </p:tav>
                                      </p:tavLst>
                                    </p:anim>
                                  </p:childTnLst>
                                </p:cTn>
                              </p:par>
                              <p:par>
                                <p:cTn fill="hold" grpId="0" id="52" nodeType="withEffect" presetClass="entr" presetID="10" presetSubtype="0">
                                  <p:stCondLst>
                                    <p:cond delay="0"/>
                                  </p:stCondLst>
                                  <p:childTnLst>
                                    <p:set>
                                      <p:cBhvr>
                                        <p:cTn dur="1" fill="hold" id="53">
                                          <p:stCondLst>
                                            <p:cond delay="0"/>
                                          </p:stCondLst>
                                        </p:cTn>
                                        <p:tgtEl>
                                          <p:spTgt spid="62"/>
                                        </p:tgtEl>
                                        <p:attrNameLst>
                                          <p:attrName>style.visibility</p:attrName>
                                        </p:attrNameLst>
                                      </p:cBhvr>
                                      <p:to>
                                        <p:strVal val="visible"/>
                                      </p:to>
                                    </p:set>
                                    <p:animEffect filter="fade" transition="in">
                                      <p:cBhvr>
                                        <p:cTn dur="500" id="54"/>
                                        <p:tgtEl>
                                          <p:spTgt spid="62"/>
                                        </p:tgtEl>
                                      </p:cBhvr>
                                    </p:animEffect>
                                  </p:childTnLst>
                                </p:cTn>
                              </p:par>
                            </p:childTnLst>
                          </p:cTn>
                        </p:par>
                        <p:par>
                          <p:cTn fill="hold" id="55" nodeType="afterGroup">
                            <p:stCondLst>
                              <p:cond delay="3000"/>
                            </p:stCondLst>
                            <p:childTnLst>
                              <p:par>
                                <p:cTn fill="hold" grpId="0" id="56" nodeType="afterEffect" presetClass="entr" presetID="2" presetSubtype="4">
                                  <p:stCondLst>
                                    <p:cond delay="0"/>
                                  </p:stCondLst>
                                  <p:iterate type="lt">
                                    <p:tmPct val="10000"/>
                                  </p:iterate>
                                  <p:childTnLst>
                                    <p:set>
                                      <p:cBhvr>
                                        <p:cTn dur="1" fill="hold" id="57">
                                          <p:stCondLst>
                                            <p:cond delay="0"/>
                                          </p:stCondLst>
                                        </p:cTn>
                                        <p:tgtEl>
                                          <p:spTgt spid="60"/>
                                        </p:tgtEl>
                                        <p:attrNameLst>
                                          <p:attrName>style.visibility</p:attrName>
                                        </p:attrNameLst>
                                      </p:cBhvr>
                                      <p:to>
                                        <p:strVal val="visible"/>
                                      </p:to>
                                    </p:set>
                                    <p:anim calcmode="lin" valueType="num">
                                      <p:cBhvr additive="base">
                                        <p:cTn dur="500" fill="hold" id="58"/>
                                        <p:tgtEl>
                                          <p:spTgt spid="60"/>
                                        </p:tgtEl>
                                        <p:attrNameLst>
                                          <p:attrName>ppt_x</p:attrName>
                                        </p:attrNameLst>
                                      </p:cBhvr>
                                      <p:tavLst>
                                        <p:tav tm="0">
                                          <p:val>
                                            <p:strVal val="#ppt_x"/>
                                          </p:val>
                                        </p:tav>
                                        <p:tav tm="100000">
                                          <p:val>
                                            <p:strVal val="#ppt_x"/>
                                          </p:val>
                                        </p:tav>
                                      </p:tavLst>
                                    </p:anim>
                                    <p:anim calcmode="lin" valueType="num">
                                      <p:cBhvr additive="base">
                                        <p:cTn dur="500" fill="hold" id="59"/>
                                        <p:tgtEl>
                                          <p:spTgt spid="60"/>
                                        </p:tgtEl>
                                        <p:attrNameLst>
                                          <p:attrName>ppt_y</p:attrName>
                                        </p:attrNameLst>
                                      </p:cBhvr>
                                      <p:tavLst>
                                        <p:tav tm="0">
                                          <p:val>
                                            <p:strVal val="1+#ppt_h/2"/>
                                          </p:val>
                                        </p:tav>
                                        <p:tav tm="100000">
                                          <p:val>
                                            <p:strVal val="#ppt_y"/>
                                          </p:val>
                                        </p:tav>
                                      </p:tavLst>
                                    </p:anim>
                                  </p:childTnLst>
                                </p:cTn>
                              </p:par>
                              <p:par>
                                <p:cTn fill="hold" grpId="0" id="60" nodeType="withEffect" presetClass="entr" presetID="10" presetSubtype="0">
                                  <p:stCondLst>
                                    <p:cond delay="0"/>
                                  </p:stCondLst>
                                  <p:childTnLst>
                                    <p:set>
                                      <p:cBhvr>
                                        <p:cTn dur="1" fill="hold" id="61">
                                          <p:stCondLst>
                                            <p:cond delay="0"/>
                                          </p:stCondLst>
                                        </p:cTn>
                                        <p:tgtEl>
                                          <p:spTgt spid="63"/>
                                        </p:tgtEl>
                                        <p:attrNameLst>
                                          <p:attrName>style.visibility</p:attrName>
                                        </p:attrNameLst>
                                      </p:cBhvr>
                                      <p:to>
                                        <p:strVal val="visible"/>
                                      </p:to>
                                    </p:set>
                                    <p:animEffect filter="fade" transition="in">
                                      <p:cBhvr>
                                        <p:cTn dur="500" id="62"/>
                                        <p:tgtEl>
                                          <p:spTgt spid="63"/>
                                        </p:tgtEl>
                                      </p:cBhvr>
                                    </p:animEffect>
                                  </p:childTnLst>
                                </p:cTn>
                              </p:par>
                            </p:childTnLst>
                          </p:cTn>
                        </p:par>
                        <p:par>
                          <p:cTn fill="hold" id="63" nodeType="afterGroup">
                            <p:stCondLst>
                              <p:cond delay="3500"/>
                            </p:stCondLst>
                            <p:childTnLst>
                              <p:par>
                                <p:cTn fill="hold" grpId="0" id="64" nodeType="afterEffect" presetClass="entr" presetID="2" presetSubtype="4">
                                  <p:stCondLst>
                                    <p:cond delay="0"/>
                                  </p:stCondLst>
                                  <p:iterate type="lt">
                                    <p:tmPct val="10000"/>
                                  </p:iterate>
                                  <p:childTnLst>
                                    <p:set>
                                      <p:cBhvr>
                                        <p:cTn dur="1" fill="hold" id="65">
                                          <p:stCondLst>
                                            <p:cond delay="0"/>
                                          </p:stCondLst>
                                        </p:cTn>
                                        <p:tgtEl>
                                          <p:spTgt spid="61"/>
                                        </p:tgtEl>
                                        <p:attrNameLst>
                                          <p:attrName>style.visibility</p:attrName>
                                        </p:attrNameLst>
                                      </p:cBhvr>
                                      <p:to>
                                        <p:strVal val="visible"/>
                                      </p:to>
                                    </p:set>
                                    <p:anim calcmode="lin" valueType="num">
                                      <p:cBhvr additive="base">
                                        <p:cTn dur="500" fill="hold" id="66"/>
                                        <p:tgtEl>
                                          <p:spTgt spid="61"/>
                                        </p:tgtEl>
                                        <p:attrNameLst>
                                          <p:attrName>ppt_x</p:attrName>
                                        </p:attrNameLst>
                                      </p:cBhvr>
                                      <p:tavLst>
                                        <p:tav tm="0">
                                          <p:val>
                                            <p:strVal val="#ppt_x"/>
                                          </p:val>
                                        </p:tav>
                                        <p:tav tm="100000">
                                          <p:val>
                                            <p:strVal val="#ppt_x"/>
                                          </p:val>
                                        </p:tav>
                                      </p:tavLst>
                                    </p:anim>
                                    <p:anim calcmode="lin" valueType="num">
                                      <p:cBhvr additive="base">
                                        <p:cTn dur="500" fill="hold" id="67"/>
                                        <p:tgtEl>
                                          <p:spTgt spid="61"/>
                                        </p:tgtEl>
                                        <p:attrNameLst>
                                          <p:attrName>ppt_y</p:attrName>
                                        </p:attrNameLst>
                                      </p:cBhvr>
                                      <p:tavLst>
                                        <p:tav tm="0">
                                          <p:val>
                                            <p:strVal val="1+#ppt_h/2"/>
                                          </p:val>
                                        </p:tav>
                                        <p:tav tm="100000">
                                          <p:val>
                                            <p:strVal val="#ppt_y"/>
                                          </p:val>
                                        </p:tav>
                                      </p:tavLst>
                                    </p:anim>
                                  </p:childTnLst>
                                </p:cTn>
                              </p:par>
                              <p:par>
                                <p:cTn fill="hold" grpId="0" id="68" nodeType="withEffect" presetClass="entr" presetID="10" presetSubtype="0">
                                  <p:stCondLst>
                                    <p:cond delay="0"/>
                                  </p:stCondLst>
                                  <p:childTnLst>
                                    <p:set>
                                      <p:cBhvr>
                                        <p:cTn dur="1" fill="hold" id="69">
                                          <p:stCondLst>
                                            <p:cond delay="0"/>
                                          </p:stCondLst>
                                        </p:cTn>
                                        <p:tgtEl>
                                          <p:spTgt spid="64"/>
                                        </p:tgtEl>
                                        <p:attrNameLst>
                                          <p:attrName>style.visibility</p:attrName>
                                        </p:attrNameLst>
                                      </p:cBhvr>
                                      <p:to>
                                        <p:strVal val="visible"/>
                                      </p:to>
                                    </p:set>
                                    <p:animEffect filter="fade" transition="in">
                                      <p:cBhvr>
                                        <p:cTn dur="500" id="70"/>
                                        <p:tgtEl>
                                          <p:spTgt spid="64"/>
                                        </p:tgtEl>
                                      </p:cBhvr>
                                    </p:animEffect>
                                  </p:childTnLst>
                                </p:cTn>
                              </p:par>
                            </p:childTnLst>
                          </p:cTn>
                        </p:par>
                        <p:par>
                          <p:cTn fill="hold" id="71" nodeType="afterGroup">
                            <p:stCondLst>
                              <p:cond delay="4000"/>
                            </p:stCondLst>
                            <p:childTnLst>
                              <p:par>
                                <p:cTn fill="hold" id="72" nodeType="afterEffect" presetClass="entr" presetID="31" presetSubtype="0">
                                  <p:stCondLst>
                                    <p:cond delay="0"/>
                                  </p:stCondLst>
                                  <p:childTnLst>
                                    <p:set>
                                      <p:cBhvr>
                                        <p:cTn dur="1" fill="hold" id="73">
                                          <p:stCondLst>
                                            <p:cond delay="0"/>
                                          </p:stCondLst>
                                        </p:cTn>
                                        <p:tgtEl>
                                          <p:spTgt spid="65"/>
                                        </p:tgtEl>
                                        <p:attrNameLst>
                                          <p:attrName>style.visibility</p:attrName>
                                        </p:attrNameLst>
                                      </p:cBhvr>
                                      <p:to>
                                        <p:strVal val="visible"/>
                                      </p:to>
                                    </p:set>
                                    <p:anim calcmode="lin" valueType="num">
                                      <p:cBhvr>
                                        <p:cTn dur="1000" fill="hold" id="74"/>
                                        <p:tgtEl>
                                          <p:spTgt spid="65"/>
                                        </p:tgtEl>
                                        <p:attrNameLst>
                                          <p:attrName>ppt_w</p:attrName>
                                        </p:attrNameLst>
                                      </p:cBhvr>
                                      <p:tavLst>
                                        <p:tav tm="0">
                                          <p:val>
                                            <p:fltVal val="0"/>
                                          </p:val>
                                        </p:tav>
                                        <p:tav tm="100000">
                                          <p:val>
                                            <p:strVal val="#ppt_w"/>
                                          </p:val>
                                        </p:tav>
                                      </p:tavLst>
                                    </p:anim>
                                    <p:anim calcmode="lin" valueType="num">
                                      <p:cBhvr>
                                        <p:cTn dur="1000" fill="hold" id="75"/>
                                        <p:tgtEl>
                                          <p:spTgt spid="65"/>
                                        </p:tgtEl>
                                        <p:attrNameLst>
                                          <p:attrName>ppt_h</p:attrName>
                                        </p:attrNameLst>
                                      </p:cBhvr>
                                      <p:tavLst>
                                        <p:tav tm="0">
                                          <p:val>
                                            <p:fltVal val="0"/>
                                          </p:val>
                                        </p:tav>
                                        <p:tav tm="100000">
                                          <p:val>
                                            <p:strVal val="#ppt_h"/>
                                          </p:val>
                                        </p:tav>
                                      </p:tavLst>
                                    </p:anim>
                                    <p:anim calcmode="lin" valueType="num">
                                      <p:cBhvr>
                                        <p:cTn dur="1000" fill="hold" id="76"/>
                                        <p:tgtEl>
                                          <p:spTgt spid="65"/>
                                        </p:tgtEl>
                                        <p:attrNameLst>
                                          <p:attrName>style.rotation</p:attrName>
                                        </p:attrNameLst>
                                      </p:cBhvr>
                                      <p:tavLst>
                                        <p:tav tm="0">
                                          <p:val>
                                            <p:fltVal val="90"/>
                                          </p:val>
                                        </p:tav>
                                        <p:tav tm="100000">
                                          <p:val>
                                            <p:fltVal val="0"/>
                                          </p:val>
                                        </p:tav>
                                      </p:tavLst>
                                    </p:anim>
                                    <p:animEffect filter="fade" transition="in">
                                      <p:cBhvr>
                                        <p:cTn dur="1000" id="77"/>
                                        <p:tgtEl>
                                          <p:spTgt spid="65"/>
                                        </p:tgtEl>
                                      </p:cBhvr>
                                    </p:animEffect>
                                  </p:childTnLst>
                                </p:cTn>
                              </p:par>
                              <p:par>
                                <p:cTn fill="hold" grpId="0" id="78" nodeType="withEffect" presetClass="entr" presetID="31" presetSubtype="0">
                                  <p:stCondLst>
                                    <p:cond delay="0"/>
                                  </p:stCondLst>
                                  <p:childTnLst>
                                    <p:set>
                                      <p:cBhvr>
                                        <p:cTn dur="1" fill="hold" id="79">
                                          <p:stCondLst>
                                            <p:cond delay="0"/>
                                          </p:stCondLst>
                                        </p:cTn>
                                        <p:tgtEl>
                                          <p:spTgt spid="68"/>
                                        </p:tgtEl>
                                        <p:attrNameLst>
                                          <p:attrName>style.visibility</p:attrName>
                                        </p:attrNameLst>
                                      </p:cBhvr>
                                      <p:to>
                                        <p:strVal val="visible"/>
                                      </p:to>
                                    </p:set>
                                    <p:anim calcmode="lin" valueType="num">
                                      <p:cBhvr>
                                        <p:cTn dur="1000" fill="hold" id="80"/>
                                        <p:tgtEl>
                                          <p:spTgt spid="68"/>
                                        </p:tgtEl>
                                        <p:attrNameLst>
                                          <p:attrName>ppt_w</p:attrName>
                                        </p:attrNameLst>
                                      </p:cBhvr>
                                      <p:tavLst>
                                        <p:tav tm="0">
                                          <p:val>
                                            <p:fltVal val="0"/>
                                          </p:val>
                                        </p:tav>
                                        <p:tav tm="100000">
                                          <p:val>
                                            <p:strVal val="#ppt_w"/>
                                          </p:val>
                                        </p:tav>
                                      </p:tavLst>
                                    </p:anim>
                                    <p:anim calcmode="lin" valueType="num">
                                      <p:cBhvr>
                                        <p:cTn dur="1000" fill="hold" id="81"/>
                                        <p:tgtEl>
                                          <p:spTgt spid="68"/>
                                        </p:tgtEl>
                                        <p:attrNameLst>
                                          <p:attrName>ppt_h</p:attrName>
                                        </p:attrNameLst>
                                      </p:cBhvr>
                                      <p:tavLst>
                                        <p:tav tm="0">
                                          <p:val>
                                            <p:fltVal val="0"/>
                                          </p:val>
                                        </p:tav>
                                        <p:tav tm="100000">
                                          <p:val>
                                            <p:strVal val="#ppt_h"/>
                                          </p:val>
                                        </p:tav>
                                      </p:tavLst>
                                    </p:anim>
                                    <p:anim calcmode="lin" valueType="num">
                                      <p:cBhvr>
                                        <p:cTn dur="1000" fill="hold" id="82"/>
                                        <p:tgtEl>
                                          <p:spTgt spid="68"/>
                                        </p:tgtEl>
                                        <p:attrNameLst>
                                          <p:attrName>style.rotation</p:attrName>
                                        </p:attrNameLst>
                                      </p:cBhvr>
                                      <p:tavLst>
                                        <p:tav tm="0">
                                          <p:val>
                                            <p:fltVal val="90"/>
                                          </p:val>
                                        </p:tav>
                                        <p:tav tm="100000">
                                          <p:val>
                                            <p:fltVal val="0"/>
                                          </p:val>
                                        </p:tav>
                                      </p:tavLst>
                                    </p:anim>
                                    <p:animEffect filter="fade" transition="in">
                                      <p:cBhvr>
                                        <p:cTn dur="1000" id="83"/>
                                        <p:tgtEl>
                                          <p:spTgt spid="68"/>
                                        </p:tgtEl>
                                      </p:cBhvr>
                                    </p:animEffect>
                                  </p:childTnLst>
                                </p:cTn>
                              </p:par>
                              <p:par>
                                <p:cTn fill="hold" grpId="0" id="84" nodeType="withEffect" presetClass="entr" presetID="31" presetSubtype="0">
                                  <p:stCondLst>
                                    <p:cond delay="0"/>
                                  </p:stCondLst>
                                  <p:childTnLst>
                                    <p:set>
                                      <p:cBhvr>
                                        <p:cTn dur="1" fill="hold" id="85">
                                          <p:stCondLst>
                                            <p:cond delay="0"/>
                                          </p:stCondLst>
                                        </p:cTn>
                                        <p:tgtEl>
                                          <p:spTgt spid="69"/>
                                        </p:tgtEl>
                                        <p:attrNameLst>
                                          <p:attrName>style.visibility</p:attrName>
                                        </p:attrNameLst>
                                      </p:cBhvr>
                                      <p:to>
                                        <p:strVal val="visible"/>
                                      </p:to>
                                    </p:set>
                                    <p:anim calcmode="lin" valueType="num">
                                      <p:cBhvr>
                                        <p:cTn dur="1000" fill="hold" id="86"/>
                                        <p:tgtEl>
                                          <p:spTgt spid="69"/>
                                        </p:tgtEl>
                                        <p:attrNameLst>
                                          <p:attrName>ppt_w</p:attrName>
                                        </p:attrNameLst>
                                      </p:cBhvr>
                                      <p:tavLst>
                                        <p:tav tm="0">
                                          <p:val>
                                            <p:fltVal val="0"/>
                                          </p:val>
                                        </p:tav>
                                        <p:tav tm="100000">
                                          <p:val>
                                            <p:strVal val="#ppt_w"/>
                                          </p:val>
                                        </p:tav>
                                      </p:tavLst>
                                    </p:anim>
                                    <p:anim calcmode="lin" valueType="num">
                                      <p:cBhvr>
                                        <p:cTn dur="1000" fill="hold" id="87"/>
                                        <p:tgtEl>
                                          <p:spTgt spid="69"/>
                                        </p:tgtEl>
                                        <p:attrNameLst>
                                          <p:attrName>ppt_h</p:attrName>
                                        </p:attrNameLst>
                                      </p:cBhvr>
                                      <p:tavLst>
                                        <p:tav tm="0">
                                          <p:val>
                                            <p:fltVal val="0"/>
                                          </p:val>
                                        </p:tav>
                                        <p:tav tm="100000">
                                          <p:val>
                                            <p:strVal val="#ppt_h"/>
                                          </p:val>
                                        </p:tav>
                                      </p:tavLst>
                                    </p:anim>
                                    <p:anim calcmode="lin" valueType="num">
                                      <p:cBhvr>
                                        <p:cTn dur="1000" fill="hold" id="88"/>
                                        <p:tgtEl>
                                          <p:spTgt spid="69"/>
                                        </p:tgtEl>
                                        <p:attrNameLst>
                                          <p:attrName>style.rotation</p:attrName>
                                        </p:attrNameLst>
                                      </p:cBhvr>
                                      <p:tavLst>
                                        <p:tav tm="0">
                                          <p:val>
                                            <p:fltVal val="90"/>
                                          </p:val>
                                        </p:tav>
                                        <p:tav tm="100000">
                                          <p:val>
                                            <p:fltVal val="0"/>
                                          </p:val>
                                        </p:tav>
                                      </p:tavLst>
                                    </p:anim>
                                    <p:animEffect filter="fade" transition="in">
                                      <p:cBhvr>
                                        <p:cTn dur="1000" id="89"/>
                                        <p:tgtEl>
                                          <p:spTgt spid="69"/>
                                        </p:tgtEl>
                                      </p:cBhvr>
                                    </p:animEffect>
                                  </p:childTnLst>
                                </p:cTn>
                              </p:par>
                              <p:par>
                                <p:cTn fill="hold" grpId="0" id="90" nodeType="withEffect" presetClass="entr" presetID="31" presetSubtype="0">
                                  <p:stCondLst>
                                    <p:cond delay="0"/>
                                  </p:stCondLst>
                                  <p:childTnLst>
                                    <p:set>
                                      <p:cBhvr>
                                        <p:cTn dur="1" fill="hold" id="91">
                                          <p:stCondLst>
                                            <p:cond delay="0"/>
                                          </p:stCondLst>
                                        </p:cTn>
                                        <p:tgtEl>
                                          <p:spTgt spid="73"/>
                                        </p:tgtEl>
                                        <p:attrNameLst>
                                          <p:attrName>style.visibility</p:attrName>
                                        </p:attrNameLst>
                                      </p:cBhvr>
                                      <p:to>
                                        <p:strVal val="visible"/>
                                      </p:to>
                                    </p:set>
                                    <p:anim calcmode="lin" valueType="num">
                                      <p:cBhvr>
                                        <p:cTn dur="1000" fill="hold" id="92"/>
                                        <p:tgtEl>
                                          <p:spTgt spid="73"/>
                                        </p:tgtEl>
                                        <p:attrNameLst>
                                          <p:attrName>ppt_w</p:attrName>
                                        </p:attrNameLst>
                                      </p:cBhvr>
                                      <p:tavLst>
                                        <p:tav tm="0">
                                          <p:val>
                                            <p:fltVal val="0"/>
                                          </p:val>
                                        </p:tav>
                                        <p:tav tm="100000">
                                          <p:val>
                                            <p:strVal val="#ppt_w"/>
                                          </p:val>
                                        </p:tav>
                                      </p:tavLst>
                                    </p:anim>
                                    <p:anim calcmode="lin" valueType="num">
                                      <p:cBhvr>
                                        <p:cTn dur="1000" fill="hold" id="93"/>
                                        <p:tgtEl>
                                          <p:spTgt spid="73"/>
                                        </p:tgtEl>
                                        <p:attrNameLst>
                                          <p:attrName>ppt_h</p:attrName>
                                        </p:attrNameLst>
                                      </p:cBhvr>
                                      <p:tavLst>
                                        <p:tav tm="0">
                                          <p:val>
                                            <p:fltVal val="0"/>
                                          </p:val>
                                        </p:tav>
                                        <p:tav tm="100000">
                                          <p:val>
                                            <p:strVal val="#ppt_h"/>
                                          </p:val>
                                        </p:tav>
                                      </p:tavLst>
                                    </p:anim>
                                    <p:anim calcmode="lin" valueType="num">
                                      <p:cBhvr>
                                        <p:cTn dur="1000" fill="hold" id="94"/>
                                        <p:tgtEl>
                                          <p:spTgt spid="73"/>
                                        </p:tgtEl>
                                        <p:attrNameLst>
                                          <p:attrName>style.rotation</p:attrName>
                                        </p:attrNameLst>
                                      </p:cBhvr>
                                      <p:tavLst>
                                        <p:tav tm="0">
                                          <p:val>
                                            <p:fltVal val="90"/>
                                          </p:val>
                                        </p:tav>
                                        <p:tav tm="100000">
                                          <p:val>
                                            <p:fltVal val="0"/>
                                          </p:val>
                                        </p:tav>
                                      </p:tavLst>
                                    </p:anim>
                                    <p:animEffect filter="fade" transition="in">
                                      <p:cBhvr>
                                        <p:cTn dur="1000" id="95"/>
                                        <p:tgtEl>
                                          <p:spTgt spid="73"/>
                                        </p:tgtEl>
                                      </p:cBhvr>
                                    </p:animEffect>
                                  </p:childTnLst>
                                </p:cTn>
                              </p:par>
                              <p:par>
                                <p:cTn fill="hold" grpId="0" id="96" nodeType="withEffect" presetClass="entr" presetID="31" presetSubtype="0">
                                  <p:stCondLst>
                                    <p:cond delay="0"/>
                                  </p:stCondLst>
                                  <p:childTnLst>
                                    <p:set>
                                      <p:cBhvr>
                                        <p:cTn dur="1" fill="hold" id="97">
                                          <p:stCondLst>
                                            <p:cond delay="0"/>
                                          </p:stCondLst>
                                        </p:cTn>
                                        <p:tgtEl>
                                          <p:spTgt spid="70"/>
                                        </p:tgtEl>
                                        <p:attrNameLst>
                                          <p:attrName>style.visibility</p:attrName>
                                        </p:attrNameLst>
                                      </p:cBhvr>
                                      <p:to>
                                        <p:strVal val="visible"/>
                                      </p:to>
                                    </p:set>
                                    <p:anim calcmode="lin" valueType="num">
                                      <p:cBhvr>
                                        <p:cTn dur="1000" fill="hold" id="98"/>
                                        <p:tgtEl>
                                          <p:spTgt spid="70"/>
                                        </p:tgtEl>
                                        <p:attrNameLst>
                                          <p:attrName>ppt_w</p:attrName>
                                        </p:attrNameLst>
                                      </p:cBhvr>
                                      <p:tavLst>
                                        <p:tav tm="0">
                                          <p:val>
                                            <p:fltVal val="0"/>
                                          </p:val>
                                        </p:tav>
                                        <p:tav tm="100000">
                                          <p:val>
                                            <p:strVal val="#ppt_w"/>
                                          </p:val>
                                        </p:tav>
                                      </p:tavLst>
                                    </p:anim>
                                    <p:anim calcmode="lin" valueType="num">
                                      <p:cBhvr>
                                        <p:cTn dur="1000" fill="hold" id="99"/>
                                        <p:tgtEl>
                                          <p:spTgt spid="70"/>
                                        </p:tgtEl>
                                        <p:attrNameLst>
                                          <p:attrName>ppt_h</p:attrName>
                                        </p:attrNameLst>
                                      </p:cBhvr>
                                      <p:tavLst>
                                        <p:tav tm="0">
                                          <p:val>
                                            <p:fltVal val="0"/>
                                          </p:val>
                                        </p:tav>
                                        <p:tav tm="100000">
                                          <p:val>
                                            <p:strVal val="#ppt_h"/>
                                          </p:val>
                                        </p:tav>
                                      </p:tavLst>
                                    </p:anim>
                                    <p:anim calcmode="lin" valueType="num">
                                      <p:cBhvr>
                                        <p:cTn dur="1000" fill="hold" id="100"/>
                                        <p:tgtEl>
                                          <p:spTgt spid="70"/>
                                        </p:tgtEl>
                                        <p:attrNameLst>
                                          <p:attrName>style.rotation</p:attrName>
                                        </p:attrNameLst>
                                      </p:cBhvr>
                                      <p:tavLst>
                                        <p:tav tm="0">
                                          <p:val>
                                            <p:fltVal val="90"/>
                                          </p:val>
                                        </p:tav>
                                        <p:tav tm="100000">
                                          <p:val>
                                            <p:fltVal val="0"/>
                                          </p:val>
                                        </p:tav>
                                      </p:tavLst>
                                    </p:anim>
                                    <p:animEffect filter="fade" transition="in">
                                      <p:cBhvr>
                                        <p:cTn dur="1000" id="101"/>
                                        <p:tgtEl>
                                          <p:spTgt spid="70"/>
                                        </p:tgtEl>
                                      </p:cBhvr>
                                    </p:animEffect>
                                  </p:childTnLst>
                                </p:cTn>
                              </p:par>
                              <p:par>
                                <p:cTn fill="hold" grpId="0" id="102" nodeType="withEffect" presetClass="entr" presetID="31" presetSubtype="0">
                                  <p:stCondLst>
                                    <p:cond delay="0"/>
                                  </p:stCondLst>
                                  <p:childTnLst>
                                    <p:set>
                                      <p:cBhvr>
                                        <p:cTn dur="1" fill="hold" id="103">
                                          <p:stCondLst>
                                            <p:cond delay="0"/>
                                          </p:stCondLst>
                                        </p:cTn>
                                        <p:tgtEl>
                                          <p:spTgt spid="71"/>
                                        </p:tgtEl>
                                        <p:attrNameLst>
                                          <p:attrName>style.visibility</p:attrName>
                                        </p:attrNameLst>
                                      </p:cBhvr>
                                      <p:to>
                                        <p:strVal val="visible"/>
                                      </p:to>
                                    </p:set>
                                    <p:anim calcmode="lin" valueType="num">
                                      <p:cBhvr>
                                        <p:cTn dur="1000" fill="hold" id="104"/>
                                        <p:tgtEl>
                                          <p:spTgt spid="71"/>
                                        </p:tgtEl>
                                        <p:attrNameLst>
                                          <p:attrName>ppt_w</p:attrName>
                                        </p:attrNameLst>
                                      </p:cBhvr>
                                      <p:tavLst>
                                        <p:tav tm="0">
                                          <p:val>
                                            <p:fltVal val="0"/>
                                          </p:val>
                                        </p:tav>
                                        <p:tav tm="100000">
                                          <p:val>
                                            <p:strVal val="#ppt_w"/>
                                          </p:val>
                                        </p:tav>
                                      </p:tavLst>
                                    </p:anim>
                                    <p:anim calcmode="lin" valueType="num">
                                      <p:cBhvr>
                                        <p:cTn dur="1000" fill="hold" id="105"/>
                                        <p:tgtEl>
                                          <p:spTgt spid="71"/>
                                        </p:tgtEl>
                                        <p:attrNameLst>
                                          <p:attrName>ppt_h</p:attrName>
                                        </p:attrNameLst>
                                      </p:cBhvr>
                                      <p:tavLst>
                                        <p:tav tm="0">
                                          <p:val>
                                            <p:fltVal val="0"/>
                                          </p:val>
                                        </p:tav>
                                        <p:tav tm="100000">
                                          <p:val>
                                            <p:strVal val="#ppt_h"/>
                                          </p:val>
                                        </p:tav>
                                      </p:tavLst>
                                    </p:anim>
                                    <p:anim calcmode="lin" valueType="num">
                                      <p:cBhvr>
                                        <p:cTn dur="1000" fill="hold" id="106"/>
                                        <p:tgtEl>
                                          <p:spTgt spid="71"/>
                                        </p:tgtEl>
                                        <p:attrNameLst>
                                          <p:attrName>style.rotation</p:attrName>
                                        </p:attrNameLst>
                                      </p:cBhvr>
                                      <p:tavLst>
                                        <p:tav tm="0">
                                          <p:val>
                                            <p:fltVal val="90"/>
                                          </p:val>
                                        </p:tav>
                                        <p:tav tm="100000">
                                          <p:val>
                                            <p:fltVal val="0"/>
                                          </p:val>
                                        </p:tav>
                                      </p:tavLst>
                                    </p:anim>
                                    <p:animEffect filter="fade" transition="in">
                                      <p:cBhvr>
                                        <p:cTn dur="1000" id="107"/>
                                        <p:tgtEl>
                                          <p:spTgt spid="71"/>
                                        </p:tgtEl>
                                      </p:cBhvr>
                                    </p:animEffect>
                                  </p:childTnLst>
                                </p:cTn>
                              </p:par>
                              <p:par>
                                <p:cTn fill="hold" grpId="0" id="108" nodeType="withEffect" presetClass="entr" presetID="31" presetSubtype="0">
                                  <p:stCondLst>
                                    <p:cond delay="0"/>
                                  </p:stCondLst>
                                  <p:childTnLst>
                                    <p:set>
                                      <p:cBhvr>
                                        <p:cTn dur="1" fill="hold" id="109">
                                          <p:stCondLst>
                                            <p:cond delay="0"/>
                                          </p:stCondLst>
                                        </p:cTn>
                                        <p:tgtEl>
                                          <p:spTgt spid="72"/>
                                        </p:tgtEl>
                                        <p:attrNameLst>
                                          <p:attrName>style.visibility</p:attrName>
                                        </p:attrNameLst>
                                      </p:cBhvr>
                                      <p:to>
                                        <p:strVal val="visible"/>
                                      </p:to>
                                    </p:set>
                                    <p:anim calcmode="lin" valueType="num">
                                      <p:cBhvr>
                                        <p:cTn dur="1000" fill="hold" id="110"/>
                                        <p:tgtEl>
                                          <p:spTgt spid="72"/>
                                        </p:tgtEl>
                                        <p:attrNameLst>
                                          <p:attrName>ppt_w</p:attrName>
                                        </p:attrNameLst>
                                      </p:cBhvr>
                                      <p:tavLst>
                                        <p:tav tm="0">
                                          <p:val>
                                            <p:fltVal val="0"/>
                                          </p:val>
                                        </p:tav>
                                        <p:tav tm="100000">
                                          <p:val>
                                            <p:strVal val="#ppt_w"/>
                                          </p:val>
                                        </p:tav>
                                      </p:tavLst>
                                    </p:anim>
                                    <p:anim calcmode="lin" valueType="num">
                                      <p:cBhvr>
                                        <p:cTn dur="1000" fill="hold" id="111"/>
                                        <p:tgtEl>
                                          <p:spTgt spid="72"/>
                                        </p:tgtEl>
                                        <p:attrNameLst>
                                          <p:attrName>ppt_h</p:attrName>
                                        </p:attrNameLst>
                                      </p:cBhvr>
                                      <p:tavLst>
                                        <p:tav tm="0">
                                          <p:val>
                                            <p:fltVal val="0"/>
                                          </p:val>
                                        </p:tav>
                                        <p:tav tm="100000">
                                          <p:val>
                                            <p:strVal val="#ppt_h"/>
                                          </p:val>
                                        </p:tav>
                                      </p:tavLst>
                                    </p:anim>
                                    <p:anim calcmode="lin" valueType="num">
                                      <p:cBhvr>
                                        <p:cTn dur="1000" fill="hold" id="112"/>
                                        <p:tgtEl>
                                          <p:spTgt spid="72"/>
                                        </p:tgtEl>
                                        <p:attrNameLst>
                                          <p:attrName>style.rotation</p:attrName>
                                        </p:attrNameLst>
                                      </p:cBhvr>
                                      <p:tavLst>
                                        <p:tav tm="0">
                                          <p:val>
                                            <p:fltVal val="90"/>
                                          </p:val>
                                        </p:tav>
                                        <p:tav tm="100000">
                                          <p:val>
                                            <p:fltVal val="0"/>
                                          </p:val>
                                        </p:tav>
                                      </p:tavLst>
                                    </p:anim>
                                    <p:animEffect filter="fade" transition="in">
                                      <p:cBhvr>
                                        <p:cTn dur="1000" id="113"/>
                                        <p:tgtEl>
                                          <p:spTgt spid="7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13"/>
      <p:bldP grpId="0" spid="14"/>
      <p:bldP grpId="1" spid="14"/>
      <p:bldP grpId="0" spid="15"/>
      <p:bldP grpId="0" spid="16"/>
      <p:bldP grpId="1" spid="16"/>
      <p:bldP grpId="0" spid="17"/>
      <p:bldP grpId="0" spid="56"/>
      <p:bldP grpId="0" spid="57"/>
      <p:bldP grpId="0" spid="58"/>
      <p:bldP grpId="0" spid="59"/>
      <p:bldP grpId="0" spid="60"/>
      <p:bldP grpId="0" spid="61"/>
      <p:bldP grpId="0" spid="62"/>
      <p:bldP grpId="0" spid="63"/>
      <p:bldP grpId="0" spid="64"/>
      <p:bldP grpId="0" spid="68"/>
      <p:bldP grpId="0" spid="69"/>
      <p:bldP grpId="0" spid="70"/>
      <p:bldP grpId="0" spid="71"/>
      <p:bldP grpId="0" spid="72"/>
      <p:bldP grpId="0" spid="73"/>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 3">
            <a:extLst>
              <a:ext uri="{FF2B5EF4-FFF2-40B4-BE49-F238E27FC236}">
                <a16:creationId xmlns:a16="http://schemas.microsoft.com/office/drawing/2014/main" id="{F330969F-E3AC-40B3-BCED-AA4DFE28B013}"/>
              </a:ext>
            </a:extLst>
          </p:cNvPr>
          <p:cNvPicPr>
            <a:picLocks noChangeAspect="1"/>
          </p:cNvPicPr>
          <p:nvPr/>
        </p:nvPicPr>
        <p:blipFill>
          <a:blip r:embed="rId2">
            <a:extLst>
              <a:ext uri="{BEBA8EAE-BF5A-486C-A8C5-ECC9F3942E4B}">
                <a14:imgProps>
                  <a14:imgLayer xmlns:d3p1="http://schemas.openxmlformats.org/officeDocument/2006/relationships" d3p1:embed="">
                    <a14:imgEffect>
                      <a14:colorTemperature colorTemp="1500"/>
                    </a14:imgEffect>
                    <a14:imgEffect>
                      <a14:saturation sat="0"/>
                    </a14:imgEffect>
                    <a14:imgEffect>
                      <a14:brightnessContrast bright="100000" contrast="100000"/>
                    </a14:imgEffect>
                  </a14:imgLayer>
                </a14:imgProps>
              </a:ext>
              <a:ext uri="{28A0092B-C50C-407E-A947-70E740481C1C}">
                <a14:useLocalDpi val="0"/>
              </a:ext>
            </a:extLst>
          </a:blip>
          <a:stretch>
            <a:fillRect/>
          </a:stretch>
        </p:blipFill>
        <p:spPr>
          <a:xfrm>
            <a:off x="10820715" y="153301"/>
            <a:ext cx="1145566" cy="457568"/>
          </a:xfrm>
          <a:prstGeom prst="rect">
            <a:avLst/>
          </a:prstGeom>
        </p:spPr>
      </p:pic>
      <p:sp>
        <p:nvSpPr>
          <p:cNvPr descr="e7d195523061f1c0d3ba7f298e59d031c9c3f97027ed136f882110EF8F17BAD1F2C348D17C7856EF46CB4678CC9E44EE1ABA681E3133328A7B4D22AAF822B2429426B2355AA8CC4431B8568D2CF3B73AE9F4AE98D5A0D6A5566EF967553E96D781C502472DAB692B5E92B1CB5B32F40BF8CF6181A24AB2F2CD3A9A53F0FE7F0D4E247476572CCFAC" id="7" name="文本框 6">
            <a:extLst>
              <a:ext uri="{FF2B5EF4-FFF2-40B4-BE49-F238E27FC236}">
                <a16:creationId xmlns:a16="http://schemas.microsoft.com/office/drawing/2014/main" id="{120158B7-7485-4EDB-9B09-4652CB49D2C6}"/>
              </a:ext>
            </a:extLst>
          </p:cNvPr>
          <p:cNvSpPr txBox="1"/>
          <p:nvPr/>
        </p:nvSpPr>
        <p:spPr>
          <a:xfrm rot="2588405">
            <a:off x="3322231" y="4145060"/>
            <a:ext cx="2617014" cy="396240"/>
          </a:xfrm>
          <a:prstGeom prst="rect">
            <a:avLst/>
          </a:prstGeom>
        </p:spPr>
        <p:txBody>
          <a:bodyPr rtlCol="0" wrap="square">
            <a:spAutoFit/>
          </a:bodyPr>
          <a:lstStyle>
            <a:defPPr>
              <a:defRPr lang="zh-CN"/>
            </a:defPPr>
            <a:lvl1pPr algn="dist">
              <a:defRPr sz="3600">
                <a:gradFill flip="none" rotWithShape="1">
                  <a:gsLst>
                    <a:gs pos="100000">
                      <a:schemeClr val="accent1"/>
                    </a:gs>
                    <a:gs pos="0">
                      <a:schemeClr val="accent2"/>
                    </a:gs>
                  </a:gsLst>
                  <a:lin ang="10800000" scaled="1"/>
                </a:gradFill>
                <a:latin charset="0" panose="00000a00000000000000" pitchFamily="2" typeface="Arca Majora 2 Heavy"/>
              </a:defRPr>
            </a:lvl1pPr>
          </a:lstStyle>
          <a:p>
            <a:r>
              <a:rPr altLang="zh-CN" i="1" lang="en-US" sz="2000">
                <a:gradFill flip="none" rotWithShape="1">
                  <a:gsLst>
                    <a:gs pos="0">
                      <a:schemeClr val="bg1">
                        <a:alpha val="73000"/>
                      </a:schemeClr>
                    </a:gs>
                    <a:gs pos="83000">
                      <a:schemeClr val="bg1">
                        <a:alpha val="0"/>
                      </a:schemeClr>
                    </a:gs>
                  </a:gsLst>
                  <a:lin ang="5400000" scaled="1"/>
                </a:gradFill>
                <a:latin typeface="+mn-lt"/>
              </a:rPr>
              <a:t>TWO</a:t>
            </a:r>
          </a:p>
        </p:txBody>
      </p:sp>
      <p:cxnSp>
        <p:nvCxnSpPr>
          <p:cNvPr descr="e7d195523061f1c0d3ba7f298e59d031c9c3f97027ed136f882110EF8F17BAD1F2C348D17C7856EF46CB4678CC9E44EE1ABA681E3133328A7B4D22AAF822B2429426B2355AA8CC4431B8568D2CF3B73AE9F4AE98D5A0D6A5566EF967553E96D781C502472DAB692B5E92B1CB5B32F40BF8CF6181A24AB2F2CD3A9A53F0FE7F0D4E247476572CCFAC" id="32" name="直接连接符 31">
            <a:extLst>
              <a:ext uri="{FF2B5EF4-FFF2-40B4-BE49-F238E27FC236}">
                <a16:creationId xmlns:a16="http://schemas.microsoft.com/office/drawing/2014/main" id="{B890B08D-A51A-470A-B0E8-5FD5A4F29F14}"/>
              </a:ext>
            </a:extLst>
          </p:cNvPr>
          <p:cNvCxnSpPr/>
          <p:nvPr/>
        </p:nvCxnSpPr>
        <p:spPr>
          <a:xfrm>
            <a:off x="668663" y="2384339"/>
            <a:ext cx="176796" cy="0"/>
          </a:xfrm>
          <a:prstGeom prst="line">
            <a:avLst/>
          </a:prstGeom>
          <a:ln w="25400">
            <a:solidFill>
              <a:schemeClr val="bg1">
                <a:alpha val="34000"/>
              </a:schemeClr>
            </a:solidFill>
          </a:ln>
        </p:spPr>
        <p:style>
          <a:lnRef idx="1">
            <a:schemeClr val="accent1"/>
          </a:lnRef>
          <a:fillRef idx="0">
            <a:schemeClr val="accent1"/>
          </a:fillRef>
          <a:effectRef idx="0">
            <a:schemeClr val="accent1"/>
          </a:effectRef>
          <a:fontRef idx="minor">
            <a:schemeClr val="tx1"/>
          </a:fontRef>
        </p:style>
      </p:cxnSp>
      <p:sp>
        <p:nvSpPr>
          <p:cNvPr descr="e7d195523061f1c0d3ba7f298e59d031c9c3f97027ed136f882110EF8F17BAD1F2C348D17C7856EF46CB4678CC9E44EE1ABA681E3133328A7B4D22AAF822B2429426B2355AA8CC4431B8568D2CF3B73AE9F4AE98D5A0D6A5566EF967553E96D781C502472DAB692B5E92B1CB5B32F40BF8CF6181A24AB2F2CD3A9A53F0FE7F0D4E247476572CCFAC" id="33" name="文本框 32">
            <a:extLst>
              <a:ext uri="{FF2B5EF4-FFF2-40B4-BE49-F238E27FC236}">
                <a16:creationId xmlns:a16="http://schemas.microsoft.com/office/drawing/2014/main" id="{86612FA8-49BE-4D98-93BE-2F5F5D1CF581}"/>
              </a:ext>
            </a:extLst>
          </p:cNvPr>
          <p:cNvSpPr txBox="1"/>
          <p:nvPr/>
        </p:nvSpPr>
        <p:spPr>
          <a:xfrm>
            <a:off x="563878" y="2424614"/>
            <a:ext cx="1443587" cy="274320"/>
          </a:xfrm>
          <a:prstGeom prst="rect">
            <a:avLst/>
          </a:prstGeom>
          <a:noFill/>
        </p:spPr>
        <p:txBody>
          <a:bodyPr rtlCol="0" wrap="square">
            <a:spAutoFit/>
          </a:bodyPr>
          <a:lstStyle/>
          <a:p>
            <a:r>
              <a:rPr altLang="zh-CN" lang="en-US" spc="100" sz="1200">
                <a:solidFill>
                  <a:schemeClr val="bg1"/>
                </a:solidFill>
                <a:cs typeface="+mn-ea"/>
                <a:sym typeface="+mn-lt"/>
              </a:rPr>
              <a:t>The part two</a:t>
            </a:r>
          </a:p>
        </p:txBody>
      </p:sp>
      <p:sp>
        <p:nvSpPr>
          <p:cNvPr id="34" name="矩形: 圆角 33">
            <a:extLst>
              <a:ext uri="{FF2B5EF4-FFF2-40B4-BE49-F238E27FC236}">
                <a16:creationId xmlns:a16="http://schemas.microsoft.com/office/drawing/2014/main" id="{F7AB989F-4DFA-469C-96F3-DDF8E69D6388}"/>
              </a:ext>
            </a:extLst>
          </p:cNvPr>
          <p:cNvSpPr/>
          <p:nvPr/>
        </p:nvSpPr>
        <p:spPr>
          <a:xfrm>
            <a:off x="1195961" y="2832918"/>
            <a:ext cx="554184" cy="1105074"/>
          </a:xfrm>
          <a:prstGeom prst="roundRect">
            <a:avLst>
              <a:gd fmla="val 50000" name="adj"/>
            </a:avLst>
          </a:prstGeom>
          <a:noFill/>
          <a:ln w="57150">
            <a:gradFill flip="none" rotWithShape="1">
              <a:gsLst>
                <a:gs pos="0">
                  <a:schemeClr val="bg1"/>
                </a:gs>
                <a:gs pos="74000">
                  <a:schemeClr val="bg1">
                    <a:alpha val="0"/>
                  </a:schemeClr>
                </a:gs>
              </a:gsLst>
              <a:lin ang="27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35" name="矩形: 圆角 34">
            <a:extLst>
              <a:ext uri="{FF2B5EF4-FFF2-40B4-BE49-F238E27FC236}">
                <a16:creationId xmlns:a16="http://schemas.microsoft.com/office/drawing/2014/main" id="{41FCEE6E-38F4-4E6E-820D-9D639A3D71ED}"/>
              </a:ext>
            </a:extLst>
          </p:cNvPr>
          <p:cNvSpPr/>
          <p:nvPr/>
        </p:nvSpPr>
        <p:spPr>
          <a:xfrm>
            <a:off x="1272070" y="2921589"/>
            <a:ext cx="401966" cy="927733"/>
          </a:xfrm>
          <a:prstGeom prst="roundRect">
            <a:avLst>
              <a:gd fmla="val 50000" name="adj"/>
            </a:avLst>
          </a:prstGeom>
          <a:noFill/>
          <a:ln w="19050">
            <a:solidFill>
              <a:schemeClr val="bg1">
                <a:alpha val="67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36" name="矩形: 圆角 35">
            <a:extLst>
              <a:ext uri="{FF2B5EF4-FFF2-40B4-BE49-F238E27FC236}">
                <a16:creationId xmlns:a16="http://schemas.microsoft.com/office/drawing/2014/main" id="{370056B2-3604-41A5-AE4B-ECD418FDE49C}"/>
              </a:ext>
            </a:extLst>
          </p:cNvPr>
          <p:cNvSpPr/>
          <p:nvPr/>
        </p:nvSpPr>
        <p:spPr>
          <a:xfrm>
            <a:off x="1342271" y="2997054"/>
            <a:ext cx="261565" cy="776803"/>
          </a:xfrm>
          <a:prstGeom prst="roundRect">
            <a:avLst>
              <a:gd fmla="val 50000" name="adj"/>
            </a:avLst>
          </a:prstGeom>
          <a:noFill/>
          <a:ln w="19050">
            <a:solidFill>
              <a:schemeClr val="bg1">
                <a:alpha val="56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37" name="矩形: 圆角 36">
            <a:extLst>
              <a:ext uri="{FF2B5EF4-FFF2-40B4-BE49-F238E27FC236}">
                <a16:creationId xmlns:a16="http://schemas.microsoft.com/office/drawing/2014/main" id="{9E2A3CFF-349E-4181-B188-0B5A473F35FD}"/>
              </a:ext>
            </a:extLst>
          </p:cNvPr>
          <p:cNvSpPr/>
          <p:nvPr/>
        </p:nvSpPr>
        <p:spPr>
          <a:xfrm>
            <a:off x="1406973" y="3069398"/>
            <a:ext cx="132160" cy="632114"/>
          </a:xfrm>
          <a:prstGeom prst="roundRect">
            <a:avLst>
              <a:gd fmla="val 50000" name="adj"/>
            </a:avLst>
          </a:prstGeom>
          <a:noFill/>
          <a:ln w="19050">
            <a:solidFill>
              <a:schemeClr val="bg1">
                <a:alpha val="34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41" name="文本框 40">
            <a:extLst>
              <a:ext uri="{FF2B5EF4-FFF2-40B4-BE49-F238E27FC236}">
                <a16:creationId xmlns:a16="http://schemas.microsoft.com/office/drawing/2014/main" id="{3A34D3F5-54AB-4470-95A0-477A87BF06E4}"/>
              </a:ext>
            </a:extLst>
          </p:cNvPr>
          <p:cNvSpPr txBox="1"/>
          <p:nvPr/>
        </p:nvSpPr>
        <p:spPr>
          <a:xfrm>
            <a:off x="1691908" y="2318993"/>
            <a:ext cx="599809" cy="1950720"/>
          </a:xfrm>
          <a:prstGeom prst="rect">
            <a:avLst/>
          </a:prstGeom>
          <a:noFill/>
        </p:spPr>
        <p:txBody>
          <a:bodyPr rtlCol="0" wrap="square">
            <a:spAutoFit/>
          </a:bodyPr>
          <a:lstStyle/>
          <a:p>
            <a:r>
              <a:rPr altLang="zh-CN" lang="en-US" sz="12200">
                <a:gradFill flip="none" rotWithShape="1">
                  <a:gsLst>
                    <a:gs pos="0">
                      <a:schemeClr val="bg1"/>
                    </a:gs>
                    <a:gs pos="100000">
                      <a:schemeClr val="bg1">
                        <a:shade val="100000"/>
                        <a:satMod val="115000"/>
                        <a:alpha val="0"/>
                      </a:schemeClr>
                    </a:gs>
                  </a:gsLst>
                  <a:lin ang="0" scaled="1"/>
                </a:gradFill>
                <a:latin charset="0" panose="020b0502040204020203" pitchFamily="34" typeface="Bahnschrift Light"/>
                <a:ea charset="-122" panose="02010600010101010101" pitchFamily="2" typeface="Aa润行体 (非商业使用)"/>
              </a:rPr>
              <a:t>2</a:t>
            </a:r>
          </a:p>
        </p:txBody>
      </p:sp>
      <p:sp>
        <p:nvSpPr>
          <p:cNvPr id="42" name="TextBox 21">
            <a:extLst>
              <a:ext uri="{FF2B5EF4-FFF2-40B4-BE49-F238E27FC236}">
                <a16:creationId xmlns:a16="http://schemas.microsoft.com/office/drawing/2014/main" id="{9AE74EE4-88A9-492F-8F40-AF739004CEED}"/>
              </a:ext>
            </a:extLst>
          </p:cNvPr>
          <p:cNvSpPr txBox="1"/>
          <p:nvPr/>
        </p:nvSpPr>
        <p:spPr>
          <a:xfrm>
            <a:off x="5356484" y="2749880"/>
            <a:ext cx="5244072" cy="1097280"/>
          </a:xfrm>
          <a:prstGeom prst="rect">
            <a:avLst/>
          </a:prstGeom>
          <a:noFill/>
        </p:spPr>
        <p:txBody>
          <a:bodyPr rtlCol="0" wrap="square">
            <a:spAutoFit/>
          </a:bodyPr>
          <a:lstStyle/>
          <a:p>
            <a:pPr algn="ctr"/>
            <a:r>
              <a:rPr altLang="en-US" b="1" lang="zh-CN" sz="6600">
                <a:solidFill>
                  <a:srgbClr val="317ABB"/>
                </a:solidFill>
                <a:effectLst>
                  <a:outerShdw algn="ctr" blurRad="254000" dir="5400000" dist="101600" rotWithShape="0">
                    <a:srgbClr val="000000">
                      <a:alpha val="15000"/>
                    </a:srgbClr>
                  </a:outerShdw>
                </a:effectLst>
                <a:latin charset="-122" panose="02020900000000000000" pitchFamily="18" typeface="思源宋体 Heavy"/>
                <a:ea charset="-122" panose="02020900000000000000" pitchFamily="18" typeface="思源宋体 Heavy"/>
                <a:cs typeface="+mn-ea"/>
                <a:sym typeface="+mn-lt"/>
              </a:rPr>
              <a:t>亮点业绩展示</a:t>
            </a:r>
          </a:p>
        </p:txBody>
      </p:sp>
      <p:sp>
        <p:nvSpPr>
          <p:cNvPr id="43" name="矩形 42">
            <a:extLst>
              <a:ext uri="{FF2B5EF4-FFF2-40B4-BE49-F238E27FC236}">
                <a16:creationId xmlns:a16="http://schemas.microsoft.com/office/drawing/2014/main" id="{D6847D00-59DA-4014-A701-032FDB255640}"/>
              </a:ext>
            </a:extLst>
          </p:cNvPr>
          <p:cNvSpPr/>
          <p:nvPr/>
        </p:nvSpPr>
        <p:spPr>
          <a:xfrm>
            <a:off x="5692122" y="3836753"/>
            <a:ext cx="4572794" cy="502928"/>
          </a:xfrm>
          <a:prstGeom prst="rect">
            <a:avLst/>
          </a:prstGeom>
        </p:spPr>
        <p:txBody>
          <a:bodyPr bIns="45724" lIns="91448" rIns="91448" tIns="45724">
            <a:spAutoFit/>
          </a:bodyPr>
          <a:lstStyle/>
          <a:p>
            <a:pPr algn="ctr"/>
            <a:r>
              <a:rPr altLang="zh-CN" lang="en-US" sz="900">
                <a:solidFill>
                  <a:schemeClr val="bg1">
                    <a:lumMod val="65000"/>
                  </a:schemeClr>
                </a:solidFill>
                <a:cs typeface="+mn-ea"/>
                <a:sym typeface="+mn-lt"/>
              </a:rPr>
              <a:t>Chinese  companies  will no longer remain in the hard stage and they are also promoting a culture Chinese  companies  will no longer remain </a:t>
            </a:r>
          </a:p>
          <a:p>
            <a:pPr algn="ctr"/>
            <a:r>
              <a:rPr altLang="zh-CN" lang="en-US" sz="900">
                <a:solidFill>
                  <a:schemeClr val="bg1">
                    <a:lumMod val="65000"/>
                  </a:schemeClr>
                </a:solidFill>
                <a:cs typeface="+mn-ea"/>
                <a:sym typeface="+mn-lt"/>
              </a:rPr>
              <a:t>in the hard stage and they are also wang ling yan a culture</a:t>
            </a:r>
          </a:p>
        </p:txBody>
      </p:sp>
    </p:spTree>
    <p:extLst>
      <p:ext uri="{BB962C8B-B14F-4D97-AF65-F5344CB8AC3E}">
        <p14:creationId val="2041158850"/>
      </p:ext>
    </p:extLst>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53" presetSubtype="0">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p:cTn dur="500" fill="hold" id="7"/>
                                        <p:tgtEl>
                                          <p:spTgt spid="4"/>
                                        </p:tgtEl>
                                        <p:attrNameLst>
                                          <p:attrName>ppt_w</p:attrName>
                                        </p:attrNameLst>
                                      </p:cBhvr>
                                      <p:tavLst>
                                        <p:tav tm="0">
                                          <p:val>
                                            <p:fltVal val="0"/>
                                          </p:val>
                                        </p:tav>
                                        <p:tav tm="100000">
                                          <p:val>
                                            <p:strVal val="#ppt_w"/>
                                          </p:val>
                                        </p:tav>
                                      </p:tavLst>
                                    </p:anim>
                                    <p:anim calcmode="lin" valueType="num">
                                      <p:cBhvr>
                                        <p:cTn dur="500" fill="hold" id="8"/>
                                        <p:tgtEl>
                                          <p:spTgt spid="4"/>
                                        </p:tgtEl>
                                        <p:attrNameLst>
                                          <p:attrName>ppt_h</p:attrName>
                                        </p:attrNameLst>
                                      </p:cBhvr>
                                      <p:tavLst>
                                        <p:tav tm="0">
                                          <p:val>
                                            <p:fltVal val="0"/>
                                          </p:val>
                                        </p:tav>
                                        <p:tav tm="100000">
                                          <p:val>
                                            <p:strVal val="#ppt_h"/>
                                          </p:val>
                                        </p:tav>
                                      </p:tavLst>
                                    </p:anim>
                                    <p:animEffect filter="fade" transition="in">
                                      <p:cBhvr>
                                        <p:cTn dur="500" id="9"/>
                                        <p:tgtEl>
                                          <p:spTgt spid="4"/>
                                        </p:tgtEl>
                                      </p:cBhvr>
                                    </p:animEffect>
                                  </p:childTnLst>
                                </p:cTn>
                              </p:par>
                              <p:par>
                                <p:cTn fill="hold" id="10" nodeType="withEffect" presetClass="entr" presetID="22" presetSubtype="4">
                                  <p:stCondLst>
                                    <p:cond delay="750"/>
                                  </p:stCondLst>
                                  <p:childTnLst>
                                    <p:set>
                                      <p:cBhvr>
                                        <p:cTn dur="1" fill="hold" id="11">
                                          <p:stCondLst>
                                            <p:cond delay="0"/>
                                          </p:stCondLst>
                                        </p:cTn>
                                        <p:tgtEl>
                                          <p:spTgt spid="7">
                                            <p:txEl>
                                              <p:pRg end="0" st="0"/>
                                            </p:txEl>
                                          </p:spTgt>
                                        </p:tgtEl>
                                        <p:attrNameLst>
                                          <p:attrName>style.visibility</p:attrName>
                                        </p:attrNameLst>
                                      </p:cBhvr>
                                      <p:to>
                                        <p:strVal val="visible"/>
                                      </p:to>
                                    </p:set>
                                    <p:animEffect filter="wipe(down)" transition="in">
                                      <p:cBhvr>
                                        <p:cTn dur="2000" id="12"/>
                                        <p:tgtEl>
                                          <p:spTgt spid="7">
                                            <p:txEl>
                                              <p:pRg end="0" st="0"/>
                                            </p:txEl>
                                          </p:spTgt>
                                        </p:tgtEl>
                                      </p:cBhvr>
                                    </p:animEffect>
                                  </p:childTnLst>
                                </p:cTn>
                              </p:par>
                            </p:childTnLst>
                          </p:cTn>
                        </p:par>
                        <p:par>
                          <p:cTn fill="hold" id="13" nodeType="afterGroup">
                            <p:stCondLst>
                              <p:cond delay="2750"/>
                            </p:stCondLst>
                            <p:childTnLst>
                              <p:par>
                                <p:cTn fill="hold" grpId="0" id="14" nodeType="afterEffect" presetClass="entr" presetID="10" presetSubtype="0">
                                  <p:stCondLst>
                                    <p:cond delay="0"/>
                                  </p:stCondLst>
                                  <p:childTnLst>
                                    <p:set>
                                      <p:cBhvr>
                                        <p:cTn dur="1" fill="hold" id="15">
                                          <p:stCondLst>
                                            <p:cond delay="0"/>
                                          </p:stCondLst>
                                        </p:cTn>
                                        <p:tgtEl>
                                          <p:spTgt spid="33"/>
                                        </p:tgtEl>
                                        <p:attrNameLst>
                                          <p:attrName>style.visibility</p:attrName>
                                        </p:attrNameLst>
                                      </p:cBhvr>
                                      <p:to>
                                        <p:strVal val="visible"/>
                                      </p:to>
                                    </p:set>
                                    <p:animEffect filter="fade" transition="in">
                                      <p:cBhvr>
                                        <p:cTn dur="750" id="16"/>
                                        <p:tgtEl>
                                          <p:spTgt spid="33"/>
                                        </p:tgtEl>
                                      </p:cBhvr>
                                    </p:animEffect>
                                  </p:childTnLst>
                                </p:cTn>
                              </p:par>
                              <p:par>
                                <p:cTn decel="50000" fill="hold" grpId="1" id="17" nodeType="withEffect" presetClass="path" presetID="63" presetSubtype="0">
                                  <p:stCondLst>
                                    <p:cond delay="0"/>
                                  </p:stCondLst>
                                  <p:childTnLst>
                                    <p:animMotion origin="layout" path="M -0.01563 -1.11111E-06 L 0.11081 -1.11111E-06" pathEditMode="relative" ptsTypes="AA" rAng="0">
                                      <p:cBhvr accumulate="none" additive="base">
                                        <p:cTn dur="750" fill="remove" id="18" spd="-100000"/>
                                        <p:tgtEl>
                                          <p:spTgt spid="33"/>
                                        </p:tgtEl>
                                        <p:attrNameLst>
                                          <p:attrName>ppt_x</p:attrName>
                                          <p:attrName>ppt_y</p:attrName>
                                        </p:attrNameLst>
                                      </p:cBhvr>
                                      <p:rCtr x="6315" y="0"/>
                                    </p:animMotion>
                                  </p:childTnLst>
                                </p:cTn>
                              </p:par>
                              <p:par>
                                <p:cTn decel="50000" fill="hold" grpId="2" id="19" nodeType="withEffect" presetClass="path" presetID="35" presetSubtype="0">
                                  <p:stCondLst>
                                    <p:cond delay="750"/>
                                  </p:stCondLst>
                                  <p:childTnLst>
                                    <p:animMotion origin="layout" path="M -0.01563 -1.11111E-06 L 1.25E-06 -1.11111E-06" pathEditMode="relative" ptsTypes="AA" rAng="0">
                                      <p:cBhvr>
                                        <p:cTn dur="750" fill="hold" id="20"/>
                                        <p:tgtEl>
                                          <p:spTgt spid="33"/>
                                        </p:tgtEl>
                                        <p:attrNameLst>
                                          <p:attrName>ppt_x</p:attrName>
                                          <p:attrName>ppt_y</p:attrName>
                                        </p:attrNameLst>
                                      </p:cBhvr>
                                      <p:rCtr x="781" y="0"/>
                                    </p:animMotion>
                                  </p:childTnLst>
                                </p:cTn>
                              </p:par>
                              <p:par>
                                <p:cTn fill="hold" id="21" nodeType="withEffect" presetClass="entr" presetID="22" presetSubtype="8">
                                  <p:stCondLst>
                                    <p:cond delay="750"/>
                                  </p:stCondLst>
                                  <p:childTnLst>
                                    <p:set>
                                      <p:cBhvr>
                                        <p:cTn dur="1" fill="hold" id="22">
                                          <p:stCondLst>
                                            <p:cond delay="0"/>
                                          </p:stCondLst>
                                        </p:cTn>
                                        <p:tgtEl>
                                          <p:spTgt spid="32"/>
                                        </p:tgtEl>
                                        <p:attrNameLst>
                                          <p:attrName>style.visibility</p:attrName>
                                        </p:attrNameLst>
                                      </p:cBhvr>
                                      <p:to>
                                        <p:strVal val="visible"/>
                                      </p:to>
                                    </p:set>
                                    <p:animEffect filter="wipe(left)" transition="in">
                                      <p:cBhvr>
                                        <p:cTn dur="750" id="23"/>
                                        <p:tgtEl>
                                          <p:spTgt spid="32"/>
                                        </p:tgtEl>
                                      </p:cBhvr>
                                    </p:animEffect>
                                  </p:childTnLst>
                                </p:cTn>
                              </p:par>
                              <p:par>
                                <p:cTn decel="50000" fill="hold" id="24" nodeType="withEffect" presetClass="path" presetID="35" presetSubtype="0">
                                  <p:stCondLst>
                                    <p:cond delay="750"/>
                                  </p:stCondLst>
                                  <p:childTnLst>
                                    <p:animMotion origin="layout" path="M -0.0513 4.81481E-06 L 6.25E-07 4.81481E-06" pathEditMode="relative" ptsTypes="AA" rAng="0">
                                      <p:cBhvr>
                                        <p:cTn dur="750" fill="hold" id="25"/>
                                        <p:tgtEl>
                                          <p:spTgt spid="32"/>
                                        </p:tgtEl>
                                        <p:attrNameLst>
                                          <p:attrName>ppt_x</p:attrName>
                                          <p:attrName>ppt_y</p:attrName>
                                        </p:attrNameLst>
                                      </p:cBhvr>
                                      <p:rCtr x="2565" y="0"/>
                                    </p:animMotion>
                                  </p:childTnLst>
                                </p:cTn>
                              </p:par>
                              <p:par>
                                <p:cTn fill="hold" grpId="0" id="26" nodeType="withEffect" presetClass="entr" presetID="21" presetSubtype="1">
                                  <p:stCondLst>
                                    <p:cond delay="750"/>
                                  </p:stCondLst>
                                  <p:childTnLst>
                                    <p:set>
                                      <p:cBhvr>
                                        <p:cTn dur="1" fill="hold" id="27">
                                          <p:stCondLst>
                                            <p:cond delay="0"/>
                                          </p:stCondLst>
                                        </p:cTn>
                                        <p:tgtEl>
                                          <p:spTgt spid="37"/>
                                        </p:tgtEl>
                                        <p:attrNameLst>
                                          <p:attrName>style.visibility</p:attrName>
                                        </p:attrNameLst>
                                      </p:cBhvr>
                                      <p:to>
                                        <p:strVal val="visible"/>
                                      </p:to>
                                    </p:set>
                                    <p:animEffect filter="wheel(1)" transition="in">
                                      <p:cBhvr>
                                        <p:cTn dur="1250" id="28"/>
                                        <p:tgtEl>
                                          <p:spTgt spid="37"/>
                                        </p:tgtEl>
                                      </p:cBhvr>
                                    </p:animEffect>
                                  </p:childTnLst>
                                </p:cTn>
                              </p:par>
                              <p:par>
                                <p:cTn fill="hold" grpId="1" id="29" nodeType="withEffect" presetClass="emph" presetID="8" presetSubtype="0">
                                  <p:stCondLst>
                                    <p:cond delay="750"/>
                                  </p:stCondLst>
                                  <p:childTnLst>
                                    <p:animRot by="10800000">
                                      <p:cBhvr>
                                        <p:cTn dur="10" fill="hold" id="30"/>
                                        <p:tgtEl>
                                          <p:spTgt spid="37"/>
                                        </p:tgtEl>
                                        <p:attrNameLst>
                                          <p:attrName>r</p:attrName>
                                        </p:attrNameLst>
                                      </p:cBhvr>
                                    </p:animRot>
                                  </p:childTnLst>
                                </p:cTn>
                              </p:par>
                              <p:par>
                                <p:cTn fill="hold" grpId="0" id="31" nodeType="withEffect" presetClass="entr" presetID="21" presetSubtype="1">
                                  <p:stCondLst>
                                    <p:cond delay="750"/>
                                  </p:stCondLst>
                                  <p:childTnLst>
                                    <p:set>
                                      <p:cBhvr>
                                        <p:cTn dur="1" fill="hold" id="32">
                                          <p:stCondLst>
                                            <p:cond delay="0"/>
                                          </p:stCondLst>
                                        </p:cTn>
                                        <p:tgtEl>
                                          <p:spTgt spid="36"/>
                                        </p:tgtEl>
                                        <p:attrNameLst>
                                          <p:attrName>style.visibility</p:attrName>
                                        </p:attrNameLst>
                                      </p:cBhvr>
                                      <p:to>
                                        <p:strVal val="visible"/>
                                      </p:to>
                                    </p:set>
                                    <p:animEffect filter="wheel(1)" transition="in">
                                      <p:cBhvr>
                                        <p:cTn dur="1250" id="33"/>
                                        <p:tgtEl>
                                          <p:spTgt spid="36"/>
                                        </p:tgtEl>
                                      </p:cBhvr>
                                    </p:animEffect>
                                  </p:childTnLst>
                                </p:cTn>
                              </p:par>
                              <p:par>
                                <p:cTn fill="hold" grpId="0" id="34" nodeType="withEffect" presetClass="entr" presetID="21" presetSubtype="1">
                                  <p:stCondLst>
                                    <p:cond delay="750"/>
                                  </p:stCondLst>
                                  <p:childTnLst>
                                    <p:set>
                                      <p:cBhvr>
                                        <p:cTn dur="1" fill="hold" id="35">
                                          <p:stCondLst>
                                            <p:cond delay="0"/>
                                          </p:stCondLst>
                                        </p:cTn>
                                        <p:tgtEl>
                                          <p:spTgt spid="35"/>
                                        </p:tgtEl>
                                        <p:attrNameLst>
                                          <p:attrName>style.visibility</p:attrName>
                                        </p:attrNameLst>
                                      </p:cBhvr>
                                      <p:to>
                                        <p:strVal val="visible"/>
                                      </p:to>
                                    </p:set>
                                    <p:animEffect filter="wheel(1)" transition="in">
                                      <p:cBhvr>
                                        <p:cTn dur="1250" id="36"/>
                                        <p:tgtEl>
                                          <p:spTgt spid="35"/>
                                        </p:tgtEl>
                                      </p:cBhvr>
                                    </p:animEffect>
                                  </p:childTnLst>
                                </p:cTn>
                              </p:par>
                              <p:par>
                                <p:cTn fill="hold" grpId="1" id="37" nodeType="withEffect" presetClass="emph" presetID="8" presetSubtype="0">
                                  <p:stCondLst>
                                    <p:cond delay="750"/>
                                  </p:stCondLst>
                                  <p:childTnLst>
                                    <p:animRot by="10800000">
                                      <p:cBhvr>
                                        <p:cTn dur="10" fill="hold" id="38"/>
                                        <p:tgtEl>
                                          <p:spTgt spid="35"/>
                                        </p:tgtEl>
                                        <p:attrNameLst>
                                          <p:attrName>r</p:attrName>
                                        </p:attrNameLst>
                                      </p:cBhvr>
                                    </p:animRot>
                                  </p:childTnLst>
                                </p:cTn>
                              </p:par>
                              <p:par>
                                <p:cTn fill="hold" grpId="0" id="39" nodeType="withEffect" presetClass="entr" presetID="21" presetSubtype="1">
                                  <p:stCondLst>
                                    <p:cond delay="750"/>
                                  </p:stCondLst>
                                  <p:childTnLst>
                                    <p:set>
                                      <p:cBhvr>
                                        <p:cTn dur="1" fill="hold" id="40">
                                          <p:stCondLst>
                                            <p:cond delay="0"/>
                                          </p:stCondLst>
                                        </p:cTn>
                                        <p:tgtEl>
                                          <p:spTgt spid="34"/>
                                        </p:tgtEl>
                                        <p:attrNameLst>
                                          <p:attrName>style.visibility</p:attrName>
                                        </p:attrNameLst>
                                      </p:cBhvr>
                                      <p:to>
                                        <p:strVal val="visible"/>
                                      </p:to>
                                    </p:set>
                                    <p:animEffect filter="wheel(1)" transition="in">
                                      <p:cBhvr>
                                        <p:cTn dur="1250" id="41"/>
                                        <p:tgtEl>
                                          <p:spTgt spid="34"/>
                                        </p:tgtEl>
                                      </p:cBhvr>
                                    </p:animEffect>
                                  </p:childTnLst>
                                </p:cTn>
                              </p:par>
                              <p:par>
                                <p:cTn fill="hold" grpId="0" id="42" nodeType="withEffect" presetClass="entr" presetID="42" presetSubtype="0">
                                  <p:stCondLst>
                                    <p:cond delay="750"/>
                                  </p:stCondLst>
                                  <p:childTnLst>
                                    <p:set>
                                      <p:cBhvr>
                                        <p:cTn dur="1" fill="hold" id="43">
                                          <p:stCondLst>
                                            <p:cond delay="0"/>
                                          </p:stCondLst>
                                        </p:cTn>
                                        <p:tgtEl>
                                          <p:spTgt spid="41"/>
                                        </p:tgtEl>
                                        <p:attrNameLst>
                                          <p:attrName>style.visibility</p:attrName>
                                        </p:attrNameLst>
                                      </p:cBhvr>
                                      <p:to>
                                        <p:strVal val="visible"/>
                                      </p:to>
                                    </p:set>
                                    <p:animEffect filter="fade" transition="in">
                                      <p:cBhvr>
                                        <p:cTn dur="1000" id="44"/>
                                        <p:tgtEl>
                                          <p:spTgt spid="41"/>
                                        </p:tgtEl>
                                      </p:cBhvr>
                                    </p:animEffect>
                                    <p:anim calcmode="lin" valueType="num">
                                      <p:cBhvr>
                                        <p:cTn dur="1000" fill="hold" id="45"/>
                                        <p:tgtEl>
                                          <p:spTgt spid="41"/>
                                        </p:tgtEl>
                                        <p:attrNameLst>
                                          <p:attrName>ppt_x</p:attrName>
                                        </p:attrNameLst>
                                      </p:cBhvr>
                                      <p:tavLst>
                                        <p:tav tm="0">
                                          <p:val>
                                            <p:strVal val="#ppt_x"/>
                                          </p:val>
                                        </p:tav>
                                        <p:tav tm="100000">
                                          <p:val>
                                            <p:strVal val="#ppt_x"/>
                                          </p:val>
                                        </p:tav>
                                      </p:tavLst>
                                    </p:anim>
                                    <p:anim calcmode="lin" valueType="num">
                                      <p:cBhvr>
                                        <p:cTn dur="1000" fill="hold" id="46"/>
                                        <p:tgtEl>
                                          <p:spTgt spid="41"/>
                                        </p:tgtEl>
                                        <p:attrNameLst>
                                          <p:attrName>ppt_y</p:attrName>
                                        </p:attrNameLst>
                                      </p:cBhvr>
                                      <p:tavLst>
                                        <p:tav tm="0">
                                          <p:val>
                                            <p:strVal val="#ppt_y+.1"/>
                                          </p:val>
                                        </p:tav>
                                        <p:tav tm="100000">
                                          <p:val>
                                            <p:strVal val="#ppt_y"/>
                                          </p:val>
                                        </p:tav>
                                      </p:tavLst>
                                    </p:anim>
                                  </p:childTnLst>
                                </p:cTn>
                              </p:par>
                            </p:childTnLst>
                          </p:cTn>
                        </p:par>
                        <p:par>
                          <p:cTn fill="hold" id="47" nodeType="afterGroup">
                            <p:stCondLst>
                              <p:cond delay="4750"/>
                            </p:stCondLst>
                            <p:childTnLst>
                              <p:par>
                                <p:cTn fill="hold" grpId="0" id="48" nodeType="afterEffect" presetClass="entr" presetID="2" presetSubtype="4">
                                  <p:stCondLst>
                                    <p:cond delay="0"/>
                                  </p:stCondLst>
                                  <p:iterate type="lt">
                                    <p:tmPct val="10000"/>
                                  </p:iterate>
                                  <p:childTnLst>
                                    <p:set>
                                      <p:cBhvr>
                                        <p:cTn dur="1" fill="hold" id="49">
                                          <p:stCondLst>
                                            <p:cond delay="0"/>
                                          </p:stCondLst>
                                        </p:cTn>
                                        <p:tgtEl>
                                          <p:spTgt spid="42"/>
                                        </p:tgtEl>
                                        <p:attrNameLst>
                                          <p:attrName>style.visibility</p:attrName>
                                        </p:attrNameLst>
                                      </p:cBhvr>
                                      <p:to>
                                        <p:strVal val="visible"/>
                                      </p:to>
                                    </p:set>
                                    <p:anim calcmode="lin" valueType="num">
                                      <p:cBhvr additive="base">
                                        <p:cTn dur="500" fill="hold" id="50"/>
                                        <p:tgtEl>
                                          <p:spTgt spid="42"/>
                                        </p:tgtEl>
                                        <p:attrNameLst>
                                          <p:attrName>ppt_x</p:attrName>
                                        </p:attrNameLst>
                                      </p:cBhvr>
                                      <p:tavLst>
                                        <p:tav tm="0">
                                          <p:val>
                                            <p:strVal val="#ppt_x"/>
                                          </p:val>
                                        </p:tav>
                                        <p:tav tm="100000">
                                          <p:val>
                                            <p:strVal val="#ppt_x"/>
                                          </p:val>
                                        </p:tav>
                                      </p:tavLst>
                                    </p:anim>
                                    <p:anim calcmode="lin" valueType="num">
                                      <p:cBhvr additive="base">
                                        <p:cTn dur="500" fill="hold" id="51"/>
                                        <p:tgtEl>
                                          <p:spTgt spid="42"/>
                                        </p:tgtEl>
                                        <p:attrNameLst>
                                          <p:attrName>ppt_y</p:attrName>
                                        </p:attrNameLst>
                                      </p:cBhvr>
                                      <p:tavLst>
                                        <p:tav tm="0">
                                          <p:val>
                                            <p:strVal val="1+#ppt_h/2"/>
                                          </p:val>
                                        </p:tav>
                                        <p:tav tm="100000">
                                          <p:val>
                                            <p:strVal val="#ppt_y"/>
                                          </p:val>
                                        </p:tav>
                                      </p:tavLst>
                                    </p:anim>
                                  </p:childTnLst>
                                </p:cTn>
                              </p:par>
                              <p:par>
                                <p:cTn fill="hold" grpId="1" id="52" nodeType="withEffect" presetClass="emph" presetID="26" presetSubtype="0">
                                  <p:stCondLst>
                                    <p:cond delay="500"/>
                                  </p:stCondLst>
                                  <p:iterate type="lt">
                                    <p:tmPct val="10000"/>
                                  </p:iterate>
                                  <p:childTnLst>
                                    <p:animEffect filter="fade" transition="out">
                                      <p:cBhvr>
                                        <p:cTn dur="500" id="53" tmFilter="0, 0; .2, .5; .8, .5; 1, 0"/>
                                        <p:tgtEl>
                                          <p:spTgt spid="42"/>
                                        </p:tgtEl>
                                      </p:cBhvr>
                                    </p:animEffect>
                                    <p:animScale>
                                      <p:cBhvr>
                                        <p:cTn autoRev="1" dur="250" fill="hold" id="54"/>
                                        <p:tgtEl>
                                          <p:spTgt spid="42"/>
                                        </p:tgtEl>
                                      </p:cBhvr>
                                      <p:by x="105000" y="105000"/>
                                    </p:animScale>
                                  </p:childTnLst>
                                </p:cTn>
                              </p:par>
                            </p:childTnLst>
                          </p:cTn>
                        </p:par>
                        <p:par>
                          <p:cTn fill="hold" id="55" nodeType="afterGroup">
                            <p:stCondLst>
                              <p:cond delay="5750"/>
                            </p:stCondLst>
                            <p:childTnLst>
                              <p:par>
                                <p:cTn fill="hold" grpId="0" id="56" nodeType="afterEffect" presetClass="entr" presetID="14" presetSubtype="10">
                                  <p:stCondLst>
                                    <p:cond delay="0"/>
                                  </p:stCondLst>
                                  <p:childTnLst>
                                    <p:set>
                                      <p:cBhvr>
                                        <p:cTn dur="1" fill="hold" id="57">
                                          <p:stCondLst>
                                            <p:cond delay="0"/>
                                          </p:stCondLst>
                                        </p:cTn>
                                        <p:tgtEl>
                                          <p:spTgt spid="43"/>
                                        </p:tgtEl>
                                        <p:attrNameLst>
                                          <p:attrName>style.visibility</p:attrName>
                                        </p:attrNameLst>
                                      </p:cBhvr>
                                      <p:to>
                                        <p:strVal val="visible"/>
                                      </p:to>
                                    </p:set>
                                    <p:animEffect filter="randombar(horizontal)" transition="in">
                                      <p:cBhvr>
                                        <p:cTn dur="500" id="58"/>
                                        <p:tgtEl>
                                          <p:spTgt spid="4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3"/>
      <p:bldP grpId="1" spid="33"/>
      <p:bldP grpId="2" spid="33"/>
      <p:bldP grpId="0" spid="34"/>
      <p:bldP grpId="0" spid="35"/>
      <p:bldP grpId="1" spid="35"/>
      <p:bldP grpId="0" spid="36"/>
      <p:bldP grpId="0" spid="37"/>
      <p:bldP grpId="1" spid="37"/>
      <p:bldP grpId="0" spid="41"/>
      <p:bldP grpId="0" spid="42"/>
      <p:bldP grpId="1" spid="42"/>
      <p:bldP grpId="0" spid="43"/>
    </p:bldLst>
  </p:timing>
</p:sld>
</file>

<file path=ppt/tags/tag1.xml><?xml version="1.0" encoding="utf-8"?>
<p:tagLst xmlns:p="http://schemas.openxmlformats.org/presentationml/2006/main">
  <p:tag name="MH" val="20161022192725"/>
  <p:tag name="MH_LIBRARY" val="GRAPHIC"/>
  <p:tag name="MH_ORDER" val="1"/>
  <p:tag name="MH_TYPE" val="SubTitle"/>
</p:tagLst>
</file>

<file path=ppt/tags/tag10.xml><?xml version="1.0" encoding="utf-8"?>
<p:tagLst xmlns:p="http://schemas.openxmlformats.org/presentationml/2006/main">
  <p:tag name="MH" val="20161022192725"/>
  <p:tag name="MH_LIBRARY" val="GRAPHIC"/>
  <p:tag name="MH_ORDER" val="7"/>
  <p:tag name="MH_TYPE" val="Other"/>
</p:tagLst>
</file>

<file path=ppt/tags/tag11.xml><?xml version="1.0" encoding="utf-8"?>
<p:tagLst xmlns:p="http://schemas.openxmlformats.org/presentationml/2006/main">
  <p:tag name="MH" val="20161022192725"/>
  <p:tag name="MH_LIBRARY" val="GRAPHIC"/>
  <p:tag name="MH_ORDER" val="8"/>
  <p:tag name="MH_TYPE" val="Other"/>
</p:tagLst>
</file>

<file path=ppt/tags/tag12.xml><?xml version="1.0" encoding="utf-8"?>
<p:tagLst xmlns:p="http://schemas.openxmlformats.org/presentationml/2006/main">
  <p:tag name="MH" val="20161022192725"/>
  <p:tag name="MH_LIBRARY" val="GRAPHIC"/>
  <p:tag name="MH_ORDER" val="9"/>
  <p:tag name="MH_TYPE" val="Other"/>
</p:tagLst>
</file>

<file path=ppt/tags/tag13.xml><?xml version="1.0" encoding="utf-8"?>
<p:tagLst xmlns:p="http://schemas.openxmlformats.org/presentationml/2006/main">
  <p:tag name="MH" val="20161022192725"/>
  <p:tag name="MH_LIBRARY" val="GRAPHIC"/>
  <p:tag name="MH_ORDER" val="4"/>
  <p:tag name="MH_TYPE" val="SubTitle"/>
</p:tagLst>
</file>

<file path=ppt/tags/tag14.xml><?xml version="1.0" encoding="utf-8"?>
<p:tagLst xmlns:p="http://schemas.openxmlformats.org/presentationml/2006/main">
  <p:tag name="MH" val="20161022192725"/>
  <p:tag name="MH_LIBRARY" val="GRAPHIC"/>
  <p:tag name="MH_ORDER" val="10"/>
  <p:tag name="MH_TYPE" val="Other"/>
</p:tagLst>
</file>

<file path=ppt/tags/tag15.xml><?xml version="1.0" encoding="utf-8"?>
<p:tagLst xmlns:p="http://schemas.openxmlformats.org/presentationml/2006/main">
  <p:tag name="MH" val="20161022192725"/>
  <p:tag name="MH_LIBRARY" val="GRAPHIC"/>
  <p:tag name="MH_ORDER" val="11"/>
  <p:tag name="MH_TYPE" val="Other"/>
</p:tagLst>
</file>

<file path=ppt/tags/tag16.xml><?xml version="1.0" encoding="utf-8"?>
<p:tagLst xmlns:p="http://schemas.openxmlformats.org/presentationml/2006/main">
  <p:tag name="MH" val="20161022192725"/>
  <p:tag name="MH_LIBRARY" val="GRAPHIC"/>
  <p:tag name="MH_ORDER" val="12"/>
  <p:tag name="MH_TYPE" val="Other"/>
</p:tagLst>
</file>

<file path=ppt/tags/tag17.xml><?xml version="1.0" encoding="utf-8"?>
<p:tagLst xmlns:p="http://schemas.openxmlformats.org/presentationml/2006/main">
  <p:tag name="MH" val="20161022192725"/>
  <p:tag name="MH_LIBRARY" val="GRAPHIC"/>
  <p:tag name="MH_ORDER" val="1"/>
  <p:tag name="MH_TYPE" val="SubTitle"/>
</p:tagLst>
</file>

<file path=ppt/tags/tag18.xml><?xml version="1.0" encoding="utf-8"?>
<p:tagLst xmlns:p="http://schemas.openxmlformats.org/presentationml/2006/main">
  <p:tag name="MH" val="20161022192725"/>
  <p:tag name="MH_LIBRARY" val="GRAPHIC"/>
  <p:tag name="MH_ORDER" val="1"/>
  <p:tag name="MH_TYPE" val="SubTitle"/>
</p:tagLst>
</file>

<file path=ppt/tags/tag19.xml><?xml version="1.0" encoding="utf-8"?>
<p:tagLst xmlns:p="http://schemas.openxmlformats.org/presentationml/2006/main">
  <p:tag name="MH" val="20161022192725"/>
  <p:tag name="MH_LIBRARY" val="GRAPHIC"/>
  <p:tag name="MH_ORDER" val="1"/>
  <p:tag name="MH_TYPE" val="SubTitle"/>
</p:tagLst>
</file>

<file path=ppt/tags/tag2.xml><?xml version="1.0" encoding="utf-8"?>
<p:tagLst xmlns:p="http://schemas.openxmlformats.org/presentationml/2006/main">
  <p:tag name="MH" val="20161022192725"/>
  <p:tag name="MH_LIBRARY" val="GRAPHIC"/>
  <p:tag name="MH_ORDER" val="1"/>
  <p:tag name="MH_TYPE" val="Other"/>
</p:tagLst>
</file>

<file path=ppt/tags/tag20.xml><?xml version="1.0" encoding="utf-8"?>
<p:tagLst xmlns:p="http://schemas.openxmlformats.org/presentationml/2006/main">
  <p:tag name="MH" val="20161022192725"/>
  <p:tag name="MH_LIBRARY" val="GRAPHIC"/>
  <p:tag name="MH_ORDER" val="1"/>
  <p:tag name="MH_TYPE" val="SubTitle"/>
</p:tagLst>
</file>

<file path=ppt/tags/tag21.xml><?xml version="1.0" encoding="utf-8"?>
<p:tagLst xmlns:p="http://schemas.openxmlformats.org/presentationml/2006/main">
  <p:tag name="MH" val="20161022192725"/>
  <p:tag name="MH_LIBRARY" val="GRAPHIC"/>
  <p:tag name="MH_ORDER" val="1"/>
  <p:tag name="MH_TYPE" val="SubTitle"/>
</p:tagLst>
</file>

<file path=ppt/tags/tag22.xml><?xml version="1.0" encoding="utf-8"?>
<p:tagLst xmlns:p="http://schemas.openxmlformats.org/presentationml/2006/main">
  <p:tag name="MH" val="20161022192725"/>
  <p:tag name="MH_LIBRARY" val="GRAPHIC"/>
  <p:tag name="MH_ORDER" val="1"/>
  <p:tag name="MH_TYPE" val="SubTitle"/>
</p:tagLst>
</file>

<file path=ppt/tags/tag23.xml><?xml version="1.0" encoding="utf-8"?>
<p:tagLst xmlns:p="http://schemas.openxmlformats.org/presentationml/2006/main">
  <p:tag name="MH" val="20161022192725"/>
  <p:tag name="MH_LIBRARY" val="GRAPHIC"/>
  <p:tag name="MH_ORDER" val="1"/>
  <p:tag name="MH_TYPE" val="SubTitle"/>
</p:tagLst>
</file>

<file path=ppt/tags/tag24.xml><?xml version="1.0" encoding="utf-8"?>
<p:tagLst xmlns:p="http://schemas.openxmlformats.org/presentationml/2006/main">
  <p:tag name="MH" val="20161022192725"/>
  <p:tag name="MH_LIBRARY" val="GRAPHIC"/>
  <p:tag name="MH_ORDER" val="1"/>
  <p:tag name="MH_TYPE" val="SubTitle"/>
</p:tagLst>
</file>

<file path=ppt/tags/tag25.xml><?xml version="1.0" encoding="utf-8"?>
<p:tagLst xmlns:p="http://schemas.openxmlformats.org/presentationml/2006/main">
  <p:tag name="MH" val="20161022192725"/>
  <p:tag name="MH_LIBRARY" val="GRAPHIC"/>
  <p:tag name="MH_ORDER" val="1"/>
  <p:tag name="MH_TYPE" val="SubTitle"/>
</p:tagLst>
</file>

<file path=ppt/tags/tag26.xml><?xml version="1.0" encoding="utf-8"?>
<p:tagLst xmlns:p="http://schemas.openxmlformats.org/presentationml/2006/main">
  <p:tag name="MH" val="20161022192725"/>
  <p:tag name="MH_LIBRARY" val="GRAPHIC"/>
  <p:tag name="MH_ORDER" val="1"/>
  <p:tag name="MH_TYPE" val="SubTitle"/>
</p:tagLst>
</file>

<file path=ppt/tags/tag27.xml><?xml version="1.0" encoding="utf-8"?>
<p:tagLst xmlns:p="http://schemas.openxmlformats.org/presentationml/2006/main">
  <p:tag name="MH" val="20161022192725"/>
  <p:tag name="MH_LIBRARY" val="GRAPHIC"/>
  <p:tag name="MH_ORDER" val="1"/>
  <p:tag name="MH_TYPE" val="SubTitle"/>
</p:tagLst>
</file>

<file path=ppt/tags/tag28.xml><?xml version="1.0" encoding="utf-8"?>
<p:tagLst xmlns:p="http://schemas.openxmlformats.org/presentationml/2006/main">
  <p:tag name="MH" val="20161022192725"/>
  <p:tag name="MH_LIBRARY" val="GRAPHIC"/>
  <p:tag name="MH_ORDER" val="1"/>
  <p:tag name="MH_TYPE" val="SubTitle"/>
</p:tagLst>
</file>

<file path=ppt/tags/tag29.xml><?xml version="1.0" encoding="utf-8"?>
<p:tagLst xmlns:p="http://schemas.openxmlformats.org/presentationml/2006/main">
  <p:tag name="MH" val="20161022192725"/>
  <p:tag name="MH_LIBRARY" val="GRAPHIC"/>
  <p:tag name="MH_ORDER" val="1"/>
  <p:tag name="MH_TYPE" val="SubTitle"/>
</p:tagLst>
</file>

<file path=ppt/tags/tag3.xml><?xml version="1.0" encoding="utf-8"?>
<p:tagLst xmlns:p="http://schemas.openxmlformats.org/presentationml/2006/main">
  <p:tag name="MH" val="20161022192725"/>
  <p:tag name="MH_LIBRARY" val="GRAPHIC"/>
  <p:tag name="MH_ORDER" val="2"/>
  <p:tag name="MH_TYPE" val="Other"/>
</p:tagLst>
</file>

<file path=ppt/tags/tag30.xml><?xml version="1.0" encoding="utf-8"?>
<p:tagLst xmlns:p="http://schemas.openxmlformats.org/presentationml/2006/main">
  <p:tag name="PA" val="v4.3.1"/>
</p:tagLst>
</file>

<file path=ppt/tags/tag31.xml><?xml version="1.0" encoding="utf-8"?>
<p:tagLst xmlns:p="http://schemas.openxmlformats.org/presentationml/2006/main">
  <p:tag name="MH" val="20161022192725"/>
  <p:tag name="MH_LIBRARY" val="GRAPHIC"/>
  <p:tag name="MH_ORDER" val="1"/>
  <p:tag name="MH_TYPE" val="SubTitle"/>
</p:tagLst>
</file>

<file path=ppt/tags/tag32.xml><?xml version="1.0" encoding="utf-8"?>
<p:tagLst xmlns:p="http://schemas.openxmlformats.org/presentationml/2006/main">
  <p:tag name="MH" val="20161022192725"/>
  <p:tag name="MH_LIBRARY" val="GRAPHIC"/>
  <p:tag name="MH_ORDER" val="1"/>
  <p:tag name="MH_TYPE" val="SubTitle"/>
</p:tagLst>
</file>

<file path=ppt/tags/tag33.xml><?xml version="1.0" encoding="utf-8"?>
<p:tagLst xmlns:p="http://schemas.openxmlformats.org/presentationml/2006/main">
  <p:tag name="MH" val="20161022192725"/>
  <p:tag name="MH_LIBRARY" val="GRAPHIC"/>
  <p:tag name="MH_ORDER" val="1"/>
  <p:tag name="MH_TYPE" val="SubTitle"/>
</p:tagLst>
</file>

<file path=ppt/tags/tag34.xml><?xml version="1.0" encoding="utf-8"?>
<p:tagLst xmlns:p="http://schemas.openxmlformats.org/presentationml/2006/main">
  <p:tag name="MH" val="20161022192725"/>
  <p:tag name="MH_LIBRARY" val="GRAPHIC"/>
  <p:tag name="MH_ORDER" val="1"/>
  <p:tag name="MH_TYPE" val="SubTitle"/>
</p:tagLst>
</file>

<file path=ppt/tags/tag35.xml><?xml version="1.0" encoding="utf-8"?>
<p:tagLst xmlns:p="http://schemas.openxmlformats.org/presentationml/2006/main">
  <p:tag name="MH" val="20161022192725"/>
  <p:tag name="MH_LIBRARY" val="GRAPHIC"/>
  <p:tag name="MH_ORDER" val="1"/>
  <p:tag name="MH_TYPE" val="SubTitle"/>
</p:tagLst>
</file>

<file path=ppt/tags/tag36.xml><?xml version="1.0" encoding="utf-8"?>
<p:tagLst xmlns:p="http://schemas.openxmlformats.org/presentationml/2006/main">
  <p:tag name="MH" val="20161022192725"/>
  <p:tag name="MH_LIBRARY" val="GRAPHIC"/>
  <p:tag name="MH_ORDER" val="1"/>
  <p:tag name="MH_TYPE" val="SubTitle"/>
</p:tagLst>
</file>

<file path=ppt/tags/tag37.xml><?xml version="1.0" encoding="utf-8"?>
<p:tagLst xmlns:p="http://schemas.openxmlformats.org/presentationml/2006/main">
  <p:tag name="MH" val="20161022192725"/>
  <p:tag name="MH_LIBRARY" val="GRAPHIC"/>
  <p:tag name="MH_ORDER" val="1"/>
  <p:tag name="MH_TYPE" val="SubTitle"/>
</p:tagLst>
</file>

<file path=ppt/tags/tag38.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ags/tag4.xml><?xml version="1.0" encoding="utf-8"?>
<p:tagLst xmlns:p="http://schemas.openxmlformats.org/presentationml/2006/main">
  <p:tag name="MH" val="20161022192725"/>
  <p:tag name="MH_LIBRARY" val="GRAPHIC"/>
  <p:tag name="MH_ORDER" val="3"/>
  <p:tag name="MH_TYPE" val="Other"/>
</p:tagLst>
</file>

<file path=ppt/tags/tag5.xml><?xml version="1.0" encoding="utf-8"?>
<p:tagLst xmlns:p="http://schemas.openxmlformats.org/presentationml/2006/main">
  <p:tag name="MH" val="20161022192725"/>
  <p:tag name="MH_LIBRARY" val="GRAPHIC"/>
  <p:tag name="MH_ORDER" val="2"/>
  <p:tag name="MH_TYPE" val="SubTitle"/>
</p:tagLst>
</file>

<file path=ppt/tags/tag6.xml><?xml version="1.0" encoding="utf-8"?>
<p:tagLst xmlns:p="http://schemas.openxmlformats.org/presentationml/2006/main">
  <p:tag name="MH" val="20161022192725"/>
  <p:tag name="MH_LIBRARY" val="GRAPHIC"/>
  <p:tag name="MH_ORDER" val="4"/>
  <p:tag name="MH_TYPE" val="Other"/>
</p:tagLst>
</file>

<file path=ppt/tags/tag7.xml><?xml version="1.0" encoding="utf-8"?>
<p:tagLst xmlns:p="http://schemas.openxmlformats.org/presentationml/2006/main">
  <p:tag name="MH" val="20161022192725"/>
  <p:tag name="MH_LIBRARY" val="GRAPHIC"/>
  <p:tag name="MH_ORDER" val="5"/>
  <p:tag name="MH_TYPE" val="Other"/>
</p:tagLst>
</file>

<file path=ppt/tags/tag8.xml><?xml version="1.0" encoding="utf-8"?>
<p:tagLst xmlns:p="http://schemas.openxmlformats.org/presentationml/2006/main">
  <p:tag name="MH" val="20161022192725"/>
  <p:tag name="MH_LIBRARY" val="GRAPHIC"/>
  <p:tag name="MH_ORDER" val="6"/>
  <p:tag name="MH_TYPE" val="Other"/>
</p:tagLst>
</file>

<file path=ppt/tags/tag9.xml><?xml version="1.0" encoding="utf-8"?>
<p:tagLst xmlns:p="http://schemas.openxmlformats.org/presentationml/2006/main">
  <p:tag name="MH" val="20161022192725"/>
  <p:tag name="MH_LIBRARY" val="GRAPHIC"/>
  <p:tag name="MH_ORDER" val="3"/>
  <p:tag name="MH_TYPE" val="SubTitle"/>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02nd2gxy">
      <a:majorFont>
        <a:latin typeface="思源黑体" panose="020f0302020204030204"/>
        <a:ea typeface="思源黑体"/>
        <a:cs typeface="Arial"/>
      </a:majorFont>
      <a:minorFont>
        <a:latin typeface="思源黑体" panose="020f0302020204030204"/>
        <a:ea typeface="思源黑体"/>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aragraphs>309</Paragraphs>
  <Slides>28</Slides>
  <Notes>2</Notes>
  <TotalTime>0</TotalTime>
  <HiddenSlides>0</HiddenSlides>
  <MMClips>0</MMClips>
  <ScaleCrop>0</ScaleCrop>
  <HeadingPairs>
    <vt:vector baseType="variant" size="6">
      <vt:variant>
        <vt:lpstr>Fonts used</vt:lpstr>
      </vt:variant>
      <vt:variant>
        <vt:i4>27</vt:i4>
      </vt:variant>
      <vt:variant>
        <vt:lpstr>Theme</vt:lpstr>
      </vt:variant>
      <vt:variant>
        <vt:i4>1</vt:i4>
      </vt:variant>
      <vt:variant>
        <vt:lpstr>Slide Titles</vt:lpstr>
      </vt:variant>
      <vt:variant>
        <vt:i4>28</vt:i4>
      </vt:variant>
    </vt:vector>
  </HeadingPairs>
  <TitlesOfParts>
    <vt:vector baseType="lpstr" size="56">
      <vt:lpstr>Arial</vt:lpstr>
      <vt:lpstr>思源黑体</vt:lpstr>
      <vt:lpstr>Hans Kendrick V4</vt:lpstr>
      <vt:lpstr>华文细黑</vt:lpstr>
      <vt:lpstr>Calibri Light</vt:lpstr>
      <vt:lpstr>Calibri</vt:lpstr>
      <vt:lpstr>Bahnschrift Light</vt:lpstr>
      <vt:lpstr>Aa润行体 (非商业使用)</vt:lpstr>
      <vt:lpstr>思源宋体 Heavy</vt:lpstr>
      <vt:lpstr>微软雅黑</vt:lpstr>
      <vt:lpstr>Arial Black</vt:lpstr>
      <vt:lpstr>字魂58号-创中黑</vt:lpstr>
      <vt:lpstr>Arca Majora 2 Heavy</vt:lpstr>
      <vt:lpstr>等线</vt:lpstr>
      <vt:lpstr>Helvetica</vt:lpstr>
      <vt:lpstr>Source Sans Pro ExtraLight</vt:lpstr>
      <vt:lpstr>Lato Light</vt:lpstr>
      <vt:lpstr>微软雅黑 Light</vt:lpstr>
      <vt:lpstr>Open Sans Condensed Light</vt:lpstr>
      <vt:lpstr>方正静蕾简体</vt:lpstr>
      <vt:lpstr>Open Sans Light</vt:lpstr>
      <vt:lpstr>Open Sans</vt:lpstr>
      <vt:lpstr>Segoe UI Semibold</vt:lpstr>
      <vt:lpstr>Segoe UI Light</vt:lpstr>
      <vt:lpstr>Meiryo</vt:lpstr>
      <vt:lpstr>Arial Narrow</vt:lpstr>
      <vt:lpstr>宋体</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2022-03-20T11:22:39Z</dcterms:created>
  <cp:lastPrinted>2022-03-20T11:22:39Z</cp:lastPrinted>
  <dcterms:modified xsi:type="dcterms:W3CDTF">2022-03-20T03:32:14Z</dcterms:modified>
  <cp:revision>1</cp:revision>
</cp:coreProperties>
</file>