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" Extension="svg"/>
  <Default ContentType="application/vnd.openxmlformats-officedocument.spreadsheetml.sheet" Extension="xlsx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drawingml.chart+xml" PartName="/ppt/charts/chart1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25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  <p:sldMasterId id="2147483664" r:id="rId3"/>
  </p:sldMasterIdLst>
  <p:notesMasterIdLst>
    <p:notesMasterId r:id="rId4"/>
  </p:notesMasterIdLst>
  <p:sldIdLst>
    <p:sldId id="281" r:id="rId5"/>
    <p:sldId id="289" r:id="rId6"/>
    <p:sldId id="290" r:id="rId7"/>
    <p:sldId id="291" r:id="rId8"/>
    <p:sldId id="292" r:id="rId9"/>
    <p:sldId id="267" r:id="rId10"/>
    <p:sldId id="293" r:id="rId11"/>
    <p:sldId id="263" r:id="rId12"/>
    <p:sldId id="270" r:id="rId13"/>
    <p:sldId id="268" r:id="rId14"/>
    <p:sldId id="269" r:id="rId15"/>
    <p:sldId id="273" r:id="rId16"/>
    <p:sldId id="272" r:id="rId17"/>
    <p:sldId id="274" r:id="rId18"/>
    <p:sldId id="275" r:id="rId19"/>
    <p:sldId id="294" r:id="rId20"/>
  </p:sldIdLst>
  <p:sldSz cx="12192000" cy="6858000"/>
  <p:notesSz cx="6858000" cy="9144000"/>
  <p:custDataLst>
    <p:tags r:id="rId2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6.xml" Type="http://schemas.openxmlformats.org/officeDocument/2006/relationships/slide"/><Relationship Id="rId11" Target="slides/slide7.xml" Type="http://schemas.openxmlformats.org/officeDocument/2006/relationships/slide"/><Relationship Id="rId12" Target="slides/slide8.xml" Type="http://schemas.openxmlformats.org/officeDocument/2006/relationships/slide"/><Relationship Id="rId13" Target="slides/slide9.xml" Type="http://schemas.openxmlformats.org/officeDocument/2006/relationships/slide"/><Relationship Id="rId14" Target="slides/slide10.xml" Type="http://schemas.openxmlformats.org/officeDocument/2006/relationships/slide"/><Relationship Id="rId15" Target="slides/slide11.xml" Type="http://schemas.openxmlformats.org/officeDocument/2006/relationships/slide"/><Relationship Id="rId16" Target="slides/slide12.xml" Type="http://schemas.openxmlformats.org/officeDocument/2006/relationships/slide"/><Relationship Id="rId17" Target="slides/slide13.xml" Type="http://schemas.openxmlformats.org/officeDocument/2006/relationships/slide"/><Relationship Id="rId18" Target="slides/slide14.xml" Type="http://schemas.openxmlformats.org/officeDocument/2006/relationships/slide"/><Relationship Id="rId19" Target="slides/slide15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6.xml" Type="http://schemas.openxmlformats.org/officeDocument/2006/relationships/slide"/><Relationship Id="rId22" Target="tags/tag1.xml" Type="http://schemas.openxmlformats.org/officeDocument/2006/relationships/tags"/><Relationship Id="rId23" Target="presProps.xml" Type="http://schemas.openxmlformats.org/officeDocument/2006/relationships/presProps"/><Relationship Id="rId24" Target="viewProps.xml" Type="http://schemas.openxmlformats.org/officeDocument/2006/relationships/viewProps"/><Relationship Id="rId25" Target="theme/theme1.xml" Type="http://schemas.openxmlformats.org/officeDocument/2006/relationships/theme"/><Relationship Id="rId26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notesMasters/notesMaster1.xml" Type="http://schemas.openxmlformats.org/officeDocument/2006/relationships/notes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slides/slide3.xml" Type="http://schemas.openxmlformats.org/officeDocument/2006/relationships/slide"/><Relationship Id="rId8" Target="slides/slide4.xml" Type="http://schemas.openxmlformats.org/officeDocument/2006/relationships/slide"/><Relationship Id="rId9" Target="slides/slide5.xml" Type="http://schemas.openxmlformats.org/officeDocument/2006/relationships/slide"/></Relationships>
</file>

<file path=ppt/charts/_rels/chart1.xml.rels><?xml version="1.0" encoding="UTF-8" standalone="yes"?><Relationships xmlns="http://schemas.openxmlformats.org/package/2006/relationships"><Relationship Id="rId1" Target="../embeddings/Microsoft_Excel_Worksheet1.xlsx" Type="http://schemas.openxmlformats.org/officeDocument/2006/relationships/package"/></Relationships>
</file>

<file path=ppt/charts/chart1.xml><?xml version="1.0" encoding="utf-8"?>
<c:chartSpace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c="http://schemas.openxmlformats.org/drawingml/20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vert="horz"/>
        <a:p>
          <a:pPr>
            <a:defRPr/>
          </a:pPr>
          <a:endParaRPr lang="zh-CN"/>
        </a:p>
      </c:txPr>
    </c:title>
    <c:autoTitleDeleted val="0"/>
    <c:plotArea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rgbClr val="76637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5B-4D2B-96C5-005346CF58F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EDA6A7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5B-4D2B-96C5-005346CF58F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rgbClr val="F7EFE9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类别1</c:v>
                </c:pt>
                <c:pt idx="1">
                  <c:v>类别2</c:v>
                </c:pt>
                <c:pt idx="2">
                  <c:v>类别3</c:v>
                </c:pt>
                <c:pt idx="3">
                  <c:v>类别4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5B-4D2B-96C5-005346CF58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gapWidth val="219"/>
        <c:overlap val="-27"/>
        <c:axId val="304542016"/>
        <c:axId val="304528960"/>
      </c:barChart>
      <c:catAx>
        <c:axId val="304542016"/>
        <c:scaling>
          <c:orientation/>
        </c:scaling>
        <c:delete val="0"/>
        <c:axPos val="b"/>
        <c:numFmt formatCode="General" sourceLinked="0"/>
        <c:majorTickMark val="none"/>
        <c:minorTickMark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p>
            <a:pPr>
              <a:defRPr/>
            </a:pPr>
            <a:endParaRPr lang="zh-CN"/>
          </a:p>
        </c:txPr>
        <c:crossAx val="304528960"/>
        <c:crosses val="autoZero"/>
        <c:auto val="0"/>
        <c:lblAlgn val="ctr"/>
        <c:lblOffset/>
        <c:noMultiLvlLbl val="0"/>
      </c:catAx>
      <c:valAx>
        <c:axId val="304528960"/>
        <c:scaling>
          <c:orientation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spPr>
          <a:noFill/>
          <a:ln>
            <a:noFill/>
          </a:ln>
          <a:effectLst/>
        </c:spPr>
        <c:txPr>
          <a:bodyPr rot="-60000000" vert="horz"/>
          <a:p>
            <a:pPr>
              <a:defRPr/>
            </a:pPr>
            <a:endParaRPr lang="zh-CN"/>
          </a:p>
        </c:txPr>
        <c:crossAx val="304542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p>
          <a:pPr>
            <a:defRPr/>
          </a:pPr>
          <a:endParaRPr lang="zh-CN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p>
      <a:pPr>
        <a:defRPr lang="zh-CN" smtId="4294967295">
          <a:latin typeface="+mn-lt"/>
          <a:ea typeface="+mn-ea"/>
          <a:cs typeface="+mn-ea"/>
          <a:sym typeface="+mn-lt"/>
        </a:defRPr>
      </a:pPr>
      <a:endParaRPr lang="zh-CN" smtId="4294967295">
        <a:latin typeface="+mn-lt"/>
        <a:ea typeface="+mn-ea"/>
        <a:cs typeface="+mn-ea"/>
        <a:sym typeface="+mn-lt"/>
      </a:endParaRPr>
    </a:p>
  </c:txPr>
  <c:externalData r:id="rId1">
    <c:autoUpdate val="0"/>
  </c:externalData>
</c:chartSpace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C1CEB-1F46-4E69-991C-97FA8A62AD3A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E72EA-6EA2-4750-B236-57B18D578DD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3014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1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8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3.xml.rels><?xml version="1.0" encoding="UTF-8" standalone="yes"?><Relationships xmlns="http://schemas.openxmlformats.org/package/2006/relationships"><Relationship Id="rId1" Target="../slides/slide1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28963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7957922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smtClean="0"/>
              <a:t>模板来自于 优品</a:t>
            </a:r>
            <a:r>
              <a:rPr lang="en-US" altLang="zh-CN" smtClean="0"/>
              <a:t>PPT</a:t>
            </a:r>
            <a:r>
              <a:rPr lang="zh-CN" altLang="en-US" smtClean="0"/>
              <a:t> </a:t>
            </a:r>
            <a:r>
              <a:rPr lang="en-US" altLang="zh-CN" smtClean="0"/>
              <a:t>https://www.ypppt.com/</a:t>
            </a:r>
            <a:endParaRPr lang="zh-CN" altLang="en-US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zh-CN" altLang="en-US" smtClean="0">
              <a:solidFill>
                <a:prstClr val="black"/>
              </a:solidFill>
              <a:latin typeface="Calibri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55159062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 6"/>
          <p:cNvSpPr/>
          <p:nvPr userDrawn="1"/>
        </p:nvSpPr>
        <p:spPr>
          <a:xfrm>
            <a:off x="5452000" y="4726223"/>
            <a:ext cx="6740001" cy="2131778"/>
          </a:xfrm>
          <a:custGeom>
            <a:gdLst>
              <a:gd name="connsiteX0" fmla="*/ 6740001 w 6740001"/>
              <a:gd name="connsiteY0" fmla="*/ 0 h 2131778"/>
              <a:gd name="connsiteX1" fmla="*/ 6740001 w 6740001"/>
              <a:gd name="connsiteY1" fmla="*/ 2131778 h 2131778"/>
              <a:gd name="connsiteX2" fmla="*/ 0 w 6740001"/>
              <a:gd name="connsiteY2" fmla="*/ 2131778 h 2131778"/>
              <a:gd name="connsiteX3" fmla="*/ 125345 w 6740001"/>
              <a:gd name="connsiteY3" fmla="*/ 1958167 h 2131778"/>
              <a:gd name="connsiteX4" fmla="*/ 1067036 w 6740001"/>
              <a:gd name="connsiteY4" fmla="*/ 1091832 h 2131778"/>
              <a:gd name="connsiteX5" fmla="*/ 4429965 w 6740001"/>
              <a:gd name="connsiteY5" fmla="*/ 1300984 h 2131778"/>
              <a:gd name="connsiteX6" fmla="*/ 6482360 w 6740001"/>
              <a:gd name="connsiteY6" fmla="*/ 206650 h 213177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0001" h="2131778">
                <a:moveTo>
                  <a:pt x="6740001" y="0"/>
                </a:moveTo>
                <a:lnTo>
                  <a:pt x="6740001" y="2131778"/>
                </a:lnTo>
                <a:lnTo>
                  <a:pt x="0" y="2131778"/>
                </a:lnTo>
                <a:lnTo>
                  <a:pt x="125345" y="1958167"/>
                </a:lnTo>
                <a:cubicBezTo>
                  <a:pt x="380694" y="1588719"/>
                  <a:pt x="623644" y="1218313"/>
                  <a:pt x="1067036" y="1091832"/>
                </a:cubicBezTo>
                <a:cubicBezTo>
                  <a:pt x="1953819" y="838871"/>
                  <a:pt x="3422235" y="1532874"/>
                  <a:pt x="4429965" y="1300984"/>
                </a:cubicBezTo>
                <a:cubicBezTo>
                  <a:pt x="5185762" y="1127067"/>
                  <a:pt x="5846004" y="698668"/>
                  <a:pt x="6482360" y="206650"/>
                </a:cubicBezTo>
                <a:close/>
              </a:path>
            </a:pathLst>
          </a:custGeom>
          <a:solidFill>
            <a:srgbClr val="F7EFE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0" y="-1"/>
            <a:ext cx="2457785" cy="1595121"/>
            <a:chOff x="0" y="-1"/>
            <a:chExt cx="6309360" cy="4094823"/>
          </a:xfrm>
        </p:grpSpPr>
        <p:sp>
          <p:nvSpPr>
            <p:cNvPr id="9" name="任意多边形 8"/>
            <p:cNvSpPr/>
            <p:nvPr/>
          </p:nvSpPr>
          <p:spPr>
            <a:xfrm>
              <a:off x="0" y="-1"/>
              <a:ext cx="6309360" cy="4094823"/>
            </a:xfrm>
            <a:custGeom>
              <a:gdLst>
                <a:gd name="connsiteX0" fmla="*/ 0 w 4168246"/>
                <a:gd name="connsiteY0" fmla="*/ 0 h 3417168"/>
                <a:gd name="connsiteX1" fmla="*/ 4168246 w 4168246"/>
                <a:gd name="connsiteY1" fmla="*/ 0 h 3417168"/>
                <a:gd name="connsiteX2" fmla="*/ 4106267 w 4168246"/>
                <a:gd name="connsiteY2" fmla="*/ 18931 h 3417168"/>
                <a:gd name="connsiteX3" fmla="*/ 3058160 w 4168246"/>
                <a:gd name="connsiteY3" fmla="*/ 487680 h 3417168"/>
                <a:gd name="connsiteX4" fmla="*/ 2194560 w 4168246"/>
                <a:gd name="connsiteY4" fmla="*/ 1534160 h 3417168"/>
                <a:gd name="connsiteX5" fmla="*/ 985520 w 4168246"/>
                <a:gd name="connsiteY5" fmla="*/ 2052320 h 3417168"/>
                <a:gd name="connsiteX6" fmla="*/ 558800 w 4168246"/>
                <a:gd name="connsiteY6" fmla="*/ 2897632 h 3417168"/>
                <a:gd name="connsiteX7" fmla="*/ 62547 w 4168246"/>
                <a:gd name="connsiteY7" fmla="*/ 3365857 h 3417168"/>
                <a:gd name="connsiteX8" fmla="*/ 0 w 4168246"/>
                <a:gd name="connsiteY8" fmla="*/ 3417168 h 341716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68246" h="3417167">
                  <a:moveTo>
                    <a:pt x="0" y="0"/>
                  </a:moveTo>
                  <a:lnTo>
                    <a:pt x="4168246" y="0"/>
                  </a:lnTo>
                  <a:lnTo>
                    <a:pt x="4106267" y="18931"/>
                  </a:lnTo>
                  <a:cubicBezTo>
                    <a:pt x="3716179" y="143033"/>
                    <a:pt x="3346451" y="283210"/>
                    <a:pt x="3058160" y="487680"/>
                  </a:cubicBezTo>
                  <a:cubicBezTo>
                    <a:pt x="2673773" y="760307"/>
                    <a:pt x="2540000" y="1273387"/>
                    <a:pt x="2194560" y="1534160"/>
                  </a:cubicBezTo>
                  <a:cubicBezTo>
                    <a:pt x="1849120" y="1794933"/>
                    <a:pt x="1258147" y="1825075"/>
                    <a:pt x="985520" y="2052320"/>
                  </a:cubicBezTo>
                  <a:cubicBezTo>
                    <a:pt x="712893" y="2279565"/>
                    <a:pt x="745067" y="2652099"/>
                    <a:pt x="558800" y="2897632"/>
                  </a:cubicBezTo>
                  <a:cubicBezTo>
                    <a:pt x="419100" y="3081782"/>
                    <a:pt x="250825" y="3214782"/>
                    <a:pt x="62547" y="3365857"/>
                  </a:cubicBezTo>
                  <a:lnTo>
                    <a:pt x="0" y="3417168"/>
                  </a:lnTo>
                  <a:close/>
                </a:path>
              </a:pathLst>
            </a:custGeom>
            <a:solidFill>
              <a:srgbClr val="DECECF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0" y="0"/>
              <a:ext cx="3477258" cy="3095180"/>
            </a:xfrm>
            <a:custGeom>
              <a:gdLst>
                <a:gd name="connsiteX0" fmla="*/ 0 w 3477258"/>
                <a:gd name="connsiteY0" fmla="*/ 0 h 3095180"/>
                <a:gd name="connsiteX1" fmla="*/ 3324780 w 3477258"/>
                <a:gd name="connsiteY1" fmla="*/ 0 h 3095180"/>
                <a:gd name="connsiteX2" fmla="*/ 3338957 w 3477258"/>
                <a:gd name="connsiteY2" fmla="*/ 16382 h 3095180"/>
                <a:gd name="connsiteX3" fmla="*/ 3413760 w 3477258"/>
                <a:gd name="connsiteY3" fmla="*/ 497839 h 3095180"/>
                <a:gd name="connsiteX4" fmla="*/ 1503680 w 3477258"/>
                <a:gd name="connsiteY4" fmla="*/ 1422399 h 3095180"/>
                <a:gd name="connsiteX5" fmla="*/ 948944 w 3477258"/>
                <a:gd name="connsiteY5" fmla="*/ 2783839 h 3095180"/>
                <a:gd name="connsiteX6" fmla="*/ 80740 w 3477258"/>
                <a:gd name="connsiteY6" fmla="*/ 3078971 h 3095180"/>
                <a:gd name="connsiteX7" fmla="*/ 0 w 3477258"/>
                <a:gd name="connsiteY7" fmla="*/ 3059927 h 3095180"/>
                <a:gd name="connsiteX8" fmla="*/ 0 w 3477258"/>
                <a:gd name="connsiteY8" fmla="*/ 0 h 309518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77258" h="3095180">
                  <a:moveTo>
                    <a:pt x="0" y="0"/>
                  </a:moveTo>
                  <a:lnTo>
                    <a:pt x="3324780" y="0"/>
                  </a:lnTo>
                  <a:lnTo>
                    <a:pt x="3338957" y="16382"/>
                  </a:lnTo>
                  <a:cubicBezTo>
                    <a:pt x="3460496" y="172550"/>
                    <a:pt x="3538898" y="352382"/>
                    <a:pt x="3413760" y="497839"/>
                  </a:cubicBezTo>
                  <a:cubicBezTo>
                    <a:pt x="3163485" y="788754"/>
                    <a:pt x="1914483" y="1041399"/>
                    <a:pt x="1503680" y="1422399"/>
                  </a:cubicBezTo>
                  <a:cubicBezTo>
                    <a:pt x="1092877" y="1803399"/>
                    <a:pt x="1337733" y="2371682"/>
                    <a:pt x="948944" y="2783839"/>
                  </a:cubicBezTo>
                  <a:cubicBezTo>
                    <a:pt x="657352" y="3092957"/>
                    <a:pt x="327660" y="3123183"/>
                    <a:pt x="80740" y="3078971"/>
                  </a:cubicBezTo>
                  <a:lnTo>
                    <a:pt x="0" y="3059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6379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任意多边形 10"/>
          <p:cNvSpPr/>
          <p:nvPr userDrawn="1"/>
        </p:nvSpPr>
        <p:spPr>
          <a:xfrm>
            <a:off x="0" y="5716412"/>
            <a:ext cx="12192000" cy="1141589"/>
          </a:xfrm>
          <a:custGeom>
            <a:gdLst>
              <a:gd name="connsiteX0" fmla="*/ 12039127 w 12192000"/>
              <a:gd name="connsiteY0" fmla="*/ 0 h 1141589"/>
              <a:gd name="connsiteX1" fmla="*/ 12192000 w 12192000"/>
              <a:gd name="connsiteY1" fmla="*/ 904 h 1141589"/>
              <a:gd name="connsiteX2" fmla="*/ 12192000 w 12192000"/>
              <a:gd name="connsiteY2" fmla="*/ 1141589 h 1141589"/>
              <a:gd name="connsiteX3" fmla="*/ 0 w 12192000"/>
              <a:gd name="connsiteY3" fmla="*/ 1141589 h 1141589"/>
              <a:gd name="connsiteX4" fmla="*/ 0 w 12192000"/>
              <a:gd name="connsiteY4" fmla="*/ 190762 h 1141589"/>
              <a:gd name="connsiteX5" fmla="*/ 49037 w 12192000"/>
              <a:gd name="connsiteY5" fmla="*/ 209825 h 1141589"/>
              <a:gd name="connsiteX6" fmla="*/ 2395873 w 12192000"/>
              <a:gd name="connsiteY6" fmla="*/ 807402 h 1141589"/>
              <a:gd name="connsiteX7" fmla="*/ 5634482 w 12192000"/>
              <a:gd name="connsiteY7" fmla="*/ 167214 h 1141589"/>
              <a:gd name="connsiteX8" fmla="*/ 8705882 w 12192000"/>
              <a:gd name="connsiteY8" fmla="*/ 1054174 h 1141589"/>
              <a:gd name="connsiteX9" fmla="*/ 10813135 w 12192000"/>
              <a:gd name="connsiteY9" fmla="*/ 119728 h 1141589"/>
              <a:gd name="connsiteX10" fmla="*/ 12039127 w 12192000"/>
              <a:gd name="connsiteY10" fmla="*/ 0 h 114158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1141589">
                <a:moveTo>
                  <a:pt x="12039127" y="0"/>
                </a:moveTo>
                <a:lnTo>
                  <a:pt x="12192000" y="904"/>
                </a:lnTo>
                <a:lnTo>
                  <a:pt x="12192000" y="1141589"/>
                </a:lnTo>
                <a:lnTo>
                  <a:pt x="0" y="1141589"/>
                </a:lnTo>
                <a:lnTo>
                  <a:pt x="0" y="190762"/>
                </a:lnTo>
                <a:lnTo>
                  <a:pt x="49037" y="209825"/>
                </a:lnTo>
                <a:cubicBezTo>
                  <a:pt x="854424" y="515198"/>
                  <a:pt x="1645689" y="755681"/>
                  <a:pt x="2395873" y="807402"/>
                </a:cubicBezTo>
                <a:cubicBezTo>
                  <a:pt x="3539007" y="886213"/>
                  <a:pt x="4582813" y="126085"/>
                  <a:pt x="5634482" y="167214"/>
                </a:cubicBezTo>
                <a:cubicBezTo>
                  <a:pt x="6686150" y="208343"/>
                  <a:pt x="7842773" y="1062088"/>
                  <a:pt x="8705882" y="1054174"/>
                </a:cubicBezTo>
                <a:cubicBezTo>
                  <a:pt x="9568992" y="1046261"/>
                  <a:pt x="10083993" y="295135"/>
                  <a:pt x="10813135" y="119728"/>
                </a:cubicBezTo>
                <a:cubicBezTo>
                  <a:pt x="11223277" y="21061"/>
                  <a:pt x="11619169" y="1341"/>
                  <a:pt x="12039127" y="0"/>
                </a:cubicBezTo>
                <a:close/>
              </a:path>
            </a:pathLst>
          </a:custGeom>
          <a:solidFill>
            <a:srgbClr val="EDA6A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5BC69CC3-A60F-428B-832D-370B7117E1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A9C7321-1E6A-40C2-83EE-1EAC28B5F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72D8C0-76F9-40D4-887B-ED0842A6E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17FE5E8-F44E-4E97-A1D2-4FE3708D8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DE87639-896E-4912-B62E-11644FA7E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2628442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FEFDCA9-8275-45F4-AFE8-BFA8761FC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4633D32-41B7-463C-BB7B-A8877167A2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516D8FE-1563-415A-B08C-34C4571D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A9EE94-D21B-4DED-B579-23E677AA4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0E4E18C-2712-49B3-A23B-7859E749A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6337910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FD4BFDD0-9271-4CFA-9929-5552BAEF53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DD8F090-0AA8-4DE3-B49E-396C5D5A0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F264F8-E6DC-4E1D-84CC-279AE6CAB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C0BC86-47EE-4835-8222-8F4CB2460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AE86F0D-28DB-4ED8-B9CA-8D8B5261F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97458354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2022/1/11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2578279735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2022/1/11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1987609987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972750137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71176165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46377172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7349065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1284982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604044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任意多边形 6"/>
          <p:cNvSpPr/>
          <p:nvPr userDrawn="1"/>
        </p:nvSpPr>
        <p:spPr>
          <a:xfrm>
            <a:off x="5452000" y="4726223"/>
            <a:ext cx="6740001" cy="2131778"/>
          </a:xfrm>
          <a:custGeom>
            <a:gdLst>
              <a:gd name="connsiteX0" fmla="*/ 6740001 w 6740001"/>
              <a:gd name="connsiteY0" fmla="*/ 0 h 2131778"/>
              <a:gd name="connsiteX1" fmla="*/ 6740001 w 6740001"/>
              <a:gd name="connsiteY1" fmla="*/ 2131778 h 2131778"/>
              <a:gd name="connsiteX2" fmla="*/ 0 w 6740001"/>
              <a:gd name="connsiteY2" fmla="*/ 2131778 h 2131778"/>
              <a:gd name="connsiteX3" fmla="*/ 125345 w 6740001"/>
              <a:gd name="connsiteY3" fmla="*/ 1958167 h 2131778"/>
              <a:gd name="connsiteX4" fmla="*/ 1067036 w 6740001"/>
              <a:gd name="connsiteY4" fmla="*/ 1091832 h 2131778"/>
              <a:gd name="connsiteX5" fmla="*/ 4429965 w 6740001"/>
              <a:gd name="connsiteY5" fmla="*/ 1300984 h 2131778"/>
              <a:gd name="connsiteX6" fmla="*/ 6482360 w 6740001"/>
              <a:gd name="connsiteY6" fmla="*/ 206650 h 213177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740001" h="2131778">
                <a:moveTo>
                  <a:pt x="6740001" y="0"/>
                </a:moveTo>
                <a:lnTo>
                  <a:pt x="6740001" y="2131778"/>
                </a:lnTo>
                <a:lnTo>
                  <a:pt x="0" y="2131778"/>
                </a:lnTo>
                <a:lnTo>
                  <a:pt x="125345" y="1958167"/>
                </a:lnTo>
                <a:cubicBezTo>
                  <a:pt x="380694" y="1588719"/>
                  <a:pt x="623644" y="1218313"/>
                  <a:pt x="1067036" y="1091832"/>
                </a:cubicBezTo>
                <a:cubicBezTo>
                  <a:pt x="1953819" y="838871"/>
                  <a:pt x="3422235" y="1532874"/>
                  <a:pt x="4429965" y="1300984"/>
                </a:cubicBezTo>
                <a:cubicBezTo>
                  <a:pt x="5185762" y="1127067"/>
                  <a:pt x="5846004" y="698668"/>
                  <a:pt x="6482360" y="206650"/>
                </a:cubicBezTo>
                <a:close/>
              </a:path>
            </a:pathLst>
          </a:custGeom>
          <a:solidFill>
            <a:srgbClr val="F7EFE9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" name="组合 7"/>
          <p:cNvGrpSpPr/>
          <p:nvPr userDrawn="1"/>
        </p:nvGrpSpPr>
        <p:grpSpPr>
          <a:xfrm>
            <a:off x="0" y="-1"/>
            <a:ext cx="2457785" cy="1595121"/>
            <a:chOff x="0" y="-1"/>
            <a:chExt cx="6309360" cy="4094823"/>
          </a:xfrm>
        </p:grpSpPr>
        <p:sp>
          <p:nvSpPr>
            <p:cNvPr id="9" name="任意多边形 8"/>
            <p:cNvSpPr/>
            <p:nvPr/>
          </p:nvSpPr>
          <p:spPr>
            <a:xfrm>
              <a:off x="0" y="-1"/>
              <a:ext cx="6309360" cy="4094823"/>
            </a:xfrm>
            <a:custGeom>
              <a:gdLst>
                <a:gd name="connsiteX0" fmla="*/ 0 w 4168246"/>
                <a:gd name="connsiteY0" fmla="*/ 0 h 3417168"/>
                <a:gd name="connsiteX1" fmla="*/ 4168246 w 4168246"/>
                <a:gd name="connsiteY1" fmla="*/ 0 h 3417168"/>
                <a:gd name="connsiteX2" fmla="*/ 4106267 w 4168246"/>
                <a:gd name="connsiteY2" fmla="*/ 18931 h 3417168"/>
                <a:gd name="connsiteX3" fmla="*/ 3058160 w 4168246"/>
                <a:gd name="connsiteY3" fmla="*/ 487680 h 3417168"/>
                <a:gd name="connsiteX4" fmla="*/ 2194560 w 4168246"/>
                <a:gd name="connsiteY4" fmla="*/ 1534160 h 3417168"/>
                <a:gd name="connsiteX5" fmla="*/ 985520 w 4168246"/>
                <a:gd name="connsiteY5" fmla="*/ 2052320 h 3417168"/>
                <a:gd name="connsiteX6" fmla="*/ 558800 w 4168246"/>
                <a:gd name="connsiteY6" fmla="*/ 2897632 h 3417168"/>
                <a:gd name="connsiteX7" fmla="*/ 62547 w 4168246"/>
                <a:gd name="connsiteY7" fmla="*/ 3365857 h 3417168"/>
                <a:gd name="connsiteX8" fmla="*/ 0 w 4168246"/>
                <a:gd name="connsiteY8" fmla="*/ 3417168 h 341716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68246" h="3417167">
                  <a:moveTo>
                    <a:pt x="0" y="0"/>
                  </a:moveTo>
                  <a:lnTo>
                    <a:pt x="4168246" y="0"/>
                  </a:lnTo>
                  <a:lnTo>
                    <a:pt x="4106267" y="18931"/>
                  </a:lnTo>
                  <a:cubicBezTo>
                    <a:pt x="3716179" y="143033"/>
                    <a:pt x="3346451" y="283210"/>
                    <a:pt x="3058160" y="487680"/>
                  </a:cubicBezTo>
                  <a:cubicBezTo>
                    <a:pt x="2673773" y="760307"/>
                    <a:pt x="2540000" y="1273387"/>
                    <a:pt x="2194560" y="1534160"/>
                  </a:cubicBezTo>
                  <a:cubicBezTo>
                    <a:pt x="1849120" y="1794933"/>
                    <a:pt x="1258147" y="1825075"/>
                    <a:pt x="985520" y="2052320"/>
                  </a:cubicBezTo>
                  <a:cubicBezTo>
                    <a:pt x="712893" y="2279565"/>
                    <a:pt x="745067" y="2652099"/>
                    <a:pt x="558800" y="2897632"/>
                  </a:cubicBezTo>
                  <a:cubicBezTo>
                    <a:pt x="419100" y="3081782"/>
                    <a:pt x="250825" y="3214782"/>
                    <a:pt x="62547" y="3365857"/>
                  </a:cubicBezTo>
                  <a:lnTo>
                    <a:pt x="0" y="3417168"/>
                  </a:lnTo>
                  <a:close/>
                </a:path>
              </a:pathLst>
            </a:custGeom>
            <a:solidFill>
              <a:srgbClr val="DECECF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任意多边形 9"/>
            <p:cNvSpPr/>
            <p:nvPr/>
          </p:nvSpPr>
          <p:spPr>
            <a:xfrm>
              <a:off x="0" y="0"/>
              <a:ext cx="3477258" cy="3095180"/>
            </a:xfrm>
            <a:custGeom>
              <a:gdLst>
                <a:gd name="connsiteX0" fmla="*/ 0 w 3477258"/>
                <a:gd name="connsiteY0" fmla="*/ 0 h 3095180"/>
                <a:gd name="connsiteX1" fmla="*/ 3324780 w 3477258"/>
                <a:gd name="connsiteY1" fmla="*/ 0 h 3095180"/>
                <a:gd name="connsiteX2" fmla="*/ 3338957 w 3477258"/>
                <a:gd name="connsiteY2" fmla="*/ 16382 h 3095180"/>
                <a:gd name="connsiteX3" fmla="*/ 3413760 w 3477258"/>
                <a:gd name="connsiteY3" fmla="*/ 497839 h 3095180"/>
                <a:gd name="connsiteX4" fmla="*/ 1503680 w 3477258"/>
                <a:gd name="connsiteY4" fmla="*/ 1422399 h 3095180"/>
                <a:gd name="connsiteX5" fmla="*/ 948944 w 3477258"/>
                <a:gd name="connsiteY5" fmla="*/ 2783839 h 3095180"/>
                <a:gd name="connsiteX6" fmla="*/ 80740 w 3477258"/>
                <a:gd name="connsiteY6" fmla="*/ 3078971 h 3095180"/>
                <a:gd name="connsiteX7" fmla="*/ 0 w 3477258"/>
                <a:gd name="connsiteY7" fmla="*/ 3059927 h 3095180"/>
                <a:gd name="connsiteX8" fmla="*/ 0 w 3477258"/>
                <a:gd name="connsiteY8" fmla="*/ 0 h 309518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477258" h="3095180">
                  <a:moveTo>
                    <a:pt x="0" y="0"/>
                  </a:moveTo>
                  <a:lnTo>
                    <a:pt x="3324780" y="0"/>
                  </a:lnTo>
                  <a:lnTo>
                    <a:pt x="3338957" y="16382"/>
                  </a:lnTo>
                  <a:cubicBezTo>
                    <a:pt x="3460496" y="172550"/>
                    <a:pt x="3538898" y="352382"/>
                    <a:pt x="3413760" y="497839"/>
                  </a:cubicBezTo>
                  <a:cubicBezTo>
                    <a:pt x="3163485" y="788754"/>
                    <a:pt x="1914483" y="1041399"/>
                    <a:pt x="1503680" y="1422399"/>
                  </a:cubicBezTo>
                  <a:cubicBezTo>
                    <a:pt x="1092877" y="1803399"/>
                    <a:pt x="1337733" y="2371682"/>
                    <a:pt x="948944" y="2783839"/>
                  </a:cubicBezTo>
                  <a:cubicBezTo>
                    <a:pt x="657352" y="3092957"/>
                    <a:pt x="327660" y="3123183"/>
                    <a:pt x="80740" y="3078971"/>
                  </a:cubicBezTo>
                  <a:lnTo>
                    <a:pt x="0" y="3059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6379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任意多边形 10"/>
          <p:cNvSpPr/>
          <p:nvPr userDrawn="1"/>
        </p:nvSpPr>
        <p:spPr>
          <a:xfrm>
            <a:off x="0" y="5716412"/>
            <a:ext cx="12192000" cy="1141589"/>
          </a:xfrm>
          <a:custGeom>
            <a:gdLst>
              <a:gd name="connsiteX0" fmla="*/ 12039127 w 12192000"/>
              <a:gd name="connsiteY0" fmla="*/ 0 h 1141589"/>
              <a:gd name="connsiteX1" fmla="*/ 12192000 w 12192000"/>
              <a:gd name="connsiteY1" fmla="*/ 904 h 1141589"/>
              <a:gd name="connsiteX2" fmla="*/ 12192000 w 12192000"/>
              <a:gd name="connsiteY2" fmla="*/ 1141589 h 1141589"/>
              <a:gd name="connsiteX3" fmla="*/ 0 w 12192000"/>
              <a:gd name="connsiteY3" fmla="*/ 1141589 h 1141589"/>
              <a:gd name="connsiteX4" fmla="*/ 0 w 12192000"/>
              <a:gd name="connsiteY4" fmla="*/ 190762 h 1141589"/>
              <a:gd name="connsiteX5" fmla="*/ 49037 w 12192000"/>
              <a:gd name="connsiteY5" fmla="*/ 209825 h 1141589"/>
              <a:gd name="connsiteX6" fmla="*/ 2395873 w 12192000"/>
              <a:gd name="connsiteY6" fmla="*/ 807402 h 1141589"/>
              <a:gd name="connsiteX7" fmla="*/ 5634482 w 12192000"/>
              <a:gd name="connsiteY7" fmla="*/ 167214 h 1141589"/>
              <a:gd name="connsiteX8" fmla="*/ 8705882 w 12192000"/>
              <a:gd name="connsiteY8" fmla="*/ 1054174 h 1141589"/>
              <a:gd name="connsiteX9" fmla="*/ 10813135 w 12192000"/>
              <a:gd name="connsiteY9" fmla="*/ 119728 h 1141589"/>
              <a:gd name="connsiteX10" fmla="*/ 12039127 w 12192000"/>
              <a:gd name="connsiteY10" fmla="*/ 0 h 114158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1141589">
                <a:moveTo>
                  <a:pt x="12039127" y="0"/>
                </a:moveTo>
                <a:lnTo>
                  <a:pt x="12192000" y="904"/>
                </a:lnTo>
                <a:lnTo>
                  <a:pt x="12192000" y="1141589"/>
                </a:lnTo>
                <a:lnTo>
                  <a:pt x="0" y="1141589"/>
                </a:lnTo>
                <a:lnTo>
                  <a:pt x="0" y="190762"/>
                </a:lnTo>
                <a:lnTo>
                  <a:pt x="49037" y="209825"/>
                </a:lnTo>
                <a:cubicBezTo>
                  <a:pt x="854424" y="515198"/>
                  <a:pt x="1645689" y="755681"/>
                  <a:pt x="2395873" y="807402"/>
                </a:cubicBezTo>
                <a:cubicBezTo>
                  <a:pt x="3539007" y="886213"/>
                  <a:pt x="4582813" y="126085"/>
                  <a:pt x="5634482" y="167214"/>
                </a:cubicBezTo>
                <a:cubicBezTo>
                  <a:pt x="6686150" y="208343"/>
                  <a:pt x="7842773" y="1062088"/>
                  <a:pt x="8705882" y="1054174"/>
                </a:cubicBezTo>
                <a:cubicBezTo>
                  <a:pt x="9568992" y="1046261"/>
                  <a:pt x="10083993" y="295135"/>
                  <a:pt x="10813135" y="119728"/>
                </a:cubicBezTo>
                <a:cubicBezTo>
                  <a:pt x="11223277" y="21061"/>
                  <a:pt x="11619169" y="1341"/>
                  <a:pt x="12039127" y="0"/>
                </a:cubicBezTo>
                <a:close/>
              </a:path>
            </a:pathLst>
          </a:custGeom>
          <a:solidFill>
            <a:srgbClr val="EDA6A7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076E4F4-758F-47BA-9920-1F45FBE2E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EEDC90-78F8-4F59-B7F2-08A6276F6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2645ECA-7B68-4A6F-9B36-DA1355C625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7D651F-19A5-49B3-A67D-D40036A88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4E3510C-E910-4A6E-86C7-B655ED5B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20070190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37228654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49049714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721142699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54858893"/>
      </p:ext>
    </p:extLst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54594021"/>
      </p:ext>
    </p:extLst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97943202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BCA19F3-97C8-4960-A111-BE87A9043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151342A-2D16-4D91-A450-8E8619044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6F9986-CC42-405C-9D82-4DB8C4A85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7066B7-F75D-48CE-988B-512FBDA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B79C01-9288-476A-A586-1E7DD9532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4120114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5FA757-2442-4F72-B547-917C4D14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8264942-5F7A-4503-AAC7-0A7F5055FD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C96775F-8657-409C-84AE-80229750B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3B0510-3D4A-4CE7-81A4-1595718E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59B1026-1846-41B6-87AA-0B6E8A951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CDBBC31-2643-41A4-9FB8-07A450D7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35239113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DA415C5-1D47-4F1E-9653-DCF4F6CCD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9338F01-2FF1-438A-8DF4-7A9B35CC0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DFAD4A2-4210-4E94-9CF1-6AE4519AF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5BEF29B-CD3F-4758-9975-AB6D649B92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39C2BCA-078F-46C2-A7B0-A5648EE3B8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CEB9014-457D-4DFF-8466-56598A8F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4362536-B167-4FC1-A811-73675308D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37801B2-FFED-4B46-BC6D-122684BFB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975193945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07C1B9-94EE-4457-A3CE-1AEE82D2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6BC5278-0933-4EB3-B680-AB76D69FC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92FA2E9E-E134-4EC9-9C54-464544184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40C8A95-5073-48B2-BE3F-92F4B673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0985638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D755FFD7-6203-456E-93EC-887E4EF34A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66A358D1-F308-45C5-AB57-622EFCD5D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747D377-F18A-4C26-B66F-ED58537B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2414458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0F1788-5C99-48C5-A6A7-63423EDD9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C6CEBF-0DAC-49B8-8965-B664076C6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3C6DDC2-B27C-4666-9D89-A84041F4AC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29E0B9-4588-4136-82E9-F585C243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FFCD5E-BE21-4D22-B1E0-BE3EFC33B4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FFDE143-3B6E-4179-ABA2-E2F6A3A8D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4775592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A0D206A-4E7F-40AA-A58C-0110DDCE0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BD09891-3C3E-4AEA-B69A-A7F5B7A5AB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5E406D8-1E71-4C72-BA9E-2673BF759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50F7E12-5E0B-4950-8914-3B10C204D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04D5222-DCD3-4959-90C3-F1310AC05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D6B45E5-C935-44A9-B078-107262626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5258491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15.xml" Type="http://schemas.openxmlformats.org/officeDocument/2006/relationships/slideLayout"/><Relationship Id="rId10" Target="../slideLayouts/slideLayout24.xml" Type="http://schemas.openxmlformats.org/officeDocument/2006/relationships/slideLayout"/><Relationship Id="rId11" Target="../slideLayouts/slideLayout25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16.xml" Type="http://schemas.openxmlformats.org/officeDocument/2006/relationships/slideLayout"/><Relationship Id="rId3" Target="../slideLayouts/slideLayout17.xml" Type="http://schemas.openxmlformats.org/officeDocument/2006/relationships/slideLayout"/><Relationship Id="rId4" Target="../slideLayouts/slideLayout18.xml" Type="http://schemas.openxmlformats.org/officeDocument/2006/relationships/slideLayout"/><Relationship Id="rId5" Target="../slideLayouts/slideLayout19.xml" Type="http://schemas.openxmlformats.org/officeDocument/2006/relationships/slideLayout"/><Relationship Id="rId6" Target="../slideLayouts/slideLayout20.xml" Type="http://schemas.openxmlformats.org/officeDocument/2006/relationships/slideLayout"/><Relationship Id="rId7" Target="../slideLayouts/slideLayout21.xml" Type="http://schemas.openxmlformats.org/officeDocument/2006/relationships/slideLayout"/><Relationship Id="rId8" Target="../slideLayouts/slideLayout22.xml" Type="http://schemas.openxmlformats.org/officeDocument/2006/relationships/slideLayout"/><Relationship Id="rId9" Target="../slideLayouts/slideLayout23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BCA8194-A7BB-4582-AFCA-D0804650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5ADF168-6C96-4563-AA3A-2316A4F40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11345D-D4EC-4B98-A8EB-3BCA866512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53B7-DCDF-46CF-A2A9-F543C0D12AF0}" type="datetimeFigureOut">
              <a:rPr lang="zh-CN" altLang="en-US" smtClean="0"/>
              <a:t>2022/1/11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3C0C3DE-CE59-4B05-92DC-85A0D29547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3A34524-ACCF-44EF-A35E-87B20C1DB9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4E01D-0891-4AB3-AB79-1D2C944E549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54835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6745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2022/1/11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01860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_rels/slide10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8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9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0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charts/chart1.xml" Type="http://schemas.openxmlformats.org/officeDocument/2006/relationships/chart"/></Relationships>
</file>

<file path=ppt/slides/_rels/slide16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7.xml.rels><?xml version="1.0" encoding="UTF-8" standalone="yes"?><Relationships xmlns="http://schemas.openxmlformats.org/package/2006/relationships"><Relationship Id="rId1" Target="../slideLayouts/slideLayout21.xml" Type="http://schemas.openxmlformats.org/officeDocument/2006/relationships/slideLayout"/><Relationship Id="rId2" Target="../notesSlides/notesSlide3.xml" Type="http://schemas.openxmlformats.org/officeDocument/2006/relationships/notesSlide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3.png" Type="http://schemas.openxmlformats.org/officeDocument/2006/relationships/image"/><Relationship Id="rId4" Target="../media/image4.svg" Type="http://schemas.openxmlformats.org/officeDocument/2006/relationships/image"/><Relationship Id="rId5" Target="../media/image5.png" Type="http://schemas.openxmlformats.org/officeDocument/2006/relationships/image"/><Relationship Id="rId6" Target="../media/image6.pn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7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" name="圆角矩形 62"/>
          <p:cNvSpPr/>
          <p:nvPr/>
        </p:nvSpPr>
        <p:spPr>
          <a:xfrm>
            <a:off x="4711016" y="4280304"/>
            <a:ext cx="2483372" cy="369332"/>
          </a:xfrm>
          <a:prstGeom prst="roundRect">
            <a:avLst>
              <a:gd fmla="val 50000" name="adj"/>
            </a:avLst>
          </a:prstGeom>
          <a:solidFill>
            <a:srgbClr val="766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任意多边形 56"/>
          <p:cNvSpPr/>
          <p:nvPr/>
        </p:nvSpPr>
        <p:spPr>
          <a:xfrm>
            <a:off x="7466932" y="1802392"/>
            <a:ext cx="4725068" cy="5055608"/>
          </a:xfrm>
          <a:custGeom>
            <a:gdLst>
              <a:gd fmla="*/ 4725068 w 4725068" name="connsiteX0"/>
              <a:gd fmla="*/ 0 h 5055608" name="connsiteY0"/>
              <a:gd fmla="*/ 4725068 w 4725068" name="connsiteX1"/>
              <a:gd fmla="*/ 5055608 h 5055608" name="connsiteY1"/>
              <a:gd fmla="*/ 932178 w 4725068" name="connsiteX2"/>
              <a:gd fmla="*/ 5055608 h 5055608" name="connsiteY2"/>
              <a:gd fmla="*/ 81948 w 4725068" name="connsiteX3"/>
              <a:gd fmla="*/ 5025128 h 5055608" name="connsiteY3"/>
              <a:gd fmla="*/ 73429 w 4725068" name="connsiteX4"/>
              <a:gd fmla="*/ 5055608 h 5055608" name="connsiteY4"/>
              <a:gd fmla="*/ 36698 w 4725068" name="connsiteX5"/>
              <a:gd fmla="*/ 5055608 h 5055608" name="connsiteY5"/>
              <a:gd fmla="*/ 37012 w 4725068" name="connsiteX6"/>
              <a:gd fmla="*/ 5041554 h 5055608" name="connsiteY6"/>
              <a:gd fmla="*/ 41308 w 4725068" name="connsiteX7"/>
              <a:gd fmla="*/ 4954008 h 5055608" name="connsiteY7"/>
              <a:gd fmla="*/ 183548 w 4725068" name="connsiteX8"/>
              <a:gd fmla="*/ 3348728 h 5055608" name="connsiteY8"/>
              <a:gd fmla="*/ 1931068 w 4725068" name="connsiteX9"/>
              <a:gd fmla="*/ 2718808 h 5055608" name="connsiteY9"/>
              <a:gd fmla="*/ 2449228 w 4725068" name="connsiteX10"/>
              <a:gd fmla="*/ 1611368 h 5055608" name="connsiteY10"/>
              <a:gd fmla="*/ 3932588 w 4725068" name="connsiteX11"/>
              <a:gd fmla="*/ 1072888 h 5055608" name="connsiteY11"/>
              <a:gd fmla="*/ 4609577 w 4725068" name="connsiteX12"/>
              <a:gd fmla="*/ 219448 h 505560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55608" w="4725068">
                <a:moveTo>
                  <a:pt x="4725068" y="0"/>
                </a:moveTo>
                <a:lnTo>
                  <a:pt x="4725068" y="5055608"/>
                </a:lnTo>
                <a:lnTo>
                  <a:pt x="932178" y="5055608"/>
                </a:lnTo>
                <a:lnTo>
                  <a:pt x="81948" y="5025128"/>
                </a:lnTo>
                <a:lnTo>
                  <a:pt x="73429" y="5055608"/>
                </a:lnTo>
                <a:lnTo>
                  <a:pt x="36698" y="5055608"/>
                </a:lnTo>
                <a:lnTo>
                  <a:pt x="37012" y="5041554"/>
                </a:lnTo>
                <a:cubicBezTo>
                  <a:pt x="37789" y="5017865"/>
                  <a:pt x="39192" y="4988933"/>
                  <a:pt x="41308" y="4954008"/>
                </a:cubicBezTo>
                <a:cubicBezTo>
                  <a:pt x="58241" y="4674608"/>
                  <a:pt x="-131412" y="3721261"/>
                  <a:pt x="183548" y="3348728"/>
                </a:cubicBezTo>
                <a:cubicBezTo>
                  <a:pt x="498508" y="2976195"/>
                  <a:pt x="1553455" y="3008368"/>
                  <a:pt x="1931068" y="2718808"/>
                </a:cubicBezTo>
                <a:cubicBezTo>
                  <a:pt x="2308681" y="2429248"/>
                  <a:pt x="2115641" y="1885688"/>
                  <a:pt x="2449228" y="1611368"/>
                </a:cubicBezTo>
                <a:cubicBezTo>
                  <a:pt x="2782815" y="1337048"/>
                  <a:pt x="3543121" y="1360755"/>
                  <a:pt x="3932588" y="1072888"/>
                </a:cubicBezTo>
                <a:cubicBezTo>
                  <a:pt x="4224688" y="856988"/>
                  <a:pt x="4428205" y="549648"/>
                  <a:pt x="4609577" y="219448"/>
                </a:cubicBezTo>
                <a:close/>
              </a:path>
            </a:pathLst>
          </a:custGeom>
          <a:solidFill>
            <a:srgbClr val="F7EFE9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FC64F7A-FE7E-452E-9580-BFC759A4E058}"/>
              </a:ext>
            </a:extLst>
          </p:cNvPr>
          <p:cNvSpPr/>
          <p:nvPr/>
        </p:nvSpPr>
        <p:spPr>
          <a:xfrm>
            <a:off x="2274697" y="1880565"/>
            <a:ext cx="7416970" cy="98298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dist">
              <a:defRPr/>
            </a:pPr>
            <a:r>
              <a:rPr altLang="en-US" lang="zh-CN" smtClean="0" spc="225" sz="6000">
                <a:solidFill>
                  <a:schemeClr val="tx1">
                    <a:lumMod val="75000"/>
                    <a:lumOff val="2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  <a:sym typeface="+mn-lt"/>
              </a:rPr>
              <a:t>简约莫兰迪PPT模板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0" y="-1"/>
            <a:ext cx="6309360" cy="4094823"/>
            <a:chOff x="0" y="-1"/>
            <a:chExt cx="6309360" cy="4094823"/>
          </a:xfrm>
        </p:grpSpPr>
        <p:sp>
          <p:nvSpPr>
            <p:cNvPr id="37" name="任意多边形 36"/>
            <p:cNvSpPr/>
            <p:nvPr/>
          </p:nvSpPr>
          <p:spPr>
            <a:xfrm>
              <a:off x="0" y="-1"/>
              <a:ext cx="6309360" cy="4094823"/>
            </a:xfrm>
            <a:custGeom>
              <a:gdLst>
                <a:gd fmla="*/ 0 w 4168246" name="connsiteX0"/>
                <a:gd fmla="*/ 0 h 3417168" name="connsiteY0"/>
                <a:gd fmla="*/ 4168246 w 4168246" name="connsiteX1"/>
                <a:gd fmla="*/ 0 h 3417168" name="connsiteY1"/>
                <a:gd fmla="*/ 4106267 w 4168246" name="connsiteX2"/>
                <a:gd fmla="*/ 18931 h 3417168" name="connsiteY2"/>
                <a:gd fmla="*/ 3058160 w 4168246" name="connsiteX3"/>
                <a:gd fmla="*/ 487680 h 3417168" name="connsiteY3"/>
                <a:gd fmla="*/ 2194560 w 4168246" name="connsiteX4"/>
                <a:gd fmla="*/ 1534160 h 3417168" name="connsiteY4"/>
                <a:gd fmla="*/ 985520 w 4168246" name="connsiteX5"/>
                <a:gd fmla="*/ 2052320 h 3417168" name="connsiteY5"/>
                <a:gd fmla="*/ 558800 w 4168246" name="connsiteX6"/>
                <a:gd fmla="*/ 2897632 h 3417168" name="connsiteY6"/>
                <a:gd fmla="*/ 62547 w 4168246" name="connsiteX7"/>
                <a:gd fmla="*/ 3365857 h 3417168" name="connsiteY7"/>
                <a:gd fmla="*/ 0 w 4168246" name="connsiteX8"/>
                <a:gd fmla="*/ 3417168 h 3417168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417167" w="4168246">
                  <a:moveTo>
                    <a:pt x="0" y="0"/>
                  </a:moveTo>
                  <a:lnTo>
                    <a:pt x="4168246" y="0"/>
                  </a:lnTo>
                  <a:lnTo>
                    <a:pt x="4106267" y="18931"/>
                  </a:lnTo>
                  <a:cubicBezTo>
                    <a:pt x="3716179" y="143033"/>
                    <a:pt x="3346451" y="283210"/>
                    <a:pt x="3058160" y="487680"/>
                  </a:cubicBezTo>
                  <a:cubicBezTo>
                    <a:pt x="2673773" y="760307"/>
                    <a:pt x="2540000" y="1273387"/>
                    <a:pt x="2194560" y="1534160"/>
                  </a:cubicBezTo>
                  <a:cubicBezTo>
                    <a:pt x="1849120" y="1794933"/>
                    <a:pt x="1258147" y="1825075"/>
                    <a:pt x="985520" y="2052320"/>
                  </a:cubicBezTo>
                  <a:cubicBezTo>
                    <a:pt x="712893" y="2279565"/>
                    <a:pt x="745067" y="2652099"/>
                    <a:pt x="558800" y="2897632"/>
                  </a:cubicBezTo>
                  <a:cubicBezTo>
                    <a:pt x="419100" y="3081782"/>
                    <a:pt x="250825" y="3214782"/>
                    <a:pt x="62547" y="3365857"/>
                  </a:cubicBezTo>
                  <a:lnTo>
                    <a:pt x="0" y="3417168"/>
                  </a:lnTo>
                  <a:close/>
                </a:path>
              </a:pathLst>
            </a:custGeom>
            <a:solidFill>
              <a:srgbClr val="DECECF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 30"/>
            <p:cNvSpPr/>
            <p:nvPr/>
          </p:nvSpPr>
          <p:spPr>
            <a:xfrm>
              <a:off x="0" y="0"/>
              <a:ext cx="3477258" cy="3095180"/>
            </a:xfrm>
            <a:custGeom>
              <a:gdLst>
                <a:gd fmla="*/ 0 w 3477258" name="connsiteX0"/>
                <a:gd fmla="*/ 0 h 3095180" name="connsiteY0"/>
                <a:gd fmla="*/ 3324780 w 3477258" name="connsiteX1"/>
                <a:gd fmla="*/ 0 h 3095180" name="connsiteY1"/>
                <a:gd fmla="*/ 3338957 w 3477258" name="connsiteX2"/>
                <a:gd fmla="*/ 16382 h 3095180" name="connsiteY2"/>
                <a:gd fmla="*/ 3413760 w 3477258" name="connsiteX3"/>
                <a:gd fmla="*/ 497839 h 3095180" name="connsiteY3"/>
                <a:gd fmla="*/ 1503680 w 3477258" name="connsiteX4"/>
                <a:gd fmla="*/ 1422399 h 3095180" name="connsiteY4"/>
                <a:gd fmla="*/ 948944 w 3477258" name="connsiteX5"/>
                <a:gd fmla="*/ 2783839 h 3095180" name="connsiteY5"/>
                <a:gd fmla="*/ 80740 w 3477258" name="connsiteX6"/>
                <a:gd fmla="*/ 3078971 h 3095180" name="connsiteY6"/>
                <a:gd fmla="*/ 0 w 3477258" name="connsiteX7"/>
                <a:gd fmla="*/ 3059927 h 3095180" name="connsiteY7"/>
                <a:gd fmla="*/ 0 w 3477258" name="connsiteX8"/>
                <a:gd fmla="*/ 0 h 309518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095180" w="3477258">
                  <a:moveTo>
                    <a:pt x="0" y="0"/>
                  </a:moveTo>
                  <a:lnTo>
                    <a:pt x="3324780" y="0"/>
                  </a:lnTo>
                  <a:lnTo>
                    <a:pt x="3338957" y="16382"/>
                  </a:lnTo>
                  <a:cubicBezTo>
                    <a:pt x="3460496" y="172550"/>
                    <a:pt x="3538898" y="352382"/>
                    <a:pt x="3413760" y="497839"/>
                  </a:cubicBezTo>
                  <a:cubicBezTo>
                    <a:pt x="3163485" y="788754"/>
                    <a:pt x="1914483" y="1041399"/>
                    <a:pt x="1503680" y="1422399"/>
                  </a:cubicBezTo>
                  <a:cubicBezTo>
                    <a:pt x="1092877" y="1803399"/>
                    <a:pt x="1337733" y="2371682"/>
                    <a:pt x="948944" y="2783839"/>
                  </a:cubicBezTo>
                  <a:cubicBezTo>
                    <a:pt x="657352" y="3092957"/>
                    <a:pt x="327660" y="3123183"/>
                    <a:pt x="80740" y="3078971"/>
                  </a:cubicBezTo>
                  <a:lnTo>
                    <a:pt x="0" y="3059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6379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0" name="任意多边形 39"/>
          <p:cNvSpPr/>
          <p:nvPr/>
        </p:nvSpPr>
        <p:spPr>
          <a:xfrm rot="10800000">
            <a:off x="7000240" y="2590800"/>
            <a:ext cx="5191760" cy="4267200"/>
          </a:xfrm>
          <a:custGeom>
            <a:gdLst>
              <a:gd fmla="*/ 0 w 4168246" name="connsiteX0"/>
              <a:gd fmla="*/ 0 h 3417168" name="connsiteY0"/>
              <a:gd fmla="*/ 4168246 w 4168246" name="connsiteX1"/>
              <a:gd fmla="*/ 0 h 3417168" name="connsiteY1"/>
              <a:gd fmla="*/ 4106267 w 4168246" name="connsiteX2"/>
              <a:gd fmla="*/ 18931 h 3417168" name="connsiteY2"/>
              <a:gd fmla="*/ 3058160 w 4168246" name="connsiteX3"/>
              <a:gd fmla="*/ 487680 h 3417168" name="connsiteY3"/>
              <a:gd fmla="*/ 2194560 w 4168246" name="connsiteX4"/>
              <a:gd fmla="*/ 1534160 h 3417168" name="connsiteY4"/>
              <a:gd fmla="*/ 985520 w 4168246" name="connsiteX5"/>
              <a:gd fmla="*/ 2052320 h 3417168" name="connsiteY5"/>
              <a:gd fmla="*/ 558800 w 4168246" name="connsiteX6"/>
              <a:gd fmla="*/ 2897632 h 3417168" name="connsiteY6"/>
              <a:gd fmla="*/ 62547 w 4168246" name="connsiteX7"/>
              <a:gd fmla="*/ 3365857 h 3417168" name="connsiteY7"/>
              <a:gd fmla="*/ 0 w 4168246" name="connsiteX8"/>
              <a:gd fmla="*/ 3417168 h 3417168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3417167" w="4168246">
                <a:moveTo>
                  <a:pt x="0" y="0"/>
                </a:moveTo>
                <a:lnTo>
                  <a:pt x="4168246" y="0"/>
                </a:lnTo>
                <a:lnTo>
                  <a:pt x="4106267" y="18931"/>
                </a:lnTo>
                <a:cubicBezTo>
                  <a:pt x="3716179" y="143033"/>
                  <a:pt x="3346451" y="283210"/>
                  <a:pt x="3058160" y="487680"/>
                </a:cubicBezTo>
                <a:cubicBezTo>
                  <a:pt x="2673773" y="760307"/>
                  <a:pt x="2540000" y="1273387"/>
                  <a:pt x="2194560" y="1534160"/>
                </a:cubicBezTo>
                <a:cubicBezTo>
                  <a:pt x="1849120" y="1794933"/>
                  <a:pt x="1258147" y="1825075"/>
                  <a:pt x="985520" y="2052320"/>
                </a:cubicBezTo>
                <a:cubicBezTo>
                  <a:pt x="712893" y="2279565"/>
                  <a:pt x="745067" y="2652099"/>
                  <a:pt x="558800" y="2897632"/>
                </a:cubicBezTo>
                <a:cubicBezTo>
                  <a:pt x="419100" y="3081782"/>
                  <a:pt x="250825" y="3214782"/>
                  <a:pt x="62547" y="3365857"/>
                </a:cubicBezTo>
                <a:lnTo>
                  <a:pt x="0" y="3417168"/>
                </a:lnTo>
                <a:close/>
              </a:path>
            </a:pathLst>
          </a:custGeom>
          <a:solidFill>
            <a:srgbClr val="EDA6A7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矩形 46"/>
          <p:cNvSpPr/>
          <p:nvPr/>
        </p:nvSpPr>
        <p:spPr>
          <a:xfrm>
            <a:off x="3680308" y="2772014"/>
            <a:ext cx="63550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3600">
                <a:latin charset="-122" panose="02000000000000000000" pitchFamily="2" typeface="杨任东竹石体-Extralight"/>
                <a:ea charset="-122" panose="02000000000000000000" pitchFamily="2" typeface="杨任东竹石体-Extralight"/>
                <a:cs charset="-128" panose="02000600000000000000" pitchFamily="2" typeface="851tegakizatsu"/>
              </a:rPr>
              <a:t>Simple Morandi ppt template</a:t>
            </a:r>
          </a:p>
        </p:txBody>
      </p:sp>
      <p:sp>
        <p:nvSpPr>
          <p:cNvPr id="58" name="椭圆 57"/>
          <p:cNvSpPr/>
          <p:nvPr/>
        </p:nvSpPr>
        <p:spPr>
          <a:xfrm>
            <a:off x="5428314" y="3582015"/>
            <a:ext cx="172720" cy="172720"/>
          </a:xfrm>
          <a:prstGeom prst="ellipse">
            <a:avLst/>
          </a:prstGeom>
          <a:solidFill>
            <a:srgbClr val="766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椭圆 58"/>
          <p:cNvSpPr/>
          <p:nvPr/>
        </p:nvSpPr>
        <p:spPr>
          <a:xfrm>
            <a:off x="5687394" y="3582015"/>
            <a:ext cx="172720" cy="172720"/>
          </a:xfrm>
          <a:prstGeom prst="ellipse">
            <a:avLst/>
          </a:prstGeom>
          <a:solidFill>
            <a:srgbClr val="DEC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5946474" y="3582015"/>
            <a:ext cx="172720" cy="172720"/>
          </a:xfrm>
          <a:prstGeom prst="ellipse">
            <a:avLst/>
          </a:prstGeom>
          <a:solidFill>
            <a:srgbClr val="F7E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6205554" y="3582015"/>
            <a:ext cx="172720" cy="172720"/>
          </a:xfrm>
          <a:prstGeom prst="ellipse">
            <a:avLst/>
          </a:prstGeom>
          <a:solidFill>
            <a:srgbClr val="EDA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文本框 61"/>
          <p:cNvSpPr txBox="1"/>
          <p:nvPr/>
        </p:nvSpPr>
        <p:spPr>
          <a:xfrm>
            <a:off x="5282467" y="4305950"/>
            <a:ext cx="159575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</a:rPr>
              <a:t>汇报人：优页PPT</a:t>
            </a:r>
          </a:p>
        </p:txBody>
      </p:sp>
    </p:spTree>
    <p:extLst>
      <p:ext uri="{BB962C8B-B14F-4D97-AF65-F5344CB8AC3E}">
        <p14:creationId val="2043075049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矩形: 圆角 5">
            <a:extLst>
              <a:ext uri="{FF2B5EF4-FFF2-40B4-BE49-F238E27FC236}">
                <a16:creationId xmlns:a16="http://schemas.microsoft.com/office/drawing/2014/main" id="{8AD8A203-24C1-4E7D-8299-0D687C7FF9D9}"/>
              </a:ext>
            </a:extLst>
          </p:cNvPr>
          <p:cNvSpPr/>
          <p:nvPr/>
        </p:nvSpPr>
        <p:spPr>
          <a:xfrm>
            <a:off x="1204498" y="1836069"/>
            <a:ext cx="654704" cy="654704"/>
          </a:xfrm>
          <a:prstGeom prst="roundRect">
            <a:avLst/>
          </a:prstGeom>
          <a:noFill/>
          <a:ln>
            <a:solidFill>
              <a:srgbClr val="EABFB5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4" name="矩形: 圆角 6">
            <a:extLst>
              <a:ext uri="{FF2B5EF4-FFF2-40B4-BE49-F238E27FC236}">
                <a16:creationId xmlns:a16="http://schemas.microsoft.com/office/drawing/2014/main" id="{00D8A458-C86B-4BA4-8C1C-02C304FA3483}"/>
              </a:ext>
            </a:extLst>
          </p:cNvPr>
          <p:cNvSpPr/>
          <p:nvPr/>
        </p:nvSpPr>
        <p:spPr>
          <a:xfrm>
            <a:off x="1216403" y="3106842"/>
            <a:ext cx="654704" cy="654704"/>
          </a:xfrm>
          <a:prstGeom prst="roundRect">
            <a:avLst/>
          </a:prstGeom>
          <a:noFill/>
          <a:ln>
            <a:solidFill>
              <a:srgbClr val="EDA6A7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CE7033E6-0D7D-405D-B4D6-B2C13B773F7D}"/>
              </a:ext>
            </a:extLst>
          </p:cNvPr>
          <p:cNvSpPr txBox="1"/>
          <p:nvPr/>
        </p:nvSpPr>
        <p:spPr>
          <a:xfrm>
            <a:off x="2151362" y="2019893"/>
            <a:ext cx="3360822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6E5E90A-49AD-47C5-AE5C-0715C778D268}"/>
              </a:ext>
            </a:extLst>
          </p:cNvPr>
          <p:cNvSpPr txBox="1"/>
          <p:nvPr/>
        </p:nvSpPr>
        <p:spPr>
          <a:xfrm>
            <a:off x="2106909" y="1683426"/>
            <a:ext cx="2050415" cy="36576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DD86BF71-42D5-48EF-ABE8-E043A5A60871}"/>
              </a:ext>
            </a:extLst>
          </p:cNvPr>
          <p:cNvSpPr txBox="1"/>
          <p:nvPr/>
        </p:nvSpPr>
        <p:spPr>
          <a:xfrm>
            <a:off x="2106912" y="3361648"/>
            <a:ext cx="3360822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8B0DB5BD-CEB0-4C89-AB10-A725CC74A249}"/>
              </a:ext>
            </a:extLst>
          </p:cNvPr>
          <p:cNvSpPr txBox="1"/>
          <p:nvPr/>
        </p:nvSpPr>
        <p:spPr>
          <a:xfrm>
            <a:off x="2062461" y="3025098"/>
            <a:ext cx="2734310" cy="36576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9" name="矩形: 圆角 6">
            <a:extLst>
              <a:ext uri="{FF2B5EF4-FFF2-40B4-BE49-F238E27FC236}">
                <a16:creationId xmlns:a16="http://schemas.microsoft.com/office/drawing/2014/main" id="{06BEFA64-FDBC-4E71-8A08-782C0FD9E2C7}"/>
              </a:ext>
            </a:extLst>
          </p:cNvPr>
          <p:cNvSpPr/>
          <p:nvPr/>
        </p:nvSpPr>
        <p:spPr>
          <a:xfrm>
            <a:off x="1204338" y="4395257"/>
            <a:ext cx="654704" cy="654704"/>
          </a:xfrm>
          <a:prstGeom prst="roundRect">
            <a:avLst/>
          </a:prstGeom>
          <a:noFill/>
          <a:ln>
            <a:solidFill>
              <a:srgbClr val="766379"/>
            </a:solidFill>
          </a:ln>
          <a:extLst>
            <a:ext uri="{909E8E84-426E-40DD-AFC4-6F175D3DCCD1}">
              <a14:hiddenFill>
                <a:solidFill>
                  <a:srgbClr val="FFD459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2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FCF7EA8C-B3CE-4133-AF4E-A92A07D6785C}"/>
              </a:ext>
            </a:extLst>
          </p:cNvPr>
          <p:cNvSpPr txBox="1"/>
          <p:nvPr/>
        </p:nvSpPr>
        <p:spPr>
          <a:xfrm>
            <a:off x="2094847" y="4650063"/>
            <a:ext cx="3360822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1F05B9E-DF6D-443A-ACDE-51CBFC3B5D57}"/>
              </a:ext>
            </a:extLst>
          </p:cNvPr>
          <p:cNvSpPr txBox="1"/>
          <p:nvPr/>
        </p:nvSpPr>
        <p:spPr>
          <a:xfrm>
            <a:off x="2050397" y="4313513"/>
            <a:ext cx="2734310" cy="36576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b="1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CB151F1D-ADAB-4BF5-A532-21FE1F9F9C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146775" y="1193377"/>
            <a:ext cx="5589752" cy="4247640"/>
          </a:xfrm>
          <a:prstGeom prst="rect">
            <a:avLst/>
          </a:prstGeom>
        </p:spPr>
      </p:pic>
      <p:sp>
        <p:nvSpPr>
          <p:cNvPr id="14" name="图文框 13">
            <a:extLst>
              <a:ext uri="{FF2B5EF4-FFF2-40B4-BE49-F238E27FC236}">
                <a16:creationId xmlns:a16="http://schemas.microsoft.com/office/drawing/2014/main" id="{D18947DD-6CFC-4D72-8D50-93147F54E838}"/>
              </a:ext>
            </a:extLst>
          </p:cNvPr>
          <p:cNvSpPr/>
          <p:nvPr/>
        </p:nvSpPr>
        <p:spPr>
          <a:xfrm>
            <a:off x="6581963" y="800100"/>
            <a:ext cx="4727691" cy="4998564"/>
          </a:xfrm>
          <a:prstGeom prst="frame">
            <a:avLst>
              <a:gd fmla="val 825" name="adj1"/>
            </a:avLst>
          </a:prstGeom>
          <a:solidFill>
            <a:srgbClr val="766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</p:spTree>
    <p:extLst>
      <p:ext uri="{BB962C8B-B14F-4D97-AF65-F5344CB8AC3E}">
        <p14:creationId val="2686165078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椭圆 3">
            <a:extLst>
              <a:ext uri="{FF2B5EF4-FFF2-40B4-BE49-F238E27FC236}">
                <a16:creationId xmlns:a16="http://schemas.microsoft.com/office/drawing/2014/main" id="{AAD28B42-7347-4C00-919C-DD9A69B6256B}"/>
              </a:ext>
            </a:extLst>
          </p:cNvPr>
          <p:cNvSpPr/>
          <p:nvPr/>
        </p:nvSpPr>
        <p:spPr>
          <a:xfrm>
            <a:off x="2010069" y="1556070"/>
            <a:ext cx="1277082" cy="1277082"/>
          </a:xfrm>
          <a:prstGeom prst="ellipse">
            <a:avLst/>
          </a:prstGeom>
          <a:noFill/>
          <a:ln w="28575">
            <a:solidFill>
              <a:srgbClr val="EABF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AD0F6566-6E03-4E07-800C-75BA684EB000}"/>
              </a:ext>
            </a:extLst>
          </p:cNvPr>
          <p:cNvSpPr/>
          <p:nvPr/>
        </p:nvSpPr>
        <p:spPr>
          <a:xfrm>
            <a:off x="5403413" y="1556070"/>
            <a:ext cx="1277082" cy="1277082"/>
          </a:xfrm>
          <a:prstGeom prst="ellipse">
            <a:avLst/>
          </a:prstGeom>
          <a:noFill/>
          <a:ln w="28575">
            <a:solidFill>
              <a:srgbClr val="7663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778739A3-0FE6-4525-8AD9-29862EC83A5E}"/>
              </a:ext>
            </a:extLst>
          </p:cNvPr>
          <p:cNvSpPr/>
          <p:nvPr/>
        </p:nvSpPr>
        <p:spPr>
          <a:xfrm>
            <a:off x="8904851" y="1515067"/>
            <a:ext cx="1277082" cy="1277082"/>
          </a:xfrm>
          <a:prstGeom prst="ellipse">
            <a:avLst/>
          </a:prstGeom>
          <a:noFill/>
          <a:ln w="28575">
            <a:solidFill>
              <a:srgbClr val="EDA6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8473E69-42B9-4056-94E0-42E51718B076}"/>
              </a:ext>
            </a:extLst>
          </p:cNvPr>
          <p:cNvSpPr>
            <a:spLocks noEditPoints="1"/>
          </p:cNvSpPr>
          <p:nvPr/>
        </p:nvSpPr>
        <p:spPr bwMode="auto">
          <a:xfrm>
            <a:off x="2422789" y="1938781"/>
            <a:ext cx="497749" cy="497749"/>
          </a:xfrm>
          <a:custGeom>
            <a:cxnLst>
              <a:cxn ang="0">
                <a:pos x="0" y="192"/>
              </a:cxn>
              <a:cxn ang="0">
                <a:pos x="255" y="135"/>
              </a:cxn>
              <a:cxn ang="0">
                <a:pos x="277" y="122"/>
              </a:cxn>
              <a:cxn ang="0">
                <a:pos x="303" y="116"/>
              </a:cxn>
              <a:cxn ang="0">
                <a:pos x="296" y="105"/>
              </a:cxn>
              <a:cxn ang="0">
                <a:pos x="278" y="89"/>
              </a:cxn>
              <a:cxn ang="0">
                <a:pos x="265" y="90"/>
              </a:cxn>
              <a:cxn ang="0">
                <a:pos x="256" y="82"/>
              </a:cxn>
              <a:cxn ang="0">
                <a:pos x="231" y="73"/>
              </a:cxn>
              <a:cxn ang="0">
                <a:pos x="234" y="98"/>
              </a:cxn>
              <a:cxn ang="0">
                <a:pos x="224" y="118"/>
              </a:cxn>
              <a:cxn ang="0">
                <a:pos x="205" y="103"/>
              </a:cxn>
              <a:cxn ang="0">
                <a:pos x="175" y="89"/>
              </a:cxn>
              <a:cxn ang="0">
                <a:pos x="183" y="68"/>
              </a:cxn>
              <a:cxn ang="0">
                <a:pos x="212" y="58"/>
              </a:cxn>
              <a:cxn ang="0">
                <a:pos x="207" y="47"/>
              </a:cxn>
              <a:cxn ang="0">
                <a:pos x="188" y="50"/>
              </a:cxn>
              <a:cxn ang="0">
                <a:pos x="168" y="37"/>
              </a:cxn>
              <a:cxn ang="0">
                <a:pos x="171" y="52"/>
              </a:cxn>
              <a:cxn ang="0">
                <a:pos x="157" y="52"/>
              </a:cxn>
              <a:cxn ang="0">
                <a:pos x="141" y="40"/>
              </a:cxn>
              <a:cxn ang="0">
                <a:pos x="126" y="47"/>
              </a:cxn>
              <a:cxn ang="0">
                <a:pos x="143" y="51"/>
              </a:cxn>
              <a:cxn ang="0">
                <a:pos x="131" y="58"/>
              </a:cxn>
              <a:cxn ang="0">
                <a:pos x="56" y="107"/>
              </a:cxn>
              <a:cxn ang="0">
                <a:pos x="65" y="118"/>
              </a:cxn>
              <a:cxn ang="0">
                <a:pos x="79" y="135"/>
              </a:cxn>
              <a:cxn ang="0">
                <a:pos x="74" y="158"/>
              </a:cxn>
              <a:cxn ang="0">
                <a:pos x="88" y="185"/>
              </a:cxn>
              <a:cxn ang="0">
                <a:pos x="108" y="214"/>
              </a:cxn>
              <a:cxn ang="0">
                <a:pos x="118" y="227"/>
              </a:cxn>
              <a:cxn ang="0">
                <a:pos x="105" y="197"/>
              </a:cxn>
              <a:cxn ang="0">
                <a:pos x="125" y="225"/>
              </a:cxn>
              <a:cxn ang="0">
                <a:pos x="150" y="255"/>
              </a:cxn>
              <a:cxn ang="0">
                <a:pos x="184" y="269"/>
              </a:cxn>
              <a:cxn ang="0">
                <a:pos x="213" y="290"/>
              </a:cxn>
              <a:cxn ang="0">
                <a:pos x="224" y="288"/>
              </a:cxn>
              <a:cxn ang="0">
                <a:pos x="212" y="268"/>
              </a:cxn>
              <a:cxn ang="0">
                <a:pos x="197" y="262"/>
              </a:cxn>
              <a:cxn ang="0">
                <a:pos x="194" y="239"/>
              </a:cxn>
              <a:cxn ang="0">
                <a:pos x="171" y="250"/>
              </a:cxn>
              <a:cxn ang="0">
                <a:pos x="168" y="210"/>
              </a:cxn>
              <a:cxn ang="0">
                <a:pos x="184" y="206"/>
              </a:cxn>
              <a:cxn ang="0">
                <a:pos x="196" y="202"/>
              </a:cxn>
              <a:cxn ang="0">
                <a:pos x="214" y="211"/>
              </a:cxn>
              <a:cxn ang="0">
                <a:pos x="221" y="205"/>
              </a:cxn>
              <a:cxn ang="0">
                <a:pos x="234" y="179"/>
              </a:cxn>
              <a:cxn ang="0">
                <a:pos x="233" y="171"/>
              </a:cxn>
              <a:cxn ang="0">
                <a:pos x="252" y="157"/>
              </a:cxn>
              <a:cxn ang="0">
                <a:pos x="266" y="143"/>
              </a:cxn>
              <a:cxn ang="0">
                <a:pos x="273" y="131"/>
              </a:cxn>
              <a:cxn ang="0">
                <a:pos x="255" y="135"/>
              </a:cxn>
              <a:cxn ang="0">
                <a:pos x="295" y="298"/>
              </a:cxn>
              <a:cxn ang="0">
                <a:pos x="272" y="288"/>
              </a:cxn>
              <a:cxn ang="0">
                <a:pos x="251" y="288"/>
              </a:cxn>
              <a:cxn ang="0">
                <a:pos x="236" y="286"/>
              </a:cxn>
              <a:cxn ang="0">
                <a:pos x="230" y="307"/>
              </a:cxn>
              <a:cxn ang="0">
                <a:pos x="223" y="335"/>
              </a:cxn>
              <a:cxn ang="0">
                <a:pos x="308" y="302"/>
              </a:cxn>
            </a:cxnLst>
            <a:rect b="b" l="0" r="r" t="0"/>
            <a:pathLst>
              <a:path h="384" w="384">
                <a:moveTo>
                  <a:pt x="384" y="192"/>
                </a:moveTo>
                <a:cubicBezTo>
                  <a:pt x="384" y="298"/>
                  <a:pt x="298" y="384"/>
                  <a:pt x="192" y="384"/>
                </a:cubicBezTo>
                <a:cubicBezTo>
                  <a:pt x="86" y="384"/>
                  <a:pt x="0" y="298"/>
                  <a:pt x="0" y="192"/>
                </a:cubicBezTo>
                <a:cubicBezTo>
                  <a:pt x="0" y="86"/>
                  <a:pt x="86" y="0"/>
                  <a:pt x="192" y="0"/>
                </a:cubicBezTo>
                <a:cubicBezTo>
                  <a:pt x="298" y="0"/>
                  <a:pt x="384" y="86"/>
                  <a:pt x="384" y="192"/>
                </a:cubicBezTo>
                <a:close/>
                <a:moveTo>
                  <a:pt x="255" y="135"/>
                </a:moveTo>
                <a:cubicBezTo>
                  <a:pt x="256" y="135"/>
                  <a:pt x="257" y="130"/>
                  <a:pt x="258" y="129"/>
                </a:cubicBezTo>
                <a:cubicBezTo>
                  <a:pt x="260" y="127"/>
                  <a:pt x="262" y="126"/>
                  <a:pt x="264" y="125"/>
                </a:cubicBezTo>
                <a:cubicBezTo>
                  <a:pt x="268" y="124"/>
                  <a:pt x="272" y="123"/>
                  <a:pt x="277" y="122"/>
                </a:cubicBezTo>
                <a:cubicBezTo>
                  <a:pt x="281" y="121"/>
                  <a:pt x="286" y="121"/>
                  <a:pt x="289" y="125"/>
                </a:cubicBezTo>
                <a:cubicBezTo>
                  <a:pt x="289" y="124"/>
                  <a:pt x="295" y="119"/>
                  <a:pt x="295" y="119"/>
                </a:cubicBezTo>
                <a:cubicBezTo>
                  <a:pt x="298" y="118"/>
                  <a:pt x="301" y="118"/>
                  <a:pt x="303" y="116"/>
                </a:cubicBezTo>
                <a:cubicBezTo>
                  <a:pt x="303" y="115"/>
                  <a:pt x="303" y="110"/>
                  <a:pt x="303" y="110"/>
                </a:cubicBezTo>
                <a:cubicBezTo>
                  <a:pt x="299" y="111"/>
                  <a:pt x="298" y="107"/>
                  <a:pt x="297" y="103"/>
                </a:cubicBezTo>
                <a:cubicBezTo>
                  <a:pt x="297" y="104"/>
                  <a:pt x="297" y="104"/>
                  <a:pt x="296" y="105"/>
                </a:cubicBezTo>
                <a:cubicBezTo>
                  <a:pt x="296" y="102"/>
                  <a:pt x="291" y="104"/>
                  <a:pt x="290" y="104"/>
                </a:cubicBezTo>
                <a:cubicBezTo>
                  <a:pt x="284" y="102"/>
                  <a:pt x="285" y="98"/>
                  <a:pt x="283" y="94"/>
                </a:cubicBezTo>
                <a:cubicBezTo>
                  <a:pt x="282" y="92"/>
                  <a:pt x="279" y="91"/>
                  <a:pt x="278" y="89"/>
                </a:cubicBezTo>
                <a:cubicBezTo>
                  <a:pt x="277" y="87"/>
                  <a:pt x="277" y="84"/>
                  <a:pt x="274" y="84"/>
                </a:cubicBezTo>
                <a:cubicBezTo>
                  <a:pt x="273" y="84"/>
                  <a:pt x="270" y="89"/>
                  <a:pt x="270" y="89"/>
                </a:cubicBezTo>
                <a:cubicBezTo>
                  <a:pt x="267" y="88"/>
                  <a:pt x="266" y="89"/>
                  <a:pt x="265" y="90"/>
                </a:cubicBezTo>
                <a:cubicBezTo>
                  <a:pt x="263" y="91"/>
                  <a:pt x="262" y="91"/>
                  <a:pt x="260" y="92"/>
                </a:cubicBezTo>
                <a:cubicBezTo>
                  <a:pt x="265" y="90"/>
                  <a:pt x="258" y="88"/>
                  <a:pt x="256" y="88"/>
                </a:cubicBezTo>
                <a:cubicBezTo>
                  <a:pt x="260" y="87"/>
                  <a:pt x="258" y="83"/>
                  <a:pt x="256" y="82"/>
                </a:cubicBezTo>
                <a:cubicBezTo>
                  <a:pt x="256" y="82"/>
                  <a:pt x="257" y="82"/>
                  <a:pt x="257" y="82"/>
                </a:cubicBezTo>
                <a:cubicBezTo>
                  <a:pt x="257" y="79"/>
                  <a:pt x="250" y="77"/>
                  <a:pt x="247" y="76"/>
                </a:cubicBezTo>
                <a:cubicBezTo>
                  <a:pt x="245" y="74"/>
                  <a:pt x="233" y="72"/>
                  <a:pt x="231" y="73"/>
                </a:cubicBezTo>
                <a:cubicBezTo>
                  <a:pt x="228" y="75"/>
                  <a:pt x="231" y="80"/>
                  <a:pt x="231" y="83"/>
                </a:cubicBezTo>
                <a:cubicBezTo>
                  <a:pt x="232" y="86"/>
                  <a:pt x="228" y="86"/>
                  <a:pt x="228" y="89"/>
                </a:cubicBezTo>
                <a:cubicBezTo>
                  <a:pt x="228" y="93"/>
                  <a:pt x="236" y="92"/>
                  <a:pt x="234" y="98"/>
                </a:cubicBezTo>
                <a:cubicBezTo>
                  <a:pt x="233" y="102"/>
                  <a:pt x="228" y="102"/>
                  <a:pt x="226" y="105"/>
                </a:cubicBezTo>
                <a:cubicBezTo>
                  <a:pt x="224" y="108"/>
                  <a:pt x="227" y="112"/>
                  <a:pt x="229" y="114"/>
                </a:cubicBezTo>
                <a:cubicBezTo>
                  <a:pt x="231" y="115"/>
                  <a:pt x="225" y="118"/>
                  <a:pt x="224" y="118"/>
                </a:cubicBezTo>
                <a:cubicBezTo>
                  <a:pt x="220" y="120"/>
                  <a:pt x="217" y="114"/>
                  <a:pt x="216" y="110"/>
                </a:cubicBezTo>
                <a:cubicBezTo>
                  <a:pt x="215" y="108"/>
                  <a:pt x="215" y="104"/>
                  <a:pt x="212" y="103"/>
                </a:cubicBezTo>
                <a:cubicBezTo>
                  <a:pt x="210" y="102"/>
                  <a:pt x="206" y="102"/>
                  <a:pt x="205" y="103"/>
                </a:cubicBezTo>
                <a:cubicBezTo>
                  <a:pt x="203" y="99"/>
                  <a:pt x="198" y="98"/>
                  <a:pt x="194" y="97"/>
                </a:cubicBezTo>
                <a:cubicBezTo>
                  <a:pt x="189" y="95"/>
                  <a:pt x="185" y="95"/>
                  <a:pt x="180" y="96"/>
                </a:cubicBezTo>
                <a:cubicBezTo>
                  <a:pt x="181" y="95"/>
                  <a:pt x="179" y="88"/>
                  <a:pt x="175" y="89"/>
                </a:cubicBezTo>
                <a:cubicBezTo>
                  <a:pt x="176" y="86"/>
                  <a:pt x="176" y="84"/>
                  <a:pt x="176" y="81"/>
                </a:cubicBezTo>
                <a:cubicBezTo>
                  <a:pt x="177" y="79"/>
                  <a:pt x="178" y="77"/>
                  <a:pt x="179" y="75"/>
                </a:cubicBezTo>
                <a:cubicBezTo>
                  <a:pt x="180" y="74"/>
                  <a:pt x="185" y="69"/>
                  <a:pt x="183" y="68"/>
                </a:cubicBezTo>
                <a:cubicBezTo>
                  <a:pt x="188" y="69"/>
                  <a:pt x="193" y="69"/>
                  <a:pt x="196" y="66"/>
                </a:cubicBezTo>
                <a:cubicBezTo>
                  <a:pt x="198" y="63"/>
                  <a:pt x="199" y="60"/>
                  <a:pt x="202" y="57"/>
                </a:cubicBezTo>
                <a:cubicBezTo>
                  <a:pt x="205" y="53"/>
                  <a:pt x="209" y="58"/>
                  <a:pt x="212" y="58"/>
                </a:cubicBezTo>
                <a:cubicBezTo>
                  <a:pt x="217" y="59"/>
                  <a:pt x="217" y="53"/>
                  <a:pt x="214" y="51"/>
                </a:cubicBezTo>
                <a:cubicBezTo>
                  <a:pt x="218" y="51"/>
                  <a:pt x="215" y="45"/>
                  <a:pt x="213" y="44"/>
                </a:cubicBezTo>
                <a:cubicBezTo>
                  <a:pt x="211" y="43"/>
                  <a:pt x="202" y="46"/>
                  <a:pt x="207" y="47"/>
                </a:cubicBezTo>
                <a:cubicBezTo>
                  <a:pt x="206" y="47"/>
                  <a:pt x="200" y="59"/>
                  <a:pt x="196" y="53"/>
                </a:cubicBezTo>
                <a:cubicBezTo>
                  <a:pt x="195" y="52"/>
                  <a:pt x="195" y="47"/>
                  <a:pt x="193" y="46"/>
                </a:cubicBezTo>
                <a:cubicBezTo>
                  <a:pt x="190" y="46"/>
                  <a:pt x="189" y="49"/>
                  <a:pt x="188" y="50"/>
                </a:cubicBezTo>
                <a:cubicBezTo>
                  <a:pt x="190" y="47"/>
                  <a:pt x="181" y="45"/>
                  <a:pt x="180" y="44"/>
                </a:cubicBezTo>
                <a:cubicBezTo>
                  <a:pt x="183" y="42"/>
                  <a:pt x="180" y="39"/>
                  <a:pt x="178" y="38"/>
                </a:cubicBezTo>
                <a:cubicBezTo>
                  <a:pt x="176" y="36"/>
                  <a:pt x="169" y="35"/>
                  <a:pt x="168" y="37"/>
                </a:cubicBezTo>
                <a:cubicBezTo>
                  <a:pt x="163" y="43"/>
                  <a:pt x="173" y="44"/>
                  <a:pt x="175" y="45"/>
                </a:cubicBezTo>
                <a:cubicBezTo>
                  <a:pt x="176" y="46"/>
                  <a:pt x="179" y="48"/>
                  <a:pt x="177" y="49"/>
                </a:cubicBezTo>
                <a:cubicBezTo>
                  <a:pt x="176" y="50"/>
                  <a:pt x="171" y="51"/>
                  <a:pt x="171" y="52"/>
                </a:cubicBezTo>
                <a:cubicBezTo>
                  <a:pt x="169" y="54"/>
                  <a:pt x="172" y="57"/>
                  <a:pt x="170" y="59"/>
                </a:cubicBezTo>
                <a:cubicBezTo>
                  <a:pt x="168" y="57"/>
                  <a:pt x="168" y="53"/>
                  <a:pt x="166" y="50"/>
                </a:cubicBezTo>
                <a:cubicBezTo>
                  <a:pt x="168" y="53"/>
                  <a:pt x="157" y="52"/>
                  <a:pt x="157" y="52"/>
                </a:cubicBezTo>
                <a:cubicBezTo>
                  <a:pt x="154" y="52"/>
                  <a:pt x="148" y="54"/>
                  <a:pt x="145" y="50"/>
                </a:cubicBezTo>
                <a:cubicBezTo>
                  <a:pt x="144" y="49"/>
                  <a:pt x="144" y="44"/>
                  <a:pt x="146" y="45"/>
                </a:cubicBezTo>
                <a:cubicBezTo>
                  <a:pt x="144" y="43"/>
                  <a:pt x="142" y="41"/>
                  <a:pt x="141" y="40"/>
                </a:cubicBezTo>
                <a:cubicBezTo>
                  <a:pt x="132" y="43"/>
                  <a:pt x="125" y="47"/>
                  <a:pt x="117" y="51"/>
                </a:cubicBezTo>
                <a:cubicBezTo>
                  <a:pt x="118" y="51"/>
                  <a:pt x="119" y="51"/>
                  <a:pt x="120" y="50"/>
                </a:cubicBezTo>
                <a:cubicBezTo>
                  <a:pt x="122" y="50"/>
                  <a:pt x="124" y="48"/>
                  <a:pt x="126" y="47"/>
                </a:cubicBezTo>
                <a:cubicBezTo>
                  <a:pt x="128" y="46"/>
                  <a:pt x="134" y="43"/>
                  <a:pt x="136" y="46"/>
                </a:cubicBezTo>
                <a:cubicBezTo>
                  <a:pt x="137" y="45"/>
                  <a:pt x="137" y="45"/>
                  <a:pt x="138" y="44"/>
                </a:cubicBezTo>
                <a:cubicBezTo>
                  <a:pt x="139" y="46"/>
                  <a:pt x="141" y="48"/>
                  <a:pt x="143" y="51"/>
                </a:cubicBezTo>
                <a:cubicBezTo>
                  <a:pt x="141" y="50"/>
                  <a:pt x="137" y="50"/>
                  <a:pt x="135" y="50"/>
                </a:cubicBezTo>
                <a:cubicBezTo>
                  <a:pt x="133" y="51"/>
                  <a:pt x="130" y="51"/>
                  <a:pt x="130" y="53"/>
                </a:cubicBezTo>
                <a:cubicBezTo>
                  <a:pt x="130" y="55"/>
                  <a:pt x="131" y="57"/>
                  <a:pt x="131" y="58"/>
                </a:cubicBezTo>
                <a:cubicBezTo>
                  <a:pt x="128" y="56"/>
                  <a:pt x="125" y="52"/>
                  <a:pt x="121" y="51"/>
                </a:cubicBezTo>
                <a:cubicBezTo>
                  <a:pt x="119" y="51"/>
                  <a:pt x="117" y="51"/>
                  <a:pt x="115" y="52"/>
                </a:cubicBezTo>
                <a:cubicBezTo>
                  <a:pt x="91" y="65"/>
                  <a:pt x="71" y="84"/>
                  <a:pt x="56" y="107"/>
                </a:cubicBezTo>
                <a:cubicBezTo>
                  <a:pt x="57" y="108"/>
                  <a:pt x="58" y="109"/>
                  <a:pt x="59" y="109"/>
                </a:cubicBezTo>
                <a:cubicBezTo>
                  <a:pt x="62" y="110"/>
                  <a:pt x="59" y="117"/>
                  <a:pt x="64" y="113"/>
                </a:cubicBezTo>
                <a:cubicBezTo>
                  <a:pt x="66" y="115"/>
                  <a:pt x="66" y="116"/>
                  <a:pt x="65" y="118"/>
                </a:cubicBezTo>
                <a:cubicBezTo>
                  <a:pt x="65" y="118"/>
                  <a:pt x="75" y="124"/>
                  <a:pt x="76" y="125"/>
                </a:cubicBezTo>
                <a:cubicBezTo>
                  <a:pt x="78" y="126"/>
                  <a:pt x="80" y="128"/>
                  <a:pt x="81" y="130"/>
                </a:cubicBezTo>
                <a:cubicBezTo>
                  <a:pt x="82" y="132"/>
                  <a:pt x="80" y="134"/>
                  <a:pt x="79" y="135"/>
                </a:cubicBezTo>
                <a:cubicBezTo>
                  <a:pt x="78" y="134"/>
                  <a:pt x="75" y="130"/>
                  <a:pt x="74" y="131"/>
                </a:cubicBezTo>
                <a:cubicBezTo>
                  <a:pt x="73" y="133"/>
                  <a:pt x="74" y="139"/>
                  <a:pt x="77" y="139"/>
                </a:cubicBezTo>
                <a:cubicBezTo>
                  <a:pt x="73" y="139"/>
                  <a:pt x="75" y="155"/>
                  <a:pt x="74" y="158"/>
                </a:cubicBezTo>
                <a:cubicBezTo>
                  <a:pt x="74" y="158"/>
                  <a:pt x="74" y="158"/>
                  <a:pt x="74" y="158"/>
                </a:cubicBezTo>
                <a:cubicBezTo>
                  <a:pt x="73" y="161"/>
                  <a:pt x="76" y="173"/>
                  <a:pt x="81" y="172"/>
                </a:cubicBezTo>
                <a:cubicBezTo>
                  <a:pt x="78" y="172"/>
                  <a:pt x="87" y="184"/>
                  <a:pt x="88" y="185"/>
                </a:cubicBezTo>
                <a:cubicBezTo>
                  <a:pt x="91" y="187"/>
                  <a:pt x="95" y="188"/>
                  <a:pt x="97" y="192"/>
                </a:cubicBezTo>
                <a:cubicBezTo>
                  <a:pt x="100" y="195"/>
                  <a:pt x="100" y="201"/>
                  <a:pt x="103" y="203"/>
                </a:cubicBezTo>
                <a:cubicBezTo>
                  <a:pt x="102" y="206"/>
                  <a:pt x="108" y="210"/>
                  <a:pt x="108" y="214"/>
                </a:cubicBezTo>
                <a:cubicBezTo>
                  <a:pt x="108" y="214"/>
                  <a:pt x="107" y="214"/>
                  <a:pt x="107" y="215"/>
                </a:cubicBezTo>
                <a:cubicBezTo>
                  <a:pt x="108" y="218"/>
                  <a:pt x="113" y="218"/>
                  <a:pt x="115" y="221"/>
                </a:cubicBezTo>
                <a:cubicBezTo>
                  <a:pt x="116" y="223"/>
                  <a:pt x="115" y="228"/>
                  <a:pt x="118" y="227"/>
                </a:cubicBezTo>
                <a:cubicBezTo>
                  <a:pt x="118" y="222"/>
                  <a:pt x="115" y="216"/>
                  <a:pt x="112" y="212"/>
                </a:cubicBezTo>
                <a:cubicBezTo>
                  <a:pt x="110" y="209"/>
                  <a:pt x="109" y="207"/>
                  <a:pt x="108" y="204"/>
                </a:cubicBezTo>
                <a:cubicBezTo>
                  <a:pt x="106" y="202"/>
                  <a:pt x="106" y="199"/>
                  <a:pt x="105" y="197"/>
                </a:cubicBezTo>
                <a:cubicBezTo>
                  <a:pt x="106" y="197"/>
                  <a:pt x="112" y="199"/>
                  <a:pt x="111" y="200"/>
                </a:cubicBezTo>
                <a:cubicBezTo>
                  <a:pt x="109" y="205"/>
                  <a:pt x="119" y="214"/>
                  <a:pt x="122" y="217"/>
                </a:cubicBezTo>
                <a:cubicBezTo>
                  <a:pt x="123" y="218"/>
                  <a:pt x="128" y="225"/>
                  <a:pt x="125" y="225"/>
                </a:cubicBezTo>
                <a:cubicBezTo>
                  <a:pt x="129" y="225"/>
                  <a:pt x="133" y="230"/>
                  <a:pt x="135" y="233"/>
                </a:cubicBezTo>
                <a:cubicBezTo>
                  <a:pt x="137" y="236"/>
                  <a:pt x="136" y="241"/>
                  <a:pt x="138" y="245"/>
                </a:cubicBezTo>
                <a:cubicBezTo>
                  <a:pt x="139" y="250"/>
                  <a:pt x="146" y="252"/>
                  <a:pt x="150" y="255"/>
                </a:cubicBezTo>
                <a:cubicBezTo>
                  <a:pt x="154" y="256"/>
                  <a:pt x="157" y="259"/>
                  <a:pt x="160" y="260"/>
                </a:cubicBezTo>
                <a:cubicBezTo>
                  <a:pt x="166" y="262"/>
                  <a:pt x="167" y="260"/>
                  <a:pt x="171" y="260"/>
                </a:cubicBezTo>
                <a:cubicBezTo>
                  <a:pt x="178" y="259"/>
                  <a:pt x="179" y="266"/>
                  <a:pt x="184" y="269"/>
                </a:cubicBezTo>
                <a:cubicBezTo>
                  <a:pt x="187" y="270"/>
                  <a:pt x="194" y="273"/>
                  <a:pt x="198" y="271"/>
                </a:cubicBezTo>
                <a:cubicBezTo>
                  <a:pt x="196" y="272"/>
                  <a:pt x="203" y="282"/>
                  <a:pt x="204" y="283"/>
                </a:cubicBezTo>
                <a:cubicBezTo>
                  <a:pt x="206" y="286"/>
                  <a:pt x="210" y="287"/>
                  <a:pt x="213" y="290"/>
                </a:cubicBezTo>
                <a:cubicBezTo>
                  <a:pt x="213" y="290"/>
                  <a:pt x="214" y="289"/>
                  <a:pt x="214" y="288"/>
                </a:cubicBezTo>
                <a:cubicBezTo>
                  <a:pt x="213" y="291"/>
                  <a:pt x="218" y="296"/>
                  <a:pt x="221" y="296"/>
                </a:cubicBezTo>
                <a:cubicBezTo>
                  <a:pt x="223" y="295"/>
                  <a:pt x="224" y="290"/>
                  <a:pt x="224" y="288"/>
                </a:cubicBezTo>
                <a:cubicBezTo>
                  <a:pt x="219" y="290"/>
                  <a:pt x="215" y="288"/>
                  <a:pt x="212" y="283"/>
                </a:cubicBezTo>
                <a:cubicBezTo>
                  <a:pt x="211" y="282"/>
                  <a:pt x="207" y="275"/>
                  <a:pt x="211" y="275"/>
                </a:cubicBezTo>
                <a:cubicBezTo>
                  <a:pt x="216" y="275"/>
                  <a:pt x="212" y="271"/>
                  <a:pt x="212" y="268"/>
                </a:cubicBezTo>
                <a:cubicBezTo>
                  <a:pt x="211" y="264"/>
                  <a:pt x="208" y="262"/>
                  <a:pt x="206" y="259"/>
                </a:cubicBezTo>
                <a:cubicBezTo>
                  <a:pt x="205" y="262"/>
                  <a:pt x="200" y="261"/>
                  <a:pt x="198" y="259"/>
                </a:cubicBezTo>
                <a:cubicBezTo>
                  <a:pt x="198" y="259"/>
                  <a:pt x="197" y="261"/>
                  <a:pt x="197" y="262"/>
                </a:cubicBezTo>
                <a:cubicBezTo>
                  <a:pt x="196" y="262"/>
                  <a:pt x="195" y="262"/>
                  <a:pt x="194" y="261"/>
                </a:cubicBezTo>
                <a:cubicBezTo>
                  <a:pt x="194" y="258"/>
                  <a:pt x="194" y="255"/>
                  <a:pt x="195" y="251"/>
                </a:cubicBezTo>
                <a:cubicBezTo>
                  <a:pt x="196" y="247"/>
                  <a:pt x="205" y="238"/>
                  <a:pt x="194" y="239"/>
                </a:cubicBezTo>
                <a:cubicBezTo>
                  <a:pt x="190" y="239"/>
                  <a:pt x="188" y="240"/>
                  <a:pt x="187" y="244"/>
                </a:cubicBezTo>
                <a:cubicBezTo>
                  <a:pt x="186" y="247"/>
                  <a:pt x="186" y="249"/>
                  <a:pt x="183" y="251"/>
                </a:cubicBezTo>
                <a:cubicBezTo>
                  <a:pt x="181" y="252"/>
                  <a:pt x="173" y="251"/>
                  <a:pt x="171" y="250"/>
                </a:cubicBezTo>
                <a:cubicBezTo>
                  <a:pt x="166" y="247"/>
                  <a:pt x="163" y="239"/>
                  <a:pt x="163" y="234"/>
                </a:cubicBezTo>
                <a:cubicBezTo>
                  <a:pt x="163" y="227"/>
                  <a:pt x="166" y="221"/>
                  <a:pt x="163" y="215"/>
                </a:cubicBezTo>
                <a:cubicBezTo>
                  <a:pt x="164" y="213"/>
                  <a:pt x="166" y="211"/>
                  <a:pt x="168" y="210"/>
                </a:cubicBezTo>
                <a:cubicBezTo>
                  <a:pt x="169" y="209"/>
                  <a:pt x="171" y="210"/>
                  <a:pt x="172" y="207"/>
                </a:cubicBezTo>
                <a:cubicBezTo>
                  <a:pt x="171" y="207"/>
                  <a:pt x="170" y="206"/>
                  <a:pt x="170" y="206"/>
                </a:cubicBezTo>
                <a:cubicBezTo>
                  <a:pt x="173" y="208"/>
                  <a:pt x="180" y="203"/>
                  <a:pt x="184" y="206"/>
                </a:cubicBezTo>
                <a:cubicBezTo>
                  <a:pt x="186" y="207"/>
                  <a:pt x="188" y="208"/>
                  <a:pt x="189" y="205"/>
                </a:cubicBezTo>
                <a:cubicBezTo>
                  <a:pt x="189" y="205"/>
                  <a:pt x="187" y="202"/>
                  <a:pt x="188" y="200"/>
                </a:cubicBezTo>
                <a:cubicBezTo>
                  <a:pt x="189" y="204"/>
                  <a:pt x="192" y="205"/>
                  <a:pt x="196" y="202"/>
                </a:cubicBezTo>
                <a:cubicBezTo>
                  <a:pt x="197" y="203"/>
                  <a:pt x="201" y="203"/>
                  <a:pt x="204" y="204"/>
                </a:cubicBezTo>
                <a:cubicBezTo>
                  <a:pt x="207" y="206"/>
                  <a:pt x="207" y="209"/>
                  <a:pt x="211" y="205"/>
                </a:cubicBezTo>
                <a:cubicBezTo>
                  <a:pt x="213" y="208"/>
                  <a:pt x="213" y="208"/>
                  <a:pt x="214" y="211"/>
                </a:cubicBezTo>
                <a:cubicBezTo>
                  <a:pt x="214" y="214"/>
                  <a:pt x="216" y="221"/>
                  <a:pt x="218" y="222"/>
                </a:cubicBezTo>
                <a:cubicBezTo>
                  <a:pt x="224" y="225"/>
                  <a:pt x="222" y="217"/>
                  <a:pt x="222" y="214"/>
                </a:cubicBezTo>
                <a:cubicBezTo>
                  <a:pt x="222" y="213"/>
                  <a:pt x="222" y="205"/>
                  <a:pt x="221" y="205"/>
                </a:cubicBezTo>
                <a:cubicBezTo>
                  <a:pt x="213" y="203"/>
                  <a:pt x="216" y="197"/>
                  <a:pt x="221" y="193"/>
                </a:cubicBezTo>
                <a:cubicBezTo>
                  <a:pt x="222" y="192"/>
                  <a:pt x="227" y="190"/>
                  <a:pt x="230" y="188"/>
                </a:cubicBezTo>
                <a:cubicBezTo>
                  <a:pt x="232" y="186"/>
                  <a:pt x="235" y="183"/>
                  <a:pt x="234" y="179"/>
                </a:cubicBezTo>
                <a:cubicBezTo>
                  <a:pt x="235" y="179"/>
                  <a:pt x="236" y="178"/>
                  <a:pt x="236" y="177"/>
                </a:cubicBezTo>
                <a:cubicBezTo>
                  <a:pt x="236" y="177"/>
                  <a:pt x="233" y="174"/>
                  <a:pt x="232" y="175"/>
                </a:cubicBezTo>
                <a:cubicBezTo>
                  <a:pt x="234" y="174"/>
                  <a:pt x="234" y="172"/>
                  <a:pt x="233" y="171"/>
                </a:cubicBezTo>
                <a:cubicBezTo>
                  <a:pt x="235" y="169"/>
                  <a:pt x="234" y="166"/>
                  <a:pt x="236" y="165"/>
                </a:cubicBezTo>
                <a:cubicBezTo>
                  <a:pt x="239" y="169"/>
                  <a:pt x="245" y="165"/>
                  <a:pt x="242" y="162"/>
                </a:cubicBezTo>
                <a:cubicBezTo>
                  <a:pt x="244" y="158"/>
                  <a:pt x="250" y="160"/>
                  <a:pt x="252" y="157"/>
                </a:cubicBezTo>
                <a:cubicBezTo>
                  <a:pt x="255" y="158"/>
                  <a:pt x="253" y="153"/>
                  <a:pt x="255" y="150"/>
                </a:cubicBezTo>
                <a:cubicBezTo>
                  <a:pt x="256" y="148"/>
                  <a:pt x="259" y="148"/>
                  <a:pt x="262" y="147"/>
                </a:cubicBezTo>
                <a:cubicBezTo>
                  <a:pt x="262" y="147"/>
                  <a:pt x="268" y="143"/>
                  <a:pt x="266" y="143"/>
                </a:cubicBezTo>
                <a:cubicBezTo>
                  <a:pt x="270" y="144"/>
                  <a:pt x="279" y="139"/>
                  <a:pt x="272" y="135"/>
                </a:cubicBezTo>
                <a:cubicBezTo>
                  <a:pt x="273" y="133"/>
                  <a:pt x="270" y="132"/>
                  <a:pt x="268" y="132"/>
                </a:cubicBezTo>
                <a:cubicBezTo>
                  <a:pt x="269" y="131"/>
                  <a:pt x="272" y="132"/>
                  <a:pt x="273" y="131"/>
                </a:cubicBezTo>
                <a:cubicBezTo>
                  <a:pt x="276" y="129"/>
                  <a:pt x="274" y="128"/>
                  <a:pt x="271" y="127"/>
                </a:cubicBezTo>
                <a:cubicBezTo>
                  <a:pt x="268" y="126"/>
                  <a:pt x="263" y="128"/>
                  <a:pt x="261" y="130"/>
                </a:cubicBezTo>
                <a:cubicBezTo>
                  <a:pt x="259" y="132"/>
                  <a:pt x="257" y="134"/>
                  <a:pt x="255" y="135"/>
                </a:cubicBezTo>
                <a:close/>
                <a:moveTo>
                  <a:pt x="308" y="302"/>
                </a:moveTo>
                <a:cubicBezTo>
                  <a:pt x="306" y="301"/>
                  <a:pt x="303" y="301"/>
                  <a:pt x="301" y="300"/>
                </a:cubicBezTo>
                <a:cubicBezTo>
                  <a:pt x="299" y="300"/>
                  <a:pt x="298" y="299"/>
                  <a:pt x="295" y="298"/>
                </a:cubicBezTo>
                <a:cubicBezTo>
                  <a:pt x="296" y="293"/>
                  <a:pt x="290" y="292"/>
                  <a:pt x="287" y="289"/>
                </a:cubicBezTo>
                <a:cubicBezTo>
                  <a:pt x="284" y="287"/>
                  <a:pt x="282" y="284"/>
                  <a:pt x="277" y="285"/>
                </a:cubicBezTo>
                <a:cubicBezTo>
                  <a:pt x="276" y="285"/>
                  <a:pt x="271" y="287"/>
                  <a:pt x="272" y="288"/>
                </a:cubicBezTo>
                <a:cubicBezTo>
                  <a:pt x="269" y="285"/>
                  <a:pt x="268" y="284"/>
                  <a:pt x="263" y="282"/>
                </a:cubicBezTo>
                <a:cubicBezTo>
                  <a:pt x="259" y="281"/>
                  <a:pt x="257" y="276"/>
                  <a:pt x="253" y="281"/>
                </a:cubicBezTo>
                <a:cubicBezTo>
                  <a:pt x="251" y="283"/>
                  <a:pt x="252" y="286"/>
                  <a:pt x="251" y="288"/>
                </a:cubicBezTo>
                <a:cubicBezTo>
                  <a:pt x="247" y="285"/>
                  <a:pt x="254" y="282"/>
                  <a:pt x="251" y="279"/>
                </a:cubicBezTo>
                <a:cubicBezTo>
                  <a:pt x="248" y="275"/>
                  <a:pt x="243" y="281"/>
                  <a:pt x="240" y="282"/>
                </a:cubicBezTo>
                <a:cubicBezTo>
                  <a:pt x="239" y="284"/>
                  <a:pt x="237" y="284"/>
                  <a:pt x="236" y="286"/>
                </a:cubicBezTo>
                <a:cubicBezTo>
                  <a:pt x="235" y="287"/>
                  <a:pt x="234" y="290"/>
                  <a:pt x="233" y="291"/>
                </a:cubicBezTo>
                <a:cubicBezTo>
                  <a:pt x="233" y="289"/>
                  <a:pt x="228" y="290"/>
                  <a:pt x="228" y="288"/>
                </a:cubicBezTo>
                <a:cubicBezTo>
                  <a:pt x="229" y="294"/>
                  <a:pt x="229" y="301"/>
                  <a:pt x="230" y="307"/>
                </a:cubicBezTo>
                <a:cubicBezTo>
                  <a:pt x="231" y="310"/>
                  <a:pt x="230" y="316"/>
                  <a:pt x="227" y="319"/>
                </a:cubicBezTo>
                <a:cubicBezTo>
                  <a:pt x="224" y="321"/>
                  <a:pt x="221" y="324"/>
                  <a:pt x="220" y="329"/>
                </a:cubicBezTo>
                <a:cubicBezTo>
                  <a:pt x="220" y="332"/>
                  <a:pt x="220" y="334"/>
                  <a:pt x="223" y="335"/>
                </a:cubicBezTo>
                <a:cubicBezTo>
                  <a:pt x="223" y="339"/>
                  <a:pt x="219" y="342"/>
                  <a:pt x="219" y="346"/>
                </a:cubicBezTo>
                <a:cubicBezTo>
                  <a:pt x="219" y="346"/>
                  <a:pt x="220" y="348"/>
                  <a:pt x="220" y="350"/>
                </a:cubicBezTo>
                <a:cubicBezTo>
                  <a:pt x="254" y="344"/>
                  <a:pt x="285" y="327"/>
                  <a:pt x="308" y="302"/>
                </a:cubicBezTo>
                <a:close/>
              </a:path>
            </a:pathLst>
          </a:custGeom>
          <a:solidFill>
            <a:srgbClr val="EABFB5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Freeform 103">
            <a:extLst>
              <a:ext uri="{FF2B5EF4-FFF2-40B4-BE49-F238E27FC236}">
                <a16:creationId xmlns:a16="http://schemas.microsoft.com/office/drawing/2014/main" id="{021BF625-6EF1-41D3-B676-19A3C6958AB8}"/>
              </a:ext>
            </a:extLst>
          </p:cNvPr>
          <p:cNvSpPr>
            <a:spLocks noEditPoints="1"/>
          </p:cNvSpPr>
          <p:nvPr/>
        </p:nvSpPr>
        <p:spPr bwMode="auto">
          <a:xfrm>
            <a:off x="5861559" y="1898499"/>
            <a:ext cx="356343" cy="524723"/>
          </a:xfrm>
          <a:custGeom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b="b" l="0" r="r" t="0"/>
            <a:pathLst>
              <a:path h="62" w="4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rgbClr val="766379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Freeform 63">
            <a:extLst>
              <a:ext uri="{FF2B5EF4-FFF2-40B4-BE49-F238E27FC236}">
                <a16:creationId xmlns:a16="http://schemas.microsoft.com/office/drawing/2014/main" id="{DBC6AC97-B9AC-44D9-8C8B-E1AB59A1C567}"/>
              </a:ext>
            </a:extLst>
          </p:cNvPr>
          <p:cNvSpPr>
            <a:spLocks noEditPoints="1"/>
          </p:cNvSpPr>
          <p:nvPr/>
        </p:nvSpPr>
        <p:spPr bwMode="auto">
          <a:xfrm>
            <a:off x="9308484" y="1929040"/>
            <a:ext cx="524359" cy="381634"/>
          </a:xfrm>
          <a:custGeom>
            <a:cxnLst>
              <a:cxn ang="0">
                <a:pos x="62" y="57"/>
              </a:cxn>
              <a:cxn ang="0">
                <a:pos x="18" y="57"/>
              </a:cxn>
              <a:cxn ang="0">
                <a:pos x="0" y="39"/>
              </a:cxn>
              <a:cxn ang="0">
                <a:pos x="11" y="23"/>
              </a:cxn>
              <a:cxn ang="0">
                <a:pos x="11" y="21"/>
              </a:cxn>
              <a:cxn ang="0">
                <a:pos x="31" y="0"/>
              </a:cxn>
              <a:cxn ang="0">
                <a:pos x="50" y="13"/>
              </a:cxn>
              <a:cxn ang="0">
                <a:pos x="57" y="11"/>
              </a:cxn>
              <a:cxn ang="0">
                <a:pos x="67" y="21"/>
              </a:cxn>
              <a:cxn ang="0">
                <a:pos x="66" y="27"/>
              </a:cxn>
              <a:cxn ang="0">
                <a:pos x="78" y="42"/>
              </a:cxn>
              <a:cxn ang="0">
                <a:pos x="62" y="57"/>
              </a:cxn>
              <a:cxn ang="0">
                <a:pos x="51" y="31"/>
              </a:cxn>
              <a:cxn ang="0">
                <a:pos x="42" y="31"/>
              </a:cxn>
              <a:cxn ang="0">
                <a:pos x="42" y="17"/>
              </a:cxn>
              <a:cxn ang="0">
                <a:pos x="40" y="16"/>
              </a:cxn>
              <a:cxn ang="0">
                <a:pos x="33" y="16"/>
              </a:cxn>
              <a:cxn ang="0">
                <a:pos x="31" y="17"/>
              </a:cxn>
              <a:cxn ang="0">
                <a:pos x="31" y="31"/>
              </a:cxn>
              <a:cxn ang="0">
                <a:pos x="22" y="31"/>
              </a:cxn>
              <a:cxn ang="0">
                <a:pos x="21" y="33"/>
              </a:cxn>
              <a:cxn ang="0">
                <a:pos x="21" y="34"/>
              </a:cxn>
              <a:cxn ang="0">
                <a:pos x="36" y="48"/>
              </a:cxn>
              <a:cxn ang="0">
                <a:pos x="36" y="48"/>
              </a:cxn>
              <a:cxn ang="0">
                <a:pos x="37" y="48"/>
              </a:cxn>
              <a:cxn ang="0">
                <a:pos x="51" y="34"/>
              </a:cxn>
              <a:cxn ang="0">
                <a:pos x="52" y="33"/>
              </a:cxn>
              <a:cxn ang="0">
                <a:pos x="51" y="31"/>
              </a:cxn>
            </a:cxnLst>
            <a:rect b="b" l="0" r="r" t="0"/>
            <a:pathLst>
              <a:path h="57" w="78">
                <a:moveTo>
                  <a:pt x="62" y="57"/>
                </a:moveTo>
                <a:cubicBezTo>
                  <a:pt x="18" y="57"/>
                  <a:pt x="18" y="57"/>
                  <a:pt x="18" y="57"/>
                </a:cubicBezTo>
                <a:cubicBezTo>
                  <a:pt x="9" y="57"/>
                  <a:pt x="0" y="49"/>
                  <a:pt x="0" y="39"/>
                </a:cubicBezTo>
                <a:cubicBezTo>
                  <a:pt x="0" y="32"/>
                  <a:pt x="5" y="26"/>
                  <a:pt x="11" y="23"/>
                </a:cubicBezTo>
                <a:cubicBezTo>
                  <a:pt x="11" y="22"/>
                  <a:pt x="11" y="22"/>
                  <a:pt x="11" y="21"/>
                </a:cubicBezTo>
                <a:cubicBezTo>
                  <a:pt x="11" y="10"/>
                  <a:pt x="20" y="0"/>
                  <a:pt x="31" y="0"/>
                </a:cubicBezTo>
                <a:cubicBezTo>
                  <a:pt x="40" y="0"/>
                  <a:pt x="47" y="6"/>
                  <a:pt x="50" y="13"/>
                </a:cubicBezTo>
                <a:cubicBezTo>
                  <a:pt x="52" y="12"/>
                  <a:pt x="55" y="11"/>
                  <a:pt x="57" y="11"/>
                </a:cubicBezTo>
                <a:cubicBezTo>
                  <a:pt x="63" y="11"/>
                  <a:pt x="67" y="15"/>
                  <a:pt x="67" y="21"/>
                </a:cubicBezTo>
                <a:cubicBezTo>
                  <a:pt x="67" y="23"/>
                  <a:pt x="67" y="25"/>
                  <a:pt x="66" y="27"/>
                </a:cubicBezTo>
                <a:cubicBezTo>
                  <a:pt x="73" y="28"/>
                  <a:pt x="78" y="34"/>
                  <a:pt x="78" y="42"/>
                </a:cubicBezTo>
                <a:cubicBezTo>
                  <a:pt x="78" y="50"/>
                  <a:pt x="71" y="57"/>
                  <a:pt x="62" y="57"/>
                </a:cubicBezTo>
                <a:close/>
                <a:moveTo>
                  <a:pt x="51" y="31"/>
                </a:moveTo>
                <a:cubicBezTo>
                  <a:pt x="42" y="31"/>
                  <a:pt x="42" y="31"/>
                  <a:pt x="42" y="31"/>
                </a:cubicBezTo>
                <a:cubicBezTo>
                  <a:pt x="42" y="17"/>
                  <a:pt x="42" y="17"/>
                  <a:pt x="42" y="17"/>
                </a:cubicBezTo>
                <a:cubicBezTo>
                  <a:pt x="42" y="16"/>
                  <a:pt x="41" y="16"/>
                  <a:pt x="40" y="16"/>
                </a:cubicBezTo>
                <a:cubicBezTo>
                  <a:pt x="33" y="16"/>
                  <a:pt x="33" y="16"/>
                  <a:pt x="33" y="16"/>
                </a:cubicBezTo>
                <a:cubicBezTo>
                  <a:pt x="32" y="16"/>
                  <a:pt x="31" y="16"/>
                  <a:pt x="31" y="17"/>
                </a:cubicBezTo>
                <a:cubicBezTo>
                  <a:pt x="31" y="31"/>
                  <a:pt x="31" y="31"/>
                  <a:pt x="31" y="31"/>
                </a:cubicBezTo>
                <a:cubicBezTo>
                  <a:pt x="22" y="31"/>
                  <a:pt x="22" y="31"/>
                  <a:pt x="22" y="31"/>
                </a:cubicBezTo>
                <a:cubicBezTo>
                  <a:pt x="22" y="31"/>
                  <a:pt x="21" y="32"/>
                  <a:pt x="21" y="33"/>
                </a:cubicBezTo>
                <a:cubicBezTo>
                  <a:pt x="21" y="33"/>
                  <a:pt x="21" y="33"/>
                  <a:pt x="21" y="34"/>
                </a:cubicBezTo>
                <a:cubicBezTo>
                  <a:pt x="36" y="48"/>
                  <a:pt x="36" y="48"/>
                  <a:pt x="36" y="48"/>
                </a:cubicBezTo>
                <a:cubicBezTo>
                  <a:pt x="36" y="48"/>
                  <a:pt x="36" y="48"/>
                  <a:pt x="36" y="48"/>
                </a:cubicBezTo>
                <a:cubicBezTo>
                  <a:pt x="37" y="48"/>
                  <a:pt x="37" y="48"/>
                  <a:pt x="37" y="48"/>
                </a:cubicBezTo>
                <a:cubicBezTo>
                  <a:pt x="51" y="34"/>
                  <a:pt x="51" y="34"/>
                  <a:pt x="51" y="34"/>
                </a:cubicBezTo>
                <a:cubicBezTo>
                  <a:pt x="52" y="33"/>
                  <a:pt x="52" y="33"/>
                  <a:pt x="52" y="33"/>
                </a:cubicBezTo>
                <a:cubicBezTo>
                  <a:pt x="52" y="32"/>
                  <a:pt x="51" y="31"/>
                  <a:pt x="51" y="31"/>
                </a:cubicBezTo>
                <a:close/>
              </a:path>
            </a:pathLst>
          </a:custGeom>
          <a:solidFill>
            <a:srgbClr val="EABFB5"/>
          </a:solidFill>
          <a:ln w="9525">
            <a:noFill/>
            <a:round/>
          </a:ln>
        </p:spPr>
        <p:txBody>
          <a:bodyPr anchor="t" anchorCtr="0" bIns="64290" compatLnSpc="1" lIns="128580" numCol="1" rIns="128580" tIns="64290" vert="horz" wrap="square"/>
          <a:lstStyle/>
          <a:p>
            <a:pPr defTabSz="914400" eaLnBrk="1" fontAlgn="base" hangingPunct="1" indent="0" latinLnBrk="0" lvl="0" marL="0" marR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b="0" baseline="0" cap="none" i="0" kern="0" kumimoji="0" lang="en-US" noProof="0" normalizeH="0" spc="0" strike="noStrike" sz="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7F2478A-D794-46F1-900F-B12D978FF43C}"/>
              </a:ext>
            </a:extLst>
          </p:cNvPr>
          <p:cNvSpPr txBox="1"/>
          <p:nvPr/>
        </p:nvSpPr>
        <p:spPr>
          <a:xfrm>
            <a:off x="2260990" y="4378349"/>
            <a:ext cx="7562873" cy="9144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b="1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建议与标题相关并符合整体语言风格，语言描述尽量简洁生动。尽量将每页幻灯片的字数控制在200字以内，据统计每页幻灯片的最好控制在5分钟之内。此处添加详细文本描述，建议与标题相关并符合整体语言风格，语言描述尽量简洁生动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989B24E0-B57A-410E-BB94-121414CCAA4B}"/>
              </a:ext>
            </a:extLst>
          </p:cNvPr>
          <p:cNvSpPr txBox="1"/>
          <p:nvPr/>
        </p:nvSpPr>
        <p:spPr>
          <a:xfrm>
            <a:off x="1359997" y="3120975"/>
            <a:ext cx="281442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16" name="TextBox 34">
            <a:extLst>
              <a:ext uri="{FF2B5EF4-FFF2-40B4-BE49-F238E27FC236}">
                <a16:creationId xmlns:a16="http://schemas.microsoft.com/office/drawing/2014/main" id="{CE10B872-884D-4C35-942B-ADF02507D399}"/>
              </a:ext>
            </a:extLst>
          </p:cNvPr>
          <p:cNvSpPr txBox="1"/>
          <p:nvPr/>
        </p:nvSpPr>
        <p:spPr>
          <a:xfrm>
            <a:off x="1109147" y="3523015"/>
            <a:ext cx="327243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03E1A863-C1BA-450C-AA53-DCBD625E9741}"/>
              </a:ext>
            </a:extLst>
          </p:cNvPr>
          <p:cNvSpPr txBox="1"/>
          <p:nvPr/>
        </p:nvSpPr>
        <p:spPr>
          <a:xfrm>
            <a:off x="4760056" y="3088266"/>
            <a:ext cx="281442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18" name="TextBox 34">
            <a:extLst>
              <a:ext uri="{FF2B5EF4-FFF2-40B4-BE49-F238E27FC236}">
                <a16:creationId xmlns:a16="http://schemas.microsoft.com/office/drawing/2014/main" id="{9251A8A3-7EEF-4117-9ED2-46494604B208}"/>
              </a:ext>
            </a:extLst>
          </p:cNvPr>
          <p:cNvSpPr txBox="1"/>
          <p:nvPr/>
        </p:nvSpPr>
        <p:spPr>
          <a:xfrm>
            <a:off x="4509206" y="3490306"/>
            <a:ext cx="327243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89C4D6D8-3653-430E-BF24-67D932A4AB5F}"/>
              </a:ext>
            </a:extLst>
          </p:cNvPr>
          <p:cNvSpPr txBox="1"/>
          <p:nvPr/>
        </p:nvSpPr>
        <p:spPr>
          <a:xfrm>
            <a:off x="8160116" y="3088266"/>
            <a:ext cx="2814426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20" name="TextBox 34">
            <a:extLst>
              <a:ext uri="{FF2B5EF4-FFF2-40B4-BE49-F238E27FC236}">
                <a16:creationId xmlns:a16="http://schemas.microsoft.com/office/drawing/2014/main" id="{1DDE128A-242A-4DD5-B189-E8C753D3F5C1}"/>
              </a:ext>
            </a:extLst>
          </p:cNvPr>
          <p:cNvSpPr txBox="1"/>
          <p:nvPr/>
        </p:nvSpPr>
        <p:spPr>
          <a:xfrm>
            <a:off x="7909265" y="3490306"/>
            <a:ext cx="3272432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</p:spTree>
    <p:extLst>
      <p:ext uri="{BB962C8B-B14F-4D97-AF65-F5344CB8AC3E}">
        <p14:creationId val="2897109408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AutoShape 4">
            <a:extLst>
              <a:ext uri="{FF2B5EF4-FFF2-40B4-BE49-F238E27FC236}">
                <a16:creationId xmlns:a16="http://schemas.microsoft.com/office/drawing/2014/main" id="{2E389012-511E-4C0A-B6FB-6FFD51EDEC7B}"/>
              </a:ext>
            </a:extLst>
          </p:cNvPr>
          <p:cNvSpPr>
            <a:spLocks noChangeArrowheads="1" noChangeAspect="1" noTextEdit="1"/>
          </p:cNvSpPr>
          <p:nvPr/>
        </p:nvSpPr>
        <p:spPr bwMode="auto">
          <a:xfrm>
            <a:off x="1067362" y="1565275"/>
            <a:ext cx="6075363" cy="4206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Line 6">
            <a:extLst>
              <a:ext uri="{FF2B5EF4-FFF2-40B4-BE49-F238E27FC236}">
                <a16:creationId xmlns:a16="http://schemas.microsoft.com/office/drawing/2014/main" id="{A27F567D-641D-4CE1-8A88-DD0A4D136F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3575" y="1873250"/>
            <a:ext cx="5715000" cy="1588"/>
          </a:xfrm>
          <a:prstGeom prst="line">
            <a:avLst/>
          </a:prstGeom>
          <a:noFill/>
          <a:ln cap="flat" w="15875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Line 7">
            <a:extLst>
              <a:ext uri="{FF2B5EF4-FFF2-40B4-BE49-F238E27FC236}">
                <a16:creationId xmlns:a16="http://schemas.microsoft.com/office/drawing/2014/main" id="{0D413AE6-EFD9-45D9-9A86-0CFC7F2C0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3575" y="2330450"/>
            <a:ext cx="5715000" cy="1588"/>
          </a:xfrm>
          <a:prstGeom prst="line">
            <a:avLst/>
          </a:prstGeom>
          <a:noFill/>
          <a:ln cap="flat" w="15875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Line 8">
            <a:extLst>
              <a:ext uri="{FF2B5EF4-FFF2-40B4-BE49-F238E27FC236}">
                <a16:creationId xmlns:a16="http://schemas.microsoft.com/office/drawing/2014/main" id="{317B7F93-355D-408C-AC13-EB95E9958F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3575" y="2787650"/>
            <a:ext cx="5715000" cy="1588"/>
          </a:xfrm>
          <a:prstGeom prst="line">
            <a:avLst/>
          </a:prstGeom>
          <a:noFill/>
          <a:ln cap="flat" w="15875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Line 9">
            <a:extLst>
              <a:ext uri="{FF2B5EF4-FFF2-40B4-BE49-F238E27FC236}">
                <a16:creationId xmlns:a16="http://schemas.microsoft.com/office/drawing/2014/main" id="{BD7DC500-840B-4688-B47C-0A179B5CD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3575" y="3241675"/>
            <a:ext cx="5715000" cy="1588"/>
          </a:xfrm>
          <a:prstGeom prst="line">
            <a:avLst/>
          </a:prstGeom>
          <a:noFill/>
          <a:ln cap="flat" w="15875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Line 10">
            <a:extLst>
              <a:ext uri="{FF2B5EF4-FFF2-40B4-BE49-F238E27FC236}">
                <a16:creationId xmlns:a16="http://schemas.microsoft.com/office/drawing/2014/main" id="{8C3C8833-16B6-4AE3-992B-060A2C9BBD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3575" y="3698875"/>
            <a:ext cx="5715000" cy="1588"/>
          </a:xfrm>
          <a:prstGeom prst="line">
            <a:avLst/>
          </a:prstGeom>
          <a:noFill/>
          <a:ln cap="flat" w="15875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Line 11">
            <a:extLst>
              <a:ext uri="{FF2B5EF4-FFF2-40B4-BE49-F238E27FC236}">
                <a16:creationId xmlns:a16="http://schemas.microsoft.com/office/drawing/2014/main" id="{BAC2E465-FC70-4295-ACA7-E5EB1EB007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3575" y="4156075"/>
            <a:ext cx="5715000" cy="1588"/>
          </a:xfrm>
          <a:prstGeom prst="line">
            <a:avLst/>
          </a:prstGeom>
          <a:noFill/>
          <a:ln cap="flat" w="15875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Line 12">
            <a:extLst>
              <a:ext uri="{FF2B5EF4-FFF2-40B4-BE49-F238E27FC236}">
                <a16:creationId xmlns:a16="http://schemas.microsoft.com/office/drawing/2014/main" id="{ACC36A02-39E0-4C9F-AC76-0F37F66800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3575" y="4613275"/>
            <a:ext cx="5715000" cy="1588"/>
          </a:xfrm>
          <a:prstGeom prst="line">
            <a:avLst/>
          </a:prstGeom>
          <a:noFill/>
          <a:ln cap="flat" w="15875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1DF4D8B3-C067-4721-8A8C-EAC5D718C2F1}"/>
              </a:ext>
            </a:extLst>
          </p:cNvPr>
          <p:cNvSpPr/>
          <p:nvPr/>
        </p:nvSpPr>
        <p:spPr bwMode="auto">
          <a:xfrm>
            <a:off x="1926200" y="2352675"/>
            <a:ext cx="1406525" cy="2260600"/>
          </a:xfrm>
          <a:custGeom>
            <a:cxnLst>
              <a:cxn ang="0">
                <a:pos x="444" y="0"/>
              </a:cxn>
              <a:cxn ang="0">
                <a:pos x="0" y="1424"/>
              </a:cxn>
              <a:cxn ang="0">
                <a:pos x="886" y="1424"/>
              </a:cxn>
              <a:cxn ang="0">
                <a:pos x="444" y="0"/>
              </a:cxn>
            </a:cxnLst>
            <a:rect b="b" l="0" r="r" t="0"/>
            <a:pathLst>
              <a:path h="1424" w="885">
                <a:moveTo>
                  <a:pt x="444" y="0"/>
                </a:moveTo>
                <a:lnTo>
                  <a:pt x="0" y="1424"/>
                </a:lnTo>
                <a:lnTo>
                  <a:pt x="886" y="1424"/>
                </a:lnTo>
                <a:lnTo>
                  <a:pt x="444" y="0"/>
                </a:lnTo>
                <a:close/>
              </a:path>
            </a:pathLst>
          </a:custGeom>
          <a:solidFill>
            <a:srgbClr val="EABFB5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Freeform 14">
            <a:extLst>
              <a:ext uri="{FF2B5EF4-FFF2-40B4-BE49-F238E27FC236}">
                <a16:creationId xmlns:a16="http://schemas.microsoft.com/office/drawing/2014/main" id="{3CD0493E-0571-4BE8-8DA7-FE882FA5C27F}"/>
              </a:ext>
            </a:extLst>
          </p:cNvPr>
          <p:cNvSpPr/>
          <p:nvPr/>
        </p:nvSpPr>
        <p:spPr bwMode="auto">
          <a:xfrm>
            <a:off x="2983475" y="1568450"/>
            <a:ext cx="1406525" cy="3044825"/>
          </a:xfrm>
          <a:custGeom>
            <a:cxnLst>
              <a:cxn ang="0">
                <a:pos x="442" y="0"/>
              </a:cxn>
              <a:cxn ang="0">
                <a:pos x="0" y="1918"/>
              </a:cxn>
              <a:cxn ang="0">
                <a:pos x="886" y="1918"/>
              </a:cxn>
              <a:cxn ang="0">
                <a:pos x="442" y="0"/>
              </a:cxn>
            </a:cxnLst>
            <a:rect b="b" l="0" r="r" t="0"/>
            <a:pathLst>
              <a:path h="1918" w="885">
                <a:moveTo>
                  <a:pt x="442" y="0"/>
                </a:moveTo>
                <a:lnTo>
                  <a:pt x="0" y="1918"/>
                </a:lnTo>
                <a:lnTo>
                  <a:pt x="886" y="1918"/>
                </a:lnTo>
                <a:lnTo>
                  <a:pt x="442" y="0"/>
                </a:lnTo>
                <a:close/>
              </a:path>
            </a:pathLst>
          </a:custGeom>
          <a:solidFill>
            <a:srgbClr val="766379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Freeform 15">
            <a:extLst>
              <a:ext uri="{FF2B5EF4-FFF2-40B4-BE49-F238E27FC236}">
                <a16:creationId xmlns:a16="http://schemas.microsoft.com/office/drawing/2014/main" id="{DCD49776-7025-47C0-AAFF-B3D27186D31D}"/>
              </a:ext>
            </a:extLst>
          </p:cNvPr>
          <p:cNvSpPr/>
          <p:nvPr/>
        </p:nvSpPr>
        <p:spPr bwMode="auto">
          <a:xfrm>
            <a:off x="4093137" y="2352675"/>
            <a:ext cx="1406525" cy="2260600"/>
          </a:xfrm>
          <a:custGeom>
            <a:cxnLst>
              <a:cxn ang="0">
                <a:pos x="445" y="0"/>
              </a:cxn>
              <a:cxn ang="0">
                <a:pos x="0" y="1424"/>
              </a:cxn>
              <a:cxn ang="0">
                <a:pos x="886" y="1424"/>
              </a:cxn>
              <a:cxn ang="0">
                <a:pos x="445" y="0"/>
              </a:cxn>
            </a:cxnLst>
            <a:rect b="b" l="0" r="r" t="0"/>
            <a:pathLst>
              <a:path h="1424" w="885">
                <a:moveTo>
                  <a:pt x="445" y="0"/>
                </a:moveTo>
                <a:lnTo>
                  <a:pt x="0" y="1424"/>
                </a:lnTo>
                <a:lnTo>
                  <a:pt x="886" y="1424"/>
                </a:lnTo>
                <a:lnTo>
                  <a:pt x="445" y="0"/>
                </a:lnTo>
                <a:close/>
              </a:path>
            </a:pathLst>
          </a:custGeom>
          <a:solidFill>
            <a:srgbClr val="EDA6A7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Freeform 16">
            <a:extLst>
              <a:ext uri="{FF2B5EF4-FFF2-40B4-BE49-F238E27FC236}">
                <a16:creationId xmlns:a16="http://schemas.microsoft.com/office/drawing/2014/main" id="{A0F89649-856B-4AA9-B213-A9C5F51F3C4A}"/>
              </a:ext>
            </a:extLst>
          </p:cNvPr>
          <p:cNvSpPr/>
          <p:nvPr/>
        </p:nvSpPr>
        <p:spPr bwMode="auto">
          <a:xfrm>
            <a:off x="5279000" y="3316288"/>
            <a:ext cx="1090613" cy="1296988"/>
          </a:xfrm>
          <a:custGeom>
            <a:cxnLst>
              <a:cxn ang="0">
                <a:pos x="342" y="0"/>
              </a:cxn>
              <a:cxn ang="0">
                <a:pos x="0" y="817"/>
              </a:cxn>
              <a:cxn ang="0">
                <a:pos x="687" y="817"/>
              </a:cxn>
              <a:cxn ang="0">
                <a:pos x="342" y="0"/>
              </a:cxn>
            </a:cxnLst>
            <a:rect b="b" l="0" r="r" t="0"/>
            <a:pathLst>
              <a:path h="817" w="687">
                <a:moveTo>
                  <a:pt x="342" y="0"/>
                </a:moveTo>
                <a:lnTo>
                  <a:pt x="0" y="817"/>
                </a:lnTo>
                <a:lnTo>
                  <a:pt x="687" y="817"/>
                </a:lnTo>
                <a:lnTo>
                  <a:pt x="342" y="0"/>
                </a:lnTo>
                <a:close/>
              </a:path>
            </a:pathLst>
          </a:custGeom>
          <a:solidFill>
            <a:srgbClr val="F7EFE9"/>
          </a:solidFill>
          <a:ln w="9525">
            <a:noFill/>
            <a:round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Freeform 17">
            <a:extLst>
              <a:ext uri="{FF2B5EF4-FFF2-40B4-BE49-F238E27FC236}">
                <a16:creationId xmlns:a16="http://schemas.microsoft.com/office/drawing/2014/main" id="{39E9A1E0-A209-49C8-A2DB-5DCEBB45BB37}"/>
              </a:ext>
            </a:extLst>
          </p:cNvPr>
          <p:cNvSpPr/>
          <p:nvPr/>
        </p:nvSpPr>
        <p:spPr bwMode="auto">
          <a:xfrm>
            <a:off x="1529325" y="1628775"/>
            <a:ext cx="5613400" cy="3371850"/>
          </a:xfrm>
          <a:custGeom>
            <a:cxnLst>
              <a:cxn ang="0">
                <a:pos x="0" y="0"/>
              </a:cxn>
              <a:cxn ang="0">
                <a:pos x="0" y="2124"/>
              </a:cxn>
              <a:cxn ang="0">
                <a:pos x="3536" y="2124"/>
              </a:cxn>
            </a:cxnLst>
            <a:rect b="b" l="0" r="r" t="0"/>
            <a:pathLst>
              <a:path h="2124" w="3536">
                <a:moveTo>
                  <a:pt x="0" y="0"/>
                </a:moveTo>
                <a:lnTo>
                  <a:pt x="0" y="2124"/>
                </a:lnTo>
                <a:lnTo>
                  <a:pt x="3536" y="2124"/>
                </a:lnTo>
              </a:path>
            </a:pathLst>
          </a:custGeom>
          <a:noFill/>
          <a:ln cap="flat" w="30163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" name="Freeform 18">
            <a:extLst>
              <a:ext uri="{FF2B5EF4-FFF2-40B4-BE49-F238E27FC236}">
                <a16:creationId xmlns:a16="http://schemas.microsoft.com/office/drawing/2014/main" id="{C51D9930-80FB-4E5D-914A-259D5207CA43}"/>
              </a:ext>
            </a:extLst>
          </p:cNvPr>
          <p:cNvSpPr/>
          <p:nvPr/>
        </p:nvSpPr>
        <p:spPr bwMode="auto">
          <a:xfrm>
            <a:off x="1081650" y="3784600"/>
            <a:ext cx="731838" cy="1797050"/>
          </a:xfrm>
          <a:custGeom>
            <a:cxnLst>
              <a:cxn ang="0">
                <a:pos x="0" y="0"/>
              </a:cxn>
              <a:cxn ang="0">
                <a:pos x="0" y="1132"/>
              </a:cxn>
              <a:cxn ang="0">
                <a:pos x="461" y="1132"/>
              </a:cxn>
            </a:cxnLst>
            <a:rect b="b" l="0" r="r" t="0"/>
            <a:pathLst>
              <a:path h="1132" w="461">
                <a:moveTo>
                  <a:pt x="0" y="0"/>
                </a:moveTo>
                <a:lnTo>
                  <a:pt x="0" y="1132"/>
                </a:lnTo>
                <a:lnTo>
                  <a:pt x="461" y="1132"/>
                </a:lnTo>
              </a:path>
            </a:pathLst>
          </a:custGeom>
          <a:noFill/>
          <a:ln cap="flat" w="26988">
            <a:solidFill>
              <a:srgbClr val="E6E7E8"/>
            </a:solidFill>
            <a:prstDash val="solid"/>
            <a:miter lim="800000"/>
          </a:ln>
        </p:spPr>
        <p:txBody>
          <a:bodyPr anchor="t" anchorCtr="0" bIns="45720" compatLnSpc="1" lIns="91440" numCol="1" rIns="91440" tIns="45720" vert="horz" wrap="square"/>
          <a:lstStyle/>
          <a:p>
            <a:endParaRPr altLang="en-US" lang="zh-CN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Rectangle 19">
            <a:extLst>
              <a:ext uri="{FF2B5EF4-FFF2-40B4-BE49-F238E27FC236}">
                <a16:creationId xmlns:a16="http://schemas.microsoft.com/office/drawing/2014/main" id="{8444BC6C-CC15-403F-ADF0-02AA8E0DED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8425" y="5367798"/>
            <a:ext cx="1371600" cy="274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0" compatLnSpc="1" lIns="0" numCol="1" rIns="0" tIns="0" vert="horz" wrap="none">
            <a:spAutoFit/>
          </a:bodyPr>
          <a:lstStyle/>
          <a:p>
            <a:pPr fontAlgn="base" lvl="0">
              <a:spcBef>
                <a:spcPct val="0"/>
              </a:spcBef>
              <a:spcAft>
                <a:spcPct val="0"/>
              </a:spcAft>
            </a:pPr>
            <a:r>
              <a:rPr altLang="en-US" b="1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18" name="Rectangle 24">
            <a:extLst>
              <a:ext uri="{FF2B5EF4-FFF2-40B4-BE49-F238E27FC236}">
                <a16:creationId xmlns:a16="http://schemas.microsoft.com/office/drawing/2014/main" id="{150B31DC-A96D-4ACE-8EBC-1C51F4BBF63F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818375" y="5353050"/>
            <a:ext cx="0" cy="2743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t" anchorCtr="0" bIns="0" compatLnSpc="1" lIns="0" numCol="1" rIns="0" tIns="0" vert="horz" wrap="none">
            <a:spAutoFit/>
          </a:bodyPr>
          <a:lstStyle/>
          <a:p>
            <a:pPr algn="l" defTabSz="914400" eaLnBrk="1" fontAlgn="base" hangingPunct="1" indent="0" latinLnBrk="0" lvl="0" marL="0" marR="0" rtl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altLang="zh-CN" b="0" baseline="0" cap="none" i="0" kumimoji="0" lang="zh-CN" normalizeH="0" strike="noStrike" sz="1800" u="none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+mn-ea"/>
              <a:sym typeface="+mn-lt"/>
            </a:endParaRPr>
          </a:p>
        </p:txBody>
      </p:sp>
      <p:sp>
        <p:nvSpPr>
          <p:cNvPr id="19" name="矩形: 圆角 17">
            <a:extLst>
              <a:ext uri="{FF2B5EF4-FFF2-40B4-BE49-F238E27FC236}">
                <a16:creationId xmlns:a16="http://schemas.microsoft.com/office/drawing/2014/main" id="{900458E6-CD2C-4B09-8361-D691877BDDAF}"/>
              </a:ext>
            </a:extLst>
          </p:cNvPr>
          <p:cNvSpPr/>
          <p:nvPr/>
        </p:nvSpPr>
        <p:spPr>
          <a:xfrm>
            <a:off x="7944135" y="1843210"/>
            <a:ext cx="464363" cy="464363"/>
          </a:xfrm>
          <a:prstGeom prst="roundRect">
            <a:avLst/>
          </a:prstGeom>
          <a:noFill/>
          <a:ln>
            <a:solidFill>
              <a:srgbClr val="EABF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5BEA552B-80C1-4AF7-BC93-A0A82D731C0D}"/>
              </a:ext>
            </a:extLst>
          </p:cNvPr>
          <p:cNvSpPr txBox="1"/>
          <p:nvPr/>
        </p:nvSpPr>
        <p:spPr>
          <a:xfrm>
            <a:off x="8540276" y="1735455"/>
            <a:ext cx="2517817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21" name="矩形: 圆角 19">
            <a:extLst>
              <a:ext uri="{FF2B5EF4-FFF2-40B4-BE49-F238E27FC236}">
                <a16:creationId xmlns:a16="http://schemas.microsoft.com/office/drawing/2014/main" id="{03F93EDC-DDD5-4566-B208-1C4B5EE007AF}"/>
              </a:ext>
            </a:extLst>
          </p:cNvPr>
          <p:cNvSpPr/>
          <p:nvPr/>
        </p:nvSpPr>
        <p:spPr>
          <a:xfrm>
            <a:off x="7956040" y="2828282"/>
            <a:ext cx="464363" cy="464363"/>
          </a:xfrm>
          <a:prstGeom prst="roundRect">
            <a:avLst/>
          </a:prstGeom>
          <a:noFill/>
          <a:ln>
            <a:solidFill>
              <a:srgbClr val="76637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02EA1F3B-CFA2-4F64-8EF6-E39343511F26}"/>
              </a:ext>
            </a:extLst>
          </p:cNvPr>
          <p:cNvSpPr txBox="1"/>
          <p:nvPr/>
        </p:nvSpPr>
        <p:spPr>
          <a:xfrm>
            <a:off x="8552180" y="2720527"/>
            <a:ext cx="2517817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23" name="矩形: 圆角 21">
            <a:extLst>
              <a:ext uri="{FF2B5EF4-FFF2-40B4-BE49-F238E27FC236}">
                <a16:creationId xmlns:a16="http://schemas.microsoft.com/office/drawing/2014/main" id="{DA3E494D-ABB9-4134-9921-D6C73D2134D8}"/>
              </a:ext>
            </a:extLst>
          </p:cNvPr>
          <p:cNvSpPr/>
          <p:nvPr/>
        </p:nvSpPr>
        <p:spPr>
          <a:xfrm>
            <a:off x="7967231" y="3767261"/>
            <a:ext cx="464363" cy="464363"/>
          </a:xfrm>
          <a:prstGeom prst="roundRect">
            <a:avLst/>
          </a:prstGeom>
          <a:noFill/>
          <a:ln>
            <a:solidFill>
              <a:srgbClr val="EDA6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57A9D8AE-B78C-4AD1-90DD-840503E0039E}"/>
              </a:ext>
            </a:extLst>
          </p:cNvPr>
          <p:cNvSpPr txBox="1"/>
          <p:nvPr/>
        </p:nvSpPr>
        <p:spPr>
          <a:xfrm>
            <a:off x="8563372" y="3659505"/>
            <a:ext cx="2517817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25" name="矩形: 圆角 23">
            <a:extLst>
              <a:ext uri="{FF2B5EF4-FFF2-40B4-BE49-F238E27FC236}">
                <a16:creationId xmlns:a16="http://schemas.microsoft.com/office/drawing/2014/main" id="{728A6063-BD48-4C63-85A6-6CCD37C8C75B}"/>
              </a:ext>
            </a:extLst>
          </p:cNvPr>
          <p:cNvSpPr/>
          <p:nvPr/>
        </p:nvSpPr>
        <p:spPr>
          <a:xfrm>
            <a:off x="7980540" y="4667102"/>
            <a:ext cx="464363" cy="464363"/>
          </a:xfrm>
          <a:prstGeom prst="roundRect">
            <a:avLst/>
          </a:prstGeom>
          <a:noFill/>
          <a:ln>
            <a:solidFill>
              <a:srgbClr val="F7EFE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z="16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04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:a16="http://schemas.microsoft.com/office/drawing/2014/main" id="{3653E593-45A5-4F7C-879B-48A19191F818}"/>
              </a:ext>
            </a:extLst>
          </p:cNvPr>
          <p:cNvSpPr txBox="1"/>
          <p:nvPr/>
        </p:nvSpPr>
        <p:spPr>
          <a:xfrm>
            <a:off x="8576681" y="4559347"/>
            <a:ext cx="2517817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</p:spTree>
    <p:extLst>
      <p:ext uri="{BB962C8B-B14F-4D97-AF65-F5344CB8AC3E}">
        <p14:creationId val="4115162976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7" name="矩形 16">
            <a:extLst>
              <a:ext uri="{FF2B5EF4-FFF2-40B4-BE49-F238E27FC236}">
                <a16:creationId xmlns:a16="http://schemas.microsoft.com/office/drawing/2014/main" id="{A63A77CE-8376-4754-8B8E-A70A28B26155}"/>
              </a:ext>
            </a:extLst>
          </p:cNvPr>
          <p:cNvSpPr/>
          <p:nvPr/>
        </p:nvSpPr>
        <p:spPr>
          <a:xfrm>
            <a:off x="4303932" y="1640164"/>
            <a:ext cx="3569929" cy="3584917"/>
          </a:xfrm>
          <a:prstGeom prst="rect">
            <a:avLst/>
          </a:prstGeom>
          <a:solidFill>
            <a:srgbClr val="EDA6A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FA5AF24-7A5A-4DB2-ABAA-730052EB7327}"/>
              </a:ext>
            </a:extLst>
          </p:cNvPr>
          <p:cNvSpPr txBox="1"/>
          <p:nvPr/>
        </p:nvSpPr>
        <p:spPr>
          <a:xfrm>
            <a:off x="1319598" y="1846231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8" name="TextBox 34">
            <a:extLst>
              <a:ext uri="{FF2B5EF4-FFF2-40B4-BE49-F238E27FC236}">
                <a16:creationId xmlns:a16="http://schemas.microsoft.com/office/drawing/2014/main" id="{4038CDE0-C60F-4831-A091-B00C87AC24D7}"/>
              </a:ext>
            </a:extLst>
          </p:cNvPr>
          <p:cNvSpPr txBox="1"/>
          <p:nvPr/>
        </p:nvSpPr>
        <p:spPr>
          <a:xfrm>
            <a:off x="1284253" y="2259045"/>
            <a:ext cx="245866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9DE67648-7C6C-4457-AD6E-21E84CEA4011}"/>
              </a:ext>
            </a:extLst>
          </p:cNvPr>
          <p:cNvSpPr txBox="1"/>
          <p:nvPr/>
        </p:nvSpPr>
        <p:spPr>
          <a:xfrm>
            <a:off x="1319598" y="3890335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10" name="TextBox 34">
            <a:extLst>
              <a:ext uri="{FF2B5EF4-FFF2-40B4-BE49-F238E27FC236}">
                <a16:creationId xmlns:a16="http://schemas.microsoft.com/office/drawing/2014/main" id="{A293ECF5-FCC7-4BEF-933E-5E97FCF0185F}"/>
              </a:ext>
            </a:extLst>
          </p:cNvPr>
          <p:cNvSpPr txBox="1"/>
          <p:nvPr/>
        </p:nvSpPr>
        <p:spPr>
          <a:xfrm>
            <a:off x="1284253" y="4303149"/>
            <a:ext cx="2458665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CB12DB3C-D5FB-4CAC-835E-7868D86DDBE1}"/>
              </a:ext>
            </a:extLst>
          </p:cNvPr>
          <p:cNvSpPr txBox="1"/>
          <p:nvPr/>
        </p:nvSpPr>
        <p:spPr>
          <a:xfrm>
            <a:off x="8717797" y="1913397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12" name="TextBox 34">
            <a:extLst>
              <a:ext uri="{FF2B5EF4-FFF2-40B4-BE49-F238E27FC236}">
                <a16:creationId xmlns:a16="http://schemas.microsoft.com/office/drawing/2014/main" id="{17F63EF2-17F4-4C94-A758-DADE7E43AD45}"/>
              </a:ext>
            </a:extLst>
          </p:cNvPr>
          <p:cNvSpPr txBox="1"/>
          <p:nvPr/>
        </p:nvSpPr>
        <p:spPr>
          <a:xfrm>
            <a:off x="8407400" y="2375062"/>
            <a:ext cx="249419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59018491-849B-43E7-8B2F-6252505E8360}"/>
              </a:ext>
            </a:extLst>
          </p:cNvPr>
          <p:cNvSpPr txBox="1"/>
          <p:nvPr/>
        </p:nvSpPr>
        <p:spPr>
          <a:xfrm>
            <a:off x="8702556" y="3955235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14" name="TextBox 34">
            <a:extLst>
              <a:ext uri="{FF2B5EF4-FFF2-40B4-BE49-F238E27FC236}">
                <a16:creationId xmlns:a16="http://schemas.microsoft.com/office/drawing/2014/main" id="{A9F5296F-8CC5-4677-BC85-B1E615E518BF}"/>
              </a:ext>
            </a:extLst>
          </p:cNvPr>
          <p:cNvSpPr txBox="1"/>
          <p:nvPr/>
        </p:nvSpPr>
        <p:spPr>
          <a:xfrm>
            <a:off x="8392159" y="4314973"/>
            <a:ext cx="2494191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A8876556-FD32-4FCE-A5AC-C5A3095E1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3956330" y="1997841"/>
            <a:ext cx="4280373" cy="2853582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</p:spTree>
    <p:extLst>
      <p:ext uri="{BB962C8B-B14F-4D97-AF65-F5344CB8AC3E}">
        <p14:creationId val="3532404479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" name="矩形 9">
            <a:extLst>
              <a:ext uri="{FF2B5EF4-FFF2-40B4-BE49-F238E27FC236}">
                <a16:creationId xmlns:a16="http://schemas.microsoft.com/office/drawing/2014/main" id="{BF798DDD-9AF5-48E7-BC49-92A1E5AB6CB0}"/>
              </a:ext>
            </a:extLst>
          </p:cNvPr>
          <p:cNvSpPr/>
          <p:nvPr/>
        </p:nvSpPr>
        <p:spPr>
          <a:xfrm>
            <a:off x="5741365" y="1497524"/>
            <a:ext cx="5662373" cy="2960176"/>
          </a:xfrm>
          <a:prstGeom prst="rect">
            <a:avLst/>
          </a:prstGeom>
          <a:solidFill>
            <a:srgbClr val="EDA6A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1DD8BE07-22CD-4907-8CD1-FF892BDB1BBD}"/>
              </a:ext>
            </a:extLst>
          </p:cNvPr>
          <p:cNvSpPr txBox="1"/>
          <p:nvPr/>
        </p:nvSpPr>
        <p:spPr>
          <a:xfrm>
            <a:off x="1665211" y="1601087"/>
            <a:ext cx="2050415" cy="36576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r>
              <a:rPr altLang="en-US" lang="zh-CN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输入标题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2923726-A7B6-4CBC-A08E-5FD04BA66904}"/>
              </a:ext>
            </a:extLst>
          </p:cNvPr>
          <p:cNvSpPr txBox="1"/>
          <p:nvPr/>
        </p:nvSpPr>
        <p:spPr>
          <a:xfrm>
            <a:off x="1688162" y="1967689"/>
            <a:ext cx="3460894" cy="64008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E84C53"/>
                </a:solidFill>
              </a14:hiddenFill>
            </a:ext>
          </a:extLst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969E498F-2D62-4997-AC30-AD3E3D15D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760038" y="2808894"/>
            <a:ext cx="4568326" cy="2744114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  <p:sp>
        <p:nvSpPr>
          <p:cNvPr id="12" name="矩形 11"/>
          <p:cNvSpPr/>
          <p:nvPr/>
        </p:nvSpPr>
        <p:spPr>
          <a:xfrm>
            <a:off x="6642099" y="2117536"/>
            <a:ext cx="4241800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>
                <a:solidFill>
                  <a:schemeClr val="bg1"/>
                </a:solidFill>
              </a:rPr>
              <a:t>此处添加详细文本描述，建议与标题相关并符合整体语言风格，语言描述尽量简洁生动。尽量将每页幻灯片的字数控制在200字以内，据统计每页幻灯片的最好控制在5分钟之内。此处添加详细文本描述，建议与标题相关并符合整体语言风格，语言描述尽量简洁生动。</a:t>
            </a:r>
          </a:p>
        </p:txBody>
      </p:sp>
    </p:spTree>
    <p:extLst>
      <p:ext uri="{BB962C8B-B14F-4D97-AF65-F5344CB8AC3E}">
        <p14:creationId val="1804332369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aphicFrame>
        <p:nvGraphicFramePr>
          <p:cNvPr id="4" name="图表 3">
            <a:extLst>
              <a:ext uri="{FF2B5EF4-FFF2-40B4-BE49-F238E27FC236}">
                <a16:creationId xmlns:a16="http://schemas.microsoft.com/office/drawing/2014/main" id="{9C738BE9-C461-4C7A-AB5B-14E769DE7303}"/>
              </a:ext>
            </a:extLst>
          </p:cNvPr>
          <p:cNvGraphicFramePr/>
          <p:nvPr>
            <p:extLst>
              <p:ext uri="{D42A27DB-BD31-4B8C-83A1-F6EECF244321}">
                <p14:modId val="3672146361"/>
              </p:ext>
            </p:extLst>
          </p:nvPr>
        </p:nvGraphicFramePr>
        <p:xfrm>
          <a:off x="4611370" y="1650365"/>
          <a:ext cx="6350000" cy="3435985"/>
        </p:xfrm>
        <a:graphic>
          <a:graphicData uri="http://schemas.openxmlformats.org/drawingml/2006/chart">
            <c:chart xmlns:c="http://schemas.openxmlformats.org/drawingml/2006/chart" r:id="rId2"/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5F1D9B01-FD1F-45A1-A1F5-697827D07D32}"/>
              </a:ext>
            </a:extLst>
          </p:cNvPr>
          <p:cNvSpPr txBox="1"/>
          <p:nvPr/>
        </p:nvSpPr>
        <p:spPr>
          <a:xfrm>
            <a:off x="1245421" y="1950924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6" name="TextBox 34">
            <a:extLst>
              <a:ext uri="{FF2B5EF4-FFF2-40B4-BE49-F238E27FC236}">
                <a16:creationId xmlns:a16="http://schemas.microsoft.com/office/drawing/2014/main" id="{651CDE6D-9334-4975-B3A2-AB5ABD8D2A19}"/>
              </a:ext>
            </a:extLst>
          </p:cNvPr>
          <p:cNvSpPr txBox="1"/>
          <p:nvPr/>
        </p:nvSpPr>
        <p:spPr>
          <a:xfrm>
            <a:off x="1245421" y="2363738"/>
            <a:ext cx="273557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56FB61D6-D363-4D76-97CB-50F8CEB39726}"/>
              </a:ext>
            </a:extLst>
          </p:cNvPr>
          <p:cNvSpPr txBox="1"/>
          <p:nvPr/>
        </p:nvSpPr>
        <p:spPr>
          <a:xfrm>
            <a:off x="1246056" y="3642564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8" name="TextBox 34">
            <a:extLst>
              <a:ext uri="{FF2B5EF4-FFF2-40B4-BE49-F238E27FC236}">
                <a16:creationId xmlns:a16="http://schemas.microsoft.com/office/drawing/2014/main" id="{18940345-F6DE-4F4B-9D7C-D09FD8383C4F}"/>
              </a:ext>
            </a:extLst>
          </p:cNvPr>
          <p:cNvSpPr txBox="1"/>
          <p:nvPr/>
        </p:nvSpPr>
        <p:spPr>
          <a:xfrm>
            <a:off x="1246056" y="4055378"/>
            <a:ext cx="2735577" cy="8458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1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</p:spTree>
    <p:extLst>
      <p:ext uri="{BB962C8B-B14F-4D97-AF65-F5344CB8AC3E}">
        <p14:creationId val="3679261390"/>
      </p:ext>
    </p:extLst>
  </p:cSld>
  <p:clrMapOvr>
    <a:masterClrMapping/>
  </p:clrMapOvr>
  <mc:AlternateContent>
    <mc:Choice Requires="p15">
      <p:transition p14:dur="1250" spd="slow">
        <p15:prstTrans prst="peelOff"/>
      </p:transition>
    </mc:Choice>
    <mc:Fallback>
      <p:transition spd="slow">
        <p:fade/>
      </p:transition>
    </mc:Fallback>
  </mc:AlternateContent>
  <p:timing/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3" name="圆角矩形 62"/>
          <p:cNvSpPr/>
          <p:nvPr/>
        </p:nvSpPr>
        <p:spPr>
          <a:xfrm>
            <a:off x="4711016" y="4280304"/>
            <a:ext cx="2483372" cy="369332"/>
          </a:xfrm>
          <a:prstGeom prst="roundRect">
            <a:avLst>
              <a:gd fmla="val 50000" name="adj"/>
            </a:avLst>
          </a:prstGeom>
          <a:solidFill>
            <a:srgbClr val="766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7" name="任意多边形 56"/>
          <p:cNvSpPr/>
          <p:nvPr/>
        </p:nvSpPr>
        <p:spPr>
          <a:xfrm>
            <a:off x="7466932" y="1802392"/>
            <a:ext cx="4725068" cy="5055608"/>
          </a:xfrm>
          <a:custGeom>
            <a:gdLst>
              <a:gd fmla="*/ 4725068 w 4725068" name="connsiteX0"/>
              <a:gd fmla="*/ 0 h 5055608" name="connsiteY0"/>
              <a:gd fmla="*/ 4725068 w 4725068" name="connsiteX1"/>
              <a:gd fmla="*/ 5055608 h 5055608" name="connsiteY1"/>
              <a:gd fmla="*/ 932178 w 4725068" name="connsiteX2"/>
              <a:gd fmla="*/ 5055608 h 5055608" name="connsiteY2"/>
              <a:gd fmla="*/ 81948 w 4725068" name="connsiteX3"/>
              <a:gd fmla="*/ 5025128 h 5055608" name="connsiteY3"/>
              <a:gd fmla="*/ 73429 w 4725068" name="connsiteX4"/>
              <a:gd fmla="*/ 5055608 h 5055608" name="connsiteY4"/>
              <a:gd fmla="*/ 36698 w 4725068" name="connsiteX5"/>
              <a:gd fmla="*/ 5055608 h 5055608" name="connsiteY5"/>
              <a:gd fmla="*/ 37012 w 4725068" name="connsiteX6"/>
              <a:gd fmla="*/ 5041554 h 5055608" name="connsiteY6"/>
              <a:gd fmla="*/ 41308 w 4725068" name="connsiteX7"/>
              <a:gd fmla="*/ 4954008 h 5055608" name="connsiteY7"/>
              <a:gd fmla="*/ 183548 w 4725068" name="connsiteX8"/>
              <a:gd fmla="*/ 3348728 h 5055608" name="connsiteY8"/>
              <a:gd fmla="*/ 1931068 w 4725068" name="connsiteX9"/>
              <a:gd fmla="*/ 2718808 h 5055608" name="connsiteY9"/>
              <a:gd fmla="*/ 2449228 w 4725068" name="connsiteX10"/>
              <a:gd fmla="*/ 1611368 h 5055608" name="connsiteY10"/>
              <a:gd fmla="*/ 3932588 w 4725068" name="connsiteX11"/>
              <a:gd fmla="*/ 1072888 h 5055608" name="connsiteY11"/>
              <a:gd fmla="*/ 4609577 w 4725068" name="connsiteX12"/>
              <a:gd fmla="*/ 219448 h 505560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55608" w="4725068">
                <a:moveTo>
                  <a:pt x="4725068" y="0"/>
                </a:moveTo>
                <a:lnTo>
                  <a:pt x="4725068" y="5055608"/>
                </a:lnTo>
                <a:lnTo>
                  <a:pt x="932178" y="5055608"/>
                </a:lnTo>
                <a:lnTo>
                  <a:pt x="81948" y="5025128"/>
                </a:lnTo>
                <a:lnTo>
                  <a:pt x="73429" y="5055608"/>
                </a:lnTo>
                <a:lnTo>
                  <a:pt x="36698" y="5055608"/>
                </a:lnTo>
                <a:lnTo>
                  <a:pt x="37012" y="5041554"/>
                </a:lnTo>
                <a:cubicBezTo>
                  <a:pt x="37789" y="5017865"/>
                  <a:pt x="39192" y="4988933"/>
                  <a:pt x="41308" y="4954008"/>
                </a:cubicBezTo>
                <a:cubicBezTo>
                  <a:pt x="58241" y="4674608"/>
                  <a:pt x="-131412" y="3721261"/>
                  <a:pt x="183548" y="3348728"/>
                </a:cubicBezTo>
                <a:cubicBezTo>
                  <a:pt x="498508" y="2976195"/>
                  <a:pt x="1553455" y="3008368"/>
                  <a:pt x="1931068" y="2718808"/>
                </a:cubicBezTo>
                <a:cubicBezTo>
                  <a:pt x="2308681" y="2429248"/>
                  <a:pt x="2115641" y="1885688"/>
                  <a:pt x="2449228" y="1611368"/>
                </a:cubicBezTo>
                <a:cubicBezTo>
                  <a:pt x="2782815" y="1337048"/>
                  <a:pt x="3543121" y="1360755"/>
                  <a:pt x="3932588" y="1072888"/>
                </a:cubicBezTo>
                <a:cubicBezTo>
                  <a:pt x="4224688" y="856988"/>
                  <a:pt x="4428205" y="549648"/>
                  <a:pt x="4609577" y="219448"/>
                </a:cubicBezTo>
                <a:close/>
              </a:path>
            </a:pathLst>
          </a:custGeom>
          <a:solidFill>
            <a:srgbClr val="F7EFE9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FC64F7A-FE7E-452E-9580-BFC759A4E058}"/>
              </a:ext>
            </a:extLst>
          </p:cNvPr>
          <p:cNvSpPr/>
          <p:nvPr/>
        </p:nvSpPr>
        <p:spPr>
          <a:xfrm>
            <a:off x="2274697" y="1880565"/>
            <a:ext cx="7416970" cy="98298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dist">
              <a:defRPr/>
            </a:pPr>
            <a:r>
              <a:rPr altLang="en-US" lang="zh-CN" smtClean="0" spc="225" sz="6000">
                <a:solidFill>
                  <a:schemeClr val="tx1">
                    <a:lumMod val="75000"/>
                    <a:lumOff val="2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  <a:sym typeface="+mn-lt"/>
              </a:rPr>
              <a:t>感谢您的观看！</a:t>
            </a:r>
          </a:p>
        </p:txBody>
      </p:sp>
      <p:grpSp>
        <p:nvGrpSpPr>
          <p:cNvPr id="38" name="组合 37"/>
          <p:cNvGrpSpPr/>
          <p:nvPr/>
        </p:nvGrpSpPr>
        <p:grpSpPr>
          <a:xfrm>
            <a:off x="0" y="-1"/>
            <a:ext cx="6309360" cy="4094823"/>
            <a:chOff x="0" y="-1"/>
            <a:chExt cx="6309360" cy="4094823"/>
          </a:xfrm>
        </p:grpSpPr>
        <p:sp>
          <p:nvSpPr>
            <p:cNvPr id="37" name="任意多边形 36"/>
            <p:cNvSpPr/>
            <p:nvPr/>
          </p:nvSpPr>
          <p:spPr>
            <a:xfrm>
              <a:off x="0" y="-1"/>
              <a:ext cx="6309360" cy="4094823"/>
            </a:xfrm>
            <a:custGeom>
              <a:gdLst>
                <a:gd fmla="*/ 0 w 4168246" name="connsiteX0"/>
                <a:gd fmla="*/ 0 h 3417168" name="connsiteY0"/>
                <a:gd fmla="*/ 4168246 w 4168246" name="connsiteX1"/>
                <a:gd fmla="*/ 0 h 3417168" name="connsiteY1"/>
                <a:gd fmla="*/ 4106267 w 4168246" name="connsiteX2"/>
                <a:gd fmla="*/ 18931 h 3417168" name="connsiteY2"/>
                <a:gd fmla="*/ 3058160 w 4168246" name="connsiteX3"/>
                <a:gd fmla="*/ 487680 h 3417168" name="connsiteY3"/>
                <a:gd fmla="*/ 2194560 w 4168246" name="connsiteX4"/>
                <a:gd fmla="*/ 1534160 h 3417168" name="connsiteY4"/>
                <a:gd fmla="*/ 985520 w 4168246" name="connsiteX5"/>
                <a:gd fmla="*/ 2052320 h 3417168" name="connsiteY5"/>
                <a:gd fmla="*/ 558800 w 4168246" name="connsiteX6"/>
                <a:gd fmla="*/ 2897632 h 3417168" name="connsiteY6"/>
                <a:gd fmla="*/ 62547 w 4168246" name="connsiteX7"/>
                <a:gd fmla="*/ 3365857 h 3417168" name="connsiteY7"/>
                <a:gd fmla="*/ 0 w 4168246" name="connsiteX8"/>
                <a:gd fmla="*/ 3417168 h 3417168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417167" w="4168246">
                  <a:moveTo>
                    <a:pt x="0" y="0"/>
                  </a:moveTo>
                  <a:lnTo>
                    <a:pt x="4168246" y="0"/>
                  </a:lnTo>
                  <a:lnTo>
                    <a:pt x="4106267" y="18931"/>
                  </a:lnTo>
                  <a:cubicBezTo>
                    <a:pt x="3716179" y="143033"/>
                    <a:pt x="3346451" y="283210"/>
                    <a:pt x="3058160" y="487680"/>
                  </a:cubicBezTo>
                  <a:cubicBezTo>
                    <a:pt x="2673773" y="760307"/>
                    <a:pt x="2540000" y="1273387"/>
                    <a:pt x="2194560" y="1534160"/>
                  </a:cubicBezTo>
                  <a:cubicBezTo>
                    <a:pt x="1849120" y="1794933"/>
                    <a:pt x="1258147" y="1825075"/>
                    <a:pt x="985520" y="2052320"/>
                  </a:cubicBezTo>
                  <a:cubicBezTo>
                    <a:pt x="712893" y="2279565"/>
                    <a:pt x="745067" y="2652099"/>
                    <a:pt x="558800" y="2897632"/>
                  </a:cubicBezTo>
                  <a:cubicBezTo>
                    <a:pt x="419100" y="3081782"/>
                    <a:pt x="250825" y="3214782"/>
                    <a:pt x="62547" y="3365857"/>
                  </a:cubicBezTo>
                  <a:lnTo>
                    <a:pt x="0" y="3417168"/>
                  </a:lnTo>
                  <a:close/>
                </a:path>
              </a:pathLst>
            </a:custGeom>
            <a:solidFill>
              <a:srgbClr val="DECECF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 30"/>
            <p:cNvSpPr/>
            <p:nvPr/>
          </p:nvSpPr>
          <p:spPr>
            <a:xfrm>
              <a:off x="0" y="0"/>
              <a:ext cx="3477258" cy="3095180"/>
            </a:xfrm>
            <a:custGeom>
              <a:gdLst>
                <a:gd fmla="*/ 0 w 3477258" name="connsiteX0"/>
                <a:gd fmla="*/ 0 h 3095180" name="connsiteY0"/>
                <a:gd fmla="*/ 3324780 w 3477258" name="connsiteX1"/>
                <a:gd fmla="*/ 0 h 3095180" name="connsiteY1"/>
                <a:gd fmla="*/ 3338957 w 3477258" name="connsiteX2"/>
                <a:gd fmla="*/ 16382 h 3095180" name="connsiteY2"/>
                <a:gd fmla="*/ 3413760 w 3477258" name="connsiteX3"/>
                <a:gd fmla="*/ 497839 h 3095180" name="connsiteY3"/>
                <a:gd fmla="*/ 1503680 w 3477258" name="connsiteX4"/>
                <a:gd fmla="*/ 1422399 h 3095180" name="connsiteY4"/>
                <a:gd fmla="*/ 948944 w 3477258" name="connsiteX5"/>
                <a:gd fmla="*/ 2783839 h 3095180" name="connsiteY5"/>
                <a:gd fmla="*/ 80740 w 3477258" name="connsiteX6"/>
                <a:gd fmla="*/ 3078971 h 3095180" name="connsiteY6"/>
                <a:gd fmla="*/ 0 w 3477258" name="connsiteX7"/>
                <a:gd fmla="*/ 3059927 h 3095180" name="connsiteY7"/>
                <a:gd fmla="*/ 0 w 3477258" name="connsiteX8"/>
                <a:gd fmla="*/ 0 h 309518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095180" w="3477258">
                  <a:moveTo>
                    <a:pt x="0" y="0"/>
                  </a:moveTo>
                  <a:lnTo>
                    <a:pt x="3324780" y="0"/>
                  </a:lnTo>
                  <a:lnTo>
                    <a:pt x="3338957" y="16382"/>
                  </a:lnTo>
                  <a:cubicBezTo>
                    <a:pt x="3460496" y="172550"/>
                    <a:pt x="3538898" y="352382"/>
                    <a:pt x="3413760" y="497839"/>
                  </a:cubicBezTo>
                  <a:cubicBezTo>
                    <a:pt x="3163485" y="788754"/>
                    <a:pt x="1914483" y="1041399"/>
                    <a:pt x="1503680" y="1422399"/>
                  </a:cubicBezTo>
                  <a:cubicBezTo>
                    <a:pt x="1092877" y="1803399"/>
                    <a:pt x="1337733" y="2371682"/>
                    <a:pt x="948944" y="2783839"/>
                  </a:cubicBezTo>
                  <a:cubicBezTo>
                    <a:pt x="657352" y="3092957"/>
                    <a:pt x="327660" y="3123183"/>
                    <a:pt x="80740" y="3078971"/>
                  </a:cubicBezTo>
                  <a:lnTo>
                    <a:pt x="0" y="3059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6379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0" name="任意多边形 39"/>
          <p:cNvSpPr/>
          <p:nvPr/>
        </p:nvSpPr>
        <p:spPr>
          <a:xfrm rot="10800000">
            <a:off x="7000240" y="2590800"/>
            <a:ext cx="5191760" cy="4267200"/>
          </a:xfrm>
          <a:custGeom>
            <a:gdLst>
              <a:gd fmla="*/ 0 w 4168246" name="connsiteX0"/>
              <a:gd fmla="*/ 0 h 3417168" name="connsiteY0"/>
              <a:gd fmla="*/ 4168246 w 4168246" name="connsiteX1"/>
              <a:gd fmla="*/ 0 h 3417168" name="connsiteY1"/>
              <a:gd fmla="*/ 4106267 w 4168246" name="connsiteX2"/>
              <a:gd fmla="*/ 18931 h 3417168" name="connsiteY2"/>
              <a:gd fmla="*/ 3058160 w 4168246" name="connsiteX3"/>
              <a:gd fmla="*/ 487680 h 3417168" name="connsiteY3"/>
              <a:gd fmla="*/ 2194560 w 4168246" name="connsiteX4"/>
              <a:gd fmla="*/ 1534160 h 3417168" name="connsiteY4"/>
              <a:gd fmla="*/ 985520 w 4168246" name="connsiteX5"/>
              <a:gd fmla="*/ 2052320 h 3417168" name="connsiteY5"/>
              <a:gd fmla="*/ 558800 w 4168246" name="connsiteX6"/>
              <a:gd fmla="*/ 2897632 h 3417168" name="connsiteY6"/>
              <a:gd fmla="*/ 62547 w 4168246" name="connsiteX7"/>
              <a:gd fmla="*/ 3365857 h 3417168" name="connsiteY7"/>
              <a:gd fmla="*/ 0 w 4168246" name="connsiteX8"/>
              <a:gd fmla="*/ 3417168 h 3417168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3417167" w="4168246">
                <a:moveTo>
                  <a:pt x="0" y="0"/>
                </a:moveTo>
                <a:lnTo>
                  <a:pt x="4168246" y="0"/>
                </a:lnTo>
                <a:lnTo>
                  <a:pt x="4106267" y="18931"/>
                </a:lnTo>
                <a:cubicBezTo>
                  <a:pt x="3716179" y="143033"/>
                  <a:pt x="3346451" y="283210"/>
                  <a:pt x="3058160" y="487680"/>
                </a:cubicBezTo>
                <a:cubicBezTo>
                  <a:pt x="2673773" y="760307"/>
                  <a:pt x="2540000" y="1273387"/>
                  <a:pt x="2194560" y="1534160"/>
                </a:cubicBezTo>
                <a:cubicBezTo>
                  <a:pt x="1849120" y="1794933"/>
                  <a:pt x="1258147" y="1825075"/>
                  <a:pt x="985520" y="2052320"/>
                </a:cubicBezTo>
                <a:cubicBezTo>
                  <a:pt x="712893" y="2279565"/>
                  <a:pt x="745067" y="2652099"/>
                  <a:pt x="558800" y="2897632"/>
                </a:cubicBezTo>
                <a:cubicBezTo>
                  <a:pt x="419100" y="3081782"/>
                  <a:pt x="250825" y="3214782"/>
                  <a:pt x="62547" y="3365857"/>
                </a:cubicBezTo>
                <a:lnTo>
                  <a:pt x="0" y="3417168"/>
                </a:lnTo>
                <a:close/>
              </a:path>
            </a:pathLst>
          </a:custGeom>
          <a:solidFill>
            <a:srgbClr val="EDA6A7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7" name="矩形 46"/>
          <p:cNvSpPr/>
          <p:nvPr/>
        </p:nvSpPr>
        <p:spPr>
          <a:xfrm>
            <a:off x="3680308" y="2772014"/>
            <a:ext cx="6355080" cy="6400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3600">
                <a:latin charset="-122" panose="02000000000000000000" pitchFamily="2" typeface="杨任东竹石体-Extralight"/>
                <a:ea charset="-122" panose="02000000000000000000" pitchFamily="2" typeface="杨任东竹石体-Extralight"/>
                <a:cs charset="-128" panose="02000600000000000000" pitchFamily="2" typeface="851tegakizatsu"/>
              </a:rPr>
              <a:t>Simple Morandi ppt template</a:t>
            </a:r>
          </a:p>
        </p:txBody>
      </p:sp>
      <p:sp>
        <p:nvSpPr>
          <p:cNvPr id="58" name="椭圆 57"/>
          <p:cNvSpPr/>
          <p:nvPr/>
        </p:nvSpPr>
        <p:spPr>
          <a:xfrm>
            <a:off x="5428314" y="3582015"/>
            <a:ext cx="172720" cy="172720"/>
          </a:xfrm>
          <a:prstGeom prst="ellipse">
            <a:avLst/>
          </a:prstGeom>
          <a:solidFill>
            <a:srgbClr val="766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9" name="椭圆 58"/>
          <p:cNvSpPr/>
          <p:nvPr/>
        </p:nvSpPr>
        <p:spPr>
          <a:xfrm>
            <a:off x="5687394" y="3582015"/>
            <a:ext cx="172720" cy="172720"/>
          </a:xfrm>
          <a:prstGeom prst="ellipse">
            <a:avLst/>
          </a:prstGeom>
          <a:solidFill>
            <a:srgbClr val="DEC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0" name="椭圆 59"/>
          <p:cNvSpPr/>
          <p:nvPr/>
        </p:nvSpPr>
        <p:spPr>
          <a:xfrm>
            <a:off x="5946474" y="3582015"/>
            <a:ext cx="172720" cy="172720"/>
          </a:xfrm>
          <a:prstGeom prst="ellipse">
            <a:avLst/>
          </a:prstGeom>
          <a:solidFill>
            <a:srgbClr val="F7EF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1" name="椭圆 60"/>
          <p:cNvSpPr/>
          <p:nvPr/>
        </p:nvSpPr>
        <p:spPr>
          <a:xfrm>
            <a:off x="6205554" y="3582015"/>
            <a:ext cx="172720" cy="172720"/>
          </a:xfrm>
          <a:prstGeom prst="ellipse">
            <a:avLst/>
          </a:prstGeom>
          <a:solidFill>
            <a:srgbClr val="EDA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2" name="文本框 61"/>
          <p:cNvSpPr txBox="1"/>
          <p:nvPr/>
        </p:nvSpPr>
        <p:spPr>
          <a:xfrm>
            <a:off x="5309098" y="4305950"/>
            <a:ext cx="1595755" cy="3048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400">
                <a:solidFill>
                  <a:schemeClr val="bg1"/>
                </a:solidFill>
              </a:rPr>
              <a:t>汇报人：优页PPT</a:t>
            </a:r>
          </a:p>
        </p:txBody>
      </p:sp>
    </p:spTree>
    <p:extLst>
      <p:ext uri="{BB962C8B-B14F-4D97-AF65-F5344CB8AC3E}">
        <p14:creationId val="490763402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www.youyedoc.com</a:t>
            </a: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更多精品PPT资源尽在—优页PPT！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PPT模板下载：www.youyedoc.com/moban/         节日PPT模板：www.youyedoc.com/jieri/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PPT背景图片：www.youyedoc.com/beijing/          PPT图表下载：www.youyedoc.com/tubiao/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PPT素材下载： www.youyedoc.com/sucai/            PPT教程下载：www.youyedoc.com/jiaocheng/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字体下载：www.youyedoc.com/ziti/                       绘本故事PPT：www.youyedoc.com/gushi/</a:t>
            </a:r>
          </a:p>
          <a:p>
            <a:pPr>
              <a:lnSpc>
                <a:spcPts val="2400"/>
              </a:lnSpc>
            </a:pPr>
            <a:r>
              <a:rPr lang="en-US" altLang="zh-CN" sz="1200" ker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PPT课件：www.youyedoc.com/kejian/</a:t>
            </a:r>
          </a:p>
        </p:txBody>
      </p:sp>
    </p:spTree>
    <p:extLst>
      <p:ext uri="{BB962C8B-B14F-4D97-AF65-F5344CB8AC3E}">
        <p14:creationId xmlns:p14="http://schemas.microsoft.com/office/powerpoint/2010/main" val="161888083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8" name="组合 37"/>
          <p:cNvGrpSpPr/>
          <p:nvPr/>
        </p:nvGrpSpPr>
        <p:grpSpPr>
          <a:xfrm>
            <a:off x="0" y="-1"/>
            <a:ext cx="6309360" cy="4094823"/>
            <a:chOff x="0" y="-1"/>
            <a:chExt cx="6309360" cy="4094823"/>
          </a:xfrm>
        </p:grpSpPr>
        <p:sp>
          <p:nvSpPr>
            <p:cNvPr id="37" name="任意多边形 36"/>
            <p:cNvSpPr/>
            <p:nvPr/>
          </p:nvSpPr>
          <p:spPr>
            <a:xfrm>
              <a:off x="0" y="-1"/>
              <a:ext cx="6309360" cy="4094823"/>
            </a:xfrm>
            <a:custGeom>
              <a:gdLst>
                <a:gd fmla="*/ 0 w 4168246" name="connsiteX0"/>
                <a:gd fmla="*/ 0 h 3417168" name="connsiteY0"/>
                <a:gd fmla="*/ 4168246 w 4168246" name="connsiteX1"/>
                <a:gd fmla="*/ 0 h 3417168" name="connsiteY1"/>
                <a:gd fmla="*/ 4106267 w 4168246" name="connsiteX2"/>
                <a:gd fmla="*/ 18931 h 3417168" name="connsiteY2"/>
                <a:gd fmla="*/ 3058160 w 4168246" name="connsiteX3"/>
                <a:gd fmla="*/ 487680 h 3417168" name="connsiteY3"/>
                <a:gd fmla="*/ 2194560 w 4168246" name="connsiteX4"/>
                <a:gd fmla="*/ 1534160 h 3417168" name="connsiteY4"/>
                <a:gd fmla="*/ 985520 w 4168246" name="connsiteX5"/>
                <a:gd fmla="*/ 2052320 h 3417168" name="connsiteY5"/>
                <a:gd fmla="*/ 558800 w 4168246" name="connsiteX6"/>
                <a:gd fmla="*/ 2897632 h 3417168" name="connsiteY6"/>
                <a:gd fmla="*/ 62547 w 4168246" name="connsiteX7"/>
                <a:gd fmla="*/ 3365857 h 3417168" name="connsiteY7"/>
                <a:gd fmla="*/ 0 w 4168246" name="connsiteX8"/>
                <a:gd fmla="*/ 3417168 h 3417168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417167" w="4168246">
                  <a:moveTo>
                    <a:pt x="0" y="0"/>
                  </a:moveTo>
                  <a:lnTo>
                    <a:pt x="4168246" y="0"/>
                  </a:lnTo>
                  <a:lnTo>
                    <a:pt x="4106267" y="18931"/>
                  </a:lnTo>
                  <a:cubicBezTo>
                    <a:pt x="3716179" y="143033"/>
                    <a:pt x="3346451" y="283210"/>
                    <a:pt x="3058160" y="487680"/>
                  </a:cubicBezTo>
                  <a:cubicBezTo>
                    <a:pt x="2673773" y="760307"/>
                    <a:pt x="2540000" y="1273387"/>
                    <a:pt x="2194560" y="1534160"/>
                  </a:cubicBezTo>
                  <a:cubicBezTo>
                    <a:pt x="1849120" y="1794933"/>
                    <a:pt x="1258147" y="1825075"/>
                    <a:pt x="985520" y="2052320"/>
                  </a:cubicBezTo>
                  <a:cubicBezTo>
                    <a:pt x="712893" y="2279565"/>
                    <a:pt x="745067" y="2652099"/>
                    <a:pt x="558800" y="2897632"/>
                  </a:cubicBezTo>
                  <a:cubicBezTo>
                    <a:pt x="419100" y="3081782"/>
                    <a:pt x="250825" y="3214782"/>
                    <a:pt x="62547" y="3365857"/>
                  </a:cubicBezTo>
                  <a:lnTo>
                    <a:pt x="0" y="3417168"/>
                  </a:lnTo>
                  <a:close/>
                </a:path>
              </a:pathLst>
            </a:custGeom>
            <a:solidFill>
              <a:srgbClr val="DECECF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 30"/>
            <p:cNvSpPr/>
            <p:nvPr/>
          </p:nvSpPr>
          <p:spPr>
            <a:xfrm>
              <a:off x="0" y="0"/>
              <a:ext cx="3477258" cy="3095180"/>
            </a:xfrm>
            <a:custGeom>
              <a:gdLst>
                <a:gd fmla="*/ 0 w 3477258" name="connsiteX0"/>
                <a:gd fmla="*/ 0 h 3095180" name="connsiteY0"/>
                <a:gd fmla="*/ 3324780 w 3477258" name="connsiteX1"/>
                <a:gd fmla="*/ 0 h 3095180" name="connsiteY1"/>
                <a:gd fmla="*/ 3338957 w 3477258" name="connsiteX2"/>
                <a:gd fmla="*/ 16382 h 3095180" name="connsiteY2"/>
                <a:gd fmla="*/ 3413760 w 3477258" name="connsiteX3"/>
                <a:gd fmla="*/ 497839 h 3095180" name="connsiteY3"/>
                <a:gd fmla="*/ 1503680 w 3477258" name="connsiteX4"/>
                <a:gd fmla="*/ 1422399 h 3095180" name="connsiteY4"/>
                <a:gd fmla="*/ 948944 w 3477258" name="connsiteX5"/>
                <a:gd fmla="*/ 2783839 h 3095180" name="connsiteY5"/>
                <a:gd fmla="*/ 80740 w 3477258" name="connsiteX6"/>
                <a:gd fmla="*/ 3078971 h 3095180" name="connsiteY6"/>
                <a:gd fmla="*/ 0 w 3477258" name="connsiteX7"/>
                <a:gd fmla="*/ 3059927 h 3095180" name="connsiteY7"/>
                <a:gd fmla="*/ 0 w 3477258" name="connsiteX8"/>
                <a:gd fmla="*/ 0 h 309518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095180" w="3477258">
                  <a:moveTo>
                    <a:pt x="0" y="0"/>
                  </a:moveTo>
                  <a:lnTo>
                    <a:pt x="3324780" y="0"/>
                  </a:lnTo>
                  <a:lnTo>
                    <a:pt x="3338957" y="16382"/>
                  </a:lnTo>
                  <a:cubicBezTo>
                    <a:pt x="3460496" y="172550"/>
                    <a:pt x="3538898" y="352382"/>
                    <a:pt x="3413760" y="497839"/>
                  </a:cubicBezTo>
                  <a:cubicBezTo>
                    <a:pt x="3163485" y="788754"/>
                    <a:pt x="1914483" y="1041399"/>
                    <a:pt x="1503680" y="1422399"/>
                  </a:cubicBezTo>
                  <a:cubicBezTo>
                    <a:pt x="1092877" y="1803399"/>
                    <a:pt x="1337733" y="2371682"/>
                    <a:pt x="948944" y="2783839"/>
                  </a:cubicBezTo>
                  <a:cubicBezTo>
                    <a:pt x="657352" y="3092957"/>
                    <a:pt x="327660" y="3123183"/>
                    <a:pt x="80740" y="3078971"/>
                  </a:cubicBezTo>
                  <a:lnTo>
                    <a:pt x="0" y="3059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6379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57" name="任意多边形 56"/>
          <p:cNvSpPr/>
          <p:nvPr/>
        </p:nvSpPr>
        <p:spPr>
          <a:xfrm>
            <a:off x="7466932" y="1802392"/>
            <a:ext cx="4725068" cy="5055608"/>
          </a:xfrm>
          <a:custGeom>
            <a:gdLst>
              <a:gd fmla="*/ 4725068 w 4725068" name="connsiteX0"/>
              <a:gd fmla="*/ 0 h 5055608" name="connsiteY0"/>
              <a:gd fmla="*/ 4725068 w 4725068" name="connsiteX1"/>
              <a:gd fmla="*/ 5055608 h 5055608" name="connsiteY1"/>
              <a:gd fmla="*/ 932178 w 4725068" name="connsiteX2"/>
              <a:gd fmla="*/ 5055608 h 5055608" name="connsiteY2"/>
              <a:gd fmla="*/ 81948 w 4725068" name="connsiteX3"/>
              <a:gd fmla="*/ 5025128 h 5055608" name="connsiteY3"/>
              <a:gd fmla="*/ 73429 w 4725068" name="connsiteX4"/>
              <a:gd fmla="*/ 5055608 h 5055608" name="connsiteY4"/>
              <a:gd fmla="*/ 36698 w 4725068" name="connsiteX5"/>
              <a:gd fmla="*/ 5055608 h 5055608" name="connsiteY5"/>
              <a:gd fmla="*/ 37012 w 4725068" name="connsiteX6"/>
              <a:gd fmla="*/ 5041554 h 5055608" name="connsiteY6"/>
              <a:gd fmla="*/ 41308 w 4725068" name="connsiteX7"/>
              <a:gd fmla="*/ 4954008 h 5055608" name="connsiteY7"/>
              <a:gd fmla="*/ 183548 w 4725068" name="connsiteX8"/>
              <a:gd fmla="*/ 3348728 h 5055608" name="connsiteY8"/>
              <a:gd fmla="*/ 1931068 w 4725068" name="connsiteX9"/>
              <a:gd fmla="*/ 2718808 h 5055608" name="connsiteY9"/>
              <a:gd fmla="*/ 2449228 w 4725068" name="connsiteX10"/>
              <a:gd fmla="*/ 1611368 h 5055608" name="connsiteY10"/>
              <a:gd fmla="*/ 3932588 w 4725068" name="connsiteX11"/>
              <a:gd fmla="*/ 1072888 h 5055608" name="connsiteY11"/>
              <a:gd fmla="*/ 4609577 w 4725068" name="connsiteX12"/>
              <a:gd fmla="*/ 219448 h 505560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55608" w="4725068">
                <a:moveTo>
                  <a:pt x="4725068" y="0"/>
                </a:moveTo>
                <a:lnTo>
                  <a:pt x="4725068" y="5055608"/>
                </a:lnTo>
                <a:lnTo>
                  <a:pt x="932178" y="5055608"/>
                </a:lnTo>
                <a:lnTo>
                  <a:pt x="81948" y="5025128"/>
                </a:lnTo>
                <a:lnTo>
                  <a:pt x="73429" y="5055608"/>
                </a:lnTo>
                <a:lnTo>
                  <a:pt x="36698" y="5055608"/>
                </a:lnTo>
                <a:lnTo>
                  <a:pt x="37012" y="5041554"/>
                </a:lnTo>
                <a:cubicBezTo>
                  <a:pt x="37789" y="5017865"/>
                  <a:pt x="39192" y="4988933"/>
                  <a:pt x="41308" y="4954008"/>
                </a:cubicBezTo>
                <a:cubicBezTo>
                  <a:pt x="58241" y="4674608"/>
                  <a:pt x="-131412" y="3721261"/>
                  <a:pt x="183548" y="3348728"/>
                </a:cubicBezTo>
                <a:cubicBezTo>
                  <a:pt x="498508" y="2976195"/>
                  <a:pt x="1553455" y="3008368"/>
                  <a:pt x="1931068" y="2718808"/>
                </a:cubicBezTo>
                <a:cubicBezTo>
                  <a:pt x="2308681" y="2429248"/>
                  <a:pt x="2115641" y="1885688"/>
                  <a:pt x="2449228" y="1611368"/>
                </a:cubicBezTo>
                <a:cubicBezTo>
                  <a:pt x="2782815" y="1337048"/>
                  <a:pt x="3543121" y="1360755"/>
                  <a:pt x="3932588" y="1072888"/>
                </a:cubicBezTo>
                <a:cubicBezTo>
                  <a:pt x="4224688" y="856988"/>
                  <a:pt x="4428205" y="549648"/>
                  <a:pt x="4609577" y="219448"/>
                </a:cubicBezTo>
                <a:close/>
              </a:path>
            </a:pathLst>
          </a:custGeom>
          <a:solidFill>
            <a:srgbClr val="F7EFE9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0" name="任意多边形 39"/>
          <p:cNvSpPr/>
          <p:nvPr/>
        </p:nvSpPr>
        <p:spPr>
          <a:xfrm rot="10800000">
            <a:off x="7000240" y="2590800"/>
            <a:ext cx="5191760" cy="4267200"/>
          </a:xfrm>
          <a:custGeom>
            <a:gdLst>
              <a:gd fmla="*/ 0 w 4168246" name="connsiteX0"/>
              <a:gd fmla="*/ 0 h 3417168" name="connsiteY0"/>
              <a:gd fmla="*/ 4168246 w 4168246" name="connsiteX1"/>
              <a:gd fmla="*/ 0 h 3417168" name="connsiteY1"/>
              <a:gd fmla="*/ 4106267 w 4168246" name="connsiteX2"/>
              <a:gd fmla="*/ 18931 h 3417168" name="connsiteY2"/>
              <a:gd fmla="*/ 3058160 w 4168246" name="connsiteX3"/>
              <a:gd fmla="*/ 487680 h 3417168" name="connsiteY3"/>
              <a:gd fmla="*/ 2194560 w 4168246" name="connsiteX4"/>
              <a:gd fmla="*/ 1534160 h 3417168" name="connsiteY4"/>
              <a:gd fmla="*/ 985520 w 4168246" name="connsiteX5"/>
              <a:gd fmla="*/ 2052320 h 3417168" name="connsiteY5"/>
              <a:gd fmla="*/ 558800 w 4168246" name="connsiteX6"/>
              <a:gd fmla="*/ 2897632 h 3417168" name="connsiteY6"/>
              <a:gd fmla="*/ 62547 w 4168246" name="connsiteX7"/>
              <a:gd fmla="*/ 3365857 h 3417168" name="connsiteY7"/>
              <a:gd fmla="*/ 0 w 4168246" name="connsiteX8"/>
              <a:gd fmla="*/ 3417168 h 3417168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3417167" w="4168246">
                <a:moveTo>
                  <a:pt x="0" y="0"/>
                </a:moveTo>
                <a:lnTo>
                  <a:pt x="4168246" y="0"/>
                </a:lnTo>
                <a:lnTo>
                  <a:pt x="4106267" y="18931"/>
                </a:lnTo>
                <a:cubicBezTo>
                  <a:pt x="3716179" y="143033"/>
                  <a:pt x="3346451" y="283210"/>
                  <a:pt x="3058160" y="487680"/>
                </a:cubicBezTo>
                <a:cubicBezTo>
                  <a:pt x="2673773" y="760307"/>
                  <a:pt x="2540000" y="1273387"/>
                  <a:pt x="2194560" y="1534160"/>
                </a:cubicBezTo>
                <a:cubicBezTo>
                  <a:pt x="1849120" y="1794933"/>
                  <a:pt x="1258147" y="1825075"/>
                  <a:pt x="985520" y="2052320"/>
                </a:cubicBezTo>
                <a:cubicBezTo>
                  <a:pt x="712893" y="2279565"/>
                  <a:pt x="745067" y="2652099"/>
                  <a:pt x="558800" y="2897632"/>
                </a:cubicBezTo>
                <a:cubicBezTo>
                  <a:pt x="419100" y="3081782"/>
                  <a:pt x="250825" y="3214782"/>
                  <a:pt x="62547" y="3365857"/>
                </a:cubicBezTo>
                <a:lnTo>
                  <a:pt x="0" y="3417168"/>
                </a:lnTo>
                <a:close/>
              </a:path>
            </a:pathLst>
          </a:custGeom>
          <a:solidFill>
            <a:srgbClr val="EDA6A7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321408" y="6447135"/>
            <a:ext cx="949960" cy="172720"/>
            <a:chOff x="5428314" y="3582015"/>
            <a:chExt cx="949960" cy="172720"/>
          </a:xfrm>
        </p:grpSpPr>
        <p:sp>
          <p:nvSpPr>
            <p:cNvPr id="58" name="椭圆 57"/>
            <p:cNvSpPr/>
            <p:nvPr/>
          </p:nvSpPr>
          <p:spPr>
            <a:xfrm>
              <a:off x="5428314" y="3582015"/>
              <a:ext cx="172720" cy="172720"/>
            </a:xfrm>
            <a:prstGeom prst="ellipse">
              <a:avLst/>
            </a:prstGeom>
            <a:solidFill>
              <a:srgbClr val="7663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5687394" y="3582015"/>
              <a:ext cx="172720" cy="172720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5946474" y="3582015"/>
              <a:ext cx="172720" cy="172720"/>
            </a:xfrm>
            <a:prstGeom prst="ellipse">
              <a:avLst/>
            </a:prstGeom>
            <a:solidFill>
              <a:srgbClr val="F7EF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6205554" y="3582015"/>
              <a:ext cx="172720" cy="172720"/>
            </a:xfrm>
            <a:prstGeom prst="ellipse">
              <a:avLst/>
            </a:prstGeom>
            <a:solidFill>
              <a:srgbClr val="EDA6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86593" y="494419"/>
            <a:ext cx="1657826" cy="1162381"/>
            <a:chOff x="796388" y="646819"/>
            <a:chExt cx="1657826" cy="1162381"/>
          </a:xfrm>
        </p:grpSpPr>
        <p:sp>
          <p:nvSpPr>
            <p:cNvPr id="47" name="矩形 46"/>
            <p:cNvSpPr/>
            <p:nvPr/>
          </p:nvSpPr>
          <p:spPr>
            <a:xfrm>
              <a:off x="796388" y="1285980"/>
              <a:ext cx="1605280" cy="5181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zh-CN" lang="en-US" sz="2800">
                  <a:solidFill>
                    <a:schemeClr val="bg1"/>
                  </a:solidFill>
                  <a:latin charset="-122" panose="02000000000000000000" pitchFamily="2" typeface="杨任东竹石体-Extralight"/>
                  <a:ea charset="-122" panose="02000000000000000000" pitchFamily="2" typeface="杨任东竹石体-Extralight"/>
                  <a:cs charset="-128" panose="02000600000000000000" pitchFamily="2" typeface="851tegakizatsu"/>
                </a:rPr>
                <a:t>CONTENTS</a:t>
              </a:r>
            </a:p>
          </p:txBody>
        </p:sp>
        <p:sp>
          <p:nvSpPr>
            <p:cNvPr id="16" name="矩形 15">
              <a:extLst>
                <a:ext uri="{FF2B5EF4-FFF2-40B4-BE49-F238E27FC236}">
                  <a16:creationId xmlns:a16="http://schemas.microsoft.com/office/drawing/2014/main" id="{CFC64F7A-FE7E-452E-9580-BFC759A4E058}"/>
                </a:ext>
              </a:extLst>
            </p:cNvPr>
            <p:cNvSpPr/>
            <p:nvPr/>
          </p:nvSpPr>
          <p:spPr>
            <a:xfrm>
              <a:off x="871803" y="646819"/>
              <a:ext cx="1506997" cy="800100"/>
            </a:xfrm>
            <a:prstGeom prst="rect">
              <a:avLst/>
            </a:prstGeom>
          </p:spPr>
          <p:txBody>
            <a:bodyPr bIns="34290" lIns="68580" rIns="68580" tIns="34290" wrap="square">
              <a:spAutoFit/>
            </a:bodyPr>
            <a:lstStyle/>
            <a:p>
              <a:pPr algn="dist">
                <a:defRPr/>
              </a:pPr>
              <a:r>
                <a:rPr altLang="en-US" lang="zh-CN" spc="225" sz="4800">
                  <a:solidFill>
                    <a:schemeClr val="bg1"/>
                  </a:solidFill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  <a:sym typeface="+mn-lt"/>
                </a:rPr>
                <a:t>目录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693587" y="1795561"/>
            <a:ext cx="4167747" cy="653165"/>
            <a:chOff x="4731180" y="1285980"/>
            <a:chExt cx="4167747" cy="653165"/>
          </a:xfrm>
        </p:grpSpPr>
        <p:sp>
          <p:nvSpPr>
            <p:cNvPr id="62" name="文本框 61"/>
            <p:cNvSpPr txBox="1"/>
            <p:nvPr/>
          </p:nvSpPr>
          <p:spPr>
            <a:xfrm>
              <a:off x="5463398" y="1294130"/>
              <a:ext cx="343552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单击此处添加标题文本</a:t>
              </a:r>
            </a:p>
          </p:txBody>
        </p:sp>
        <p:sp>
          <p:nvSpPr>
            <p:cNvPr id="3" name="椭圆 2"/>
            <p:cNvSpPr/>
            <p:nvPr/>
          </p:nvSpPr>
          <p:spPr>
            <a:xfrm>
              <a:off x="4731180" y="1285980"/>
              <a:ext cx="653165" cy="653165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4789310" y="1294130"/>
              <a:ext cx="5892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3200"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壹</a:t>
              </a:r>
            </a:p>
          </p:txBody>
        </p:sp>
        <p:sp>
          <p:nvSpPr>
            <p:cNvPr id="5" name="矩形 4"/>
            <p:cNvSpPr/>
            <p:nvPr/>
          </p:nvSpPr>
          <p:spPr>
            <a:xfrm>
              <a:off x="5507591" y="1596251"/>
              <a:ext cx="30276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00000000000000000" pitchFamily="2" typeface="杨任东竹石体-Extralight"/>
                  <a:ea charset="-122" panose="02000000000000000000" pitchFamily="2" typeface="杨任东竹石体-Extralight"/>
                </a:rPr>
                <a:t>Click here to add title text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769360" y="2675237"/>
            <a:ext cx="4167747" cy="653165"/>
            <a:chOff x="4731180" y="1285980"/>
            <a:chExt cx="4167747" cy="653165"/>
          </a:xfrm>
        </p:grpSpPr>
        <p:sp>
          <p:nvSpPr>
            <p:cNvPr id="24" name="文本框 23"/>
            <p:cNvSpPr txBox="1"/>
            <p:nvPr/>
          </p:nvSpPr>
          <p:spPr>
            <a:xfrm>
              <a:off x="5463396" y="1294130"/>
              <a:ext cx="343552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单击此处添加标题文本</a:t>
              </a:r>
            </a:p>
          </p:txBody>
        </p:sp>
        <p:sp>
          <p:nvSpPr>
            <p:cNvPr id="25" name="椭圆 24"/>
            <p:cNvSpPr/>
            <p:nvPr/>
          </p:nvSpPr>
          <p:spPr>
            <a:xfrm>
              <a:off x="4731180" y="1285980"/>
              <a:ext cx="653165" cy="653165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4789310" y="1294130"/>
              <a:ext cx="5892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3200"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贰</a:t>
              </a:r>
            </a:p>
          </p:txBody>
        </p:sp>
        <p:sp>
          <p:nvSpPr>
            <p:cNvPr id="27" name="矩形 26"/>
            <p:cNvSpPr/>
            <p:nvPr/>
          </p:nvSpPr>
          <p:spPr>
            <a:xfrm>
              <a:off x="5507592" y="1596251"/>
              <a:ext cx="30276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00000000000000000" pitchFamily="2" typeface="杨任东竹石体-Extralight"/>
                  <a:ea charset="-122" panose="02000000000000000000" pitchFamily="2" typeface="杨任东竹石体-Extralight"/>
                </a:rPr>
                <a:t>Click here to add title text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845133" y="3554913"/>
            <a:ext cx="4167747" cy="653165"/>
            <a:chOff x="4731180" y="1285980"/>
            <a:chExt cx="4167747" cy="653165"/>
          </a:xfrm>
        </p:grpSpPr>
        <p:sp>
          <p:nvSpPr>
            <p:cNvPr id="29" name="文本框 28"/>
            <p:cNvSpPr txBox="1"/>
            <p:nvPr/>
          </p:nvSpPr>
          <p:spPr>
            <a:xfrm>
              <a:off x="5463398" y="1294130"/>
              <a:ext cx="343552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单击此处添加标题文本</a:t>
              </a:r>
            </a:p>
          </p:txBody>
        </p:sp>
        <p:sp>
          <p:nvSpPr>
            <p:cNvPr id="30" name="椭圆 29"/>
            <p:cNvSpPr/>
            <p:nvPr/>
          </p:nvSpPr>
          <p:spPr>
            <a:xfrm>
              <a:off x="4731180" y="1285980"/>
              <a:ext cx="653165" cy="653165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4789310" y="1294130"/>
              <a:ext cx="5892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3200"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叁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5507592" y="1596251"/>
              <a:ext cx="30276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00000000000000000" pitchFamily="2" typeface="杨任东竹石体-Extralight"/>
                  <a:ea charset="-122" panose="02000000000000000000" pitchFamily="2" typeface="杨任东竹石体-Extralight"/>
                </a:rPr>
                <a:t>Click here to add title text</a:t>
              </a: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2920906" y="4434589"/>
            <a:ext cx="4167747" cy="653165"/>
            <a:chOff x="4731180" y="1285980"/>
            <a:chExt cx="4167747" cy="653165"/>
          </a:xfrm>
        </p:grpSpPr>
        <p:sp>
          <p:nvSpPr>
            <p:cNvPr id="35" name="文本框 34"/>
            <p:cNvSpPr txBox="1"/>
            <p:nvPr/>
          </p:nvSpPr>
          <p:spPr>
            <a:xfrm>
              <a:off x="5463398" y="1294131"/>
              <a:ext cx="343552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z="2000">
                  <a:solidFill>
                    <a:schemeClr val="tx1">
                      <a:lumMod val="95000"/>
                      <a:lumOff val="5000"/>
                    </a:schemeClr>
                  </a:solidFill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单击此处添加标题文本</a:t>
              </a:r>
            </a:p>
          </p:txBody>
        </p:sp>
        <p:sp>
          <p:nvSpPr>
            <p:cNvPr id="36" name="椭圆 35"/>
            <p:cNvSpPr/>
            <p:nvPr/>
          </p:nvSpPr>
          <p:spPr>
            <a:xfrm>
              <a:off x="4731180" y="1285980"/>
              <a:ext cx="653165" cy="653165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4789310" y="1294129"/>
              <a:ext cx="589280" cy="57912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3200"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肆</a:t>
              </a:r>
            </a:p>
          </p:txBody>
        </p:sp>
        <p:sp>
          <p:nvSpPr>
            <p:cNvPr id="41" name="矩形 40"/>
            <p:cNvSpPr/>
            <p:nvPr/>
          </p:nvSpPr>
          <p:spPr>
            <a:xfrm>
              <a:off x="5507592" y="1596252"/>
              <a:ext cx="3027680" cy="3352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altLang="en-US" lang="zh-CN" sz="1600">
                  <a:solidFill>
                    <a:schemeClr val="tx1">
                      <a:lumMod val="50000"/>
                      <a:lumOff val="50000"/>
                    </a:schemeClr>
                  </a:solidFill>
                  <a:latin charset="-122" panose="02000000000000000000" pitchFamily="2" typeface="杨任东竹石体-Extralight"/>
                  <a:ea charset="-122" panose="02000000000000000000" pitchFamily="2" typeface="杨任东竹石体-Extralight"/>
                </a:rPr>
                <a:t>Click here to add title text</a:t>
              </a:r>
            </a:p>
          </p:txBody>
        </p:sp>
      </p:grpSp>
      <p:sp>
        <p:nvSpPr>
          <p:cNvPr id="7" name="文本框 6"/>
          <p:cNvSpPr txBox="1"/>
          <p:nvPr/>
        </p:nvSpPr>
        <p:spPr>
          <a:xfrm>
            <a:off x="7767962" y="648070"/>
            <a:ext cx="2006354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z="1200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1220615896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7" name="任意多边形 56"/>
          <p:cNvSpPr/>
          <p:nvPr/>
        </p:nvSpPr>
        <p:spPr>
          <a:xfrm>
            <a:off x="7466932" y="1802392"/>
            <a:ext cx="4725068" cy="5055608"/>
          </a:xfrm>
          <a:custGeom>
            <a:gdLst>
              <a:gd fmla="*/ 4725068 w 4725068" name="connsiteX0"/>
              <a:gd fmla="*/ 0 h 5055608" name="connsiteY0"/>
              <a:gd fmla="*/ 4725068 w 4725068" name="connsiteX1"/>
              <a:gd fmla="*/ 5055608 h 5055608" name="connsiteY1"/>
              <a:gd fmla="*/ 932178 w 4725068" name="connsiteX2"/>
              <a:gd fmla="*/ 5055608 h 5055608" name="connsiteY2"/>
              <a:gd fmla="*/ 81948 w 4725068" name="connsiteX3"/>
              <a:gd fmla="*/ 5025128 h 5055608" name="connsiteY3"/>
              <a:gd fmla="*/ 73429 w 4725068" name="connsiteX4"/>
              <a:gd fmla="*/ 5055608 h 5055608" name="connsiteY4"/>
              <a:gd fmla="*/ 36698 w 4725068" name="connsiteX5"/>
              <a:gd fmla="*/ 5055608 h 5055608" name="connsiteY5"/>
              <a:gd fmla="*/ 37012 w 4725068" name="connsiteX6"/>
              <a:gd fmla="*/ 5041554 h 5055608" name="connsiteY6"/>
              <a:gd fmla="*/ 41308 w 4725068" name="connsiteX7"/>
              <a:gd fmla="*/ 4954008 h 5055608" name="connsiteY7"/>
              <a:gd fmla="*/ 183548 w 4725068" name="connsiteX8"/>
              <a:gd fmla="*/ 3348728 h 5055608" name="connsiteY8"/>
              <a:gd fmla="*/ 1931068 w 4725068" name="connsiteX9"/>
              <a:gd fmla="*/ 2718808 h 5055608" name="connsiteY9"/>
              <a:gd fmla="*/ 2449228 w 4725068" name="connsiteX10"/>
              <a:gd fmla="*/ 1611368 h 5055608" name="connsiteY10"/>
              <a:gd fmla="*/ 3932588 w 4725068" name="connsiteX11"/>
              <a:gd fmla="*/ 1072888 h 5055608" name="connsiteY11"/>
              <a:gd fmla="*/ 4609577 w 4725068" name="connsiteX12"/>
              <a:gd fmla="*/ 219448 h 5055608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5055608" w="4725068">
                <a:moveTo>
                  <a:pt x="4725068" y="0"/>
                </a:moveTo>
                <a:lnTo>
                  <a:pt x="4725068" y="5055608"/>
                </a:lnTo>
                <a:lnTo>
                  <a:pt x="932178" y="5055608"/>
                </a:lnTo>
                <a:lnTo>
                  <a:pt x="81948" y="5025128"/>
                </a:lnTo>
                <a:lnTo>
                  <a:pt x="73429" y="5055608"/>
                </a:lnTo>
                <a:lnTo>
                  <a:pt x="36698" y="5055608"/>
                </a:lnTo>
                <a:lnTo>
                  <a:pt x="37012" y="5041554"/>
                </a:lnTo>
                <a:cubicBezTo>
                  <a:pt x="37789" y="5017865"/>
                  <a:pt x="39192" y="4988933"/>
                  <a:pt x="41308" y="4954008"/>
                </a:cubicBezTo>
                <a:cubicBezTo>
                  <a:pt x="58241" y="4674608"/>
                  <a:pt x="-131412" y="3721261"/>
                  <a:pt x="183548" y="3348728"/>
                </a:cubicBezTo>
                <a:cubicBezTo>
                  <a:pt x="498508" y="2976195"/>
                  <a:pt x="1553455" y="3008368"/>
                  <a:pt x="1931068" y="2718808"/>
                </a:cubicBezTo>
                <a:cubicBezTo>
                  <a:pt x="2308681" y="2429248"/>
                  <a:pt x="2115641" y="1885688"/>
                  <a:pt x="2449228" y="1611368"/>
                </a:cubicBezTo>
                <a:cubicBezTo>
                  <a:pt x="2782815" y="1337048"/>
                  <a:pt x="3543121" y="1360755"/>
                  <a:pt x="3932588" y="1072888"/>
                </a:cubicBezTo>
                <a:cubicBezTo>
                  <a:pt x="4224688" y="856988"/>
                  <a:pt x="4428205" y="549648"/>
                  <a:pt x="4609577" y="219448"/>
                </a:cubicBezTo>
                <a:close/>
              </a:path>
            </a:pathLst>
          </a:custGeom>
          <a:solidFill>
            <a:srgbClr val="F7EFE9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38" name="组合 37"/>
          <p:cNvGrpSpPr/>
          <p:nvPr/>
        </p:nvGrpSpPr>
        <p:grpSpPr>
          <a:xfrm>
            <a:off x="0" y="-1"/>
            <a:ext cx="6309360" cy="4094823"/>
            <a:chOff x="0" y="-1"/>
            <a:chExt cx="6309360" cy="4094823"/>
          </a:xfrm>
        </p:grpSpPr>
        <p:sp>
          <p:nvSpPr>
            <p:cNvPr id="37" name="任意多边形 36"/>
            <p:cNvSpPr/>
            <p:nvPr/>
          </p:nvSpPr>
          <p:spPr>
            <a:xfrm>
              <a:off x="0" y="-1"/>
              <a:ext cx="6309360" cy="4094823"/>
            </a:xfrm>
            <a:custGeom>
              <a:gdLst>
                <a:gd fmla="*/ 0 w 4168246" name="connsiteX0"/>
                <a:gd fmla="*/ 0 h 3417168" name="connsiteY0"/>
                <a:gd fmla="*/ 4168246 w 4168246" name="connsiteX1"/>
                <a:gd fmla="*/ 0 h 3417168" name="connsiteY1"/>
                <a:gd fmla="*/ 4106267 w 4168246" name="connsiteX2"/>
                <a:gd fmla="*/ 18931 h 3417168" name="connsiteY2"/>
                <a:gd fmla="*/ 3058160 w 4168246" name="connsiteX3"/>
                <a:gd fmla="*/ 487680 h 3417168" name="connsiteY3"/>
                <a:gd fmla="*/ 2194560 w 4168246" name="connsiteX4"/>
                <a:gd fmla="*/ 1534160 h 3417168" name="connsiteY4"/>
                <a:gd fmla="*/ 985520 w 4168246" name="connsiteX5"/>
                <a:gd fmla="*/ 2052320 h 3417168" name="connsiteY5"/>
                <a:gd fmla="*/ 558800 w 4168246" name="connsiteX6"/>
                <a:gd fmla="*/ 2897632 h 3417168" name="connsiteY6"/>
                <a:gd fmla="*/ 62547 w 4168246" name="connsiteX7"/>
                <a:gd fmla="*/ 3365857 h 3417168" name="connsiteY7"/>
                <a:gd fmla="*/ 0 w 4168246" name="connsiteX8"/>
                <a:gd fmla="*/ 3417168 h 3417168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417167" w="4168246">
                  <a:moveTo>
                    <a:pt x="0" y="0"/>
                  </a:moveTo>
                  <a:lnTo>
                    <a:pt x="4168246" y="0"/>
                  </a:lnTo>
                  <a:lnTo>
                    <a:pt x="4106267" y="18931"/>
                  </a:lnTo>
                  <a:cubicBezTo>
                    <a:pt x="3716179" y="143033"/>
                    <a:pt x="3346451" y="283210"/>
                    <a:pt x="3058160" y="487680"/>
                  </a:cubicBezTo>
                  <a:cubicBezTo>
                    <a:pt x="2673773" y="760307"/>
                    <a:pt x="2540000" y="1273387"/>
                    <a:pt x="2194560" y="1534160"/>
                  </a:cubicBezTo>
                  <a:cubicBezTo>
                    <a:pt x="1849120" y="1794933"/>
                    <a:pt x="1258147" y="1825075"/>
                    <a:pt x="985520" y="2052320"/>
                  </a:cubicBezTo>
                  <a:cubicBezTo>
                    <a:pt x="712893" y="2279565"/>
                    <a:pt x="745067" y="2652099"/>
                    <a:pt x="558800" y="2897632"/>
                  </a:cubicBezTo>
                  <a:cubicBezTo>
                    <a:pt x="419100" y="3081782"/>
                    <a:pt x="250825" y="3214782"/>
                    <a:pt x="62547" y="3365857"/>
                  </a:cubicBezTo>
                  <a:lnTo>
                    <a:pt x="0" y="3417168"/>
                  </a:lnTo>
                  <a:close/>
                </a:path>
              </a:pathLst>
            </a:custGeom>
            <a:solidFill>
              <a:srgbClr val="DECECF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任意多边形 30"/>
            <p:cNvSpPr/>
            <p:nvPr/>
          </p:nvSpPr>
          <p:spPr>
            <a:xfrm>
              <a:off x="0" y="0"/>
              <a:ext cx="3477258" cy="3095180"/>
            </a:xfrm>
            <a:custGeom>
              <a:gdLst>
                <a:gd fmla="*/ 0 w 3477258" name="connsiteX0"/>
                <a:gd fmla="*/ 0 h 3095180" name="connsiteY0"/>
                <a:gd fmla="*/ 3324780 w 3477258" name="connsiteX1"/>
                <a:gd fmla="*/ 0 h 3095180" name="connsiteY1"/>
                <a:gd fmla="*/ 3338957 w 3477258" name="connsiteX2"/>
                <a:gd fmla="*/ 16382 h 3095180" name="connsiteY2"/>
                <a:gd fmla="*/ 3413760 w 3477258" name="connsiteX3"/>
                <a:gd fmla="*/ 497839 h 3095180" name="connsiteY3"/>
                <a:gd fmla="*/ 1503680 w 3477258" name="connsiteX4"/>
                <a:gd fmla="*/ 1422399 h 3095180" name="connsiteY4"/>
                <a:gd fmla="*/ 948944 w 3477258" name="connsiteX5"/>
                <a:gd fmla="*/ 2783839 h 3095180" name="connsiteY5"/>
                <a:gd fmla="*/ 80740 w 3477258" name="connsiteX6"/>
                <a:gd fmla="*/ 3078971 h 3095180" name="connsiteY6"/>
                <a:gd fmla="*/ 0 w 3477258" name="connsiteX7"/>
                <a:gd fmla="*/ 3059927 h 3095180" name="connsiteY7"/>
                <a:gd fmla="*/ 0 w 3477258" name="connsiteX8"/>
                <a:gd fmla="*/ 0 h 3095180" name="connsiteY8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b="b" l="l" r="r" t="t"/>
              <a:pathLst>
                <a:path h="3095180" w="3477258">
                  <a:moveTo>
                    <a:pt x="0" y="0"/>
                  </a:moveTo>
                  <a:lnTo>
                    <a:pt x="3324780" y="0"/>
                  </a:lnTo>
                  <a:lnTo>
                    <a:pt x="3338957" y="16382"/>
                  </a:lnTo>
                  <a:cubicBezTo>
                    <a:pt x="3460496" y="172550"/>
                    <a:pt x="3538898" y="352382"/>
                    <a:pt x="3413760" y="497839"/>
                  </a:cubicBezTo>
                  <a:cubicBezTo>
                    <a:pt x="3163485" y="788754"/>
                    <a:pt x="1914483" y="1041399"/>
                    <a:pt x="1503680" y="1422399"/>
                  </a:cubicBezTo>
                  <a:cubicBezTo>
                    <a:pt x="1092877" y="1803399"/>
                    <a:pt x="1337733" y="2371682"/>
                    <a:pt x="948944" y="2783839"/>
                  </a:cubicBezTo>
                  <a:cubicBezTo>
                    <a:pt x="657352" y="3092957"/>
                    <a:pt x="327660" y="3123183"/>
                    <a:pt x="80740" y="3078971"/>
                  </a:cubicBezTo>
                  <a:lnTo>
                    <a:pt x="0" y="30599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66379"/>
            </a:solidFill>
            <a:ln algn="ctr" cap="flat" cmpd="sng" w="12700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</p:grpSp>
      <p:sp>
        <p:nvSpPr>
          <p:cNvPr id="40" name="任意多边形 39"/>
          <p:cNvSpPr/>
          <p:nvPr/>
        </p:nvSpPr>
        <p:spPr>
          <a:xfrm rot="10800000">
            <a:off x="7000240" y="2590800"/>
            <a:ext cx="5191760" cy="4267200"/>
          </a:xfrm>
          <a:custGeom>
            <a:gdLst>
              <a:gd fmla="*/ 0 w 4168246" name="connsiteX0"/>
              <a:gd fmla="*/ 0 h 3417168" name="connsiteY0"/>
              <a:gd fmla="*/ 4168246 w 4168246" name="connsiteX1"/>
              <a:gd fmla="*/ 0 h 3417168" name="connsiteY1"/>
              <a:gd fmla="*/ 4106267 w 4168246" name="connsiteX2"/>
              <a:gd fmla="*/ 18931 h 3417168" name="connsiteY2"/>
              <a:gd fmla="*/ 3058160 w 4168246" name="connsiteX3"/>
              <a:gd fmla="*/ 487680 h 3417168" name="connsiteY3"/>
              <a:gd fmla="*/ 2194560 w 4168246" name="connsiteX4"/>
              <a:gd fmla="*/ 1534160 h 3417168" name="connsiteY4"/>
              <a:gd fmla="*/ 985520 w 4168246" name="connsiteX5"/>
              <a:gd fmla="*/ 2052320 h 3417168" name="connsiteY5"/>
              <a:gd fmla="*/ 558800 w 4168246" name="connsiteX6"/>
              <a:gd fmla="*/ 2897632 h 3417168" name="connsiteY6"/>
              <a:gd fmla="*/ 62547 w 4168246" name="connsiteX7"/>
              <a:gd fmla="*/ 3365857 h 3417168" name="connsiteY7"/>
              <a:gd fmla="*/ 0 w 4168246" name="connsiteX8"/>
              <a:gd fmla="*/ 3417168 h 3417168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3417167" w="4168246">
                <a:moveTo>
                  <a:pt x="0" y="0"/>
                </a:moveTo>
                <a:lnTo>
                  <a:pt x="4168246" y="0"/>
                </a:lnTo>
                <a:lnTo>
                  <a:pt x="4106267" y="18931"/>
                </a:lnTo>
                <a:cubicBezTo>
                  <a:pt x="3716179" y="143033"/>
                  <a:pt x="3346451" y="283210"/>
                  <a:pt x="3058160" y="487680"/>
                </a:cubicBezTo>
                <a:cubicBezTo>
                  <a:pt x="2673773" y="760307"/>
                  <a:pt x="2540000" y="1273387"/>
                  <a:pt x="2194560" y="1534160"/>
                </a:cubicBezTo>
                <a:cubicBezTo>
                  <a:pt x="1849120" y="1794933"/>
                  <a:pt x="1258147" y="1825075"/>
                  <a:pt x="985520" y="2052320"/>
                </a:cubicBezTo>
                <a:cubicBezTo>
                  <a:pt x="712893" y="2279565"/>
                  <a:pt x="745067" y="2652099"/>
                  <a:pt x="558800" y="2897632"/>
                </a:cubicBezTo>
                <a:cubicBezTo>
                  <a:pt x="419100" y="3081782"/>
                  <a:pt x="250825" y="3214782"/>
                  <a:pt x="62547" y="3365857"/>
                </a:cubicBezTo>
                <a:lnTo>
                  <a:pt x="0" y="3417168"/>
                </a:lnTo>
                <a:close/>
              </a:path>
            </a:pathLst>
          </a:custGeom>
          <a:solidFill>
            <a:srgbClr val="EDA6A7"/>
          </a:solidFill>
          <a:ln algn="ctr" cap="flat" cmpd="sng" w="12700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2" name="组合 1"/>
          <p:cNvGrpSpPr/>
          <p:nvPr/>
        </p:nvGrpSpPr>
        <p:grpSpPr>
          <a:xfrm>
            <a:off x="321408" y="6447135"/>
            <a:ext cx="949960" cy="172720"/>
            <a:chOff x="5428314" y="3582015"/>
            <a:chExt cx="949960" cy="172720"/>
          </a:xfrm>
        </p:grpSpPr>
        <p:sp>
          <p:nvSpPr>
            <p:cNvPr id="58" name="椭圆 57"/>
            <p:cNvSpPr/>
            <p:nvPr/>
          </p:nvSpPr>
          <p:spPr>
            <a:xfrm>
              <a:off x="5428314" y="3582015"/>
              <a:ext cx="172720" cy="172720"/>
            </a:xfrm>
            <a:prstGeom prst="ellipse">
              <a:avLst/>
            </a:prstGeom>
            <a:solidFill>
              <a:srgbClr val="7663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59" name="椭圆 58"/>
            <p:cNvSpPr/>
            <p:nvPr/>
          </p:nvSpPr>
          <p:spPr>
            <a:xfrm>
              <a:off x="5687394" y="3582015"/>
              <a:ext cx="172720" cy="172720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0" name="椭圆 59"/>
            <p:cNvSpPr/>
            <p:nvPr/>
          </p:nvSpPr>
          <p:spPr>
            <a:xfrm>
              <a:off x="5946474" y="3582015"/>
              <a:ext cx="172720" cy="172720"/>
            </a:xfrm>
            <a:prstGeom prst="ellipse">
              <a:avLst/>
            </a:prstGeom>
            <a:solidFill>
              <a:srgbClr val="F7EF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61" name="椭圆 60"/>
            <p:cNvSpPr/>
            <p:nvPr/>
          </p:nvSpPr>
          <p:spPr>
            <a:xfrm>
              <a:off x="6205554" y="3582015"/>
              <a:ext cx="172720" cy="172720"/>
            </a:xfrm>
            <a:prstGeom prst="ellipse">
              <a:avLst/>
            </a:prstGeom>
            <a:solidFill>
              <a:srgbClr val="EDA6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2" name="文本框 61"/>
          <p:cNvSpPr txBox="1"/>
          <p:nvPr/>
        </p:nvSpPr>
        <p:spPr>
          <a:xfrm>
            <a:off x="3477258" y="2590800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5308510" y="1303319"/>
            <a:ext cx="1227458" cy="1227458"/>
            <a:chOff x="5693587" y="1795561"/>
            <a:chExt cx="431230" cy="431230"/>
          </a:xfrm>
        </p:grpSpPr>
        <p:sp>
          <p:nvSpPr>
            <p:cNvPr id="3" name="椭圆 2"/>
            <p:cNvSpPr/>
            <p:nvPr/>
          </p:nvSpPr>
          <p:spPr>
            <a:xfrm>
              <a:off x="5693587" y="1795561"/>
              <a:ext cx="431230" cy="431230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000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5751718" y="1803711"/>
              <a:ext cx="331955" cy="353371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6000">
                  <a:latin charset="-128" panose="02000600000000000000" pitchFamily="2" typeface="851tegakizatsu"/>
                  <a:ea charset="-128" panose="02000600000000000000" pitchFamily="2" typeface="851tegakizatsu"/>
                  <a:cs charset="-128" panose="02000600000000000000" pitchFamily="2" typeface="851tegakizatsu"/>
                </a:rPr>
                <a:t>壹</a:t>
              </a:r>
            </a:p>
          </p:txBody>
        </p:sp>
      </p:grpSp>
      <p:sp>
        <p:nvSpPr>
          <p:cNvPr id="5" name="矩形 4"/>
          <p:cNvSpPr/>
          <p:nvPr/>
        </p:nvSpPr>
        <p:spPr>
          <a:xfrm>
            <a:off x="4230595" y="3126858"/>
            <a:ext cx="5161280" cy="5181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lang="zh-CN" sz="2800">
                <a:solidFill>
                  <a:schemeClr val="tx1">
                    <a:lumMod val="50000"/>
                    <a:lumOff val="50000"/>
                  </a:schemeClr>
                </a:solidFill>
                <a:latin charset="-122" panose="02000000000000000000" pitchFamily="2" typeface="杨任东竹石体-Extralight"/>
                <a:ea charset="-122" panose="02000000000000000000" pitchFamily="2" typeface="杨任东竹石体-Extralight"/>
              </a:rPr>
              <a:t>Click here to add title text</a:t>
            </a:r>
          </a:p>
        </p:txBody>
      </p:sp>
      <p:sp>
        <p:nvSpPr>
          <p:cNvPr id="8" name="矩形 7"/>
          <p:cNvSpPr/>
          <p:nvPr/>
        </p:nvSpPr>
        <p:spPr>
          <a:xfrm>
            <a:off x="2807916" y="3956649"/>
            <a:ext cx="6096000" cy="6400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altLang="en-US" lang="zh-CN">
                <a:solidFill>
                  <a:schemeClr val="tx1">
                    <a:lumMod val="50000"/>
                    <a:lumOff val="50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9" name="椭圆 8"/>
          <p:cNvSpPr/>
          <p:nvPr/>
        </p:nvSpPr>
        <p:spPr>
          <a:xfrm>
            <a:off x="6153135" y="1986752"/>
            <a:ext cx="657780" cy="594951"/>
          </a:xfrm>
          <a:custGeom>
            <a:gdLst>
              <a:gd fmla="*/ 97050 w 657780" name="connsiteX0"/>
              <a:gd fmla="*/ 254937 h 594951" name="connsiteY0"/>
              <a:gd fmla="*/ 157399 w 657780" name="connsiteX1"/>
              <a:gd fmla="*/ 30501 h 594951" name="connsiteY1"/>
              <a:gd fmla="*/ 371700 w 657780" name="connsiteX2"/>
              <a:gd fmla="*/ 38383 h 594951" name="connsiteY2"/>
              <a:gd fmla="*/ 657780 w 657780" name="connsiteX3"/>
              <a:gd fmla="*/ 308277 h 594951" name="connsiteY3"/>
              <a:gd fmla="*/ 371700 w 657780" name="connsiteX4"/>
              <a:gd fmla="*/ 578171 h 594951" name="connsiteY4"/>
              <a:gd fmla="*/ 27859 w 657780" name="connsiteX5"/>
              <a:gd fmla="*/ 510561 h 594951" name="connsiteY5"/>
              <a:gd fmla="*/ 97050 w 657780" name="connsiteX6"/>
              <a:gd fmla="*/ 254937 h 59495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94951" w="657780">
                <a:moveTo>
                  <a:pt x="97050" y="254937"/>
                </a:moveTo>
                <a:cubicBezTo>
                  <a:pt x="206270" y="209217"/>
                  <a:pt x="109719" y="75483"/>
                  <a:pt x="157399" y="30501"/>
                </a:cubicBezTo>
                <a:cubicBezTo>
                  <a:pt x="205079" y="-14481"/>
                  <a:pt x="288303" y="-7913"/>
                  <a:pt x="371700" y="38383"/>
                </a:cubicBezTo>
                <a:cubicBezTo>
                  <a:pt x="455097" y="84679"/>
                  <a:pt x="657780" y="159219"/>
                  <a:pt x="657780" y="308277"/>
                </a:cubicBezTo>
                <a:cubicBezTo>
                  <a:pt x="657780" y="457335"/>
                  <a:pt x="476687" y="544457"/>
                  <a:pt x="371700" y="578171"/>
                </a:cubicBezTo>
                <a:cubicBezTo>
                  <a:pt x="266713" y="611885"/>
                  <a:pt x="113639" y="597453"/>
                  <a:pt x="27859" y="510561"/>
                </a:cubicBezTo>
                <a:cubicBezTo>
                  <a:pt x="-19821" y="465579"/>
                  <a:pt x="-12170" y="300657"/>
                  <a:pt x="97050" y="25493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6" name="矩形 5"/>
          <p:cNvSpPr/>
          <p:nvPr/>
        </p:nvSpPr>
        <p:spPr>
          <a:xfrm>
            <a:off x="-119232" y="-615402"/>
            <a:ext cx="4069167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zh-CN" lang="en-US">
                <a:solidFill>
                  <a:srgbClr val="FBFBFB"/>
                </a:solidFill>
              </a:rPr>
              <a:t>51PPT模板网  www.51pptmo ban.com</a:t>
            </a:r>
          </a:p>
        </p:txBody>
      </p:sp>
    </p:spTree>
    <p:extLst>
      <p:ext uri="{BB962C8B-B14F-4D97-AF65-F5344CB8AC3E}">
        <p14:creationId val="901069704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6" name="矩形 25">
            <a:extLst>
              <a:ext uri="{FF2B5EF4-FFF2-40B4-BE49-F238E27FC236}">
                <a16:creationId xmlns:a16="http://schemas.microsoft.com/office/drawing/2014/main" id="{14574C46-E9A6-4E65-BBF9-8844C9703A9C}"/>
              </a:ext>
            </a:extLst>
          </p:cNvPr>
          <p:cNvSpPr/>
          <p:nvPr/>
        </p:nvSpPr>
        <p:spPr>
          <a:xfrm>
            <a:off x="1278351" y="1787935"/>
            <a:ext cx="5521960" cy="3433216"/>
          </a:xfrm>
          <a:prstGeom prst="rect">
            <a:avLst/>
          </a:prstGeom>
          <a:solidFill>
            <a:srgbClr val="EDA6A7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5267810" y="1567342"/>
            <a:ext cx="5852160" cy="3901440"/>
          </a:xfrm>
          <a:prstGeom prst="rect">
            <a:avLst/>
          </a:prstGeom>
        </p:spPr>
      </p:pic>
      <p:sp>
        <p:nvSpPr>
          <p:cNvPr id="62" name="文本框 61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  <p:sp>
        <p:nvSpPr>
          <p:cNvPr id="29" name="矩形 28">
            <a:extLst>
              <a:ext uri="{FF2B5EF4-FFF2-40B4-BE49-F238E27FC236}">
                <a16:creationId xmlns:a16="http://schemas.microsoft.com/office/drawing/2014/main" id="{F1673368-FDE5-4715-8B90-C717B9157EBA}"/>
              </a:ext>
            </a:extLst>
          </p:cNvPr>
          <p:cNvSpPr/>
          <p:nvPr/>
        </p:nvSpPr>
        <p:spPr>
          <a:xfrm>
            <a:off x="1725201" y="2191981"/>
            <a:ext cx="2672880" cy="495300"/>
          </a:xfrm>
          <a:prstGeom prst="rect">
            <a:avLst/>
          </a:prstGeom>
        </p:spPr>
        <p:txBody>
          <a:bodyPr bIns="34290" lIns="68580" rIns="68580" tIns="34290" wrap="square">
            <a:spAutoFit/>
          </a:bodyPr>
          <a:lstStyle/>
          <a:p>
            <a:pPr algn="ctr">
              <a:defRPr/>
            </a:pPr>
            <a:r>
              <a:rPr altLang="en-US" b="1" lang="zh-CN" spc="225" sz="2800">
                <a:solidFill>
                  <a:schemeClr val="bg1"/>
                </a:solidFill>
                <a:cs typeface="+mn-ea"/>
                <a:sym typeface="+mn-lt"/>
              </a:rPr>
              <a:t>添加标题文本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1688424E-61F2-4FF9-9B66-4FC8826A51DE}"/>
              </a:ext>
            </a:extLst>
          </p:cNvPr>
          <p:cNvSpPr txBox="1"/>
          <p:nvPr/>
        </p:nvSpPr>
        <p:spPr>
          <a:xfrm>
            <a:off x="1864362" y="2858497"/>
            <a:ext cx="229676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33" name="TextBox 34">
            <a:extLst>
              <a:ext uri="{FF2B5EF4-FFF2-40B4-BE49-F238E27FC236}">
                <a16:creationId xmlns:a16="http://schemas.microsoft.com/office/drawing/2014/main" id="{16F0ABC9-D370-441F-9EE0-C0CC3B429C49}"/>
              </a:ext>
            </a:extLst>
          </p:cNvPr>
          <p:cNvSpPr txBox="1"/>
          <p:nvPr/>
        </p:nvSpPr>
        <p:spPr>
          <a:xfrm>
            <a:off x="1876799" y="3162854"/>
            <a:ext cx="281195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altLang="en-US" lang="zh-CN" sz="1200">
                <a:solidFill>
                  <a:schemeClr val="bg1"/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B9D3E2B8-A16E-4636-96F1-AF3B9A7B9C1F}"/>
              </a:ext>
            </a:extLst>
          </p:cNvPr>
          <p:cNvSpPr txBox="1"/>
          <p:nvPr/>
        </p:nvSpPr>
        <p:spPr>
          <a:xfrm>
            <a:off x="1884943" y="3923414"/>
            <a:ext cx="2296768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E911A30-E636-4DE2-992A-434402FEE448}"/>
              </a:ext>
            </a:extLst>
          </p:cNvPr>
          <p:cNvSpPr txBox="1"/>
          <p:nvPr/>
        </p:nvSpPr>
        <p:spPr>
          <a:xfrm>
            <a:off x="1897380" y="4227771"/>
            <a:ext cx="2811959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lvl="0">
              <a:lnSpc>
                <a:spcPct val="150000"/>
              </a:lnSpc>
              <a:defRPr/>
            </a:pPr>
            <a:r>
              <a:rPr altLang="en-US" lang="zh-CN" sz="1200">
                <a:solidFill>
                  <a:schemeClr val="bg1"/>
                </a:solidFill>
                <a:cs typeface="+mn-ea"/>
                <a:sym typeface="+mn-lt"/>
              </a:rPr>
              <a:t>此处添加详细文本描述，文字内容建议与标题相关尽量简洁生动……</a:t>
            </a:r>
          </a:p>
        </p:txBody>
      </p:sp>
      <p:sp>
        <p:nvSpPr>
          <p:cNvPr id="36" name="矩形 35">
            <a:extLst>
              <a:ext uri="{FF2B5EF4-FFF2-40B4-BE49-F238E27FC236}">
                <a16:creationId xmlns:a16="http://schemas.microsoft.com/office/drawing/2014/main" id="{14574C46-E9A6-4E65-BBF9-8844C9703A9C}"/>
              </a:ext>
            </a:extLst>
          </p:cNvPr>
          <p:cNvSpPr/>
          <p:nvPr/>
        </p:nvSpPr>
        <p:spPr>
          <a:xfrm>
            <a:off x="1565568" y="1981199"/>
            <a:ext cx="5673432" cy="3022601"/>
          </a:xfrm>
          <a:prstGeom prst="rect">
            <a:avLst/>
          </a:prstGeom>
          <a:noFill/>
          <a:ln w="25400"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4264055445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2" name="文本框 61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3136F5EA-9AFD-4DD2-8E08-02CB7A6EB899}"/>
              </a:ext>
            </a:extLst>
          </p:cNvPr>
          <p:cNvCxnSpPr/>
          <p:nvPr/>
        </p:nvCxnSpPr>
        <p:spPr>
          <a:xfrm>
            <a:off x="8717280" y="3533896"/>
            <a:ext cx="3399000" cy="0"/>
          </a:xfrm>
          <a:prstGeom prst="line">
            <a:avLst/>
          </a:prstGeom>
          <a:ln w="1905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8E6B4866-09D8-4455-AA69-FDAE61DDEF58}"/>
              </a:ext>
            </a:extLst>
          </p:cNvPr>
          <p:cNvCxnSpPr/>
          <p:nvPr/>
        </p:nvCxnSpPr>
        <p:spPr>
          <a:xfrm>
            <a:off x="4983480" y="3533896"/>
            <a:ext cx="2941800" cy="0"/>
          </a:xfrm>
          <a:prstGeom prst="line">
            <a:avLst/>
          </a:prstGeom>
          <a:ln w="1905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40265073-EA6A-40E9-BA9E-AF138FB8EEDA}"/>
              </a:ext>
            </a:extLst>
          </p:cNvPr>
          <p:cNvCxnSpPr/>
          <p:nvPr/>
        </p:nvCxnSpPr>
        <p:spPr>
          <a:xfrm>
            <a:off x="2329180" y="3533896"/>
            <a:ext cx="1862300" cy="0"/>
          </a:xfrm>
          <a:prstGeom prst="line">
            <a:avLst/>
          </a:prstGeom>
          <a:ln w="19050">
            <a:gradFill flip="none" rotWithShape="1">
              <a:gsLst>
                <a:gs pos="0">
                  <a:schemeClr val="accent1">
                    <a:lumMod val="5000"/>
                    <a:lumOff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组合 23">
            <a:extLst>
              <a:ext uri="{FF2B5EF4-FFF2-40B4-BE49-F238E27FC236}">
                <a16:creationId xmlns:a16="http://schemas.microsoft.com/office/drawing/2014/main" id="{8371B14D-B774-483D-9053-BFB272D5988E}"/>
              </a:ext>
            </a:extLst>
          </p:cNvPr>
          <p:cNvGrpSpPr/>
          <p:nvPr/>
        </p:nvGrpSpPr>
        <p:grpSpPr>
          <a:xfrm>
            <a:off x="4191480" y="3137896"/>
            <a:ext cx="792000" cy="792000"/>
            <a:chOff x="4267200" y="3009900"/>
            <a:chExt cx="792000" cy="792000"/>
          </a:xfrm>
        </p:grpSpPr>
        <p:sp>
          <p:nvSpPr>
            <p:cNvPr id="27" name="椭圆 26">
              <a:extLst>
                <a:ext uri="{FF2B5EF4-FFF2-40B4-BE49-F238E27FC236}">
                  <a16:creationId xmlns:a16="http://schemas.microsoft.com/office/drawing/2014/main" id="{36B3F4E2-DE47-4489-BCBE-439FDE438230}"/>
                </a:ext>
              </a:extLst>
            </p:cNvPr>
            <p:cNvSpPr/>
            <p:nvPr/>
          </p:nvSpPr>
          <p:spPr>
            <a:xfrm>
              <a:off x="4267200" y="3009900"/>
              <a:ext cx="792000" cy="792000"/>
            </a:xfrm>
            <a:prstGeom prst="ellipse">
              <a:avLst/>
            </a:prstGeom>
            <a:solidFill>
              <a:srgbClr val="DECEC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Freeform 101">
              <a:extLst>
                <a:ext uri="{FF2B5EF4-FFF2-40B4-BE49-F238E27FC236}">
                  <a16:creationId xmlns:a16="http://schemas.microsoft.com/office/drawing/2014/main" id="{85411CBF-72AB-4826-9341-08E4AA6877A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56837" y="3243975"/>
              <a:ext cx="212725" cy="323850"/>
            </a:xfrm>
            <a:custGeom>
              <a:gdLst>
                <a:gd fmla="*/ 448 w 669" name="T0"/>
                <a:gd fmla="*/ 12 h 1018" name="T1"/>
                <a:gd fmla="*/ 378 w 669" name="T2"/>
                <a:gd fmla="*/ 70 h 1018" name="T3"/>
                <a:gd fmla="*/ 350 w 669" name="T4"/>
                <a:gd fmla="*/ 159 h 1018" name="T5"/>
                <a:gd fmla="*/ 338 w 669" name="T6"/>
                <a:gd fmla="*/ 205 h 1018" name="T7"/>
                <a:gd fmla="*/ 301 w 669" name="T8"/>
                <a:gd fmla="*/ 243 h 1018" name="T9"/>
                <a:gd fmla="*/ 255 w 669" name="T10"/>
                <a:gd fmla="*/ 255 h 1018" name="T11"/>
                <a:gd fmla="*/ 202 w 669" name="T12"/>
                <a:gd fmla="*/ 238 h 1018" name="T13"/>
                <a:gd fmla="*/ 167 w 669" name="T14"/>
                <a:gd fmla="*/ 196 h 1018" name="T15"/>
                <a:gd fmla="*/ 159 w 669" name="T16"/>
                <a:gd fmla="*/ 119 h 1018" name="T17"/>
                <a:gd fmla="*/ 187 w 669" name="T18"/>
                <a:gd fmla="*/ 88 h 1018" name="T19"/>
                <a:gd fmla="*/ 177 w 669" name="T20"/>
                <a:gd fmla="*/ 23 h 1018" name="T21"/>
                <a:gd fmla="*/ 140 w 669" name="T22"/>
                <a:gd fmla="*/ 1 h 1018" name="T23"/>
                <a:gd fmla="*/ 83 w 669" name="T24"/>
                <a:gd fmla="*/ 19 h 1018" name="T25"/>
                <a:gd fmla="*/ 64 w 669" name="T26"/>
                <a:gd fmla="*/ 64 h 1018" name="T27"/>
                <a:gd fmla="*/ 83 w 669" name="T28"/>
                <a:gd fmla="*/ 109 h 1018" name="T29"/>
                <a:gd fmla="*/ 26 w 669" name="T30"/>
                <a:gd fmla="*/ 954 h 1018" name="T31"/>
                <a:gd fmla="*/ 1 w 669" name="T32"/>
                <a:gd fmla="*/ 979 h 1018" name="T33"/>
                <a:gd fmla="*/ 10 w 669" name="T34"/>
                <a:gd fmla="*/ 1008 h 1018" name="T35"/>
                <a:gd fmla="*/ 223 w 669" name="T36"/>
                <a:gd fmla="*/ 1018 h 1018" name="T37"/>
                <a:gd fmla="*/ 252 w 669" name="T38"/>
                <a:gd fmla="*/ 998 h 1018" name="T39"/>
                <a:gd fmla="*/ 249 w 669" name="T40"/>
                <a:gd fmla="*/ 968 h 1018" name="T41"/>
                <a:gd fmla="*/ 159 w 669" name="T42"/>
                <a:gd fmla="*/ 954 h 1018" name="T43"/>
                <a:gd fmla="*/ 204 w 669" name="T44"/>
                <a:gd fmla="*/ 595 h 1018" name="T45"/>
                <a:gd fmla="*/ 271 w 669" name="T46"/>
                <a:gd fmla="*/ 604 h 1018" name="T47"/>
                <a:gd fmla="*/ 356 w 669" name="T48"/>
                <a:gd fmla="*/ 568 h 1018" name="T49"/>
                <a:gd fmla="*/ 407 w 669" name="T50"/>
                <a:gd fmla="*/ 492 h 1018" name="T51"/>
                <a:gd fmla="*/ 415 w 669" name="T52"/>
                <a:gd fmla="*/ 426 h 1018" name="T53"/>
                <a:gd fmla="*/ 442 w 669" name="T54"/>
                <a:gd fmla="*/ 378 h 1018" name="T55"/>
                <a:gd fmla="*/ 491 w 669" name="T56"/>
                <a:gd fmla="*/ 352 h 1018" name="T57"/>
                <a:gd fmla="*/ 538 w 669" name="T58"/>
                <a:gd fmla="*/ 354 h 1018" name="T59"/>
                <a:gd fmla="*/ 583 w 669" name="T60"/>
                <a:gd fmla="*/ 385 h 1018" name="T61"/>
                <a:gd fmla="*/ 604 w 669" name="T62"/>
                <a:gd fmla="*/ 435 h 1018" name="T63"/>
                <a:gd fmla="*/ 614 w 669" name="T64"/>
                <a:gd fmla="*/ 467 h 1018" name="T65"/>
                <a:gd fmla="*/ 643 w 669" name="T66"/>
                <a:gd fmla="*/ 476 h 1018" name="T67"/>
                <a:gd fmla="*/ 668 w 669" name="T68"/>
                <a:gd fmla="*/ 451 h 1018" name="T69"/>
                <a:gd fmla="*/ 661 w 669" name="T70"/>
                <a:gd fmla="*/ 112 h 1018" name="T71"/>
                <a:gd fmla="*/ 611 w 669" name="T72"/>
                <a:gd fmla="*/ 36 h 1018" name="T73"/>
                <a:gd fmla="*/ 526 w 669" name="T74"/>
                <a:gd fmla="*/ 1 h 1018" name="T75"/>
                <a:gd fmla="*/ 584 w 669" name="T76"/>
                <a:gd fmla="*/ 304 h 1018" name="T77"/>
                <a:gd fmla="*/ 509 w 669" name="T78"/>
                <a:gd fmla="*/ 286 h 1018" name="T79"/>
                <a:gd fmla="*/ 434 w 669" name="T80"/>
                <a:gd fmla="*/ 305 h 1018" name="T81"/>
                <a:gd fmla="*/ 369 w 669" name="T82"/>
                <a:gd fmla="*/ 370 h 1018" name="T83"/>
                <a:gd fmla="*/ 350 w 669" name="T84"/>
                <a:gd fmla="*/ 445 h 1018" name="T85"/>
                <a:gd fmla="*/ 334 w 669" name="T86"/>
                <a:gd fmla="*/ 499 h 1018" name="T87"/>
                <a:gd fmla="*/ 292 w 669" name="T88"/>
                <a:gd fmla="*/ 533 h 1018" name="T89"/>
                <a:gd fmla="*/ 245 w 669" name="T90"/>
                <a:gd fmla="*/ 540 h 1018" name="T91"/>
                <a:gd fmla="*/ 194 w 669" name="T92"/>
                <a:gd fmla="*/ 519 h 1018" name="T93"/>
                <a:gd fmla="*/ 163 w 669" name="T94"/>
                <a:gd fmla="*/ 474 h 1018" name="T95"/>
                <a:gd fmla="*/ 170 w 669" name="T96"/>
                <a:gd fmla="*/ 293 h 1018" name="T97"/>
                <a:gd fmla="*/ 242 w 669" name="T98"/>
                <a:gd fmla="*/ 317 h 1018" name="T99"/>
                <a:gd fmla="*/ 317 w 669" name="T100"/>
                <a:gd fmla="*/ 305 h 1018" name="T101"/>
                <a:gd fmla="*/ 387 w 669" name="T102"/>
                <a:gd fmla="*/ 247 h 1018" name="T103"/>
                <a:gd fmla="*/ 414 w 669" name="T104"/>
                <a:gd fmla="*/ 159 h 1018" name="T105"/>
                <a:gd fmla="*/ 425 w 669" name="T106"/>
                <a:gd fmla="*/ 113 h 1018" name="T107"/>
                <a:gd fmla="*/ 464 w 669" name="T108"/>
                <a:gd fmla="*/ 75 h 1018" name="T109"/>
                <a:gd fmla="*/ 509 w 669" name="T110"/>
                <a:gd fmla="*/ 64 h 1018" name="T111"/>
                <a:gd fmla="*/ 562 w 669" name="T112"/>
                <a:gd fmla="*/ 80 h 1018" name="T113"/>
                <a:gd fmla="*/ 597 w 669" name="T114"/>
                <a:gd fmla="*/ 122 h 1018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1018" w="669">
                  <a:moveTo>
                    <a:pt x="509" y="0"/>
                  </a:moveTo>
                  <a:lnTo>
                    <a:pt x="509" y="0"/>
                  </a:lnTo>
                  <a:lnTo>
                    <a:pt x="493" y="1"/>
                  </a:lnTo>
                  <a:lnTo>
                    <a:pt x="478" y="3"/>
                  </a:lnTo>
                  <a:lnTo>
                    <a:pt x="462" y="7"/>
                  </a:lnTo>
                  <a:lnTo>
                    <a:pt x="448" y="12"/>
                  </a:lnTo>
                  <a:lnTo>
                    <a:pt x="434" y="19"/>
                  </a:lnTo>
                  <a:lnTo>
                    <a:pt x="421" y="27"/>
                  </a:lnTo>
                  <a:lnTo>
                    <a:pt x="408" y="36"/>
                  </a:lnTo>
                  <a:lnTo>
                    <a:pt x="397" y="47"/>
                  </a:lnTo>
                  <a:lnTo>
                    <a:pt x="387" y="58"/>
                  </a:lnTo>
                  <a:lnTo>
                    <a:pt x="378" y="70"/>
                  </a:lnTo>
                  <a:lnTo>
                    <a:pt x="369" y="83"/>
                  </a:lnTo>
                  <a:lnTo>
                    <a:pt x="363" y="97"/>
                  </a:lnTo>
                  <a:lnTo>
                    <a:pt x="358" y="112"/>
                  </a:lnTo>
                  <a:lnTo>
                    <a:pt x="353" y="127"/>
                  </a:lnTo>
                  <a:lnTo>
                    <a:pt x="351" y="142"/>
                  </a:lnTo>
                  <a:lnTo>
                    <a:pt x="350" y="159"/>
                  </a:lnTo>
                  <a:lnTo>
                    <a:pt x="350" y="159"/>
                  </a:lnTo>
                  <a:lnTo>
                    <a:pt x="350" y="169"/>
                  </a:lnTo>
                  <a:lnTo>
                    <a:pt x="348" y="178"/>
                  </a:lnTo>
                  <a:lnTo>
                    <a:pt x="346" y="187"/>
                  </a:lnTo>
                  <a:lnTo>
                    <a:pt x="343" y="196"/>
                  </a:lnTo>
                  <a:lnTo>
                    <a:pt x="338" y="205"/>
                  </a:lnTo>
                  <a:lnTo>
                    <a:pt x="334" y="212"/>
                  </a:lnTo>
                  <a:lnTo>
                    <a:pt x="329" y="220"/>
                  </a:lnTo>
                  <a:lnTo>
                    <a:pt x="322" y="226"/>
                  </a:lnTo>
                  <a:lnTo>
                    <a:pt x="316" y="232"/>
                  </a:lnTo>
                  <a:lnTo>
                    <a:pt x="308" y="238"/>
                  </a:lnTo>
                  <a:lnTo>
                    <a:pt x="301" y="243"/>
                  </a:lnTo>
                  <a:lnTo>
                    <a:pt x="292" y="247"/>
                  </a:lnTo>
                  <a:lnTo>
                    <a:pt x="284" y="251"/>
                  </a:lnTo>
                  <a:lnTo>
                    <a:pt x="274" y="253"/>
                  </a:lnTo>
                  <a:lnTo>
                    <a:pt x="264" y="254"/>
                  </a:lnTo>
                  <a:lnTo>
                    <a:pt x="255" y="255"/>
                  </a:lnTo>
                  <a:lnTo>
                    <a:pt x="255" y="255"/>
                  </a:lnTo>
                  <a:lnTo>
                    <a:pt x="245" y="254"/>
                  </a:lnTo>
                  <a:lnTo>
                    <a:pt x="235" y="253"/>
                  </a:lnTo>
                  <a:lnTo>
                    <a:pt x="227" y="251"/>
                  </a:lnTo>
                  <a:lnTo>
                    <a:pt x="218" y="247"/>
                  </a:lnTo>
                  <a:lnTo>
                    <a:pt x="209" y="243"/>
                  </a:lnTo>
                  <a:lnTo>
                    <a:pt x="202" y="238"/>
                  </a:lnTo>
                  <a:lnTo>
                    <a:pt x="194" y="232"/>
                  </a:lnTo>
                  <a:lnTo>
                    <a:pt x="187" y="226"/>
                  </a:lnTo>
                  <a:lnTo>
                    <a:pt x="182" y="220"/>
                  </a:lnTo>
                  <a:lnTo>
                    <a:pt x="176" y="212"/>
                  </a:lnTo>
                  <a:lnTo>
                    <a:pt x="171" y="205"/>
                  </a:lnTo>
                  <a:lnTo>
                    <a:pt x="167" y="196"/>
                  </a:lnTo>
                  <a:lnTo>
                    <a:pt x="163" y="187"/>
                  </a:lnTo>
                  <a:lnTo>
                    <a:pt x="161" y="178"/>
                  </a:lnTo>
                  <a:lnTo>
                    <a:pt x="160" y="169"/>
                  </a:lnTo>
                  <a:lnTo>
                    <a:pt x="159" y="159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67" y="114"/>
                  </a:lnTo>
                  <a:lnTo>
                    <a:pt x="173" y="109"/>
                  </a:lnTo>
                  <a:lnTo>
                    <a:pt x="173" y="109"/>
                  </a:lnTo>
                  <a:lnTo>
                    <a:pt x="177" y="104"/>
                  </a:lnTo>
                  <a:lnTo>
                    <a:pt x="181" y="98"/>
                  </a:lnTo>
                  <a:lnTo>
                    <a:pt x="187" y="88"/>
                  </a:lnTo>
                  <a:lnTo>
                    <a:pt x="190" y="76"/>
                  </a:lnTo>
                  <a:lnTo>
                    <a:pt x="191" y="64"/>
                  </a:lnTo>
                  <a:lnTo>
                    <a:pt x="190" y="51"/>
                  </a:lnTo>
                  <a:lnTo>
                    <a:pt x="187" y="39"/>
                  </a:lnTo>
                  <a:lnTo>
                    <a:pt x="181" y="29"/>
                  </a:lnTo>
                  <a:lnTo>
                    <a:pt x="177" y="23"/>
                  </a:lnTo>
                  <a:lnTo>
                    <a:pt x="173" y="19"/>
                  </a:lnTo>
                  <a:lnTo>
                    <a:pt x="173" y="19"/>
                  </a:lnTo>
                  <a:lnTo>
                    <a:pt x="168" y="15"/>
                  </a:lnTo>
                  <a:lnTo>
                    <a:pt x="162" y="10"/>
                  </a:lnTo>
                  <a:lnTo>
                    <a:pt x="152" y="5"/>
                  </a:lnTo>
                  <a:lnTo>
                    <a:pt x="140" y="1"/>
                  </a:lnTo>
                  <a:lnTo>
                    <a:pt x="128" y="0"/>
                  </a:lnTo>
                  <a:lnTo>
                    <a:pt x="115" y="1"/>
                  </a:lnTo>
                  <a:lnTo>
                    <a:pt x="103" y="5"/>
                  </a:lnTo>
                  <a:lnTo>
                    <a:pt x="93" y="10"/>
                  </a:lnTo>
                  <a:lnTo>
                    <a:pt x="87" y="15"/>
                  </a:lnTo>
                  <a:lnTo>
                    <a:pt x="83" y="19"/>
                  </a:lnTo>
                  <a:lnTo>
                    <a:pt x="83" y="19"/>
                  </a:lnTo>
                  <a:lnTo>
                    <a:pt x="79" y="23"/>
                  </a:lnTo>
                  <a:lnTo>
                    <a:pt x="74" y="29"/>
                  </a:lnTo>
                  <a:lnTo>
                    <a:pt x="69" y="39"/>
                  </a:lnTo>
                  <a:lnTo>
                    <a:pt x="66" y="51"/>
                  </a:lnTo>
                  <a:lnTo>
                    <a:pt x="64" y="64"/>
                  </a:lnTo>
                  <a:lnTo>
                    <a:pt x="66" y="76"/>
                  </a:lnTo>
                  <a:lnTo>
                    <a:pt x="69" y="88"/>
                  </a:lnTo>
                  <a:lnTo>
                    <a:pt x="74" y="98"/>
                  </a:lnTo>
                  <a:lnTo>
                    <a:pt x="79" y="104"/>
                  </a:lnTo>
                  <a:lnTo>
                    <a:pt x="83" y="109"/>
                  </a:lnTo>
                  <a:lnTo>
                    <a:pt x="83" y="109"/>
                  </a:lnTo>
                  <a:lnTo>
                    <a:pt x="89" y="114"/>
                  </a:lnTo>
                  <a:lnTo>
                    <a:pt x="96" y="119"/>
                  </a:lnTo>
                  <a:lnTo>
                    <a:pt x="96" y="954"/>
                  </a:lnTo>
                  <a:lnTo>
                    <a:pt x="32" y="954"/>
                  </a:lnTo>
                  <a:lnTo>
                    <a:pt x="32" y="954"/>
                  </a:lnTo>
                  <a:lnTo>
                    <a:pt x="26" y="954"/>
                  </a:lnTo>
                  <a:lnTo>
                    <a:pt x="20" y="957"/>
                  </a:lnTo>
                  <a:lnTo>
                    <a:pt x="14" y="960"/>
                  </a:lnTo>
                  <a:lnTo>
                    <a:pt x="10" y="963"/>
                  </a:lnTo>
                  <a:lnTo>
                    <a:pt x="6" y="968"/>
                  </a:lnTo>
                  <a:lnTo>
                    <a:pt x="2" y="974"/>
                  </a:lnTo>
                  <a:lnTo>
                    <a:pt x="1" y="979"/>
                  </a:lnTo>
                  <a:lnTo>
                    <a:pt x="0" y="986"/>
                  </a:lnTo>
                  <a:lnTo>
                    <a:pt x="0" y="986"/>
                  </a:lnTo>
                  <a:lnTo>
                    <a:pt x="1" y="992"/>
                  </a:lnTo>
                  <a:lnTo>
                    <a:pt x="2" y="998"/>
                  </a:lnTo>
                  <a:lnTo>
                    <a:pt x="6" y="1004"/>
                  </a:lnTo>
                  <a:lnTo>
                    <a:pt x="10" y="1008"/>
                  </a:lnTo>
                  <a:lnTo>
                    <a:pt x="14" y="1012"/>
                  </a:lnTo>
                  <a:lnTo>
                    <a:pt x="20" y="1016"/>
                  </a:lnTo>
                  <a:lnTo>
                    <a:pt x="26" y="1017"/>
                  </a:lnTo>
                  <a:lnTo>
                    <a:pt x="32" y="1018"/>
                  </a:lnTo>
                  <a:lnTo>
                    <a:pt x="223" y="1018"/>
                  </a:lnTo>
                  <a:lnTo>
                    <a:pt x="223" y="1018"/>
                  </a:lnTo>
                  <a:lnTo>
                    <a:pt x="230" y="1017"/>
                  </a:lnTo>
                  <a:lnTo>
                    <a:pt x="235" y="1016"/>
                  </a:lnTo>
                  <a:lnTo>
                    <a:pt x="241" y="1012"/>
                  </a:lnTo>
                  <a:lnTo>
                    <a:pt x="246" y="1008"/>
                  </a:lnTo>
                  <a:lnTo>
                    <a:pt x="249" y="1004"/>
                  </a:lnTo>
                  <a:lnTo>
                    <a:pt x="252" y="998"/>
                  </a:lnTo>
                  <a:lnTo>
                    <a:pt x="255" y="992"/>
                  </a:lnTo>
                  <a:lnTo>
                    <a:pt x="255" y="986"/>
                  </a:lnTo>
                  <a:lnTo>
                    <a:pt x="255" y="986"/>
                  </a:lnTo>
                  <a:lnTo>
                    <a:pt x="255" y="979"/>
                  </a:lnTo>
                  <a:lnTo>
                    <a:pt x="252" y="974"/>
                  </a:lnTo>
                  <a:lnTo>
                    <a:pt x="249" y="968"/>
                  </a:lnTo>
                  <a:lnTo>
                    <a:pt x="246" y="963"/>
                  </a:lnTo>
                  <a:lnTo>
                    <a:pt x="241" y="960"/>
                  </a:lnTo>
                  <a:lnTo>
                    <a:pt x="235" y="957"/>
                  </a:lnTo>
                  <a:lnTo>
                    <a:pt x="230" y="954"/>
                  </a:lnTo>
                  <a:lnTo>
                    <a:pt x="223" y="954"/>
                  </a:lnTo>
                  <a:lnTo>
                    <a:pt x="159" y="954"/>
                  </a:lnTo>
                  <a:lnTo>
                    <a:pt x="159" y="571"/>
                  </a:lnTo>
                  <a:lnTo>
                    <a:pt x="159" y="571"/>
                  </a:lnTo>
                  <a:lnTo>
                    <a:pt x="170" y="579"/>
                  </a:lnTo>
                  <a:lnTo>
                    <a:pt x="181" y="585"/>
                  </a:lnTo>
                  <a:lnTo>
                    <a:pt x="192" y="591"/>
                  </a:lnTo>
                  <a:lnTo>
                    <a:pt x="204" y="595"/>
                  </a:lnTo>
                  <a:lnTo>
                    <a:pt x="216" y="599"/>
                  </a:lnTo>
                  <a:lnTo>
                    <a:pt x="229" y="602"/>
                  </a:lnTo>
                  <a:lnTo>
                    <a:pt x="242" y="604"/>
                  </a:lnTo>
                  <a:lnTo>
                    <a:pt x="255" y="605"/>
                  </a:lnTo>
                  <a:lnTo>
                    <a:pt x="255" y="605"/>
                  </a:lnTo>
                  <a:lnTo>
                    <a:pt x="271" y="604"/>
                  </a:lnTo>
                  <a:lnTo>
                    <a:pt x="287" y="602"/>
                  </a:lnTo>
                  <a:lnTo>
                    <a:pt x="302" y="597"/>
                  </a:lnTo>
                  <a:lnTo>
                    <a:pt x="317" y="592"/>
                  </a:lnTo>
                  <a:lnTo>
                    <a:pt x="331" y="585"/>
                  </a:lnTo>
                  <a:lnTo>
                    <a:pt x="344" y="577"/>
                  </a:lnTo>
                  <a:lnTo>
                    <a:pt x="356" y="568"/>
                  </a:lnTo>
                  <a:lnTo>
                    <a:pt x="367" y="558"/>
                  </a:lnTo>
                  <a:lnTo>
                    <a:pt x="378" y="547"/>
                  </a:lnTo>
                  <a:lnTo>
                    <a:pt x="387" y="534"/>
                  </a:lnTo>
                  <a:lnTo>
                    <a:pt x="395" y="521"/>
                  </a:lnTo>
                  <a:lnTo>
                    <a:pt x="402" y="507"/>
                  </a:lnTo>
                  <a:lnTo>
                    <a:pt x="407" y="492"/>
                  </a:lnTo>
                  <a:lnTo>
                    <a:pt x="410" y="477"/>
                  </a:lnTo>
                  <a:lnTo>
                    <a:pt x="413" y="462"/>
                  </a:lnTo>
                  <a:lnTo>
                    <a:pt x="414" y="445"/>
                  </a:lnTo>
                  <a:lnTo>
                    <a:pt x="414" y="445"/>
                  </a:lnTo>
                  <a:lnTo>
                    <a:pt x="414" y="435"/>
                  </a:lnTo>
                  <a:lnTo>
                    <a:pt x="415" y="426"/>
                  </a:lnTo>
                  <a:lnTo>
                    <a:pt x="419" y="417"/>
                  </a:lnTo>
                  <a:lnTo>
                    <a:pt x="422" y="408"/>
                  </a:lnTo>
                  <a:lnTo>
                    <a:pt x="425" y="400"/>
                  </a:lnTo>
                  <a:lnTo>
                    <a:pt x="431" y="392"/>
                  </a:lnTo>
                  <a:lnTo>
                    <a:pt x="436" y="385"/>
                  </a:lnTo>
                  <a:lnTo>
                    <a:pt x="442" y="378"/>
                  </a:lnTo>
                  <a:lnTo>
                    <a:pt x="449" y="372"/>
                  </a:lnTo>
                  <a:lnTo>
                    <a:pt x="456" y="367"/>
                  </a:lnTo>
                  <a:lnTo>
                    <a:pt x="464" y="361"/>
                  </a:lnTo>
                  <a:lnTo>
                    <a:pt x="472" y="357"/>
                  </a:lnTo>
                  <a:lnTo>
                    <a:pt x="481" y="354"/>
                  </a:lnTo>
                  <a:lnTo>
                    <a:pt x="491" y="352"/>
                  </a:lnTo>
                  <a:lnTo>
                    <a:pt x="499" y="350"/>
                  </a:lnTo>
                  <a:lnTo>
                    <a:pt x="509" y="349"/>
                  </a:lnTo>
                  <a:lnTo>
                    <a:pt x="509" y="349"/>
                  </a:lnTo>
                  <a:lnTo>
                    <a:pt x="520" y="350"/>
                  </a:lnTo>
                  <a:lnTo>
                    <a:pt x="528" y="352"/>
                  </a:lnTo>
                  <a:lnTo>
                    <a:pt x="538" y="354"/>
                  </a:lnTo>
                  <a:lnTo>
                    <a:pt x="546" y="357"/>
                  </a:lnTo>
                  <a:lnTo>
                    <a:pt x="555" y="361"/>
                  </a:lnTo>
                  <a:lnTo>
                    <a:pt x="562" y="367"/>
                  </a:lnTo>
                  <a:lnTo>
                    <a:pt x="570" y="372"/>
                  </a:lnTo>
                  <a:lnTo>
                    <a:pt x="576" y="378"/>
                  </a:lnTo>
                  <a:lnTo>
                    <a:pt x="583" y="385"/>
                  </a:lnTo>
                  <a:lnTo>
                    <a:pt x="588" y="392"/>
                  </a:lnTo>
                  <a:lnTo>
                    <a:pt x="594" y="400"/>
                  </a:lnTo>
                  <a:lnTo>
                    <a:pt x="597" y="408"/>
                  </a:lnTo>
                  <a:lnTo>
                    <a:pt x="600" y="417"/>
                  </a:lnTo>
                  <a:lnTo>
                    <a:pt x="603" y="426"/>
                  </a:lnTo>
                  <a:lnTo>
                    <a:pt x="604" y="435"/>
                  </a:lnTo>
                  <a:lnTo>
                    <a:pt x="604" y="445"/>
                  </a:lnTo>
                  <a:lnTo>
                    <a:pt x="604" y="445"/>
                  </a:lnTo>
                  <a:lnTo>
                    <a:pt x="605" y="451"/>
                  </a:lnTo>
                  <a:lnTo>
                    <a:pt x="608" y="458"/>
                  </a:lnTo>
                  <a:lnTo>
                    <a:pt x="610" y="463"/>
                  </a:lnTo>
                  <a:lnTo>
                    <a:pt x="614" y="467"/>
                  </a:lnTo>
                  <a:lnTo>
                    <a:pt x="618" y="472"/>
                  </a:lnTo>
                  <a:lnTo>
                    <a:pt x="624" y="475"/>
                  </a:lnTo>
                  <a:lnTo>
                    <a:pt x="630" y="476"/>
                  </a:lnTo>
                  <a:lnTo>
                    <a:pt x="637" y="477"/>
                  </a:lnTo>
                  <a:lnTo>
                    <a:pt x="637" y="477"/>
                  </a:lnTo>
                  <a:lnTo>
                    <a:pt x="643" y="476"/>
                  </a:lnTo>
                  <a:lnTo>
                    <a:pt x="649" y="475"/>
                  </a:lnTo>
                  <a:lnTo>
                    <a:pt x="655" y="472"/>
                  </a:lnTo>
                  <a:lnTo>
                    <a:pt x="659" y="467"/>
                  </a:lnTo>
                  <a:lnTo>
                    <a:pt x="663" y="463"/>
                  </a:lnTo>
                  <a:lnTo>
                    <a:pt x="665" y="458"/>
                  </a:lnTo>
                  <a:lnTo>
                    <a:pt x="668" y="451"/>
                  </a:lnTo>
                  <a:lnTo>
                    <a:pt x="669" y="445"/>
                  </a:lnTo>
                  <a:lnTo>
                    <a:pt x="669" y="159"/>
                  </a:lnTo>
                  <a:lnTo>
                    <a:pt x="669" y="159"/>
                  </a:lnTo>
                  <a:lnTo>
                    <a:pt x="668" y="142"/>
                  </a:lnTo>
                  <a:lnTo>
                    <a:pt x="665" y="127"/>
                  </a:lnTo>
                  <a:lnTo>
                    <a:pt x="661" y="112"/>
                  </a:lnTo>
                  <a:lnTo>
                    <a:pt x="656" y="97"/>
                  </a:lnTo>
                  <a:lnTo>
                    <a:pt x="649" y="83"/>
                  </a:lnTo>
                  <a:lnTo>
                    <a:pt x="641" y="70"/>
                  </a:lnTo>
                  <a:lnTo>
                    <a:pt x="632" y="58"/>
                  </a:lnTo>
                  <a:lnTo>
                    <a:pt x="621" y="47"/>
                  </a:lnTo>
                  <a:lnTo>
                    <a:pt x="611" y="36"/>
                  </a:lnTo>
                  <a:lnTo>
                    <a:pt x="598" y="27"/>
                  </a:lnTo>
                  <a:lnTo>
                    <a:pt x="585" y="19"/>
                  </a:lnTo>
                  <a:lnTo>
                    <a:pt x="571" y="12"/>
                  </a:lnTo>
                  <a:lnTo>
                    <a:pt x="556" y="7"/>
                  </a:lnTo>
                  <a:lnTo>
                    <a:pt x="541" y="3"/>
                  </a:lnTo>
                  <a:lnTo>
                    <a:pt x="526" y="1"/>
                  </a:lnTo>
                  <a:lnTo>
                    <a:pt x="509" y="0"/>
                  </a:lnTo>
                  <a:lnTo>
                    <a:pt x="509" y="0"/>
                  </a:lnTo>
                  <a:close/>
                  <a:moveTo>
                    <a:pt x="604" y="318"/>
                  </a:moveTo>
                  <a:lnTo>
                    <a:pt x="604" y="318"/>
                  </a:lnTo>
                  <a:lnTo>
                    <a:pt x="595" y="311"/>
                  </a:lnTo>
                  <a:lnTo>
                    <a:pt x="584" y="304"/>
                  </a:lnTo>
                  <a:lnTo>
                    <a:pt x="572" y="299"/>
                  </a:lnTo>
                  <a:lnTo>
                    <a:pt x="560" y="295"/>
                  </a:lnTo>
                  <a:lnTo>
                    <a:pt x="549" y="291"/>
                  </a:lnTo>
                  <a:lnTo>
                    <a:pt x="536" y="288"/>
                  </a:lnTo>
                  <a:lnTo>
                    <a:pt x="523" y="287"/>
                  </a:lnTo>
                  <a:lnTo>
                    <a:pt x="509" y="286"/>
                  </a:lnTo>
                  <a:lnTo>
                    <a:pt x="509" y="286"/>
                  </a:lnTo>
                  <a:lnTo>
                    <a:pt x="493" y="287"/>
                  </a:lnTo>
                  <a:lnTo>
                    <a:pt x="478" y="289"/>
                  </a:lnTo>
                  <a:lnTo>
                    <a:pt x="462" y="294"/>
                  </a:lnTo>
                  <a:lnTo>
                    <a:pt x="448" y="299"/>
                  </a:lnTo>
                  <a:lnTo>
                    <a:pt x="434" y="305"/>
                  </a:lnTo>
                  <a:lnTo>
                    <a:pt x="421" y="314"/>
                  </a:lnTo>
                  <a:lnTo>
                    <a:pt x="408" y="323"/>
                  </a:lnTo>
                  <a:lnTo>
                    <a:pt x="397" y="333"/>
                  </a:lnTo>
                  <a:lnTo>
                    <a:pt x="387" y="344"/>
                  </a:lnTo>
                  <a:lnTo>
                    <a:pt x="378" y="357"/>
                  </a:lnTo>
                  <a:lnTo>
                    <a:pt x="369" y="370"/>
                  </a:lnTo>
                  <a:lnTo>
                    <a:pt x="363" y="384"/>
                  </a:lnTo>
                  <a:lnTo>
                    <a:pt x="358" y="398"/>
                  </a:lnTo>
                  <a:lnTo>
                    <a:pt x="353" y="414"/>
                  </a:lnTo>
                  <a:lnTo>
                    <a:pt x="351" y="429"/>
                  </a:lnTo>
                  <a:lnTo>
                    <a:pt x="350" y="445"/>
                  </a:lnTo>
                  <a:lnTo>
                    <a:pt x="350" y="445"/>
                  </a:lnTo>
                  <a:lnTo>
                    <a:pt x="350" y="455"/>
                  </a:lnTo>
                  <a:lnTo>
                    <a:pt x="348" y="464"/>
                  </a:lnTo>
                  <a:lnTo>
                    <a:pt x="346" y="474"/>
                  </a:lnTo>
                  <a:lnTo>
                    <a:pt x="343" y="482"/>
                  </a:lnTo>
                  <a:lnTo>
                    <a:pt x="338" y="491"/>
                  </a:lnTo>
                  <a:lnTo>
                    <a:pt x="334" y="499"/>
                  </a:lnTo>
                  <a:lnTo>
                    <a:pt x="329" y="506"/>
                  </a:lnTo>
                  <a:lnTo>
                    <a:pt x="322" y="512"/>
                  </a:lnTo>
                  <a:lnTo>
                    <a:pt x="316" y="519"/>
                  </a:lnTo>
                  <a:lnTo>
                    <a:pt x="308" y="524"/>
                  </a:lnTo>
                  <a:lnTo>
                    <a:pt x="301" y="530"/>
                  </a:lnTo>
                  <a:lnTo>
                    <a:pt x="292" y="533"/>
                  </a:lnTo>
                  <a:lnTo>
                    <a:pt x="284" y="536"/>
                  </a:lnTo>
                  <a:lnTo>
                    <a:pt x="274" y="538"/>
                  </a:lnTo>
                  <a:lnTo>
                    <a:pt x="264" y="540"/>
                  </a:lnTo>
                  <a:lnTo>
                    <a:pt x="255" y="540"/>
                  </a:lnTo>
                  <a:lnTo>
                    <a:pt x="255" y="540"/>
                  </a:lnTo>
                  <a:lnTo>
                    <a:pt x="245" y="540"/>
                  </a:lnTo>
                  <a:lnTo>
                    <a:pt x="235" y="538"/>
                  </a:lnTo>
                  <a:lnTo>
                    <a:pt x="227" y="536"/>
                  </a:lnTo>
                  <a:lnTo>
                    <a:pt x="218" y="533"/>
                  </a:lnTo>
                  <a:lnTo>
                    <a:pt x="209" y="530"/>
                  </a:lnTo>
                  <a:lnTo>
                    <a:pt x="202" y="524"/>
                  </a:lnTo>
                  <a:lnTo>
                    <a:pt x="194" y="519"/>
                  </a:lnTo>
                  <a:lnTo>
                    <a:pt x="187" y="512"/>
                  </a:lnTo>
                  <a:lnTo>
                    <a:pt x="182" y="506"/>
                  </a:lnTo>
                  <a:lnTo>
                    <a:pt x="176" y="499"/>
                  </a:lnTo>
                  <a:lnTo>
                    <a:pt x="171" y="491"/>
                  </a:lnTo>
                  <a:lnTo>
                    <a:pt x="167" y="482"/>
                  </a:lnTo>
                  <a:lnTo>
                    <a:pt x="163" y="474"/>
                  </a:lnTo>
                  <a:lnTo>
                    <a:pt x="161" y="464"/>
                  </a:lnTo>
                  <a:lnTo>
                    <a:pt x="160" y="455"/>
                  </a:lnTo>
                  <a:lnTo>
                    <a:pt x="159" y="445"/>
                  </a:lnTo>
                  <a:lnTo>
                    <a:pt x="159" y="285"/>
                  </a:lnTo>
                  <a:lnTo>
                    <a:pt x="159" y="285"/>
                  </a:lnTo>
                  <a:lnTo>
                    <a:pt x="170" y="293"/>
                  </a:lnTo>
                  <a:lnTo>
                    <a:pt x="181" y="299"/>
                  </a:lnTo>
                  <a:lnTo>
                    <a:pt x="192" y="304"/>
                  </a:lnTo>
                  <a:lnTo>
                    <a:pt x="204" y="310"/>
                  </a:lnTo>
                  <a:lnTo>
                    <a:pt x="216" y="313"/>
                  </a:lnTo>
                  <a:lnTo>
                    <a:pt x="229" y="316"/>
                  </a:lnTo>
                  <a:lnTo>
                    <a:pt x="242" y="317"/>
                  </a:lnTo>
                  <a:lnTo>
                    <a:pt x="255" y="318"/>
                  </a:lnTo>
                  <a:lnTo>
                    <a:pt x="255" y="318"/>
                  </a:lnTo>
                  <a:lnTo>
                    <a:pt x="271" y="317"/>
                  </a:lnTo>
                  <a:lnTo>
                    <a:pt x="287" y="315"/>
                  </a:lnTo>
                  <a:lnTo>
                    <a:pt x="302" y="311"/>
                  </a:lnTo>
                  <a:lnTo>
                    <a:pt x="317" y="305"/>
                  </a:lnTo>
                  <a:lnTo>
                    <a:pt x="331" y="299"/>
                  </a:lnTo>
                  <a:lnTo>
                    <a:pt x="344" y="290"/>
                  </a:lnTo>
                  <a:lnTo>
                    <a:pt x="356" y="282"/>
                  </a:lnTo>
                  <a:lnTo>
                    <a:pt x="367" y="271"/>
                  </a:lnTo>
                  <a:lnTo>
                    <a:pt x="378" y="260"/>
                  </a:lnTo>
                  <a:lnTo>
                    <a:pt x="387" y="247"/>
                  </a:lnTo>
                  <a:lnTo>
                    <a:pt x="395" y="235"/>
                  </a:lnTo>
                  <a:lnTo>
                    <a:pt x="402" y="221"/>
                  </a:lnTo>
                  <a:lnTo>
                    <a:pt x="407" y="207"/>
                  </a:lnTo>
                  <a:lnTo>
                    <a:pt x="410" y="191"/>
                  </a:lnTo>
                  <a:lnTo>
                    <a:pt x="413" y="176"/>
                  </a:lnTo>
                  <a:lnTo>
                    <a:pt x="414" y="159"/>
                  </a:lnTo>
                  <a:lnTo>
                    <a:pt x="414" y="159"/>
                  </a:lnTo>
                  <a:lnTo>
                    <a:pt x="414" y="150"/>
                  </a:lnTo>
                  <a:lnTo>
                    <a:pt x="415" y="140"/>
                  </a:lnTo>
                  <a:lnTo>
                    <a:pt x="419" y="130"/>
                  </a:lnTo>
                  <a:lnTo>
                    <a:pt x="422" y="122"/>
                  </a:lnTo>
                  <a:lnTo>
                    <a:pt x="425" y="113"/>
                  </a:lnTo>
                  <a:lnTo>
                    <a:pt x="431" y="106"/>
                  </a:lnTo>
                  <a:lnTo>
                    <a:pt x="436" y="98"/>
                  </a:lnTo>
                  <a:lnTo>
                    <a:pt x="442" y="92"/>
                  </a:lnTo>
                  <a:lnTo>
                    <a:pt x="449" y="85"/>
                  </a:lnTo>
                  <a:lnTo>
                    <a:pt x="456" y="80"/>
                  </a:lnTo>
                  <a:lnTo>
                    <a:pt x="464" y="75"/>
                  </a:lnTo>
                  <a:lnTo>
                    <a:pt x="472" y="71"/>
                  </a:lnTo>
                  <a:lnTo>
                    <a:pt x="481" y="68"/>
                  </a:lnTo>
                  <a:lnTo>
                    <a:pt x="491" y="65"/>
                  </a:lnTo>
                  <a:lnTo>
                    <a:pt x="499" y="64"/>
                  </a:lnTo>
                  <a:lnTo>
                    <a:pt x="509" y="64"/>
                  </a:lnTo>
                  <a:lnTo>
                    <a:pt x="509" y="64"/>
                  </a:lnTo>
                  <a:lnTo>
                    <a:pt x="520" y="64"/>
                  </a:lnTo>
                  <a:lnTo>
                    <a:pt x="528" y="65"/>
                  </a:lnTo>
                  <a:lnTo>
                    <a:pt x="538" y="68"/>
                  </a:lnTo>
                  <a:lnTo>
                    <a:pt x="546" y="71"/>
                  </a:lnTo>
                  <a:lnTo>
                    <a:pt x="555" y="75"/>
                  </a:lnTo>
                  <a:lnTo>
                    <a:pt x="562" y="80"/>
                  </a:lnTo>
                  <a:lnTo>
                    <a:pt x="570" y="85"/>
                  </a:lnTo>
                  <a:lnTo>
                    <a:pt x="576" y="92"/>
                  </a:lnTo>
                  <a:lnTo>
                    <a:pt x="583" y="98"/>
                  </a:lnTo>
                  <a:lnTo>
                    <a:pt x="588" y="106"/>
                  </a:lnTo>
                  <a:lnTo>
                    <a:pt x="594" y="113"/>
                  </a:lnTo>
                  <a:lnTo>
                    <a:pt x="597" y="122"/>
                  </a:lnTo>
                  <a:lnTo>
                    <a:pt x="600" y="130"/>
                  </a:lnTo>
                  <a:lnTo>
                    <a:pt x="603" y="140"/>
                  </a:lnTo>
                  <a:lnTo>
                    <a:pt x="604" y="150"/>
                  </a:lnTo>
                  <a:lnTo>
                    <a:pt x="604" y="159"/>
                  </a:lnTo>
                  <a:lnTo>
                    <a:pt x="604" y="31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0EBBA355-E1D9-4096-8E6B-5D3C4BB216A8}"/>
              </a:ext>
            </a:extLst>
          </p:cNvPr>
          <p:cNvGrpSpPr/>
          <p:nvPr/>
        </p:nvGrpSpPr>
        <p:grpSpPr>
          <a:xfrm>
            <a:off x="7925280" y="3137896"/>
            <a:ext cx="792000" cy="792000"/>
            <a:chOff x="8001000" y="3009900"/>
            <a:chExt cx="792000" cy="792000"/>
          </a:xfrm>
        </p:grpSpPr>
        <p:sp>
          <p:nvSpPr>
            <p:cNvPr id="36" name="椭圆 35">
              <a:extLst>
                <a:ext uri="{FF2B5EF4-FFF2-40B4-BE49-F238E27FC236}">
                  <a16:creationId xmlns:a16="http://schemas.microsoft.com/office/drawing/2014/main" id="{4382F366-CDE4-40FD-B616-9244AD70D0A9}"/>
                </a:ext>
              </a:extLst>
            </p:cNvPr>
            <p:cNvSpPr/>
            <p:nvPr/>
          </p:nvSpPr>
          <p:spPr>
            <a:xfrm>
              <a:off x="8001000" y="3009900"/>
              <a:ext cx="792000" cy="792000"/>
            </a:xfrm>
            <a:prstGeom prst="ellipse">
              <a:avLst/>
            </a:prstGeom>
            <a:solidFill>
              <a:srgbClr val="EDA6A7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CD75E013-9527-45E9-9E41-D4F2CF6FF3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35075" y="3244334"/>
              <a:ext cx="323850" cy="323850"/>
            </a:xfrm>
            <a:custGeom>
              <a:gdLst>
                <a:gd fmla="*/ 410 w 1017" name="T0"/>
                <a:gd fmla="*/ 428 h 1018" name="T1"/>
                <a:gd fmla="*/ 220 w 1017" name="T2"/>
                <a:gd fmla="*/ 735 h 1018" name="T3"/>
                <a:gd fmla="*/ 283 w 1017" name="T4"/>
                <a:gd fmla="*/ 797 h 1018" name="T5"/>
                <a:gd fmla="*/ 581 w 1017" name="T6"/>
                <a:gd fmla="*/ 613 h 1018" name="T7"/>
                <a:gd fmla="*/ 781 w 1017" name="T8"/>
                <a:gd fmla="*/ 326 h 1018" name="T9"/>
                <a:gd fmla="*/ 778 w 1017" name="T10"/>
                <a:gd fmla="*/ 239 h 1018" name="T11"/>
                <a:gd fmla="*/ 691 w 1017" name="T12"/>
                <a:gd fmla="*/ 236 h 1018" name="T13"/>
                <a:gd fmla="*/ 405 w 1017" name="T14"/>
                <a:gd fmla="*/ 584 h 1018" name="T15"/>
                <a:gd fmla="*/ 567 w 1017" name="T16"/>
                <a:gd fmla="*/ 531 h 1018" name="T17"/>
                <a:gd fmla="*/ 473 w 1017" name="T18"/>
                <a:gd fmla="*/ 562 h 1018" name="T19"/>
                <a:gd fmla="*/ 448 w 1017" name="T20"/>
                <a:gd fmla="*/ 487 h 1018" name="T21"/>
                <a:gd fmla="*/ 539 w 1017" name="T22"/>
                <a:gd fmla="*/ 453 h 1018" name="T23"/>
                <a:gd fmla="*/ 571 w 1017" name="T24"/>
                <a:gd fmla="*/ 520 h 1018" name="T25"/>
                <a:gd fmla="*/ 382 w 1017" name="T26"/>
                <a:gd fmla="*/ 16 h 1018" name="T27"/>
                <a:gd fmla="*/ 184 w 1017" name="T28"/>
                <a:gd fmla="*/ 116 h 1018" name="T29"/>
                <a:gd fmla="*/ 49 w 1017" name="T30"/>
                <a:gd fmla="*/ 289 h 1018" name="T31"/>
                <a:gd fmla="*/ 0 w 1017" name="T32"/>
                <a:gd fmla="*/ 509 h 1018" name="T33"/>
                <a:gd fmla="*/ 40 w 1017" name="T34"/>
                <a:gd fmla="*/ 707 h 1018" name="T35"/>
                <a:gd fmla="*/ 166 w 1017" name="T36"/>
                <a:gd fmla="*/ 885 h 1018" name="T37"/>
                <a:gd fmla="*/ 357 w 1017" name="T38"/>
                <a:gd fmla="*/ 995 h 1018" name="T39"/>
                <a:gd fmla="*/ 560 w 1017" name="T40"/>
                <a:gd fmla="*/ 1015 h 1018" name="T41"/>
                <a:gd fmla="*/ 772 w 1017" name="T42"/>
                <a:gd fmla="*/ 944 h 1018" name="T43"/>
                <a:gd fmla="*/ 930 w 1017" name="T44"/>
                <a:gd fmla="*/ 793 h 1018" name="T45"/>
                <a:gd fmla="*/ 1012 w 1017" name="T46"/>
                <a:gd fmla="*/ 586 h 1018" name="T47"/>
                <a:gd fmla="*/ 1001 w 1017" name="T48"/>
                <a:gd fmla="*/ 382 h 1018" name="T49"/>
                <a:gd fmla="*/ 901 w 1017" name="T50"/>
                <a:gd fmla="*/ 186 h 1018" name="T51"/>
                <a:gd fmla="*/ 728 w 1017" name="T52"/>
                <a:gd fmla="*/ 50 h 1018" name="T53"/>
                <a:gd fmla="*/ 508 w 1017" name="T54"/>
                <a:gd fmla="*/ 0 h 1018" name="T55"/>
                <a:gd fmla="*/ 376 w 1017" name="T56"/>
                <a:gd fmla="*/ 935 h 1018" name="T57"/>
                <a:gd fmla="*/ 209 w 1017" name="T58"/>
                <a:gd fmla="*/ 838 h 1018" name="T59"/>
                <a:gd fmla="*/ 99 w 1017" name="T60"/>
                <a:gd fmla="*/ 682 h 1018" name="T61"/>
                <a:gd fmla="*/ 63 w 1017" name="T62"/>
                <a:gd fmla="*/ 509 h 1018" name="T63"/>
                <a:gd fmla="*/ 107 w 1017" name="T64"/>
                <a:gd fmla="*/ 315 h 1018" name="T65"/>
                <a:gd fmla="*/ 225 w 1017" name="T66"/>
                <a:gd fmla="*/ 165 h 1018" name="T67"/>
                <a:gd fmla="*/ 397 w 1017" name="T68"/>
                <a:gd fmla="*/ 77 h 1018" name="T69"/>
                <a:gd fmla="*/ 576 w 1017" name="T70"/>
                <a:gd fmla="*/ 69 h 1018" name="T71"/>
                <a:gd fmla="*/ 757 w 1017" name="T72"/>
                <a:gd fmla="*/ 139 h 1018" name="T73"/>
                <a:gd fmla="*/ 889 w 1017" name="T74"/>
                <a:gd fmla="*/ 278 h 1018" name="T75"/>
                <a:gd fmla="*/ 952 w 1017" name="T76"/>
                <a:gd fmla="*/ 463 h 1018" name="T77"/>
                <a:gd fmla="*/ 933 w 1017" name="T78"/>
                <a:gd fmla="*/ 642 h 1018" name="T79"/>
                <a:gd fmla="*/ 838 w 1017" name="T80"/>
                <a:gd fmla="*/ 808 h 1018" name="T81"/>
                <a:gd fmla="*/ 681 w 1017" name="T82"/>
                <a:gd fmla="*/ 919 h 1018" name="T83"/>
                <a:gd fmla="*/ 508 w 1017" name="T84"/>
                <a:gd fmla="*/ 954 h 1018" name="T85"/>
                <a:gd fmla="*/ 540 w 1017" name="T86"/>
                <a:gd fmla="*/ 165 h 1018" name="T87"/>
                <a:gd fmla="*/ 515 w 1017" name="T88"/>
                <a:gd fmla="*/ 128 h 1018" name="T89"/>
                <a:gd fmla="*/ 477 w 1017" name="T90"/>
                <a:gd fmla="*/ 152 h 1018" name="T91"/>
                <a:gd fmla="*/ 502 w 1017" name="T92"/>
                <a:gd fmla="*/ 190 h 1018" name="T93"/>
                <a:gd fmla="*/ 482 w 1017" name="T94"/>
                <a:gd fmla="*/ 841 h 1018" name="T95"/>
                <a:gd fmla="*/ 490 w 1017" name="T96"/>
                <a:gd fmla="*/ 885 h 1018" name="T97"/>
                <a:gd fmla="*/ 534 w 1017" name="T98"/>
                <a:gd fmla="*/ 877 h 1018" name="T99"/>
                <a:gd fmla="*/ 526 w 1017" name="T100"/>
                <a:gd fmla="*/ 833 h 1018" name="T101"/>
                <a:gd fmla="*/ 840 w 1017" name="T102"/>
                <a:gd fmla="*/ 483 h 1018" name="T103"/>
                <a:gd fmla="*/ 831 w 1017" name="T104"/>
                <a:gd fmla="*/ 527 h 1018" name="T105"/>
                <a:gd fmla="*/ 876 w 1017" name="T106"/>
                <a:gd fmla="*/ 535 h 1018" name="T107"/>
                <a:gd fmla="*/ 885 w 1017" name="T108"/>
                <a:gd fmla="*/ 491 h 1018" name="T109"/>
                <a:gd fmla="*/ 152 w 1017" name="T110"/>
                <a:gd fmla="*/ 477 h 1018" name="T111"/>
                <a:gd fmla="*/ 128 w 1017" name="T112"/>
                <a:gd fmla="*/ 515 h 1018" name="T113"/>
                <a:gd fmla="*/ 165 w 1017" name="T114"/>
                <a:gd fmla="*/ 540 h 1018" name="T115"/>
                <a:gd fmla="*/ 190 w 1017" name="T116"/>
                <a:gd fmla="*/ 502 h 1018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018" w="1017">
                  <a:moveTo>
                    <a:pt x="691" y="236"/>
                  </a:moveTo>
                  <a:lnTo>
                    <a:pt x="455" y="394"/>
                  </a:lnTo>
                  <a:lnTo>
                    <a:pt x="455" y="394"/>
                  </a:lnTo>
                  <a:lnTo>
                    <a:pt x="445" y="399"/>
                  </a:lnTo>
                  <a:lnTo>
                    <a:pt x="436" y="404"/>
                  </a:lnTo>
                  <a:lnTo>
                    <a:pt x="427" y="411"/>
                  </a:lnTo>
                  <a:lnTo>
                    <a:pt x="418" y="418"/>
                  </a:lnTo>
                  <a:lnTo>
                    <a:pt x="418" y="418"/>
                  </a:lnTo>
                  <a:lnTo>
                    <a:pt x="410" y="428"/>
                  </a:lnTo>
                  <a:lnTo>
                    <a:pt x="402" y="439"/>
                  </a:lnTo>
                  <a:lnTo>
                    <a:pt x="396" y="450"/>
                  </a:lnTo>
                  <a:lnTo>
                    <a:pt x="390" y="460"/>
                  </a:lnTo>
                  <a:lnTo>
                    <a:pt x="236" y="691"/>
                  </a:lnTo>
                  <a:lnTo>
                    <a:pt x="236" y="691"/>
                  </a:lnTo>
                  <a:lnTo>
                    <a:pt x="228" y="702"/>
                  </a:lnTo>
                  <a:lnTo>
                    <a:pt x="224" y="712"/>
                  </a:lnTo>
                  <a:lnTo>
                    <a:pt x="221" y="723"/>
                  </a:lnTo>
                  <a:lnTo>
                    <a:pt x="220" y="735"/>
                  </a:lnTo>
                  <a:lnTo>
                    <a:pt x="221" y="747"/>
                  </a:lnTo>
                  <a:lnTo>
                    <a:pt x="225" y="759"/>
                  </a:lnTo>
                  <a:lnTo>
                    <a:pt x="231" y="769"/>
                  </a:lnTo>
                  <a:lnTo>
                    <a:pt x="238" y="779"/>
                  </a:lnTo>
                  <a:lnTo>
                    <a:pt x="238" y="779"/>
                  </a:lnTo>
                  <a:lnTo>
                    <a:pt x="248" y="786"/>
                  </a:lnTo>
                  <a:lnTo>
                    <a:pt x="260" y="793"/>
                  </a:lnTo>
                  <a:lnTo>
                    <a:pt x="271" y="796"/>
                  </a:lnTo>
                  <a:lnTo>
                    <a:pt x="283" y="797"/>
                  </a:lnTo>
                  <a:lnTo>
                    <a:pt x="283" y="797"/>
                  </a:lnTo>
                  <a:lnTo>
                    <a:pt x="295" y="796"/>
                  </a:lnTo>
                  <a:lnTo>
                    <a:pt x="306" y="793"/>
                  </a:lnTo>
                  <a:lnTo>
                    <a:pt x="316" y="789"/>
                  </a:lnTo>
                  <a:lnTo>
                    <a:pt x="326" y="781"/>
                  </a:lnTo>
                  <a:lnTo>
                    <a:pt x="561" y="624"/>
                  </a:lnTo>
                  <a:lnTo>
                    <a:pt x="561" y="624"/>
                  </a:lnTo>
                  <a:lnTo>
                    <a:pt x="572" y="619"/>
                  </a:lnTo>
                  <a:lnTo>
                    <a:pt x="581" y="613"/>
                  </a:lnTo>
                  <a:lnTo>
                    <a:pt x="590" y="606"/>
                  </a:lnTo>
                  <a:lnTo>
                    <a:pt x="599" y="599"/>
                  </a:lnTo>
                  <a:lnTo>
                    <a:pt x="599" y="599"/>
                  </a:lnTo>
                  <a:lnTo>
                    <a:pt x="607" y="589"/>
                  </a:lnTo>
                  <a:lnTo>
                    <a:pt x="615" y="579"/>
                  </a:lnTo>
                  <a:lnTo>
                    <a:pt x="621" y="569"/>
                  </a:lnTo>
                  <a:lnTo>
                    <a:pt x="626" y="558"/>
                  </a:lnTo>
                  <a:lnTo>
                    <a:pt x="781" y="326"/>
                  </a:lnTo>
                  <a:lnTo>
                    <a:pt x="781" y="326"/>
                  </a:lnTo>
                  <a:lnTo>
                    <a:pt x="789" y="317"/>
                  </a:lnTo>
                  <a:lnTo>
                    <a:pt x="793" y="306"/>
                  </a:lnTo>
                  <a:lnTo>
                    <a:pt x="796" y="294"/>
                  </a:lnTo>
                  <a:lnTo>
                    <a:pt x="797" y="282"/>
                  </a:lnTo>
                  <a:lnTo>
                    <a:pt x="795" y="270"/>
                  </a:lnTo>
                  <a:lnTo>
                    <a:pt x="792" y="260"/>
                  </a:lnTo>
                  <a:lnTo>
                    <a:pt x="786" y="249"/>
                  </a:lnTo>
                  <a:lnTo>
                    <a:pt x="778" y="239"/>
                  </a:lnTo>
                  <a:lnTo>
                    <a:pt x="778" y="239"/>
                  </a:lnTo>
                  <a:lnTo>
                    <a:pt x="769" y="232"/>
                  </a:lnTo>
                  <a:lnTo>
                    <a:pt x="758" y="225"/>
                  </a:lnTo>
                  <a:lnTo>
                    <a:pt x="747" y="222"/>
                  </a:lnTo>
                  <a:lnTo>
                    <a:pt x="735" y="221"/>
                  </a:lnTo>
                  <a:lnTo>
                    <a:pt x="723" y="222"/>
                  </a:lnTo>
                  <a:lnTo>
                    <a:pt x="711" y="224"/>
                  </a:lnTo>
                  <a:lnTo>
                    <a:pt x="701" y="230"/>
                  </a:lnTo>
                  <a:lnTo>
                    <a:pt x="691" y="236"/>
                  </a:lnTo>
                  <a:lnTo>
                    <a:pt x="691" y="236"/>
                  </a:lnTo>
                  <a:close/>
                  <a:moveTo>
                    <a:pt x="289" y="730"/>
                  </a:moveTo>
                  <a:lnTo>
                    <a:pt x="283" y="734"/>
                  </a:lnTo>
                  <a:lnTo>
                    <a:pt x="283" y="734"/>
                  </a:lnTo>
                  <a:lnTo>
                    <a:pt x="283" y="765"/>
                  </a:lnTo>
                  <a:lnTo>
                    <a:pt x="283" y="734"/>
                  </a:lnTo>
                  <a:lnTo>
                    <a:pt x="396" y="566"/>
                  </a:lnTo>
                  <a:lnTo>
                    <a:pt x="396" y="566"/>
                  </a:lnTo>
                  <a:lnTo>
                    <a:pt x="400" y="575"/>
                  </a:lnTo>
                  <a:lnTo>
                    <a:pt x="405" y="584"/>
                  </a:lnTo>
                  <a:lnTo>
                    <a:pt x="412" y="591"/>
                  </a:lnTo>
                  <a:lnTo>
                    <a:pt x="418" y="599"/>
                  </a:lnTo>
                  <a:lnTo>
                    <a:pt x="418" y="599"/>
                  </a:lnTo>
                  <a:lnTo>
                    <a:pt x="426" y="605"/>
                  </a:lnTo>
                  <a:lnTo>
                    <a:pt x="433" y="612"/>
                  </a:lnTo>
                  <a:lnTo>
                    <a:pt x="442" y="617"/>
                  </a:lnTo>
                  <a:lnTo>
                    <a:pt x="451" y="621"/>
                  </a:lnTo>
                  <a:lnTo>
                    <a:pt x="289" y="730"/>
                  </a:lnTo>
                  <a:close/>
                  <a:moveTo>
                    <a:pt x="567" y="531"/>
                  </a:moveTo>
                  <a:lnTo>
                    <a:pt x="552" y="554"/>
                  </a:lnTo>
                  <a:lnTo>
                    <a:pt x="530" y="569"/>
                  </a:lnTo>
                  <a:lnTo>
                    <a:pt x="530" y="569"/>
                  </a:lnTo>
                  <a:lnTo>
                    <a:pt x="519" y="572"/>
                  </a:lnTo>
                  <a:lnTo>
                    <a:pt x="508" y="573"/>
                  </a:lnTo>
                  <a:lnTo>
                    <a:pt x="508" y="573"/>
                  </a:lnTo>
                  <a:lnTo>
                    <a:pt x="496" y="571"/>
                  </a:lnTo>
                  <a:lnTo>
                    <a:pt x="484" y="568"/>
                  </a:lnTo>
                  <a:lnTo>
                    <a:pt x="473" y="562"/>
                  </a:lnTo>
                  <a:lnTo>
                    <a:pt x="463" y="554"/>
                  </a:lnTo>
                  <a:lnTo>
                    <a:pt x="463" y="554"/>
                  </a:lnTo>
                  <a:lnTo>
                    <a:pt x="456" y="544"/>
                  </a:lnTo>
                  <a:lnTo>
                    <a:pt x="449" y="533"/>
                  </a:lnTo>
                  <a:lnTo>
                    <a:pt x="446" y="521"/>
                  </a:lnTo>
                  <a:lnTo>
                    <a:pt x="445" y="509"/>
                  </a:lnTo>
                  <a:lnTo>
                    <a:pt x="445" y="509"/>
                  </a:lnTo>
                  <a:lnTo>
                    <a:pt x="446" y="498"/>
                  </a:lnTo>
                  <a:lnTo>
                    <a:pt x="448" y="487"/>
                  </a:lnTo>
                  <a:lnTo>
                    <a:pt x="463" y="465"/>
                  </a:lnTo>
                  <a:lnTo>
                    <a:pt x="486" y="450"/>
                  </a:lnTo>
                  <a:lnTo>
                    <a:pt x="486" y="450"/>
                  </a:lnTo>
                  <a:lnTo>
                    <a:pt x="495" y="447"/>
                  </a:lnTo>
                  <a:lnTo>
                    <a:pt x="503" y="446"/>
                  </a:lnTo>
                  <a:lnTo>
                    <a:pt x="513" y="446"/>
                  </a:lnTo>
                  <a:lnTo>
                    <a:pt x="521" y="447"/>
                  </a:lnTo>
                  <a:lnTo>
                    <a:pt x="530" y="450"/>
                  </a:lnTo>
                  <a:lnTo>
                    <a:pt x="539" y="453"/>
                  </a:lnTo>
                  <a:lnTo>
                    <a:pt x="546" y="458"/>
                  </a:lnTo>
                  <a:lnTo>
                    <a:pt x="554" y="463"/>
                  </a:lnTo>
                  <a:lnTo>
                    <a:pt x="554" y="463"/>
                  </a:lnTo>
                  <a:lnTo>
                    <a:pt x="561" y="473"/>
                  </a:lnTo>
                  <a:lnTo>
                    <a:pt x="567" y="485"/>
                  </a:lnTo>
                  <a:lnTo>
                    <a:pt x="571" y="497"/>
                  </a:lnTo>
                  <a:lnTo>
                    <a:pt x="572" y="509"/>
                  </a:lnTo>
                  <a:lnTo>
                    <a:pt x="572" y="509"/>
                  </a:lnTo>
                  <a:lnTo>
                    <a:pt x="571" y="520"/>
                  </a:lnTo>
                  <a:lnTo>
                    <a:pt x="567" y="531"/>
                  </a:lnTo>
                  <a:lnTo>
                    <a:pt x="567" y="531"/>
                  </a:lnTo>
                  <a:close/>
                  <a:moveTo>
                    <a:pt x="508" y="0"/>
                  </a:moveTo>
                  <a:lnTo>
                    <a:pt x="508" y="0"/>
                  </a:lnTo>
                  <a:lnTo>
                    <a:pt x="483" y="1"/>
                  </a:lnTo>
                  <a:lnTo>
                    <a:pt x="456" y="2"/>
                  </a:lnTo>
                  <a:lnTo>
                    <a:pt x="431" y="5"/>
                  </a:lnTo>
                  <a:lnTo>
                    <a:pt x="405" y="11"/>
                  </a:lnTo>
                  <a:lnTo>
                    <a:pt x="382" y="16"/>
                  </a:lnTo>
                  <a:lnTo>
                    <a:pt x="357" y="23"/>
                  </a:lnTo>
                  <a:lnTo>
                    <a:pt x="334" y="31"/>
                  </a:lnTo>
                  <a:lnTo>
                    <a:pt x="310" y="40"/>
                  </a:lnTo>
                  <a:lnTo>
                    <a:pt x="287" y="50"/>
                  </a:lnTo>
                  <a:lnTo>
                    <a:pt x="266" y="61"/>
                  </a:lnTo>
                  <a:lnTo>
                    <a:pt x="245" y="74"/>
                  </a:lnTo>
                  <a:lnTo>
                    <a:pt x="224" y="87"/>
                  </a:lnTo>
                  <a:lnTo>
                    <a:pt x="204" y="101"/>
                  </a:lnTo>
                  <a:lnTo>
                    <a:pt x="184" y="116"/>
                  </a:lnTo>
                  <a:lnTo>
                    <a:pt x="166" y="132"/>
                  </a:lnTo>
                  <a:lnTo>
                    <a:pt x="149" y="149"/>
                  </a:lnTo>
                  <a:lnTo>
                    <a:pt x="132" y="167"/>
                  </a:lnTo>
                  <a:lnTo>
                    <a:pt x="116" y="186"/>
                  </a:lnTo>
                  <a:lnTo>
                    <a:pt x="101" y="205"/>
                  </a:lnTo>
                  <a:lnTo>
                    <a:pt x="87" y="224"/>
                  </a:lnTo>
                  <a:lnTo>
                    <a:pt x="73" y="245"/>
                  </a:lnTo>
                  <a:lnTo>
                    <a:pt x="61" y="266"/>
                  </a:lnTo>
                  <a:lnTo>
                    <a:pt x="49" y="289"/>
                  </a:lnTo>
                  <a:lnTo>
                    <a:pt x="40" y="311"/>
                  </a:lnTo>
                  <a:lnTo>
                    <a:pt x="30" y="334"/>
                  </a:lnTo>
                  <a:lnTo>
                    <a:pt x="22" y="357"/>
                  </a:lnTo>
                  <a:lnTo>
                    <a:pt x="16" y="382"/>
                  </a:lnTo>
                  <a:lnTo>
                    <a:pt x="10" y="407"/>
                  </a:lnTo>
                  <a:lnTo>
                    <a:pt x="5" y="431"/>
                  </a:lnTo>
                  <a:lnTo>
                    <a:pt x="2" y="457"/>
                  </a:lnTo>
                  <a:lnTo>
                    <a:pt x="0" y="483"/>
                  </a:lnTo>
                  <a:lnTo>
                    <a:pt x="0" y="509"/>
                  </a:lnTo>
                  <a:lnTo>
                    <a:pt x="0" y="509"/>
                  </a:lnTo>
                  <a:lnTo>
                    <a:pt x="0" y="535"/>
                  </a:lnTo>
                  <a:lnTo>
                    <a:pt x="2" y="561"/>
                  </a:lnTo>
                  <a:lnTo>
                    <a:pt x="5" y="586"/>
                  </a:lnTo>
                  <a:lnTo>
                    <a:pt x="10" y="612"/>
                  </a:lnTo>
                  <a:lnTo>
                    <a:pt x="16" y="636"/>
                  </a:lnTo>
                  <a:lnTo>
                    <a:pt x="22" y="660"/>
                  </a:lnTo>
                  <a:lnTo>
                    <a:pt x="30" y="683"/>
                  </a:lnTo>
                  <a:lnTo>
                    <a:pt x="40" y="707"/>
                  </a:lnTo>
                  <a:lnTo>
                    <a:pt x="49" y="730"/>
                  </a:lnTo>
                  <a:lnTo>
                    <a:pt x="61" y="751"/>
                  </a:lnTo>
                  <a:lnTo>
                    <a:pt x="73" y="772"/>
                  </a:lnTo>
                  <a:lnTo>
                    <a:pt x="87" y="793"/>
                  </a:lnTo>
                  <a:lnTo>
                    <a:pt x="101" y="813"/>
                  </a:lnTo>
                  <a:lnTo>
                    <a:pt x="116" y="833"/>
                  </a:lnTo>
                  <a:lnTo>
                    <a:pt x="132" y="851"/>
                  </a:lnTo>
                  <a:lnTo>
                    <a:pt x="149" y="868"/>
                  </a:lnTo>
                  <a:lnTo>
                    <a:pt x="166" y="885"/>
                  </a:lnTo>
                  <a:lnTo>
                    <a:pt x="184" y="901"/>
                  </a:lnTo>
                  <a:lnTo>
                    <a:pt x="204" y="916"/>
                  </a:lnTo>
                  <a:lnTo>
                    <a:pt x="224" y="930"/>
                  </a:lnTo>
                  <a:lnTo>
                    <a:pt x="245" y="944"/>
                  </a:lnTo>
                  <a:lnTo>
                    <a:pt x="266" y="956"/>
                  </a:lnTo>
                  <a:lnTo>
                    <a:pt x="287" y="968"/>
                  </a:lnTo>
                  <a:lnTo>
                    <a:pt x="310" y="977"/>
                  </a:lnTo>
                  <a:lnTo>
                    <a:pt x="334" y="987"/>
                  </a:lnTo>
                  <a:lnTo>
                    <a:pt x="357" y="995"/>
                  </a:lnTo>
                  <a:lnTo>
                    <a:pt x="382" y="1002"/>
                  </a:lnTo>
                  <a:lnTo>
                    <a:pt x="405" y="1007"/>
                  </a:lnTo>
                  <a:lnTo>
                    <a:pt x="431" y="1012"/>
                  </a:lnTo>
                  <a:lnTo>
                    <a:pt x="456" y="1015"/>
                  </a:lnTo>
                  <a:lnTo>
                    <a:pt x="483" y="1017"/>
                  </a:lnTo>
                  <a:lnTo>
                    <a:pt x="508" y="1018"/>
                  </a:lnTo>
                  <a:lnTo>
                    <a:pt x="508" y="1018"/>
                  </a:lnTo>
                  <a:lnTo>
                    <a:pt x="534" y="1017"/>
                  </a:lnTo>
                  <a:lnTo>
                    <a:pt x="560" y="1015"/>
                  </a:lnTo>
                  <a:lnTo>
                    <a:pt x="586" y="1012"/>
                  </a:lnTo>
                  <a:lnTo>
                    <a:pt x="610" y="1007"/>
                  </a:lnTo>
                  <a:lnTo>
                    <a:pt x="635" y="1002"/>
                  </a:lnTo>
                  <a:lnTo>
                    <a:pt x="660" y="995"/>
                  </a:lnTo>
                  <a:lnTo>
                    <a:pt x="683" y="987"/>
                  </a:lnTo>
                  <a:lnTo>
                    <a:pt x="706" y="977"/>
                  </a:lnTo>
                  <a:lnTo>
                    <a:pt x="728" y="968"/>
                  </a:lnTo>
                  <a:lnTo>
                    <a:pt x="751" y="956"/>
                  </a:lnTo>
                  <a:lnTo>
                    <a:pt x="772" y="944"/>
                  </a:lnTo>
                  <a:lnTo>
                    <a:pt x="793" y="930"/>
                  </a:lnTo>
                  <a:lnTo>
                    <a:pt x="812" y="916"/>
                  </a:lnTo>
                  <a:lnTo>
                    <a:pt x="831" y="901"/>
                  </a:lnTo>
                  <a:lnTo>
                    <a:pt x="851" y="885"/>
                  </a:lnTo>
                  <a:lnTo>
                    <a:pt x="868" y="868"/>
                  </a:lnTo>
                  <a:lnTo>
                    <a:pt x="885" y="851"/>
                  </a:lnTo>
                  <a:lnTo>
                    <a:pt x="901" y="833"/>
                  </a:lnTo>
                  <a:lnTo>
                    <a:pt x="916" y="813"/>
                  </a:lnTo>
                  <a:lnTo>
                    <a:pt x="930" y="793"/>
                  </a:lnTo>
                  <a:lnTo>
                    <a:pt x="943" y="772"/>
                  </a:lnTo>
                  <a:lnTo>
                    <a:pt x="956" y="751"/>
                  </a:lnTo>
                  <a:lnTo>
                    <a:pt x="967" y="730"/>
                  </a:lnTo>
                  <a:lnTo>
                    <a:pt x="977" y="707"/>
                  </a:lnTo>
                  <a:lnTo>
                    <a:pt x="986" y="683"/>
                  </a:lnTo>
                  <a:lnTo>
                    <a:pt x="995" y="660"/>
                  </a:lnTo>
                  <a:lnTo>
                    <a:pt x="1001" y="636"/>
                  </a:lnTo>
                  <a:lnTo>
                    <a:pt x="1007" y="612"/>
                  </a:lnTo>
                  <a:lnTo>
                    <a:pt x="1012" y="586"/>
                  </a:lnTo>
                  <a:lnTo>
                    <a:pt x="1015" y="561"/>
                  </a:lnTo>
                  <a:lnTo>
                    <a:pt x="1017" y="535"/>
                  </a:lnTo>
                  <a:lnTo>
                    <a:pt x="1017" y="509"/>
                  </a:lnTo>
                  <a:lnTo>
                    <a:pt x="1017" y="509"/>
                  </a:lnTo>
                  <a:lnTo>
                    <a:pt x="1017" y="483"/>
                  </a:lnTo>
                  <a:lnTo>
                    <a:pt x="1015" y="457"/>
                  </a:lnTo>
                  <a:lnTo>
                    <a:pt x="1012" y="431"/>
                  </a:lnTo>
                  <a:lnTo>
                    <a:pt x="1007" y="407"/>
                  </a:lnTo>
                  <a:lnTo>
                    <a:pt x="1001" y="382"/>
                  </a:lnTo>
                  <a:lnTo>
                    <a:pt x="995" y="357"/>
                  </a:lnTo>
                  <a:lnTo>
                    <a:pt x="986" y="334"/>
                  </a:lnTo>
                  <a:lnTo>
                    <a:pt x="977" y="311"/>
                  </a:lnTo>
                  <a:lnTo>
                    <a:pt x="967" y="289"/>
                  </a:lnTo>
                  <a:lnTo>
                    <a:pt x="956" y="266"/>
                  </a:lnTo>
                  <a:lnTo>
                    <a:pt x="943" y="245"/>
                  </a:lnTo>
                  <a:lnTo>
                    <a:pt x="930" y="224"/>
                  </a:lnTo>
                  <a:lnTo>
                    <a:pt x="916" y="205"/>
                  </a:lnTo>
                  <a:lnTo>
                    <a:pt x="901" y="186"/>
                  </a:lnTo>
                  <a:lnTo>
                    <a:pt x="885" y="167"/>
                  </a:lnTo>
                  <a:lnTo>
                    <a:pt x="868" y="149"/>
                  </a:lnTo>
                  <a:lnTo>
                    <a:pt x="851" y="132"/>
                  </a:lnTo>
                  <a:lnTo>
                    <a:pt x="831" y="116"/>
                  </a:lnTo>
                  <a:lnTo>
                    <a:pt x="812" y="101"/>
                  </a:lnTo>
                  <a:lnTo>
                    <a:pt x="793" y="87"/>
                  </a:lnTo>
                  <a:lnTo>
                    <a:pt x="772" y="74"/>
                  </a:lnTo>
                  <a:lnTo>
                    <a:pt x="751" y="61"/>
                  </a:lnTo>
                  <a:lnTo>
                    <a:pt x="728" y="50"/>
                  </a:lnTo>
                  <a:lnTo>
                    <a:pt x="706" y="40"/>
                  </a:lnTo>
                  <a:lnTo>
                    <a:pt x="683" y="31"/>
                  </a:lnTo>
                  <a:lnTo>
                    <a:pt x="660" y="23"/>
                  </a:lnTo>
                  <a:lnTo>
                    <a:pt x="635" y="16"/>
                  </a:lnTo>
                  <a:lnTo>
                    <a:pt x="610" y="11"/>
                  </a:lnTo>
                  <a:lnTo>
                    <a:pt x="586" y="5"/>
                  </a:lnTo>
                  <a:lnTo>
                    <a:pt x="560" y="2"/>
                  </a:lnTo>
                  <a:lnTo>
                    <a:pt x="534" y="1"/>
                  </a:lnTo>
                  <a:lnTo>
                    <a:pt x="508" y="0"/>
                  </a:lnTo>
                  <a:lnTo>
                    <a:pt x="508" y="0"/>
                  </a:lnTo>
                  <a:close/>
                  <a:moveTo>
                    <a:pt x="508" y="954"/>
                  </a:moveTo>
                  <a:lnTo>
                    <a:pt x="508" y="954"/>
                  </a:lnTo>
                  <a:lnTo>
                    <a:pt x="486" y="954"/>
                  </a:lnTo>
                  <a:lnTo>
                    <a:pt x="463" y="952"/>
                  </a:lnTo>
                  <a:lnTo>
                    <a:pt x="441" y="948"/>
                  </a:lnTo>
                  <a:lnTo>
                    <a:pt x="418" y="945"/>
                  </a:lnTo>
                  <a:lnTo>
                    <a:pt x="397" y="940"/>
                  </a:lnTo>
                  <a:lnTo>
                    <a:pt x="376" y="935"/>
                  </a:lnTo>
                  <a:lnTo>
                    <a:pt x="355" y="927"/>
                  </a:lnTo>
                  <a:lnTo>
                    <a:pt x="336" y="919"/>
                  </a:lnTo>
                  <a:lnTo>
                    <a:pt x="315" y="910"/>
                  </a:lnTo>
                  <a:lnTo>
                    <a:pt x="296" y="900"/>
                  </a:lnTo>
                  <a:lnTo>
                    <a:pt x="278" y="889"/>
                  </a:lnTo>
                  <a:lnTo>
                    <a:pt x="260" y="878"/>
                  </a:lnTo>
                  <a:lnTo>
                    <a:pt x="242" y="866"/>
                  </a:lnTo>
                  <a:lnTo>
                    <a:pt x="225" y="852"/>
                  </a:lnTo>
                  <a:lnTo>
                    <a:pt x="209" y="838"/>
                  </a:lnTo>
                  <a:lnTo>
                    <a:pt x="194" y="824"/>
                  </a:lnTo>
                  <a:lnTo>
                    <a:pt x="179" y="808"/>
                  </a:lnTo>
                  <a:lnTo>
                    <a:pt x="165" y="792"/>
                  </a:lnTo>
                  <a:lnTo>
                    <a:pt x="151" y="775"/>
                  </a:lnTo>
                  <a:lnTo>
                    <a:pt x="139" y="757"/>
                  </a:lnTo>
                  <a:lnTo>
                    <a:pt x="128" y="739"/>
                  </a:lnTo>
                  <a:lnTo>
                    <a:pt x="117" y="721"/>
                  </a:lnTo>
                  <a:lnTo>
                    <a:pt x="107" y="702"/>
                  </a:lnTo>
                  <a:lnTo>
                    <a:pt x="99" y="682"/>
                  </a:lnTo>
                  <a:lnTo>
                    <a:pt x="90" y="662"/>
                  </a:lnTo>
                  <a:lnTo>
                    <a:pt x="84" y="642"/>
                  </a:lnTo>
                  <a:lnTo>
                    <a:pt x="77" y="620"/>
                  </a:lnTo>
                  <a:lnTo>
                    <a:pt x="72" y="599"/>
                  </a:lnTo>
                  <a:lnTo>
                    <a:pt x="69" y="576"/>
                  </a:lnTo>
                  <a:lnTo>
                    <a:pt x="65" y="555"/>
                  </a:lnTo>
                  <a:lnTo>
                    <a:pt x="63" y="532"/>
                  </a:lnTo>
                  <a:lnTo>
                    <a:pt x="63" y="509"/>
                  </a:lnTo>
                  <a:lnTo>
                    <a:pt x="63" y="509"/>
                  </a:lnTo>
                  <a:lnTo>
                    <a:pt x="63" y="486"/>
                  </a:lnTo>
                  <a:lnTo>
                    <a:pt x="65" y="463"/>
                  </a:lnTo>
                  <a:lnTo>
                    <a:pt x="69" y="441"/>
                  </a:lnTo>
                  <a:lnTo>
                    <a:pt x="72" y="420"/>
                  </a:lnTo>
                  <a:lnTo>
                    <a:pt x="77" y="398"/>
                  </a:lnTo>
                  <a:lnTo>
                    <a:pt x="84" y="377"/>
                  </a:lnTo>
                  <a:lnTo>
                    <a:pt x="90" y="356"/>
                  </a:lnTo>
                  <a:lnTo>
                    <a:pt x="99" y="336"/>
                  </a:lnTo>
                  <a:lnTo>
                    <a:pt x="107" y="315"/>
                  </a:lnTo>
                  <a:lnTo>
                    <a:pt x="117" y="297"/>
                  </a:lnTo>
                  <a:lnTo>
                    <a:pt x="128" y="278"/>
                  </a:lnTo>
                  <a:lnTo>
                    <a:pt x="139" y="260"/>
                  </a:lnTo>
                  <a:lnTo>
                    <a:pt x="151" y="242"/>
                  </a:lnTo>
                  <a:lnTo>
                    <a:pt x="165" y="225"/>
                  </a:lnTo>
                  <a:lnTo>
                    <a:pt x="179" y="209"/>
                  </a:lnTo>
                  <a:lnTo>
                    <a:pt x="194" y="194"/>
                  </a:lnTo>
                  <a:lnTo>
                    <a:pt x="209" y="179"/>
                  </a:lnTo>
                  <a:lnTo>
                    <a:pt x="225" y="165"/>
                  </a:lnTo>
                  <a:lnTo>
                    <a:pt x="242" y="152"/>
                  </a:lnTo>
                  <a:lnTo>
                    <a:pt x="260" y="139"/>
                  </a:lnTo>
                  <a:lnTo>
                    <a:pt x="278" y="128"/>
                  </a:lnTo>
                  <a:lnTo>
                    <a:pt x="296" y="117"/>
                  </a:lnTo>
                  <a:lnTo>
                    <a:pt x="315" y="107"/>
                  </a:lnTo>
                  <a:lnTo>
                    <a:pt x="336" y="99"/>
                  </a:lnTo>
                  <a:lnTo>
                    <a:pt x="355" y="90"/>
                  </a:lnTo>
                  <a:lnTo>
                    <a:pt x="376" y="84"/>
                  </a:lnTo>
                  <a:lnTo>
                    <a:pt x="397" y="77"/>
                  </a:lnTo>
                  <a:lnTo>
                    <a:pt x="418" y="73"/>
                  </a:lnTo>
                  <a:lnTo>
                    <a:pt x="441" y="69"/>
                  </a:lnTo>
                  <a:lnTo>
                    <a:pt x="463" y="65"/>
                  </a:lnTo>
                  <a:lnTo>
                    <a:pt x="486" y="64"/>
                  </a:lnTo>
                  <a:lnTo>
                    <a:pt x="508" y="63"/>
                  </a:lnTo>
                  <a:lnTo>
                    <a:pt x="508" y="63"/>
                  </a:lnTo>
                  <a:lnTo>
                    <a:pt x="531" y="64"/>
                  </a:lnTo>
                  <a:lnTo>
                    <a:pt x="554" y="65"/>
                  </a:lnTo>
                  <a:lnTo>
                    <a:pt x="576" y="69"/>
                  </a:lnTo>
                  <a:lnTo>
                    <a:pt x="598" y="73"/>
                  </a:lnTo>
                  <a:lnTo>
                    <a:pt x="620" y="77"/>
                  </a:lnTo>
                  <a:lnTo>
                    <a:pt x="640" y="84"/>
                  </a:lnTo>
                  <a:lnTo>
                    <a:pt x="661" y="90"/>
                  </a:lnTo>
                  <a:lnTo>
                    <a:pt x="681" y="99"/>
                  </a:lnTo>
                  <a:lnTo>
                    <a:pt x="702" y="107"/>
                  </a:lnTo>
                  <a:lnTo>
                    <a:pt x="721" y="117"/>
                  </a:lnTo>
                  <a:lnTo>
                    <a:pt x="739" y="128"/>
                  </a:lnTo>
                  <a:lnTo>
                    <a:pt x="757" y="139"/>
                  </a:lnTo>
                  <a:lnTo>
                    <a:pt x="775" y="152"/>
                  </a:lnTo>
                  <a:lnTo>
                    <a:pt x="792" y="165"/>
                  </a:lnTo>
                  <a:lnTo>
                    <a:pt x="808" y="179"/>
                  </a:lnTo>
                  <a:lnTo>
                    <a:pt x="823" y="194"/>
                  </a:lnTo>
                  <a:lnTo>
                    <a:pt x="838" y="209"/>
                  </a:lnTo>
                  <a:lnTo>
                    <a:pt x="852" y="225"/>
                  </a:lnTo>
                  <a:lnTo>
                    <a:pt x="865" y="242"/>
                  </a:lnTo>
                  <a:lnTo>
                    <a:pt x="878" y="260"/>
                  </a:lnTo>
                  <a:lnTo>
                    <a:pt x="889" y="278"/>
                  </a:lnTo>
                  <a:lnTo>
                    <a:pt x="900" y="297"/>
                  </a:lnTo>
                  <a:lnTo>
                    <a:pt x="910" y="315"/>
                  </a:lnTo>
                  <a:lnTo>
                    <a:pt x="918" y="336"/>
                  </a:lnTo>
                  <a:lnTo>
                    <a:pt x="927" y="356"/>
                  </a:lnTo>
                  <a:lnTo>
                    <a:pt x="933" y="377"/>
                  </a:lnTo>
                  <a:lnTo>
                    <a:pt x="940" y="398"/>
                  </a:lnTo>
                  <a:lnTo>
                    <a:pt x="944" y="420"/>
                  </a:lnTo>
                  <a:lnTo>
                    <a:pt x="948" y="441"/>
                  </a:lnTo>
                  <a:lnTo>
                    <a:pt x="952" y="463"/>
                  </a:lnTo>
                  <a:lnTo>
                    <a:pt x="953" y="486"/>
                  </a:lnTo>
                  <a:lnTo>
                    <a:pt x="954" y="509"/>
                  </a:lnTo>
                  <a:lnTo>
                    <a:pt x="954" y="509"/>
                  </a:lnTo>
                  <a:lnTo>
                    <a:pt x="953" y="532"/>
                  </a:lnTo>
                  <a:lnTo>
                    <a:pt x="952" y="555"/>
                  </a:lnTo>
                  <a:lnTo>
                    <a:pt x="948" y="576"/>
                  </a:lnTo>
                  <a:lnTo>
                    <a:pt x="944" y="599"/>
                  </a:lnTo>
                  <a:lnTo>
                    <a:pt x="940" y="620"/>
                  </a:lnTo>
                  <a:lnTo>
                    <a:pt x="933" y="642"/>
                  </a:lnTo>
                  <a:lnTo>
                    <a:pt x="927" y="662"/>
                  </a:lnTo>
                  <a:lnTo>
                    <a:pt x="918" y="682"/>
                  </a:lnTo>
                  <a:lnTo>
                    <a:pt x="910" y="702"/>
                  </a:lnTo>
                  <a:lnTo>
                    <a:pt x="900" y="721"/>
                  </a:lnTo>
                  <a:lnTo>
                    <a:pt x="889" y="739"/>
                  </a:lnTo>
                  <a:lnTo>
                    <a:pt x="878" y="757"/>
                  </a:lnTo>
                  <a:lnTo>
                    <a:pt x="865" y="775"/>
                  </a:lnTo>
                  <a:lnTo>
                    <a:pt x="852" y="792"/>
                  </a:lnTo>
                  <a:lnTo>
                    <a:pt x="838" y="808"/>
                  </a:lnTo>
                  <a:lnTo>
                    <a:pt x="823" y="824"/>
                  </a:lnTo>
                  <a:lnTo>
                    <a:pt x="808" y="838"/>
                  </a:lnTo>
                  <a:lnTo>
                    <a:pt x="792" y="852"/>
                  </a:lnTo>
                  <a:lnTo>
                    <a:pt x="775" y="866"/>
                  </a:lnTo>
                  <a:lnTo>
                    <a:pt x="757" y="878"/>
                  </a:lnTo>
                  <a:lnTo>
                    <a:pt x="739" y="889"/>
                  </a:lnTo>
                  <a:lnTo>
                    <a:pt x="721" y="900"/>
                  </a:lnTo>
                  <a:lnTo>
                    <a:pt x="702" y="910"/>
                  </a:lnTo>
                  <a:lnTo>
                    <a:pt x="681" y="919"/>
                  </a:lnTo>
                  <a:lnTo>
                    <a:pt x="661" y="927"/>
                  </a:lnTo>
                  <a:lnTo>
                    <a:pt x="640" y="935"/>
                  </a:lnTo>
                  <a:lnTo>
                    <a:pt x="620" y="940"/>
                  </a:lnTo>
                  <a:lnTo>
                    <a:pt x="598" y="945"/>
                  </a:lnTo>
                  <a:lnTo>
                    <a:pt x="576" y="948"/>
                  </a:lnTo>
                  <a:lnTo>
                    <a:pt x="554" y="952"/>
                  </a:lnTo>
                  <a:lnTo>
                    <a:pt x="531" y="954"/>
                  </a:lnTo>
                  <a:lnTo>
                    <a:pt x="508" y="954"/>
                  </a:lnTo>
                  <a:lnTo>
                    <a:pt x="508" y="954"/>
                  </a:lnTo>
                  <a:close/>
                  <a:moveTo>
                    <a:pt x="508" y="191"/>
                  </a:moveTo>
                  <a:lnTo>
                    <a:pt x="508" y="191"/>
                  </a:lnTo>
                  <a:lnTo>
                    <a:pt x="515" y="190"/>
                  </a:lnTo>
                  <a:lnTo>
                    <a:pt x="520" y="188"/>
                  </a:lnTo>
                  <a:lnTo>
                    <a:pt x="526" y="186"/>
                  </a:lnTo>
                  <a:lnTo>
                    <a:pt x="531" y="181"/>
                  </a:lnTo>
                  <a:lnTo>
                    <a:pt x="534" y="177"/>
                  </a:lnTo>
                  <a:lnTo>
                    <a:pt x="537" y="172"/>
                  </a:lnTo>
                  <a:lnTo>
                    <a:pt x="540" y="165"/>
                  </a:lnTo>
                  <a:lnTo>
                    <a:pt x="541" y="159"/>
                  </a:lnTo>
                  <a:lnTo>
                    <a:pt x="541" y="159"/>
                  </a:lnTo>
                  <a:lnTo>
                    <a:pt x="540" y="152"/>
                  </a:lnTo>
                  <a:lnTo>
                    <a:pt x="537" y="147"/>
                  </a:lnTo>
                  <a:lnTo>
                    <a:pt x="534" y="142"/>
                  </a:lnTo>
                  <a:lnTo>
                    <a:pt x="531" y="136"/>
                  </a:lnTo>
                  <a:lnTo>
                    <a:pt x="526" y="133"/>
                  </a:lnTo>
                  <a:lnTo>
                    <a:pt x="520" y="130"/>
                  </a:lnTo>
                  <a:lnTo>
                    <a:pt x="515" y="128"/>
                  </a:lnTo>
                  <a:lnTo>
                    <a:pt x="508" y="128"/>
                  </a:lnTo>
                  <a:lnTo>
                    <a:pt x="508" y="128"/>
                  </a:lnTo>
                  <a:lnTo>
                    <a:pt x="502" y="128"/>
                  </a:lnTo>
                  <a:lnTo>
                    <a:pt x="496" y="130"/>
                  </a:lnTo>
                  <a:lnTo>
                    <a:pt x="490" y="133"/>
                  </a:lnTo>
                  <a:lnTo>
                    <a:pt x="486" y="136"/>
                  </a:lnTo>
                  <a:lnTo>
                    <a:pt x="482" y="142"/>
                  </a:lnTo>
                  <a:lnTo>
                    <a:pt x="479" y="147"/>
                  </a:lnTo>
                  <a:lnTo>
                    <a:pt x="477" y="152"/>
                  </a:lnTo>
                  <a:lnTo>
                    <a:pt x="476" y="159"/>
                  </a:lnTo>
                  <a:lnTo>
                    <a:pt x="476" y="159"/>
                  </a:lnTo>
                  <a:lnTo>
                    <a:pt x="477" y="165"/>
                  </a:lnTo>
                  <a:lnTo>
                    <a:pt x="479" y="172"/>
                  </a:lnTo>
                  <a:lnTo>
                    <a:pt x="482" y="177"/>
                  </a:lnTo>
                  <a:lnTo>
                    <a:pt x="486" y="181"/>
                  </a:lnTo>
                  <a:lnTo>
                    <a:pt x="490" y="186"/>
                  </a:lnTo>
                  <a:lnTo>
                    <a:pt x="496" y="188"/>
                  </a:lnTo>
                  <a:lnTo>
                    <a:pt x="502" y="190"/>
                  </a:lnTo>
                  <a:lnTo>
                    <a:pt x="508" y="191"/>
                  </a:lnTo>
                  <a:lnTo>
                    <a:pt x="508" y="191"/>
                  </a:lnTo>
                  <a:close/>
                  <a:moveTo>
                    <a:pt x="508" y="827"/>
                  </a:moveTo>
                  <a:lnTo>
                    <a:pt x="508" y="827"/>
                  </a:lnTo>
                  <a:lnTo>
                    <a:pt x="502" y="827"/>
                  </a:lnTo>
                  <a:lnTo>
                    <a:pt x="496" y="829"/>
                  </a:lnTo>
                  <a:lnTo>
                    <a:pt x="490" y="833"/>
                  </a:lnTo>
                  <a:lnTo>
                    <a:pt x="486" y="836"/>
                  </a:lnTo>
                  <a:lnTo>
                    <a:pt x="482" y="841"/>
                  </a:lnTo>
                  <a:lnTo>
                    <a:pt x="479" y="847"/>
                  </a:lnTo>
                  <a:lnTo>
                    <a:pt x="477" y="852"/>
                  </a:lnTo>
                  <a:lnTo>
                    <a:pt x="476" y="858"/>
                  </a:lnTo>
                  <a:lnTo>
                    <a:pt x="476" y="858"/>
                  </a:lnTo>
                  <a:lnTo>
                    <a:pt x="477" y="865"/>
                  </a:lnTo>
                  <a:lnTo>
                    <a:pt x="479" y="871"/>
                  </a:lnTo>
                  <a:lnTo>
                    <a:pt x="482" y="877"/>
                  </a:lnTo>
                  <a:lnTo>
                    <a:pt x="486" y="881"/>
                  </a:lnTo>
                  <a:lnTo>
                    <a:pt x="490" y="885"/>
                  </a:lnTo>
                  <a:lnTo>
                    <a:pt x="496" y="888"/>
                  </a:lnTo>
                  <a:lnTo>
                    <a:pt x="502" y="889"/>
                  </a:lnTo>
                  <a:lnTo>
                    <a:pt x="508" y="891"/>
                  </a:lnTo>
                  <a:lnTo>
                    <a:pt x="508" y="891"/>
                  </a:lnTo>
                  <a:lnTo>
                    <a:pt x="515" y="889"/>
                  </a:lnTo>
                  <a:lnTo>
                    <a:pt x="520" y="888"/>
                  </a:lnTo>
                  <a:lnTo>
                    <a:pt x="526" y="885"/>
                  </a:lnTo>
                  <a:lnTo>
                    <a:pt x="531" y="881"/>
                  </a:lnTo>
                  <a:lnTo>
                    <a:pt x="534" y="877"/>
                  </a:lnTo>
                  <a:lnTo>
                    <a:pt x="537" y="871"/>
                  </a:lnTo>
                  <a:lnTo>
                    <a:pt x="540" y="865"/>
                  </a:lnTo>
                  <a:lnTo>
                    <a:pt x="541" y="858"/>
                  </a:lnTo>
                  <a:lnTo>
                    <a:pt x="541" y="858"/>
                  </a:lnTo>
                  <a:lnTo>
                    <a:pt x="540" y="852"/>
                  </a:lnTo>
                  <a:lnTo>
                    <a:pt x="537" y="847"/>
                  </a:lnTo>
                  <a:lnTo>
                    <a:pt x="534" y="841"/>
                  </a:lnTo>
                  <a:lnTo>
                    <a:pt x="531" y="836"/>
                  </a:lnTo>
                  <a:lnTo>
                    <a:pt x="526" y="833"/>
                  </a:lnTo>
                  <a:lnTo>
                    <a:pt x="520" y="829"/>
                  </a:lnTo>
                  <a:lnTo>
                    <a:pt x="515" y="827"/>
                  </a:lnTo>
                  <a:lnTo>
                    <a:pt x="508" y="827"/>
                  </a:lnTo>
                  <a:lnTo>
                    <a:pt x="508" y="827"/>
                  </a:lnTo>
                  <a:close/>
                  <a:moveTo>
                    <a:pt x="858" y="477"/>
                  </a:moveTo>
                  <a:lnTo>
                    <a:pt x="858" y="477"/>
                  </a:lnTo>
                  <a:lnTo>
                    <a:pt x="852" y="477"/>
                  </a:lnTo>
                  <a:lnTo>
                    <a:pt x="845" y="480"/>
                  </a:lnTo>
                  <a:lnTo>
                    <a:pt x="840" y="483"/>
                  </a:lnTo>
                  <a:lnTo>
                    <a:pt x="836" y="486"/>
                  </a:lnTo>
                  <a:lnTo>
                    <a:pt x="831" y="491"/>
                  </a:lnTo>
                  <a:lnTo>
                    <a:pt x="829" y="497"/>
                  </a:lnTo>
                  <a:lnTo>
                    <a:pt x="827" y="502"/>
                  </a:lnTo>
                  <a:lnTo>
                    <a:pt x="826" y="509"/>
                  </a:lnTo>
                  <a:lnTo>
                    <a:pt x="826" y="509"/>
                  </a:lnTo>
                  <a:lnTo>
                    <a:pt x="827" y="515"/>
                  </a:lnTo>
                  <a:lnTo>
                    <a:pt x="829" y="521"/>
                  </a:lnTo>
                  <a:lnTo>
                    <a:pt x="831" y="527"/>
                  </a:lnTo>
                  <a:lnTo>
                    <a:pt x="836" y="531"/>
                  </a:lnTo>
                  <a:lnTo>
                    <a:pt x="840" y="535"/>
                  </a:lnTo>
                  <a:lnTo>
                    <a:pt x="845" y="539"/>
                  </a:lnTo>
                  <a:lnTo>
                    <a:pt x="852" y="540"/>
                  </a:lnTo>
                  <a:lnTo>
                    <a:pt x="858" y="541"/>
                  </a:lnTo>
                  <a:lnTo>
                    <a:pt x="858" y="541"/>
                  </a:lnTo>
                  <a:lnTo>
                    <a:pt x="865" y="540"/>
                  </a:lnTo>
                  <a:lnTo>
                    <a:pt x="871" y="539"/>
                  </a:lnTo>
                  <a:lnTo>
                    <a:pt x="876" y="535"/>
                  </a:lnTo>
                  <a:lnTo>
                    <a:pt x="881" y="531"/>
                  </a:lnTo>
                  <a:lnTo>
                    <a:pt x="885" y="527"/>
                  </a:lnTo>
                  <a:lnTo>
                    <a:pt x="887" y="521"/>
                  </a:lnTo>
                  <a:lnTo>
                    <a:pt x="889" y="515"/>
                  </a:lnTo>
                  <a:lnTo>
                    <a:pt x="890" y="509"/>
                  </a:lnTo>
                  <a:lnTo>
                    <a:pt x="890" y="509"/>
                  </a:lnTo>
                  <a:lnTo>
                    <a:pt x="889" y="502"/>
                  </a:lnTo>
                  <a:lnTo>
                    <a:pt x="887" y="497"/>
                  </a:lnTo>
                  <a:lnTo>
                    <a:pt x="885" y="491"/>
                  </a:lnTo>
                  <a:lnTo>
                    <a:pt x="881" y="486"/>
                  </a:lnTo>
                  <a:lnTo>
                    <a:pt x="876" y="483"/>
                  </a:lnTo>
                  <a:lnTo>
                    <a:pt x="871" y="480"/>
                  </a:lnTo>
                  <a:lnTo>
                    <a:pt x="865" y="477"/>
                  </a:lnTo>
                  <a:lnTo>
                    <a:pt x="858" y="477"/>
                  </a:lnTo>
                  <a:lnTo>
                    <a:pt x="858" y="477"/>
                  </a:lnTo>
                  <a:close/>
                  <a:moveTo>
                    <a:pt x="159" y="477"/>
                  </a:moveTo>
                  <a:lnTo>
                    <a:pt x="159" y="477"/>
                  </a:lnTo>
                  <a:lnTo>
                    <a:pt x="152" y="477"/>
                  </a:lnTo>
                  <a:lnTo>
                    <a:pt x="146" y="480"/>
                  </a:lnTo>
                  <a:lnTo>
                    <a:pt x="140" y="483"/>
                  </a:lnTo>
                  <a:lnTo>
                    <a:pt x="136" y="486"/>
                  </a:lnTo>
                  <a:lnTo>
                    <a:pt x="132" y="491"/>
                  </a:lnTo>
                  <a:lnTo>
                    <a:pt x="130" y="497"/>
                  </a:lnTo>
                  <a:lnTo>
                    <a:pt x="128" y="502"/>
                  </a:lnTo>
                  <a:lnTo>
                    <a:pt x="126" y="509"/>
                  </a:lnTo>
                  <a:lnTo>
                    <a:pt x="126" y="509"/>
                  </a:lnTo>
                  <a:lnTo>
                    <a:pt x="128" y="515"/>
                  </a:lnTo>
                  <a:lnTo>
                    <a:pt x="130" y="521"/>
                  </a:lnTo>
                  <a:lnTo>
                    <a:pt x="132" y="527"/>
                  </a:lnTo>
                  <a:lnTo>
                    <a:pt x="136" y="531"/>
                  </a:lnTo>
                  <a:lnTo>
                    <a:pt x="140" y="535"/>
                  </a:lnTo>
                  <a:lnTo>
                    <a:pt x="146" y="539"/>
                  </a:lnTo>
                  <a:lnTo>
                    <a:pt x="152" y="540"/>
                  </a:lnTo>
                  <a:lnTo>
                    <a:pt x="159" y="541"/>
                  </a:lnTo>
                  <a:lnTo>
                    <a:pt x="159" y="541"/>
                  </a:lnTo>
                  <a:lnTo>
                    <a:pt x="165" y="540"/>
                  </a:lnTo>
                  <a:lnTo>
                    <a:pt x="170" y="539"/>
                  </a:lnTo>
                  <a:lnTo>
                    <a:pt x="176" y="535"/>
                  </a:lnTo>
                  <a:lnTo>
                    <a:pt x="181" y="531"/>
                  </a:lnTo>
                  <a:lnTo>
                    <a:pt x="184" y="527"/>
                  </a:lnTo>
                  <a:lnTo>
                    <a:pt x="188" y="521"/>
                  </a:lnTo>
                  <a:lnTo>
                    <a:pt x="190" y="515"/>
                  </a:lnTo>
                  <a:lnTo>
                    <a:pt x="190" y="509"/>
                  </a:lnTo>
                  <a:lnTo>
                    <a:pt x="190" y="509"/>
                  </a:lnTo>
                  <a:lnTo>
                    <a:pt x="190" y="502"/>
                  </a:lnTo>
                  <a:lnTo>
                    <a:pt x="188" y="497"/>
                  </a:lnTo>
                  <a:lnTo>
                    <a:pt x="184" y="491"/>
                  </a:lnTo>
                  <a:lnTo>
                    <a:pt x="181" y="486"/>
                  </a:lnTo>
                  <a:lnTo>
                    <a:pt x="176" y="483"/>
                  </a:lnTo>
                  <a:lnTo>
                    <a:pt x="170" y="480"/>
                  </a:lnTo>
                  <a:lnTo>
                    <a:pt x="165" y="477"/>
                  </a:lnTo>
                  <a:lnTo>
                    <a:pt x="159" y="477"/>
                  </a:lnTo>
                  <a:lnTo>
                    <a:pt x="159" y="4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0" name="组合 39">
            <a:extLst>
              <a:ext uri="{FF2B5EF4-FFF2-40B4-BE49-F238E27FC236}">
                <a16:creationId xmlns:a16="http://schemas.microsoft.com/office/drawing/2014/main" id="{B49F0C4E-0EC5-41CE-A9EF-06B59DA1BE99}"/>
              </a:ext>
            </a:extLst>
          </p:cNvPr>
          <p:cNvGrpSpPr/>
          <p:nvPr/>
        </p:nvGrpSpPr>
        <p:grpSpPr>
          <a:xfrm>
            <a:off x="1392361" y="3137896"/>
            <a:ext cx="792000" cy="792000"/>
            <a:chOff x="8001000" y="3009900"/>
            <a:chExt cx="792000" cy="792000"/>
          </a:xfrm>
        </p:grpSpPr>
        <p:sp>
          <p:nvSpPr>
            <p:cNvPr id="41" name="椭圆 40">
              <a:extLst>
                <a:ext uri="{FF2B5EF4-FFF2-40B4-BE49-F238E27FC236}">
                  <a16:creationId xmlns:a16="http://schemas.microsoft.com/office/drawing/2014/main" id="{5575411A-672C-434C-A09E-6B6AB90ED1BB}"/>
                </a:ext>
              </a:extLst>
            </p:cNvPr>
            <p:cNvSpPr/>
            <p:nvPr/>
          </p:nvSpPr>
          <p:spPr>
            <a:xfrm>
              <a:off x="8001000" y="3009900"/>
              <a:ext cx="792000" cy="792000"/>
            </a:xfrm>
            <a:prstGeom prst="ellipse">
              <a:avLst/>
            </a:prstGeom>
            <a:solidFill>
              <a:srgbClr val="766379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A88CCE3D-C777-492F-8F10-B35047DCC5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35075" y="3244334"/>
              <a:ext cx="323850" cy="323850"/>
            </a:xfrm>
            <a:custGeom>
              <a:gdLst>
                <a:gd fmla="*/ 410 w 1017" name="T0"/>
                <a:gd fmla="*/ 428 h 1018" name="T1"/>
                <a:gd fmla="*/ 220 w 1017" name="T2"/>
                <a:gd fmla="*/ 735 h 1018" name="T3"/>
                <a:gd fmla="*/ 283 w 1017" name="T4"/>
                <a:gd fmla="*/ 797 h 1018" name="T5"/>
                <a:gd fmla="*/ 581 w 1017" name="T6"/>
                <a:gd fmla="*/ 613 h 1018" name="T7"/>
                <a:gd fmla="*/ 781 w 1017" name="T8"/>
                <a:gd fmla="*/ 326 h 1018" name="T9"/>
                <a:gd fmla="*/ 778 w 1017" name="T10"/>
                <a:gd fmla="*/ 239 h 1018" name="T11"/>
                <a:gd fmla="*/ 691 w 1017" name="T12"/>
                <a:gd fmla="*/ 236 h 1018" name="T13"/>
                <a:gd fmla="*/ 405 w 1017" name="T14"/>
                <a:gd fmla="*/ 584 h 1018" name="T15"/>
                <a:gd fmla="*/ 567 w 1017" name="T16"/>
                <a:gd fmla="*/ 531 h 1018" name="T17"/>
                <a:gd fmla="*/ 473 w 1017" name="T18"/>
                <a:gd fmla="*/ 562 h 1018" name="T19"/>
                <a:gd fmla="*/ 448 w 1017" name="T20"/>
                <a:gd fmla="*/ 487 h 1018" name="T21"/>
                <a:gd fmla="*/ 539 w 1017" name="T22"/>
                <a:gd fmla="*/ 453 h 1018" name="T23"/>
                <a:gd fmla="*/ 571 w 1017" name="T24"/>
                <a:gd fmla="*/ 520 h 1018" name="T25"/>
                <a:gd fmla="*/ 382 w 1017" name="T26"/>
                <a:gd fmla="*/ 16 h 1018" name="T27"/>
                <a:gd fmla="*/ 184 w 1017" name="T28"/>
                <a:gd fmla="*/ 116 h 1018" name="T29"/>
                <a:gd fmla="*/ 49 w 1017" name="T30"/>
                <a:gd fmla="*/ 289 h 1018" name="T31"/>
                <a:gd fmla="*/ 0 w 1017" name="T32"/>
                <a:gd fmla="*/ 509 h 1018" name="T33"/>
                <a:gd fmla="*/ 40 w 1017" name="T34"/>
                <a:gd fmla="*/ 707 h 1018" name="T35"/>
                <a:gd fmla="*/ 166 w 1017" name="T36"/>
                <a:gd fmla="*/ 885 h 1018" name="T37"/>
                <a:gd fmla="*/ 357 w 1017" name="T38"/>
                <a:gd fmla="*/ 995 h 1018" name="T39"/>
                <a:gd fmla="*/ 560 w 1017" name="T40"/>
                <a:gd fmla="*/ 1015 h 1018" name="T41"/>
                <a:gd fmla="*/ 772 w 1017" name="T42"/>
                <a:gd fmla="*/ 944 h 1018" name="T43"/>
                <a:gd fmla="*/ 930 w 1017" name="T44"/>
                <a:gd fmla="*/ 793 h 1018" name="T45"/>
                <a:gd fmla="*/ 1012 w 1017" name="T46"/>
                <a:gd fmla="*/ 586 h 1018" name="T47"/>
                <a:gd fmla="*/ 1001 w 1017" name="T48"/>
                <a:gd fmla="*/ 382 h 1018" name="T49"/>
                <a:gd fmla="*/ 901 w 1017" name="T50"/>
                <a:gd fmla="*/ 186 h 1018" name="T51"/>
                <a:gd fmla="*/ 728 w 1017" name="T52"/>
                <a:gd fmla="*/ 50 h 1018" name="T53"/>
                <a:gd fmla="*/ 508 w 1017" name="T54"/>
                <a:gd fmla="*/ 0 h 1018" name="T55"/>
                <a:gd fmla="*/ 376 w 1017" name="T56"/>
                <a:gd fmla="*/ 935 h 1018" name="T57"/>
                <a:gd fmla="*/ 209 w 1017" name="T58"/>
                <a:gd fmla="*/ 838 h 1018" name="T59"/>
                <a:gd fmla="*/ 99 w 1017" name="T60"/>
                <a:gd fmla="*/ 682 h 1018" name="T61"/>
                <a:gd fmla="*/ 63 w 1017" name="T62"/>
                <a:gd fmla="*/ 509 h 1018" name="T63"/>
                <a:gd fmla="*/ 107 w 1017" name="T64"/>
                <a:gd fmla="*/ 315 h 1018" name="T65"/>
                <a:gd fmla="*/ 225 w 1017" name="T66"/>
                <a:gd fmla="*/ 165 h 1018" name="T67"/>
                <a:gd fmla="*/ 397 w 1017" name="T68"/>
                <a:gd fmla="*/ 77 h 1018" name="T69"/>
                <a:gd fmla="*/ 576 w 1017" name="T70"/>
                <a:gd fmla="*/ 69 h 1018" name="T71"/>
                <a:gd fmla="*/ 757 w 1017" name="T72"/>
                <a:gd fmla="*/ 139 h 1018" name="T73"/>
                <a:gd fmla="*/ 889 w 1017" name="T74"/>
                <a:gd fmla="*/ 278 h 1018" name="T75"/>
                <a:gd fmla="*/ 952 w 1017" name="T76"/>
                <a:gd fmla="*/ 463 h 1018" name="T77"/>
                <a:gd fmla="*/ 933 w 1017" name="T78"/>
                <a:gd fmla="*/ 642 h 1018" name="T79"/>
                <a:gd fmla="*/ 838 w 1017" name="T80"/>
                <a:gd fmla="*/ 808 h 1018" name="T81"/>
                <a:gd fmla="*/ 681 w 1017" name="T82"/>
                <a:gd fmla="*/ 919 h 1018" name="T83"/>
                <a:gd fmla="*/ 508 w 1017" name="T84"/>
                <a:gd fmla="*/ 954 h 1018" name="T85"/>
                <a:gd fmla="*/ 540 w 1017" name="T86"/>
                <a:gd fmla="*/ 165 h 1018" name="T87"/>
                <a:gd fmla="*/ 515 w 1017" name="T88"/>
                <a:gd fmla="*/ 128 h 1018" name="T89"/>
                <a:gd fmla="*/ 477 w 1017" name="T90"/>
                <a:gd fmla="*/ 152 h 1018" name="T91"/>
                <a:gd fmla="*/ 502 w 1017" name="T92"/>
                <a:gd fmla="*/ 190 h 1018" name="T93"/>
                <a:gd fmla="*/ 482 w 1017" name="T94"/>
                <a:gd fmla="*/ 841 h 1018" name="T95"/>
                <a:gd fmla="*/ 490 w 1017" name="T96"/>
                <a:gd fmla="*/ 885 h 1018" name="T97"/>
                <a:gd fmla="*/ 534 w 1017" name="T98"/>
                <a:gd fmla="*/ 877 h 1018" name="T99"/>
                <a:gd fmla="*/ 526 w 1017" name="T100"/>
                <a:gd fmla="*/ 833 h 1018" name="T101"/>
                <a:gd fmla="*/ 840 w 1017" name="T102"/>
                <a:gd fmla="*/ 483 h 1018" name="T103"/>
                <a:gd fmla="*/ 831 w 1017" name="T104"/>
                <a:gd fmla="*/ 527 h 1018" name="T105"/>
                <a:gd fmla="*/ 876 w 1017" name="T106"/>
                <a:gd fmla="*/ 535 h 1018" name="T107"/>
                <a:gd fmla="*/ 885 w 1017" name="T108"/>
                <a:gd fmla="*/ 491 h 1018" name="T109"/>
                <a:gd fmla="*/ 152 w 1017" name="T110"/>
                <a:gd fmla="*/ 477 h 1018" name="T111"/>
                <a:gd fmla="*/ 128 w 1017" name="T112"/>
                <a:gd fmla="*/ 515 h 1018" name="T113"/>
                <a:gd fmla="*/ 165 w 1017" name="T114"/>
                <a:gd fmla="*/ 540 h 1018" name="T115"/>
                <a:gd fmla="*/ 190 w 1017" name="T116"/>
                <a:gd fmla="*/ 502 h 1018" name="T1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b="b" l="0" r="r" t="0"/>
              <a:pathLst>
                <a:path h="1018" w="1017">
                  <a:moveTo>
                    <a:pt x="691" y="236"/>
                  </a:moveTo>
                  <a:lnTo>
                    <a:pt x="455" y="394"/>
                  </a:lnTo>
                  <a:lnTo>
                    <a:pt x="455" y="394"/>
                  </a:lnTo>
                  <a:lnTo>
                    <a:pt x="445" y="399"/>
                  </a:lnTo>
                  <a:lnTo>
                    <a:pt x="436" y="404"/>
                  </a:lnTo>
                  <a:lnTo>
                    <a:pt x="427" y="411"/>
                  </a:lnTo>
                  <a:lnTo>
                    <a:pt x="418" y="418"/>
                  </a:lnTo>
                  <a:lnTo>
                    <a:pt x="418" y="418"/>
                  </a:lnTo>
                  <a:lnTo>
                    <a:pt x="410" y="428"/>
                  </a:lnTo>
                  <a:lnTo>
                    <a:pt x="402" y="439"/>
                  </a:lnTo>
                  <a:lnTo>
                    <a:pt x="396" y="450"/>
                  </a:lnTo>
                  <a:lnTo>
                    <a:pt x="390" y="460"/>
                  </a:lnTo>
                  <a:lnTo>
                    <a:pt x="236" y="691"/>
                  </a:lnTo>
                  <a:lnTo>
                    <a:pt x="236" y="691"/>
                  </a:lnTo>
                  <a:lnTo>
                    <a:pt x="228" y="702"/>
                  </a:lnTo>
                  <a:lnTo>
                    <a:pt x="224" y="712"/>
                  </a:lnTo>
                  <a:lnTo>
                    <a:pt x="221" y="723"/>
                  </a:lnTo>
                  <a:lnTo>
                    <a:pt x="220" y="735"/>
                  </a:lnTo>
                  <a:lnTo>
                    <a:pt x="221" y="747"/>
                  </a:lnTo>
                  <a:lnTo>
                    <a:pt x="225" y="759"/>
                  </a:lnTo>
                  <a:lnTo>
                    <a:pt x="231" y="769"/>
                  </a:lnTo>
                  <a:lnTo>
                    <a:pt x="238" y="779"/>
                  </a:lnTo>
                  <a:lnTo>
                    <a:pt x="238" y="779"/>
                  </a:lnTo>
                  <a:lnTo>
                    <a:pt x="248" y="786"/>
                  </a:lnTo>
                  <a:lnTo>
                    <a:pt x="260" y="793"/>
                  </a:lnTo>
                  <a:lnTo>
                    <a:pt x="271" y="796"/>
                  </a:lnTo>
                  <a:lnTo>
                    <a:pt x="283" y="797"/>
                  </a:lnTo>
                  <a:lnTo>
                    <a:pt x="283" y="797"/>
                  </a:lnTo>
                  <a:lnTo>
                    <a:pt x="295" y="796"/>
                  </a:lnTo>
                  <a:lnTo>
                    <a:pt x="306" y="793"/>
                  </a:lnTo>
                  <a:lnTo>
                    <a:pt x="316" y="789"/>
                  </a:lnTo>
                  <a:lnTo>
                    <a:pt x="326" y="781"/>
                  </a:lnTo>
                  <a:lnTo>
                    <a:pt x="561" y="624"/>
                  </a:lnTo>
                  <a:lnTo>
                    <a:pt x="561" y="624"/>
                  </a:lnTo>
                  <a:lnTo>
                    <a:pt x="572" y="619"/>
                  </a:lnTo>
                  <a:lnTo>
                    <a:pt x="581" y="613"/>
                  </a:lnTo>
                  <a:lnTo>
                    <a:pt x="590" y="606"/>
                  </a:lnTo>
                  <a:lnTo>
                    <a:pt x="599" y="599"/>
                  </a:lnTo>
                  <a:lnTo>
                    <a:pt x="599" y="599"/>
                  </a:lnTo>
                  <a:lnTo>
                    <a:pt x="607" y="589"/>
                  </a:lnTo>
                  <a:lnTo>
                    <a:pt x="615" y="579"/>
                  </a:lnTo>
                  <a:lnTo>
                    <a:pt x="621" y="569"/>
                  </a:lnTo>
                  <a:lnTo>
                    <a:pt x="626" y="558"/>
                  </a:lnTo>
                  <a:lnTo>
                    <a:pt x="781" y="326"/>
                  </a:lnTo>
                  <a:lnTo>
                    <a:pt x="781" y="326"/>
                  </a:lnTo>
                  <a:lnTo>
                    <a:pt x="789" y="317"/>
                  </a:lnTo>
                  <a:lnTo>
                    <a:pt x="793" y="306"/>
                  </a:lnTo>
                  <a:lnTo>
                    <a:pt x="796" y="294"/>
                  </a:lnTo>
                  <a:lnTo>
                    <a:pt x="797" y="282"/>
                  </a:lnTo>
                  <a:lnTo>
                    <a:pt x="795" y="270"/>
                  </a:lnTo>
                  <a:lnTo>
                    <a:pt x="792" y="260"/>
                  </a:lnTo>
                  <a:lnTo>
                    <a:pt x="786" y="249"/>
                  </a:lnTo>
                  <a:lnTo>
                    <a:pt x="778" y="239"/>
                  </a:lnTo>
                  <a:lnTo>
                    <a:pt x="778" y="239"/>
                  </a:lnTo>
                  <a:lnTo>
                    <a:pt x="769" y="232"/>
                  </a:lnTo>
                  <a:lnTo>
                    <a:pt x="758" y="225"/>
                  </a:lnTo>
                  <a:lnTo>
                    <a:pt x="747" y="222"/>
                  </a:lnTo>
                  <a:lnTo>
                    <a:pt x="735" y="221"/>
                  </a:lnTo>
                  <a:lnTo>
                    <a:pt x="723" y="222"/>
                  </a:lnTo>
                  <a:lnTo>
                    <a:pt x="711" y="224"/>
                  </a:lnTo>
                  <a:lnTo>
                    <a:pt x="701" y="230"/>
                  </a:lnTo>
                  <a:lnTo>
                    <a:pt x="691" y="236"/>
                  </a:lnTo>
                  <a:lnTo>
                    <a:pt x="691" y="236"/>
                  </a:lnTo>
                  <a:close/>
                  <a:moveTo>
                    <a:pt x="289" y="730"/>
                  </a:moveTo>
                  <a:lnTo>
                    <a:pt x="283" y="734"/>
                  </a:lnTo>
                  <a:lnTo>
                    <a:pt x="283" y="734"/>
                  </a:lnTo>
                  <a:lnTo>
                    <a:pt x="283" y="765"/>
                  </a:lnTo>
                  <a:lnTo>
                    <a:pt x="283" y="734"/>
                  </a:lnTo>
                  <a:lnTo>
                    <a:pt x="396" y="566"/>
                  </a:lnTo>
                  <a:lnTo>
                    <a:pt x="396" y="566"/>
                  </a:lnTo>
                  <a:lnTo>
                    <a:pt x="400" y="575"/>
                  </a:lnTo>
                  <a:lnTo>
                    <a:pt x="405" y="584"/>
                  </a:lnTo>
                  <a:lnTo>
                    <a:pt x="412" y="591"/>
                  </a:lnTo>
                  <a:lnTo>
                    <a:pt x="418" y="599"/>
                  </a:lnTo>
                  <a:lnTo>
                    <a:pt x="418" y="599"/>
                  </a:lnTo>
                  <a:lnTo>
                    <a:pt x="426" y="605"/>
                  </a:lnTo>
                  <a:lnTo>
                    <a:pt x="433" y="612"/>
                  </a:lnTo>
                  <a:lnTo>
                    <a:pt x="442" y="617"/>
                  </a:lnTo>
                  <a:lnTo>
                    <a:pt x="451" y="621"/>
                  </a:lnTo>
                  <a:lnTo>
                    <a:pt x="289" y="730"/>
                  </a:lnTo>
                  <a:close/>
                  <a:moveTo>
                    <a:pt x="567" y="531"/>
                  </a:moveTo>
                  <a:lnTo>
                    <a:pt x="552" y="554"/>
                  </a:lnTo>
                  <a:lnTo>
                    <a:pt x="530" y="569"/>
                  </a:lnTo>
                  <a:lnTo>
                    <a:pt x="530" y="569"/>
                  </a:lnTo>
                  <a:lnTo>
                    <a:pt x="519" y="572"/>
                  </a:lnTo>
                  <a:lnTo>
                    <a:pt x="508" y="573"/>
                  </a:lnTo>
                  <a:lnTo>
                    <a:pt x="508" y="573"/>
                  </a:lnTo>
                  <a:lnTo>
                    <a:pt x="496" y="571"/>
                  </a:lnTo>
                  <a:lnTo>
                    <a:pt x="484" y="568"/>
                  </a:lnTo>
                  <a:lnTo>
                    <a:pt x="473" y="562"/>
                  </a:lnTo>
                  <a:lnTo>
                    <a:pt x="463" y="554"/>
                  </a:lnTo>
                  <a:lnTo>
                    <a:pt x="463" y="554"/>
                  </a:lnTo>
                  <a:lnTo>
                    <a:pt x="456" y="544"/>
                  </a:lnTo>
                  <a:lnTo>
                    <a:pt x="449" y="533"/>
                  </a:lnTo>
                  <a:lnTo>
                    <a:pt x="446" y="521"/>
                  </a:lnTo>
                  <a:lnTo>
                    <a:pt x="445" y="509"/>
                  </a:lnTo>
                  <a:lnTo>
                    <a:pt x="445" y="509"/>
                  </a:lnTo>
                  <a:lnTo>
                    <a:pt x="446" y="498"/>
                  </a:lnTo>
                  <a:lnTo>
                    <a:pt x="448" y="487"/>
                  </a:lnTo>
                  <a:lnTo>
                    <a:pt x="463" y="465"/>
                  </a:lnTo>
                  <a:lnTo>
                    <a:pt x="486" y="450"/>
                  </a:lnTo>
                  <a:lnTo>
                    <a:pt x="486" y="450"/>
                  </a:lnTo>
                  <a:lnTo>
                    <a:pt x="495" y="447"/>
                  </a:lnTo>
                  <a:lnTo>
                    <a:pt x="503" y="446"/>
                  </a:lnTo>
                  <a:lnTo>
                    <a:pt x="513" y="446"/>
                  </a:lnTo>
                  <a:lnTo>
                    <a:pt x="521" y="447"/>
                  </a:lnTo>
                  <a:lnTo>
                    <a:pt x="530" y="450"/>
                  </a:lnTo>
                  <a:lnTo>
                    <a:pt x="539" y="453"/>
                  </a:lnTo>
                  <a:lnTo>
                    <a:pt x="546" y="458"/>
                  </a:lnTo>
                  <a:lnTo>
                    <a:pt x="554" y="463"/>
                  </a:lnTo>
                  <a:lnTo>
                    <a:pt x="554" y="463"/>
                  </a:lnTo>
                  <a:lnTo>
                    <a:pt x="561" y="473"/>
                  </a:lnTo>
                  <a:lnTo>
                    <a:pt x="567" y="485"/>
                  </a:lnTo>
                  <a:lnTo>
                    <a:pt x="571" y="497"/>
                  </a:lnTo>
                  <a:lnTo>
                    <a:pt x="572" y="509"/>
                  </a:lnTo>
                  <a:lnTo>
                    <a:pt x="572" y="509"/>
                  </a:lnTo>
                  <a:lnTo>
                    <a:pt x="571" y="520"/>
                  </a:lnTo>
                  <a:lnTo>
                    <a:pt x="567" y="531"/>
                  </a:lnTo>
                  <a:lnTo>
                    <a:pt x="567" y="531"/>
                  </a:lnTo>
                  <a:close/>
                  <a:moveTo>
                    <a:pt x="508" y="0"/>
                  </a:moveTo>
                  <a:lnTo>
                    <a:pt x="508" y="0"/>
                  </a:lnTo>
                  <a:lnTo>
                    <a:pt x="483" y="1"/>
                  </a:lnTo>
                  <a:lnTo>
                    <a:pt x="456" y="2"/>
                  </a:lnTo>
                  <a:lnTo>
                    <a:pt x="431" y="5"/>
                  </a:lnTo>
                  <a:lnTo>
                    <a:pt x="405" y="11"/>
                  </a:lnTo>
                  <a:lnTo>
                    <a:pt x="382" y="16"/>
                  </a:lnTo>
                  <a:lnTo>
                    <a:pt x="357" y="23"/>
                  </a:lnTo>
                  <a:lnTo>
                    <a:pt x="334" y="31"/>
                  </a:lnTo>
                  <a:lnTo>
                    <a:pt x="310" y="40"/>
                  </a:lnTo>
                  <a:lnTo>
                    <a:pt x="287" y="50"/>
                  </a:lnTo>
                  <a:lnTo>
                    <a:pt x="266" y="61"/>
                  </a:lnTo>
                  <a:lnTo>
                    <a:pt x="245" y="74"/>
                  </a:lnTo>
                  <a:lnTo>
                    <a:pt x="224" y="87"/>
                  </a:lnTo>
                  <a:lnTo>
                    <a:pt x="204" y="101"/>
                  </a:lnTo>
                  <a:lnTo>
                    <a:pt x="184" y="116"/>
                  </a:lnTo>
                  <a:lnTo>
                    <a:pt x="166" y="132"/>
                  </a:lnTo>
                  <a:lnTo>
                    <a:pt x="149" y="149"/>
                  </a:lnTo>
                  <a:lnTo>
                    <a:pt x="132" y="167"/>
                  </a:lnTo>
                  <a:lnTo>
                    <a:pt x="116" y="186"/>
                  </a:lnTo>
                  <a:lnTo>
                    <a:pt x="101" y="205"/>
                  </a:lnTo>
                  <a:lnTo>
                    <a:pt x="87" y="224"/>
                  </a:lnTo>
                  <a:lnTo>
                    <a:pt x="73" y="245"/>
                  </a:lnTo>
                  <a:lnTo>
                    <a:pt x="61" y="266"/>
                  </a:lnTo>
                  <a:lnTo>
                    <a:pt x="49" y="289"/>
                  </a:lnTo>
                  <a:lnTo>
                    <a:pt x="40" y="311"/>
                  </a:lnTo>
                  <a:lnTo>
                    <a:pt x="30" y="334"/>
                  </a:lnTo>
                  <a:lnTo>
                    <a:pt x="22" y="357"/>
                  </a:lnTo>
                  <a:lnTo>
                    <a:pt x="16" y="382"/>
                  </a:lnTo>
                  <a:lnTo>
                    <a:pt x="10" y="407"/>
                  </a:lnTo>
                  <a:lnTo>
                    <a:pt x="5" y="431"/>
                  </a:lnTo>
                  <a:lnTo>
                    <a:pt x="2" y="457"/>
                  </a:lnTo>
                  <a:lnTo>
                    <a:pt x="0" y="483"/>
                  </a:lnTo>
                  <a:lnTo>
                    <a:pt x="0" y="509"/>
                  </a:lnTo>
                  <a:lnTo>
                    <a:pt x="0" y="509"/>
                  </a:lnTo>
                  <a:lnTo>
                    <a:pt x="0" y="535"/>
                  </a:lnTo>
                  <a:lnTo>
                    <a:pt x="2" y="561"/>
                  </a:lnTo>
                  <a:lnTo>
                    <a:pt x="5" y="586"/>
                  </a:lnTo>
                  <a:lnTo>
                    <a:pt x="10" y="612"/>
                  </a:lnTo>
                  <a:lnTo>
                    <a:pt x="16" y="636"/>
                  </a:lnTo>
                  <a:lnTo>
                    <a:pt x="22" y="660"/>
                  </a:lnTo>
                  <a:lnTo>
                    <a:pt x="30" y="683"/>
                  </a:lnTo>
                  <a:lnTo>
                    <a:pt x="40" y="707"/>
                  </a:lnTo>
                  <a:lnTo>
                    <a:pt x="49" y="730"/>
                  </a:lnTo>
                  <a:lnTo>
                    <a:pt x="61" y="751"/>
                  </a:lnTo>
                  <a:lnTo>
                    <a:pt x="73" y="772"/>
                  </a:lnTo>
                  <a:lnTo>
                    <a:pt x="87" y="793"/>
                  </a:lnTo>
                  <a:lnTo>
                    <a:pt x="101" y="813"/>
                  </a:lnTo>
                  <a:lnTo>
                    <a:pt x="116" y="833"/>
                  </a:lnTo>
                  <a:lnTo>
                    <a:pt x="132" y="851"/>
                  </a:lnTo>
                  <a:lnTo>
                    <a:pt x="149" y="868"/>
                  </a:lnTo>
                  <a:lnTo>
                    <a:pt x="166" y="885"/>
                  </a:lnTo>
                  <a:lnTo>
                    <a:pt x="184" y="901"/>
                  </a:lnTo>
                  <a:lnTo>
                    <a:pt x="204" y="916"/>
                  </a:lnTo>
                  <a:lnTo>
                    <a:pt x="224" y="930"/>
                  </a:lnTo>
                  <a:lnTo>
                    <a:pt x="245" y="944"/>
                  </a:lnTo>
                  <a:lnTo>
                    <a:pt x="266" y="956"/>
                  </a:lnTo>
                  <a:lnTo>
                    <a:pt x="287" y="968"/>
                  </a:lnTo>
                  <a:lnTo>
                    <a:pt x="310" y="977"/>
                  </a:lnTo>
                  <a:lnTo>
                    <a:pt x="334" y="987"/>
                  </a:lnTo>
                  <a:lnTo>
                    <a:pt x="357" y="995"/>
                  </a:lnTo>
                  <a:lnTo>
                    <a:pt x="382" y="1002"/>
                  </a:lnTo>
                  <a:lnTo>
                    <a:pt x="405" y="1007"/>
                  </a:lnTo>
                  <a:lnTo>
                    <a:pt x="431" y="1012"/>
                  </a:lnTo>
                  <a:lnTo>
                    <a:pt x="456" y="1015"/>
                  </a:lnTo>
                  <a:lnTo>
                    <a:pt x="483" y="1017"/>
                  </a:lnTo>
                  <a:lnTo>
                    <a:pt x="508" y="1018"/>
                  </a:lnTo>
                  <a:lnTo>
                    <a:pt x="508" y="1018"/>
                  </a:lnTo>
                  <a:lnTo>
                    <a:pt x="534" y="1017"/>
                  </a:lnTo>
                  <a:lnTo>
                    <a:pt x="560" y="1015"/>
                  </a:lnTo>
                  <a:lnTo>
                    <a:pt x="586" y="1012"/>
                  </a:lnTo>
                  <a:lnTo>
                    <a:pt x="610" y="1007"/>
                  </a:lnTo>
                  <a:lnTo>
                    <a:pt x="635" y="1002"/>
                  </a:lnTo>
                  <a:lnTo>
                    <a:pt x="660" y="995"/>
                  </a:lnTo>
                  <a:lnTo>
                    <a:pt x="683" y="987"/>
                  </a:lnTo>
                  <a:lnTo>
                    <a:pt x="706" y="977"/>
                  </a:lnTo>
                  <a:lnTo>
                    <a:pt x="728" y="968"/>
                  </a:lnTo>
                  <a:lnTo>
                    <a:pt x="751" y="956"/>
                  </a:lnTo>
                  <a:lnTo>
                    <a:pt x="772" y="944"/>
                  </a:lnTo>
                  <a:lnTo>
                    <a:pt x="793" y="930"/>
                  </a:lnTo>
                  <a:lnTo>
                    <a:pt x="812" y="916"/>
                  </a:lnTo>
                  <a:lnTo>
                    <a:pt x="831" y="901"/>
                  </a:lnTo>
                  <a:lnTo>
                    <a:pt x="851" y="885"/>
                  </a:lnTo>
                  <a:lnTo>
                    <a:pt x="868" y="868"/>
                  </a:lnTo>
                  <a:lnTo>
                    <a:pt x="885" y="851"/>
                  </a:lnTo>
                  <a:lnTo>
                    <a:pt x="901" y="833"/>
                  </a:lnTo>
                  <a:lnTo>
                    <a:pt x="916" y="813"/>
                  </a:lnTo>
                  <a:lnTo>
                    <a:pt x="930" y="793"/>
                  </a:lnTo>
                  <a:lnTo>
                    <a:pt x="943" y="772"/>
                  </a:lnTo>
                  <a:lnTo>
                    <a:pt x="956" y="751"/>
                  </a:lnTo>
                  <a:lnTo>
                    <a:pt x="967" y="730"/>
                  </a:lnTo>
                  <a:lnTo>
                    <a:pt x="977" y="707"/>
                  </a:lnTo>
                  <a:lnTo>
                    <a:pt x="986" y="683"/>
                  </a:lnTo>
                  <a:lnTo>
                    <a:pt x="995" y="660"/>
                  </a:lnTo>
                  <a:lnTo>
                    <a:pt x="1001" y="636"/>
                  </a:lnTo>
                  <a:lnTo>
                    <a:pt x="1007" y="612"/>
                  </a:lnTo>
                  <a:lnTo>
                    <a:pt x="1012" y="586"/>
                  </a:lnTo>
                  <a:lnTo>
                    <a:pt x="1015" y="561"/>
                  </a:lnTo>
                  <a:lnTo>
                    <a:pt x="1017" y="535"/>
                  </a:lnTo>
                  <a:lnTo>
                    <a:pt x="1017" y="509"/>
                  </a:lnTo>
                  <a:lnTo>
                    <a:pt x="1017" y="509"/>
                  </a:lnTo>
                  <a:lnTo>
                    <a:pt x="1017" y="483"/>
                  </a:lnTo>
                  <a:lnTo>
                    <a:pt x="1015" y="457"/>
                  </a:lnTo>
                  <a:lnTo>
                    <a:pt x="1012" y="431"/>
                  </a:lnTo>
                  <a:lnTo>
                    <a:pt x="1007" y="407"/>
                  </a:lnTo>
                  <a:lnTo>
                    <a:pt x="1001" y="382"/>
                  </a:lnTo>
                  <a:lnTo>
                    <a:pt x="995" y="357"/>
                  </a:lnTo>
                  <a:lnTo>
                    <a:pt x="986" y="334"/>
                  </a:lnTo>
                  <a:lnTo>
                    <a:pt x="977" y="311"/>
                  </a:lnTo>
                  <a:lnTo>
                    <a:pt x="967" y="289"/>
                  </a:lnTo>
                  <a:lnTo>
                    <a:pt x="956" y="266"/>
                  </a:lnTo>
                  <a:lnTo>
                    <a:pt x="943" y="245"/>
                  </a:lnTo>
                  <a:lnTo>
                    <a:pt x="930" y="224"/>
                  </a:lnTo>
                  <a:lnTo>
                    <a:pt x="916" y="205"/>
                  </a:lnTo>
                  <a:lnTo>
                    <a:pt x="901" y="186"/>
                  </a:lnTo>
                  <a:lnTo>
                    <a:pt x="885" y="167"/>
                  </a:lnTo>
                  <a:lnTo>
                    <a:pt x="868" y="149"/>
                  </a:lnTo>
                  <a:lnTo>
                    <a:pt x="851" y="132"/>
                  </a:lnTo>
                  <a:lnTo>
                    <a:pt x="831" y="116"/>
                  </a:lnTo>
                  <a:lnTo>
                    <a:pt x="812" y="101"/>
                  </a:lnTo>
                  <a:lnTo>
                    <a:pt x="793" y="87"/>
                  </a:lnTo>
                  <a:lnTo>
                    <a:pt x="772" y="74"/>
                  </a:lnTo>
                  <a:lnTo>
                    <a:pt x="751" y="61"/>
                  </a:lnTo>
                  <a:lnTo>
                    <a:pt x="728" y="50"/>
                  </a:lnTo>
                  <a:lnTo>
                    <a:pt x="706" y="40"/>
                  </a:lnTo>
                  <a:lnTo>
                    <a:pt x="683" y="31"/>
                  </a:lnTo>
                  <a:lnTo>
                    <a:pt x="660" y="23"/>
                  </a:lnTo>
                  <a:lnTo>
                    <a:pt x="635" y="16"/>
                  </a:lnTo>
                  <a:lnTo>
                    <a:pt x="610" y="11"/>
                  </a:lnTo>
                  <a:lnTo>
                    <a:pt x="586" y="5"/>
                  </a:lnTo>
                  <a:lnTo>
                    <a:pt x="560" y="2"/>
                  </a:lnTo>
                  <a:lnTo>
                    <a:pt x="534" y="1"/>
                  </a:lnTo>
                  <a:lnTo>
                    <a:pt x="508" y="0"/>
                  </a:lnTo>
                  <a:lnTo>
                    <a:pt x="508" y="0"/>
                  </a:lnTo>
                  <a:close/>
                  <a:moveTo>
                    <a:pt x="508" y="954"/>
                  </a:moveTo>
                  <a:lnTo>
                    <a:pt x="508" y="954"/>
                  </a:lnTo>
                  <a:lnTo>
                    <a:pt x="486" y="954"/>
                  </a:lnTo>
                  <a:lnTo>
                    <a:pt x="463" y="952"/>
                  </a:lnTo>
                  <a:lnTo>
                    <a:pt x="441" y="948"/>
                  </a:lnTo>
                  <a:lnTo>
                    <a:pt x="418" y="945"/>
                  </a:lnTo>
                  <a:lnTo>
                    <a:pt x="397" y="940"/>
                  </a:lnTo>
                  <a:lnTo>
                    <a:pt x="376" y="935"/>
                  </a:lnTo>
                  <a:lnTo>
                    <a:pt x="355" y="927"/>
                  </a:lnTo>
                  <a:lnTo>
                    <a:pt x="336" y="919"/>
                  </a:lnTo>
                  <a:lnTo>
                    <a:pt x="315" y="910"/>
                  </a:lnTo>
                  <a:lnTo>
                    <a:pt x="296" y="900"/>
                  </a:lnTo>
                  <a:lnTo>
                    <a:pt x="278" y="889"/>
                  </a:lnTo>
                  <a:lnTo>
                    <a:pt x="260" y="878"/>
                  </a:lnTo>
                  <a:lnTo>
                    <a:pt x="242" y="866"/>
                  </a:lnTo>
                  <a:lnTo>
                    <a:pt x="225" y="852"/>
                  </a:lnTo>
                  <a:lnTo>
                    <a:pt x="209" y="838"/>
                  </a:lnTo>
                  <a:lnTo>
                    <a:pt x="194" y="824"/>
                  </a:lnTo>
                  <a:lnTo>
                    <a:pt x="179" y="808"/>
                  </a:lnTo>
                  <a:lnTo>
                    <a:pt x="165" y="792"/>
                  </a:lnTo>
                  <a:lnTo>
                    <a:pt x="151" y="775"/>
                  </a:lnTo>
                  <a:lnTo>
                    <a:pt x="139" y="757"/>
                  </a:lnTo>
                  <a:lnTo>
                    <a:pt x="128" y="739"/>
                  </a:lnTo>
                  <a:lnTo>
                    <a:pt x="117" y="721"/>
                  </a:lnTo>
                  <a:lnTo>
                    <a:pt x="107" y="702"/>
                  </a:lnTo>
                  <a:lnTo>
                    <a:pt x="99" y="682"/>
                  </a:lnTo>
                  <a:lnTo>
                    <a:pt x="90" y="662"/>
                  </a:lnTo>
                  <a:lnTo>
                    <a:pt x="84" y="642"/>
                  </a:lnTo>
                  <a:lnTo>
                    <a:pt x="77" y="620"/>
                  </a:lnTo>
                  <a:lnTo>
                    <a:pt x="72" y="599"/>
                  </a:lnTo>
                  <a:lnTo>
                    <a:pt x="69" y="576"/>
                  </a:lnTo>
                  <a:lnTo>
                    <a:pt x="65" y="555"/>
                  </a:lnTo>
                  <a:lnTo>
                    <a:pt x="63" y="532"/>
                  </a:lnTo>
                  <a:lnTo>
                    <a:pt x="63" y="509"/>
                  </a:lnTo>
                  <a:lnTo>
                    <a:pt x="63" y="509"/>
                  </a:lnTo>
                  <a:lnTo>
                    <a:pt x="63" y="486"/>
                  </a:lnTo>
                  <a:lnTo>
                    <a:pt x="65" y="463"/>
                  </a:lnTo>
                  <a:lnTo>
                    <a:pt x="69" y="441"/>
                  </a:lnTo>
                  <a:lnTo>
                    <a:pt x="72" y="420"/>
                  </a:lnTo>
                  <a:lnTo>
                    <a:pt x="77" y="398"/>
                  </a:lnTo>
                  <a:lnTo>
                    <a:pt x="84" y="377"/>
                  </a:lnTo>
                  <a:lnTo>
                    <a:pt x="90" y="356"/>
                  </a:lnTo>
                  <a:lnTo>
                    <a:pt x="99" y="336"/>
                  </a:lnTo>
                  <a:lnTo>
                    <a:pt x="107" y="315"/>
                  </a:lnTo>
                  <a:lnTo>
                    <a:pt x="117" y="297"/>
                  </a:lnTo>
                  <a:lnTo>
                    <a:pt x="128" y="278"/>
                  </a:lnTo>
                  <a:lnTo>
                    <a:pt x="139" y="260"/>
                  </a:lnTo>
                  <a:lnTo>
                    <a:pt x="151" y="242"/>
                  </a:lnTo>
                  <a:lnTo>
                    <a:pt x="165" y="225"/>
                  </a:lnTo>
                  <a:lnTo>
                    <a:pt x="179" y="209"/>
                  </a:lnTo>
                  <a:lnTo>
                    <a:pt x="194" y="194"/>
                  </a:lnTo>
                  <a:lnTo>
                    <a:pt x="209" y="179"/>
                  </a:lnTo>
                  <a:lnTo>
                    <a:pt x="225" y="165"/>
                  </a:lnTo>
                  <a:lnTo>
                    <a:pt x="242" y="152"/>
                  </a:lnTo>
                  <a:lnTo>
                    <a:pt x="260" y="139"/>
                  </a:lnTo>
                  <a:lnTo>
                    <a:pt x="278" y="128"/>
                  </a:lnTo>
                  <a:lnTo>
                    <a:pt x="296" y="117"/>
                  </a:lnTo>
                  <a:lnTo>
                    <a:pt x="315" y="107"/>
                  </a:lnTo>
                  <a:lnTo>
                    <a:pt x="336" y="99"/>
                  </a:lnTo>
                  <a:lnTo>
                    <a:pt x="355" y="90"/>
                  </a:lnTo>
                  <a:lnTo>
                    <a:pt x="376" y="84"/>
                  </a:lnTo>
                  <a:lnTo>
                    <a:pt x="397" y="77"/>
                  </a:lnTo>
                  <a:lnTo>
                    <a:pt x="418" y="73"/>
                  </a:lnTo>
                  <a:lnTo>
                    <a:pt x="441" y="69"/>
                  </a:lnTo>
                  <a:lnTo>
                    <a:pt x="463" y="65"/>
                  </a:lnTo>
                  <a:lnTo>
                    <a:pt x="486" y="64"/>
                  </a:lnTo>
                  <a:lnTo>
                    <a:pt x="508" y="63"/>
                  </a:lnTo>
                  <a:lnTo>
                    <a:pt x="508" y="63"/>
                  </a:lnTo>
                  <a:lnTo>
                    <a:pt x="531" y="64"/>
                  </a:lnTo>
                  <a:lnTo>
                    <a:pt x="554" y="65"/>
                  </a:lnTo>
                  <a:lnTo>
                    <a:pt x="576" y="69"/>
                  </a:lnTo>
                  <a:lnTo>
                    <a:pt x="598" y="73"/>
                  </a:lnTo>
                  <a:lnTo>
                    <a:pt x="620" y="77"/>
                  </a:lnTo>
                  <a:lnTo>
                    <a:pt x="640" y="84"/>
                  </a:lnTo>
                  <a:lnTo>
                    <a:pt x="661" y="90"/>
                  </a:lnTo>
                  <a:lnTo>
                    <a:pt x="681" y="99"/>
                  </a:lnTo>
                  <a:lnTo>
                    <a:pt x="702" y="107"/>
                  </a:lnTo>
                  <a:lnTo>
                    <a:pt x="721" y="117"/>
                  </a:lnTo>
                  <a:lnTo>
                    <a:pt x="739" y="128"/>
                  </a:lnTo>
                  <a:lnTo>
                    <a:pt x="757" y="139"/>
                  </a:lnTo>
                  <a:lnTo>
                    <a:pt x="775" y="152"/>
                  </a:lnTo>
                  <a:lnTo>
                    <a:pt x="792" y="165"/>
                  </a:lnTo>
                  <a:lnTo>
                    <a:pt x="808" y="179"/>
                  </a:lnTo>
                  <a:lnTo>
                    <a:pt x="823" y="194"/>
                  </a:lnTo>
                  <a:lnTo>
                    <a:pt x="838" y="209"/>
                  </a:lnTo>
                  <a:lnTo>
                    <a:pt x="852" y="225"/>
                  </a:lnTo>
                  <a:lnTo>
                    <a:pt x="865" y="242"/>
                  </a:lnTo>
                  <a:lnTo>
                    <a:pt x="878" y="260"/>
                  </a:lnTo>
                  <a:lnTo>
                    <a:pt x="889" y="278"/>
                  </a:lnTo>
                  <a:lnTo>
                    <a:pt x="900" y="297"/>
                  </a:lnTo>
                  <a:lnTo>
                    <a:pt x="910" y="315"/>
                  </a:lnTo>
                  <a:lnTo>
                    <a:pt x="918" y="336"/>
                  </a:lnTo>
                  <a:lnTo>
                    <a:pt x="927" y="356"/>
                  </a:lnTo>
                  <a:lnTo>
                    <a:pt x="933" y="377"/>
                  </a:lnTo>
                  <a:lnTo>
                    <a:pt x="940" y="398"/>
                  </a:lnTo>
                  <a:lnTo>
                    <a:pt x="944" y="420"/>
                  </a:lnTo>
                  <a:lnTo>
                    <a:pt x="948" y="441"/>
                  </a:lnTo>
                  <a:lnTo>
                    <a:pt x="952" y="463"/>
                  </a:lnTo>
                  <a:lnTo>
                    <a:pt x="953" y="486"/>
                  </a:lnTo>
                  <a:lnTo>
                    <a:pt x="954" y="509"/>
                  </a:lnTo>
                  <a:lnTo>
                    <a:pt x="954" y="509"/>
                  </a:lnTo>
                  <a:lnTo>
                    <a:pt x="953" y="532"/>
                  </a:lnTo>
                  <a:lnTo>
                    <a:pt x="952" y="555"/>
                  </a:lnTo>
                  <a:lnTo>
                    <a:pt x="948" y="576"/>
                  </a:lnTo>
                  <a:lnTo>
                    <a:pt x="944" y="599"/>
                  </a:lnTo>
                  <a:lnTo>
                    <a:pt x="940" y="620"/>
                  </a:lnTo>
                  <a:lnTo>
                    <a:pt x="933" y="642"/>
                  </a:lnTo>
                  <a:lnTo>
                    <a:pt x="927" y="662"/>
                  </a:lnTo>
                  <a:lnTo>
                    <a:pt x="918" y="682"/>
                  </a:lnTo>
                  <a:lnTo>
                    <a:pt x="910" y="702"/>
                  </a:lnTo>
                  <a:lnTo>
                    <a:pt x="900" y="721"/>
                  </a:lnTo>
                  <a:lnTo>
                    <a:pt x="889" y="739"/>
                  </a:lnTo>
                  <a:lnTo>
                    <a:pt x="878" y="757"/>
                  </a:lnTo>
                  <a:lnTo>
                    <a:pt x="865" y="775"/>
                  </a:lnTo>
                  <a:lnTo>
                    <a:pt x="852" y="792"/>
                  </a:lnTo>
                  <a:lnTo>
                    <a:pt x="838" y="808"/>
                  </a:lnTo>
                  <a:lnTo>
                    <a:pt x="823" y="824"/>
                  </a:lnTo>
                  <a:lnTo>
                    <a:pt x="808" y="838"/>
                  </a:lnTo>
                  <a:lnTo>
                    <a:pt x="792" y="852"/>
                  </a:lnTo>
                  <a:lnTo>
                    <a:pt x="775" y="866"/>
                  </a:lnTo>
                  <a:lnTo>
                    <a:pt x="757" y="878"/>
                  </a:lnTo>
                  <a:lnTo>
                    <a:pt x="739" y="889"/>
                  </a:lnTo>
                  <a:lnTo>
                    <a:pt x="721" y="900"/>
                  </a:lnTo>
                  <a:lnTo>
                    <a:pt x="702" y="910"/>
                  </a:lnTo>
                  <a:lnTo>
                    <a:pt x="681" y="919"/>
                  </a:lnTo>
                  <a:lnTo>
                    <a:pt x="661" y="927"/>
                  </a:lnTo>
                  <a:lnTo>
                    <a:pt x="640" y="935"/>
                  </a:lnTo>
                  <a:lnTo>
                    <a:pt x="620" y="940"/>
                  </a:lnTo>
                  <a:lnTo>
                    <a:pt x="598" y="945"/>
                  </a:lnTo>
                  <a:lnTo>
                    <a:pt x="576" y="948"/>
                  </a:lnTo>
                  <a:lnTo>
                    <a:pt x="554" y="952"/>
                  </a:lnTo>
                  <a:lnTo>
                    <a:pt x="531" y="954"/>
                  </a:lnTo>
                  <a:lnTo>
                    <a:pt x="508" y="954"/>
                  </a:lnTo>
                  <a:lnTo>
                    <a:pt x="508" y="954"/>
                  </a:lnTo>
                  <a:close/>
                  <a:moveTo>
                    <a:pt x="508" y="191"/>
                  </a:moveTo>
                  <a:lnTo>
                    <a:pt x="508" y="191"/>
                  </a:lnTo>
                  <a:lnTo>
                    <a:pt x="515" y="190"/>
                  </a:lnTo>
                  <a:lnTo>
                    <a:pt x="520" y="188"/>
                  </a:lnTo>
                  <a:lnTo>
                    <a:pt x="526" y="186"/>
                  </a:lnTo>
                  <a:lnTo>
                    <a:pt x="531" y="181"/>
                  </a:lnTo>
                  <a:lnTo>
                    <a:pt x="534" y="177"/>
                  </a:lnTo>
                  <a:lnTo>
                    <a:pt x="537" y="172"/>
                  </a:lnTo>
                  <a:lnTo>
                    <a:pt x="540" y="165"/>
                  </a:lnTo>
                  <a:lnTo>
                    <a:pt x="541" y="159"/>
                  </a:lnTo>
                  <a:lnTo>
                    <a:pt x="541" y="159"/>
                  </a:lnTo>
                  <a:lnTo>
                    <a:pt x="540" y="152"/>
                  </a:lnTo>
                  <a:lnTo>
                    <a:pt x="537" y="147"/>
                  </a:lnTo>
                  <a:lnTo>
                    <a:pt x="534" y="142"/>
                  </a:lnTo>
                  <a:lnTo>
                    <a:pt x="531" y="136"/>
                  </a:lnTo>
                  <a:lnTo>
                    <a:pt x="526" y="133"/>
                  </a:lnTo>
                  <a:lnTo>
                    <a:pt x="520" y="130"/>
                  </a:lnTo>
                  <a:lnTo>
                    <a:pt x="515" y="128"/>
                  </a:lnTo>
                  <a:lnTo>
                    <a:pt x="508" y="128"/>
                  </a:lnTo>
                  <a:lnTo>
                    <a:pt x="508" y="128"/>
                  </a:lnTo>
                  <a:lnTo>
                    <a:pt x="502" y="128"/>
                  </a:lnTo>
                  <a:lnTo>
                    <a:pt x="496" y="130"/>
                  </a:lnTo>
                  <a:lnTo>
                    <a:pt x="490" y="133"/>
                  </a:lnTo>
                  <a:lnTo>
                    <a:pt x="486" y="136"/>
                  </a:lnTo>
                  <a:lnTo>
                    <a:pt x="482" y="142"/>
                  </a:lnTo>
                  <a:lnTo>
                    <a:pt x="479" y="147"/>
                  </a:lnTo>
                  <a:lnTo>
                    <a:pt x="477" y="152"/>
                  </a:lnTo>
                  <a:lnTo>
                    <a:pt x="476" y="159"/>
                  </a:lnTo>
                  <a:lnTo>
                    <a:pt x="476" y="159"/>
                  </a:lnTo>
                  <a:lnTo>
                    <a:pt x="477" y="165"/>
                  </a:lnTo>
                  <a:lnTo>
                    <a:pt x="479" y="172"/>
                  </a:lnTo>
                  <a:lnTo>
                    <a:pt x="482" y="177"/>
                  </a:lnTo>
                  <a:lnTo>
                    <a:pt x="486" y="181"/>
                  </a:lnTo>
                  <a:lnTo>
                    <a:pt x="490" y="186"/>
                  </a:lnTo>
                  <a:lnTo>
                    <a:pt x="496" y="188"/>
                  </a:lnTo>
                  <a:lnTo>
                    <a:pt x="502" y="190"/>
                  </a:lnTo>
                  <a:lnTo>
                    <a:pt x="508" y="191"/>
                  </a:lnTo>
                  <a:lnTo>
                    <a:pt x="508" y="191"/>
                  </a:lnTo>
                  <a:close/>
                  <a:moveTo>
                    <a:pt x="508" y="827"/>
                  </a:moveTo>
                  <a:lnTo>
                    <a:pt x="508" y="827"/>
                  </a:lnTo>
                  <a:lnTo>
                    <a:pt x="502" y="827"/>
                  </a:lnTo>
                  <a:lnTo>
                    <a:pt x="496" y="829"/>
                  </a:lnTo>
                  <a:lnTo>
                    <a:pt x="490" y="833"/>
                  </a:lnTo>
                  <a:lnTo>
                    <a:pt x="486" y="836"/>
                  </a:lnTo>
                  <a:lnTo>
                    <a:pt x="482" y="841"/>
                  </a:lnTo>
                  <a:lnTo>
                    <a:pt x="479" y="847"/>
                  </a:lnTo>
                  <a:lnTo>
                    <a:pt x="477" y="852"/>
                  </a:lnTo>
                  <a:lnTo>
                    <a:pt x="476" y="858"/>
                  </a:lnTo>
                  <a:lnTo>
                    <a:pt x="476" y="858"/>
                  </a:lnTo>
                  <a:lnTo>
                    <a:pt x="477" y="865"/>
                  </a:lnTo>
                  <a:lnTo>
                    <a:pt x="479" y="871"/>
                  </a:lnTo>
                  <a:lnTo>
                    <a:pt x="482" y="877"/>
                  </a:lnTo>
                  <a:lnTo>
                    <a:pt x="486" y="881"/>
                  </a:lnTo>
                  <a:lnTo>
                    <a:pt x="490" y="885"/>
                  </a:lnTo>
                  <a:lnTo>
                    <a:pt x="496" y="888"/>
                  </a:lnTo>
                  <a:lnTo>
                    <a:pt x="502" y="889"/>
                  </a:lnTo>
                  <a:lnTo>
                    <a:pt x="508" y="891"/>
                  </a:lnTo>
                  <a:lnTo>
                    <a:pt x="508" y="891"/>
                  </a:lnTo>
                  <a:lnTo>
                    <a:pt x="515" y="889"/>
                  </a:lnTo>
                  <a:lnTo>
                    <a:pt x="520" y="888"/>
                  </a:lnTo>
                  <a:lnTo>
                    <a:pt x="526" y="885"/>
                  </a:lnTo>
                  <a:lnTo>
                    <a:pt x="531" y="881"/>
                  </a:lnTo>
                  <a:lnTo>
                    <a:pt x="534" y="877"/>
                  </a:lnTo>
                  <a:lnTo>
                    <a:pt x="537" y="871"/>
                  </a:lnTo>
                  <a:lnTo>
                    <a:pt x="540" y="865"/>
                  </a:lnTo>
                  <a:lnTo>
                    <a:pt x="541" y="858"/>
                  </a:lnTo>
                  <a:lnTo>
                    <a:pt x="541" y="858"/>
                  </a:lnTo>
                  <a:lnTo>
                    <a:pt x="540" y="852"/>
                  </a:lnTo>
                  <a:lnTo>
                    <a:pt x="537" y="847"/>
                  </a:lnTo>
                  <a:lnTo>
                    <a:pt x="534" y="841"/>
                  </a:lnTo>
                  <a:lnTo>
                    <a:pt x="531" y="836"/>
                  </a:lnTo>
                  <a:lnTo>
                    <a:pt x="526" y="833"/>
                  </a:lnTo>
                  <a:lnTo>
                    <a:pt x="520" y="829"/>
                  </a:lnTo>
                  <a:lnTo>
                    <a:pt x="515" y="827"/>
                  </a:lnTo>
                  <a:lnTo>
                    <a:pt x="508" y="827"/>
                  </a:lnTo>
                  <a:lnTo>
                    <a:pt x="508" y="827"/>
                  </a:lnTo>
                  <a:close/>
                  <a:moveTo>
                    <a:pt x="858" y="477"/>
                  </a:moveTo>
                  <a:lnTo>
                    <a:pt x="858" y="477"/>
                  </a:lnTo>
                  <a:lnTo>
                    <a:pt x="852" y="477"/>
                  </a:lnTo>
                  <a:lnTo>
                    <a:pt x="845" y="480"/>
                  </a:lnTo>
                  <a:lnTo>
                    <a:pt x="840" y="483"/>
                  </a:lnTo>
                  <a:lnTo>
                    <a:pt x="836" y="486"/>
                  </a:lnTo>
                  <a:lnTo>
                    <a:pt x="831" y="491"/>
                  </a:lnTo>
                  <a:lnTo>
                    <a:pt x="829" y="497"/>
                  </a:lnTo>
                  <a:lnTo>
                    <a:pt x="827" y="502"/>
                  </a:lnTo>
                  <a:lnTo>
                    <a:pt x="826" y="509"/>
                  </a:lnTo>
                  <a:lnTo>
                    <a:pt x="826" y="509"/>
                  </a:lnTo>
                  <a:lnTo>
                    <a:pt x="827" y="515"/>
                  </a:lnTo>
                  <a:lnTo>
                    <a:pt x="829" y="521"/>
                  </a:lnTo>
                  <a:lnTo>
                    <a:pt x="831" y="527"/>
                  </a:lnTo>
                  <a:lnTo>
                    <a:pt x="836" y="531"/>
                  </a:lnTo>
                  <a:lnTo>
                    <a:pt x="840" y="535"/>
                  </a:lnTo>
                  <a:lnTo>
                    <a:pt x="845" y="539"/>
                  </a:lnTo>
                  <a:lnTo>
                    <a:pt x="852" y="540"/>
                  </a:lnTo>
                  <a:lnTo>
                    <a:pt x="858" y="541"/>
                  </a:lnTo>
                  <a:lnTo>
                    <a:pt x="858" y="541"/>
                  </a:lnTo>
                  <a:lnTo>
                    <a:pt x="865" y="540"/>
                  </a:lnTo>
                  <a:lnTo>
                    <a:pt x="871" y="539"/>
                  </a:lnTo>
                  <a:lnTo>
                    <a:pt x="876" y="535"/>
                  </a:lnTo>
                  <a:lnTo>
                    <a:pt x="881" y="531"/>
                  </a:lnTo>
                  <a:lnTo>
                    <a:pt x="885" y="527"/>
                  </a:lnTo>
                  <a:lnTo>
                    <a:pt x="887" y="521"/>
                  </a:lnTo>
                  <a:lnTo>
                    <a:pt x="889" y="515"/>
                  </a:lnTo>
                  <a:lnTo>
                    <a:pt x="890" y="509"/>
                  </a:lnTo>
                  <a:lnTo>
                    <a:pt x="890" y="509"/>
                  </a:lnTo>
                  <a:lnTo>
                    <a:pt x="889" y="502"/>
                  </a:lnTo>
                  <a:lnTo>
                    <a:pt x="887" y="497"/>
                  </a:lnTo>
                  <a:lnTo>
                    <a:pt x="885" y="491"/>
                  </a:lnTo>
                  <a:lnTo>
                    <a:pt x="881" y="486"/>
                  </a:lnTo>
                  <a:lnTo>
                    <a:pt x="876" y="483"/>
                  </a:lnTo>
                  <a:lnTo>
                    <a:pt x="871" y="480"/>
                  </a:lnTo>
                  <a:lnTo>
                    <a:pt x="865" y="477"/>
                  </a:lnTo>
                  <a:lnTo>
                    <a:pt x="858" y="477"/>
                  </a:lnTo>
                  <a:lnTo>
                    <a:pt x="858" y="477"/>
                  </a:lnTo>
                  <a:close/>
                  <a:moveTo>
                    <a:pt x="159" y="477"/>
                  </a:moveTo>
                  <a:lnTo>
                    <a:pt x="159" y="477"/>
                  </a:lnTo>
                  <a:lnTo>
                    <a:pt x="152" y="477"/>
                  </a:lnTo>
                  <a:lnTo>
                    <a:pt x="146" y="480"/>
                  </a:lnTo>
                  <a:lnTo>
                    <a:pt x="140" y="483"/>
                  </a:lnTo>
                  <a:lnTo>
                    <a:pt x="136" y="486"/>
                  </a:lnTo>
                  <a:lnTo>
                    <a:pt x="132" y="491"/>
                  </a:lnTo>
                  <a:lnTo>
                    <a:pt x="130" y="497"/>
                  </a:lnTo>
                  <a:lnTo>
                    <a:pt x="128" y="502"/>
                  </a:lnTo>
                  <a:lnTo>
                    <a:pt x="126" y="509"/>
                  </a:lnTo>
                  <a:lnTo>
                    <a:pt x="126" y="509"/>
                  </a:lnTo>
                  <a:lnTo>
                    <a:pt x="128" y="515"/>
                  </a:lnTo>
                  <a:lnTo>
                    <a:pt x="130" y="521"/>
                  </a:lnTo>
                  <a:lnTo>
                    <a:pt x="132" y="527"/>
                  </a:lnTo>
                  <a:lnTo>
                    <a:pt x="136" y="531"/>
                  </a:lnTo>
                  <a:lnTo>
                    <a:pt x="140" y="535"/>
                  </a:lnTo>
                  <a:lnTo>
                    <a:pt x="146" y="539"/>
                  </a:lnTo>
                  <a:lnTo>
                    <a:pt x="152" y="540"/>
                  </a:lnTo>
                  <a:lnTo>
                    <a:pt x="159" y="541"/>
                  </a:lnTo>
                  <a:lnTo>
                    <a:pt x="159" y="541"/>
                  </a:lnTo>
                  <a:lnTo>
                    <a:pt x="165" y="540"/>
                  </a:lnTo>
                  <a:lnTo>
                    <a:pt x="170" y="539"/>
                  </a:lnTo>
                  <a:lnTo>
                    <a:pt x="176" y="535"/>
                  </a:lnTo>
                  <a:lnTo>
                    <a:pt x="181" y="531"/>
                  </a:lnTo>
                  <a:lnTo>
                    <a:pt x="184" y="527"/>
                  </a:lnTo>
                  <a:lnTo>
                    <a:pt x="188" y="521"/>
                  </a:lnTo>
                  <a:lnTo>
                    <a:pt x="190" y="515"/>
                  </a:lnTo>
                  <a:lnTo>
                    <a:pt x="190" y="509"/>
                  </a:lnTo>
                  <a:lnTo>
                    <a:pt x="190" y="509"/>
                  </a:lnTo>
                  <a:lnTo>
                    <a:pt x="190" y="502"/>
                  </a:lnTo>
                  <a:lnTo>
                    <a:pt x="188" y="497"/>
                  </a:lnTo>
                  <a:lnTo>
                    <a:pt x="184" y="491"/>
                  </a:lnTo>
                  <a:lnTo>
                    <a:pt x="181" y="486"/>
                  </a:lnTo>
                  <a:lnTo>
                    <a:pt x="176" y="483"/>
                  </a:lnTo>
                  <a:lnTo>
                    <a:pt x="170" y="480"/>
                  </a:lnTo>
                  <a:lnTo>
                    <a:pt x="165" y="477"/>
                  </a:lnTo>
                  <a:lnTo>
                    <a:pt x="159" y="477"/>
                  </a:lnTo>
                  <a:lnTo>
                    <a:pt x="159" y="47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t" anchorCtr="0" bIns="45720" compatLnSpc="1" lIns="91440" numCol="1" rIns="91440" tIns="45720" vert="horz" wrap="square"/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sp>
        <p:nvSpPr>
          <p:cNvPr id="43" name="文本框 42">
            <a:extLst>
              <a:ext uri="{FF2B5EF4-FFF2-40B4-BE49-F238E27FC236}">
                <a16:creationId xmlns:a16="http://schemas.microsoft.com/office/drawing/2014/main" id="{C8C016DA-CC8E-48FC-8421-F2CE396CEAFD}"/>
              </a:ext>
            </a:extLst>
          </p:cNvPr>
          <p:cNvSpPr txBox="1"/>
          <p:nvPr/>
        </p:nvSpPr>
        <p:spPr>
          <a:xfrm>
            <a:off x="1339311" y="1665194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44" name="TextBox 34">
            <a:extLst>
              <a:ext uri="{FF2B5EF4-FFF2-40B4-BE49-F238E27FC236}">
                <a16:creationId xmlns:a16="http://schemas.microsoft.com/office/drawing/2014/main" id="{D53AD7BE-933C-41F2-B048-ED920E5D9D7E}"/>
              </a:ext>
            </a:extLst>
          </p:cNvPr>
          <p:cNvSpPr txBox="1"/>
          <p:nvPr/>
        </p:nvSpPr>
        <p:spPr>
          <a:xfrm>
            <a:off x="1354551" y="2038149"/>
            <a:ext cx="273557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:a16="http://schemas.microsoft.com/office/drawing/2014/main" id="{DC04FE1F-D2D9-478A-8261-AB956A6A957F}"/>
              </a:ext>
            </a:extLst>
          </p:cNvPr>
          <p:cNvSpPr txBox="1"/>
          <p:nvPr/>
        </p:nvSpPr>
        <p:spPr>
          <a:xfrm>
            <a:off x="4191480" y="4203843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46" name="TextBox 34">
            <a:extLst>
              <a:ext uri="{FF2B5EF4-FFF2-40B4-BE49-F238E27FC236}">
                <a16:creationId xmlns:a16="http://schemas.microsoft.com/office/drawing/2014/main" id="{98DF5E8F-1AF5-47F3-BB9B-D88AD4021CA2}"/>
              </a:ext>
            </a:extLst>
          </p:cNvPr>
          <p:cNvSpPr txBox="1"/>
          <p:nvPr/>
        </p:nvSpPr>
        <p:spPr>
          <a:xfrm>
            <a:off x="4206720" y="4576798"/>
            <a:ext cx="273557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:a16="http://schemas.microsoft.com/office/drawing/2014/main" id="{9FBD059C-1FA1-47F1-8253-7936972880D9}"/>
              </a:ext>
            </a:extLst>
          </p:cNvPr>
          <p:cNvSpPr txBox="1"/>
          <p:nvPr/>
        </p:nvSpPr>
        <p:spPr>
          <a:xfrm>
            <a:off x="7910039" y="1607895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48" name="TextBox 34">
            <a:extLst>
              <a:ext uri="{FF2B5EF4-FFF2-40B4-BE49-F238E27FC236}">
                <a16:creationId xmlns:a16="http://schemas.microsoft.com/office/drawing/2014/main" id="{C62B381C-AF79-457A-BF25-7E4A3AEA5AFC}"/>
              </a:ext>
            </a:extLst>
          </p:cNvPr>
          <p:cNvSpPr txBox="1"/>
          <p:nvPr/>
        </p:nvSpPr>
        <p:spPr>
          <a:xfrm>
            <a:off x="7925281" y="1980850"/>
            <a:ext cx="273557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</p:spTree>
    <p:extLst>
      <p:ext uri="{BB962C8B-B14F-4D97-AF65-F5344CB8AC3E}">
        <p14:creationId val="1076378062"/>
      </p:ext>
    </p:extLst>
  </p:cSld>
  <p:clrMapOvr>
    <a:masterClrMapping/>
  </p:clrMapOvr>
  <mc:AlternateContent>
    <mc:Choice Requires="p14">
      <p:transition p14:dur="1500" spd="slow">
        <p:split orient="vert"/>
      </p:transition>
    </mc:Choice>
    <mc:Fallback>
      <p:transition spd="slow">
        <p:split orient="vert"/>
      </p:transition>
    </mc:Fallback>
  </mc:AlternateContent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>
            <a:extLst>
              <a:ext uri="{FF2B5EF4-FFF2-40B4-BE49-F238E27FC236}">
                <a16:creationId xmlns:a16="http://schemas.microsoft.com/office/drawing/2014/main" id="{0D1CA097-C437-4AEE-A969-932691A863F7}"/>
              </a:ext>
            </a:extLst>
          </p:cNvPr>
          <p:cNvGrpSpPr/>
          <p:nvPr/>
        </p:nvGrpSpPr>
        <p:grpSpPr>
          <a:xfrm flipH="1">
            <a:off x="20761" y="3143646"/>
            <a:ext cx="10723919" cy="792000"/>
            <a:chOff x="1392361" y="3600846"/>
            <a:chExt cx="10723919" cy="792000"/>
          </a:xfrm>
        </p:grpSpPr>
        <p:cxnSp>
          <p:nvCxnSpPr>
            <p:cNvPr id="3" name="直接连接符 2">
              <a:extLst>
                <a:ext uri="{FF2B5EF4-FFF2-40B4-BE49-F238E27FC236}">
                  <a16:creationId xmlns:a16="http://schemas.microsoft.com/office/drawing/2014/main" id="{E452DF18-0E0E-4978-B364-E643EF027C90}"/>
                </a:ext>
              </a:extLst>
            </p:cNvPr>
            <p:cNvCxnSpPr/>
            <p:nvPr/>
          </p:nvCxnSpPr>
          <p:spPr>
            <a:xfrm>
              <a:off x="8717280" y="3996846"/>
              <a:ext cx="3399000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直接连接符 3">
              <a:extLst>
                <a:ext uri="{FF2B5EF4-FFF2-40B4-BE49-F238E27FC236}">
                  <a16:creationId xmlns:a16="http://schemas.microsoft.com/office/drawing/2014/main" id="{E477220A-DE68-4212-AB57-BA7E8130915B}"/>
                </a:ext>
              </a:extLst>
            </p:cNvPr>
            <p:cNvCxnSpPr/>
            <p:nvPr/>
          </p:nvCxnSpPr>
          <p:spPr>
            <a:xfrm>
              <a:off x="4983480" y="3996846"/>
              <a:ext cx="2941800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id="{75CF118C-8859-445C-8F95-42CFEB3D01EF}"/>
                </a:ext>
              </a:extLst>
            </p:cNvPr>
            <p:cNvCxnSpPr/>
            <p:nvPr/>
          </p:nvCxnSpPr>
          <p:spPr>
            <a:xfrm>
              <a:off x="2329180" y="3996846"/>
              <a:ext cx="1862300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08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EE3C911A-38B7-414C-A8D0-81B7411E66B1}"/>
                </a:ext>
              </a:extLst>
            </p:cNvPr>
            <p:cNvGrpSpPr/>
            <p:nvPr/>
          </p:nvGrpSpPr>
          <p:grpSpPr>
            <a:xfrm>
              <a:off x="4191480" y="3600846"/>
              <a:ext cx="792000" cy="792000"/>
              <a:chOff x="4267200" y="3009900"/>
              <a:chExt cx="792000" cy="792000"/>
            </a:xfrm>
          </p:grpSpPr>
          <p:sp>
            <p:nvSpPr>
              <p:cNvPr id="13" name="椭圆 12">
                <a:extLst>
                  <a:ext uri="{FF2B5EF4-FFF2-40B4-BE49-F238E27FC236}">
                    <a16:creationId xmlns:a16="http://schemas.microsoft.com/office/drawing/2014/main" id="{D9A426F1-CD50-4DC8-A16D-6465433FCF1F}"/>
                  </a:ext>
                </a:extLst>
              </p:cNvPr>
              <p:cNvSpPr/>
              <p:nvPr/>
            </p:nvSpPr>
            <p:spPr>
              <a:xfrm>
                <a:off x="4267200" y="3009900"/>
                <a:ext cx="792000" cy="792000"/>
              </a:xfrm>
              <a:prstGeom prst="ellipse">
                <a:avLst/>
              </a:prstGeom>
              <a:solidFill>
                <a:srgbClr val="EDA6A7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" name="Freeform 101">
                <a:extLst>
                  <a:ext uri="{FF2B5EF4-FFF2-40B4-BE49-F238E27FC236}">
                    <a16:creationId xmlns:a16="http://schemas.microsoft.com/office/drawing/2014/main" id="{ED9FCD97-43D6-4004-9512-F57A06D7D4B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556837" y="3243975"/>
                <a:ext cx="212725" cy="323850"/>
              </a:xfrm>
              <a:custGeom>
                <a:gdLst>
                  <a:gd fmla="*/ 448 w 669" name="T0"/>
                  <a:gd fmla="*/ 12 h 1018" name="T1"/>
                  <a:gd fmla="*/ 378 w 669" name="T2"/>
                  <a:gd fmla="*/ 70 h 1018" name="T3"/>
                  <a:gd fmla="*/ 350 w 669" name="T4"/>
                  <a:gd fmla="*/ 159 h 1018" name="T5"/>
                  <a:gd fmla="*/ 338 w 669" name="T6"/>
                  <a:gd fmla="*/ 205 h 1018" name="T7"/>
                  <a:gd fmla="*/ 301 w 669" name="T8"/>
                  <a:gd fmla="*/ 243 h 1018" name="T9"/>
                  <a:gd fmla="*/ 255 w 669" name="T10"/>
                  <a:gd fmla="*/ 255 h 1018" name="T11"/>
                  <a:gd fmla="*/ 202 w 669" name="T12"/>
                  <a:gd fmla="*/ 238 h 1018" name="T13"/>
                  <a:gd fmla="*/ 167 w 669" name="T14"/>
                  <a:gd fmla="*/ 196 h 1018" name="T15"/>
                  <a:gd fmla="*/ 159 w 669" name="T16"/>
                  <a:gd fmla="*/ 119 h 1018" name="T17"/>
                  <a:gd fmla="*/ 187 w 669" name="T18"/>
                  <a:gd fmla="*/ 88 h 1018" name="T19"/>
                  <a:gd fmla="*/ 177 w 669" name="T20"/>
                  <a:gd fmla="*/ 23 h 1018" name="T21"/>
                  <a:gd fmla="*/ 140 w 669" name="T22"/>
                  <a:gd fmla="*/ 1 h 1018" name="T23"/>
                  <a:gd fmla="*/ 83 w 669" name="T24"/>
                  <a:gd fmla="*/ 19 h 1018" name="T25"/>
                  <a:gd fmla="*/ 64 w 669" name="T26"/>
                  <a:gd fmla="*/ 64 h 1018" name="T27"/>
                  <a:gd fmla="*/ 83 w 669" name="T28"/>
                  <a:gd fmla="*/ 109 h 1018" name="T29"/>
                  <a:gd fmla="*/ 26 w 669" name="T30"/>
                  <a:gd fmla="*/ 954 h 1018" name="T31"/>
                  <a:gd fmla="*/ 1 w 669" name="T32"/>
                  <a:gd fmla="*/ 979 h 1018" name="T33"/>
                  <a:gd fmla="*/ 10 w 669" name="T34"/>
                  <a:gd fmla="*/ 1008 h 1018" name="T35"/>
                  <a:gd fmla="*/ 223 w 669" name="T36"/>
                  <a:gd fmla="*/ 1018 h 1018" name="T37"/>
                  <a:gd fmla="*/ 252 w 669" name="T38"/>
                  <a:gd fmla="*/ 998 h 1018" name="T39"/>
                  <a:gd fmla="*/ 249 w 669" name="T40"/>
                  <a:gd fmla="*/ 968 h 1018" name="T41"/>
                  <a:gd fmla="*/ 159 w 669" name="T42"/>
                  <a:gd fmla="*/ 954 h 1018" name="T43"/>
                  <a:gd fmla="*/ 204 w 669" name="T44"/>
                  <a:gd fmla="*/ 595 h 1018" name="T45"/>
                  <a:gd fmla="*/ 271 w 669" name="T46"/>
                  <a:gd fmla="*/ 604 h 1018" name="T47"/>
                  <a:gd fmla="*/ 356 w 669" name="T48"/>
                  <a:gd fmla="*/ 568 h 1018" name="T49"/>
                  <a:gd fmla="*/ 407 w 669" name="T50"/>
                  <a:gd fmla="*/ 492 h 1018" name="T51"/>
                  <a:gd fmla="*/ 415 w 669" name="T52"/>
                  <a:gd fmla="*/ 426 h 1018" name="T53"/>
                  <a:gd fmla="*/ 442 w 669" name="T54"/>
                  <a:gd fmla="*/ 378 h 1018" name="T55"/>
                  <a:gd fmla="*/ 491 w 669" name="T56"/>
                  <a:gd fmla="*/ 352 h 1018" name="T57"/>
                  <a:gd fmla="*/ 538 w 669" name="T58"/>
                  <a:gd fmla="*/ 354 h 1018" name="T59"/>
                  <a:gd fmla="*/ 583 w 669" name="T60"/>
                  <a:gd fmla="*/ 385 h 1018" name="T61"/>
                  <a:gd fmla="*/ 604 w 669" name="T62"/>
                  <a:gd fmla="*/ 435 h 1018" name="T63"/>
                  <a:gd fmla="*/ 614 w 669" name="T64"/>
                  <a:gd fmla="*/ 467 h 1018" name="T65"/>
                  <a:gd fmla="*/ 643 w 669" name="T66"/>
                  <a:gd fmla="*/ 476 h 1018" name="T67"/>
                  <a:gd fmla="*/ 668 w 669" name="T68"/>
                  <a:gd fmla="*/ 451 h 1018" name="T69"/>
                  <a:gd fmla="*/ 661 w 669" name="T70"/>
                  <a:gd fmla="*/ 112 h 1018" name="T71"/>
                  <a:gd fmla="*/ 611 w 669" name="T72"/>
                  <a:gd fmla="*/ 36 h 1018" name="T73"/>
                  <a:gd fmla="*/ 526 w 669" name="T74"/>
                  <a:gd fmla="*/ 1 h 1018" name="T75"/>
                  <a:gd fmla="*/ 584 w 669" name="T76"/>
                  <a:gd fmla="*/ 304 h 1018" name="T77"/>
                  <a:gd fmla="*/ 509 w 669" name="T78"/>
                  <a:gd fmla="*/ 286 h 1018" name="T79"/>
                  <a:gd fmla="*/ 434 w 669" name="T80"/>
                  <a:gd fmla="*/ 305 h 1018" name="T81"/>
                  <a:gd fmla="*/ 369 w 669" name="T82"/>
                  <a:gd fmla="*/ 370 h 1018" name="T83"/>
                  <a:gd fmla="*/ 350 w 669" name="T84"/>
                  <a:gd fmla="*/ 445 h 1018" name="T85"/>
                  <a:gd fmla="*/ 334 w 669" name="T86"/>
                  <a:gd fmla="*/ 499 h 1018" name="T87"/>
                  <a:gd fmla="*/ 292 w 669" name="T88"/>
                  <a:gd fmla="*/ 533 h 1018" name="T89"/>
                  <a:gd fmla="*/ 245 w 669" name="T90"/>
                  <a:gd fmla="*/ 540 h 1018" name="T91"/>
                  <a:gd fmla="*/ 194 w 669" name="T92"/>
                  <a:gd fmla="*/ 519 h 1018" name="T93"/>
                  <a:gd fmla="*/ 163 w 669" name="T94"/>
                  <a:gd fmla="*/ 474 h 1018" name="T95"/>
                  <a:gd fmla="*/ 170 w 669" name="T96"/>
                  <a:gd fmla="*/ 293 h 1018" name="T97"/>
                  <a:gd fmla="*/ 242 w 669" name="T98"/>
                  <a:gd fmla="*/ 317 h 1018" name="T99"/>
                  <a:gd fmla="*/ 317 w 669" name="T100"/>
                  <a:gd fmla="*/ 305 h 1018" name="T101"/>
                  <a:gd fmla="*/ 387 w 669" name="T102"/>
                  <a:gd fmla="*/ 247 h 1018" name="T103"/>
                  <a:gd fmla="*/ 414 w 669" name="T104"/>
                  <a:gd fmla="*/ 159 h 1018" name="T105"/>
                  <a:gd fmla="*/ 425 w 669" name="T106"/>
                  <a:gd fmla="*/ 113 h 1018" name="T107"/>
                  <a:gd fmla="*/ 464 w 669" name="T108"/>
                  <a:gd fmla="*/ 75 h 1018" name="T109"/>
                  <a:gd fmla="*/ 509 w 669" name="T110"/>
                  <a:gd fmla="*/ 64 h 1018" name="T111"/>
                  <a:gd fmla="*/ 562 w 669" name="T112"/>
                  <a:gd fmla="*/ 80 h 1018" name="T113"/>
                  <a:gd fmla="*/ 597 w 669" name="T114"/>
                  <a:gd fmla="*/ 122 h 1018" name="T11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b="b" l="0" r="r" t="0"/>
                <a:pathLst>
                  <a:path h="1018" w="669">
                    <a:moveTo>
                      <a:pt x="509" y="0"/>
                    </a:moveTo>
                    <a:lnTo>
                      <a:pt x="509" y="0"/>
                    </a:lnTo>
                    <a:lnTo>
                      <a:pt x="493" y="1"/>
                    </a:lnTo>
                    <a:lnTo>
                      <a:pt x="478" y="3"/>
                    </a:lnTo>
                    <a:lnTo>
                      <a:pt x="462" y="7"/>
                    </a:lnTo>
                    <a:lnTo>
                      <a:pt x="448" y="12"/>
                    </a:lnTo>
                    <a:lnTo>
                      <a:pt x="434" y="19"/>
                    </a:lnTo>
                    <a:lnTo>
                      <a:pt x="421" y="27"/>
                    </a:lnTo>
                    <a:lnTo>
                      <a:pt x="408" y="36"/>
                    </a:lnTo>
                    <a:lnTo>
                      <a:pt x="397" y="47"/>
                    </a:lnTo>
                    <a:lnTo>
                      <a:pt x="387" y="58"/>
                    </a:lnTo>
                    <a:lnTo>
                      <a:pt x="378" y="70"/>
                    </a:lnTo>
                    <a:lnTo>
                      <a:pt x="369" y="83"/>
                    </a:lnTo>
                    <a:lnTo>
                      <a:pt x="363" y="97"/>
                    </a:lnTo>
                    <a:lnTo>
                      <a:pt x="358" y="112"/>
                    </a:lnTo>
                    <a:lnTo>
                      <a:pt x="353" y="127"/>
                    </a:lnTo>
                    <a:lnTo>
                      <a:pt x="351" y="142"/>
                    </a:lnTo>
                    <a:lnTo>
                      <a:pt x="350" y="159"/>
                    </a:lnTo>
                    <a:lnTo>
                      <a:pt x="350" y="159"/>
                    </a:lnTo>
                    <a:lnTo>
                      <a:pt x="350" y="169"/>
                    </a:lnTo>
                    <a:lnTo>
                      <a:pt x="348" y="178"/>
                    </a:lnTo>
                    <a:lnTo>
                      <a:pt x="346" y="187"/>
                    </a:lnTo>
                    <a:lnTo>
                      <a:pt x="343" y="196"/>
                    </a:lnTo>
                    <a:lnTo>
                      <a:pt x="338" y="205"/>
                    </a:lnTo>
                    <a:lnTo>
                      <a:pt x="334" y="212"/>
                    </a:lnTo>
                    <a:lnTo>
                      <a:pt x="329" y="220"/>
                    </a:lnTo>
                    <a:lnTo>
                      <a:pt x="322" y="226"/>
                    </a:lnTo>
                    <a:lnTo>
                      <a:pt x="316" y="232"/>
                    </a:lnTo>
                    <a:lnTo>
                      <a:pt x="308" y="238"/>
                    </a:lnTo>
                    <a:lnTo>
                      <a:pt x="301" y="243"/>
                    </a:lnTo>
                    <a:lnTo>
                      <a:pt x="292" y="247"/>
                    </a:lnTo>
                    <a:lnTo>
                      <a:pt x="284" y="251"/>
                    </a:lnTo>
                    <a:lnTo>
                      <a:pt x="274" y="253"/>
                    </a:lnTo>
                    <a:lnTo>
                      <a:pt x="264" y="254"/>
                    </a:lnTo>
                    <a:lnTo>
                      <a:pt x="255" y="255"/>
                    </a:lnTo>
                    <a:lnTo>
                      <a:pt x="255" y="255"/>
                    </a:lnTo>
                    <a:lnTo>
                      <a:pt x="245" y="254"/>
                    </a:lnTo>
                    <a:lnTo>
                      <a:pt x="235" y="253"/>
                    </a:lnTo>
                    <a:lnTo>
                      <a:pt x="227" y="251"/>
                    </a:lnTo>
                    <a:lnTo>
                      <a:pt x="218" y="247"/>
                    </a:lnTo>
                    <a:lnTo>
                      <a:pt x="209" y="243"/>
                    </a:lnTo>
                    <a:lnTo>
                      <a:pt x="202" y="238"/>
                    </a:lnTo>
                    <a:lnTo>
                      <a:pt x="194" y="232"/>
                    </a:lnTo>
                    <a:lnTo>
                      <a:pt x="187" y="226"/>
                    </a:lnTo>
                    <a:lnTo>
                      <a:pt x="182" y="220"/>
                    </a:lnTo>
                    <a:lnTo>
                      <a:pt x="176" y="212"/>
                    </a:lnTo>
                    <a:lnTo>
                      <a:pt x="171" y="205"/>
                    </a:lnTo>
                    <a:lnTo>
                      <a:pt x="167" y="196"/>
                    </a:lnTo>
                    <a:lnTo>
                      <a:pt x="163" y="187"/>
                    </a:lnTo>
                    <a:lnTo>
                      <a:pt x="161" y="178"/>
                    </a:lnTo>
                    <a:lnTo>
                      <a:pt x="160" y="169"/>
                    </a:lnTo>
                    <a:lnTo>
                      <a:pt x="159" y="159"/>
                    </a:lnTo>
                    <a:lnTo>
                      <a:pt x="159" y="119"/>
                    </a:lnTo>
                    <a:lnTo>
                      <a:pt x="159" y="119"/>
                    </a:lnTo>
                    <a:lnTo>
                      <a:pt x="167" y="114"/>
                    </a:lnTo>
                    <a:lnTo>
                      <a:pt x="173" y="109"/>
                    </a:lnTo>
                    <a:lnTo>
                      <a:pt x="173" y="109"/>
                    </a:lnTo>
                    <a:lnTo>
                      <a:pt x="177" y="104"/>
                    </a:lnTo>
                    <a:lnTo>
                      <a:pt x="181" y="98"/>
                    </a:lnTo>
                    <a:lnTo>
                      <a:pt x="187" y="88"/>
                    </a:lnTo>
                    <a:lnTo>
                      <a:pt x="190" y="76"/>
                    </a:lnTo>
                    <a:lnTo>
                      <a:pt x="191" y="64"/>
                    </a:lnTo>
                    <a:lnTo>
                      <a:pt x="190" y="51"/>
                    </a:lnTo>
                    <a:lnTo>
                      <a:pt x="187" y="39"/>
                    </a:lnTo>
                    <a:lnTo>
                      <a:pt x="181" y="29"/>
                    </a:lnTo>
                    <a:lnTo>
                      <a:pt x="177" y="23"/>
                    </a:lnTo>
                    <a:lnTo>
                      <a:pt x="173" y="19"/>
                    </a:lnTo>
                    <a:lnTo>
                      <a:pt x="173" y="19"/>
                    </a:lnTo>
                    <a:lnTo>
                      <a:pt x="168" y="15"/>
                    </a:lnTo>
                    <a:lnTo>
                      <a:pt x="162" y="10"/>
                    </a:lnTo>
                    <a:lnTo>
                      <a:pt x="152" y="5"/>
                    </a:lnTo>
                    <a:lnTo>
                      <a:pt x="140" y="1"/>
                    </a:lnTo>
                    <a:lnTo>
                      <a:pt x="128" y="0"/>
                    </a:lnTo>
                    <a:lnTo>
                      <a:pt x="115" y="1"/>
                    </a:lnTo>
                    <a:lnTo>
                      <a:pt x="103" y="5"/>
                    </a:lnTo>
                    <a:lnTo>
                      <a:pt x="93" y="10"/>
                    </a:lnTo>
                    <a:lnTo>
                      <a:pt x="87" y="15"/>
                    </a:lnTo>
                    <a:lnTo>
                      <a:pt x="83" y="19"/>
                    </a:lnTo>
                    <a:lnTo>
                      <a:pt x="83" y="19"/>
                    </a:lnTo>
                    <a:lnTo>
                      <a:pt x="79" y="23"/>
                    </a:lnTo>
                    <a:lnTo>
                      <a:pt x="74" y="29"/>
                    </a:lnTo>
                    <a:lnTo>
                      <a:pt x="69" y="39"/>
                    </a:lnTo>
                    <a:lnTo>
                      <a:pt x="66" y="51"/>
                    </a:lnTo>
                    <a:lnTo>
                      <a:pt x="64" y="64"/>
                    </a:lnTo>
                    <a:lnTo>
                      <a:pt x="66" y="76"/>
                    </a:lnTo>
                    <a:lnTo>
                      <a:pt x="69" y="88"/>
                    </a:lnTo>
                    <a:lnTo>
                      <a:pt x="74" y="98"/>
                    </a:lnTo>
                    <a:lnTo>
                      <a:pt x="79" y="104"/>
                    </a:lnTo>
                    <a:lnTo>
                      <a:pt x="83" y="109"/>
                    </a:lnTo>
                    <a:lnTo>
                      <a:pt x="83" y="109"/>
                    </a:lnTo>
                    <a:lnTo>
                      <a:pt x="89" y="114"/>
                    </a:lnTo>
                    <a:lnTo>
                      <a:pt x="96" y="119"/>
                    </a:lnTo>
                    <a:lnTo>
                      <a:pt x="96" y="954"/>
                    </a:lnTo>
                    <a:lnTo>
                      <a:pt x="32" y="954"/>
                    </a:lnTo>
                    <a:lnTo>
                      <a:pt x="32" y="954"/>
                    </a:lnTo>
                    <a:lnTo>
                      <a:pt x="26" y="954"/>
                    </a:lnTo>
                    <a:lnTo>
                      <a:pt x="20" y="957"/>
                    </a:lnTo>
                    <a:lnTo>
                      <a:pt x="14" y="960"/>
                    </a:lnTo>
                    <a:lnTo>
                      <a:pt x="10" y="963"/>
                    </a:lnTo>
                    <a:lnTo>
                      <a:pt x="6" y="968"/>
                    </a:lnTo>
                    <a:lnTo>
                      <a:pt x="2" y="974"/>
                    </a:lnTo>
                    <a:lnTo>
                      <a:pt x="1" y="979"/>
                    </a:lnTo>
                    <a:lnTo>
                      <a:pt x="0" y="986"/>
                    </a:lnTo>
                    <a:lnTo>
                      <a:pt x="0" y="986"/>
                    </a:lnTo>
                    <a:lnTo>
                      <a:pt x="1" y="992"/>
                    </a:lnTo>
                    <a:lnTo>
                      <a:pt x="2" y="998"/>
                    </a:lnTo>
                    <a:lnTo>
                      <a:pt x="6" y="1004"/>
                    </a:lnTo>
                    <a:lnTo>
                      <a:pt x="10" y="1008"/>
                    </a:lnTo>
                    <a:lnTo>
                      <a:pt x="14" y="1012"/>
                    </a:lnTo>
                    <a:lnTo>
                      <a:pt x="20" y="1016"/>
                    </a:lnTo>
                    <a:lnTo>
                      <a:pt x="26" y="1017"/>
                    </a:lnTo>
                    <a:lnTo>
                      <a:pt x="32" y="1018"/>
                    </a:lnTo>
                    <a:lnTo>
                      <a:pt x="223" y="1018"/>
                    </a:lnTo>
                    <a:lnTo>
                      <a:pt x="223" y="1018"/>
                    </a:lnTo>
                    <a:lnTo>
                      <a:pt x="230" y="1017"/>
                    </a:lnTo>
                    <a:lnTo>
                      <a:pt x="235" y="1016"/>
                    </a:lnTo>
                    <a:lnTo>
                      <a:pt x="241" y="1012"/>
                    </a:lnTo>
                    <a:lnTo>
                      <a:pt x="246" y="1008"/>
                    </a:lnTo>
                    <a:lnTo>
                      <a:pt x="249" y="1004"/>
                    </a:lnTo>
                    <a:lnTo>
                      <a:pt x="252" y="998"/>
                    </a:lnTo>
                    <a:lnTo>
                      <a:pt x="255" y="992"/>
                    </a:lnTo>
                    <a:lnTo>
                      <a:pt x="255" y="986"/>
                    </a:lnTo>
                    <a:lnTo>
                      <a:pt x="255" y="986"/>
                    </a:lnTo>
                    <a:lnTo>
                      <a:pt x="255" y="979"/>
                    </a:lnTo>
                    <a:lnTo>
                      <a:pt x="252" y="974"/>
                    </a:lnTo>
                    <a:lnTo>
                      <a:pt x="249" y="968"/>
                    </a:lnTo>
                    <a:lnTo>
                      <a:pt x="246" y="963"/>
                    </a:lnTo>
                    <a:lnTo>
                      <a:pt x="241" y="960"/>
                    </a:lnTo>
                    <a:lnTo>
                      <a:pt x="235" y="957"/>
                    </a:lnTo>
                    <a:lnTo>
                      <a:pt x="230" y="954"/>
                    </a:lnTo>
                    <a:lnTo>
                      <a:pt x="223" y="954"/>
                    </a:lnTo>
                    <a:lnTo>
                      <a:pt x="159" y="954"/>
                    </a:lnTo>
                    <a:lnTo>
                      <a:pt x="159" y="571"/>
                    </a:lnTo>
                    <a:lnTo>
                      <a:pt x="159" y="571"/>
                    </a:lnTo>
                    <a:lnTo>
                      <a:pt x="170" y="579"/>
                    </a:lnTo>
                    <a:lnTo>
                      <a:pt x="181" y="585"/>
                    </a:lnTo>
                    <a:lnTo>
                      <a:pt x="192" y="591"/>
                    </a:lnTo>
                    <a:lnTo>
                      <a:pt x="204" y="595"/>
                    </a:lnTo>
                    <a:lnTo>
                      <a:pt x="216" y="599"/>
                    </a:lnTo>
                    <a:lnTo>
                      <a:pt x="229" y="602"/>
                    </a:lnTo>
                    <a:lnTo>
                      <a:pt x="242" y="604"/>
                    </a:lnTo>
                    <a:lnTo>
                      <a:pt x="255" y="605"/>
                    </a:lnTo>
                    <a:lnTo>
                      <a:pt x="255" y="605"/>
                    </a:lnTo>
                    <a:lnTo>
                      <a:pt x="271" y="604"/>
                    </a:lnTo>
                    <a:lnTo>
                      <a:pt x="287" y="602"/>
                    </a:lnTo>
                    <a:lnTo>
                      <a:pt x="302" y="597"/>
                    </a:lnTo>
                    <a:lnTo>
                      <a:pt x="317" y="592"/>
                    </a:lnTo>
                    <a:lnTo>
                      <a:pt x="331" y="585"/>
                    </a:lnTo>
                    <a:lnTo>
                      <a:pt x="344" y="577"/>
                    </a:lnTo>
                    <a:lnTo>
                      <a:pt x="356" y="568"/>
                    </a:lnTo>
                    <a:lnTo>
                      <a:pt x="367" y="558"/>
                    </a:lnTo>
                    <a:lnTo>
                      <a:pt x="378" y="547"/>
                    </a:lnTo>
                    <a:lnTo>
                      <a:pt x="387" y="534"/>
                    </a:lnTo>
                    <a:lnTo>
                      <a:pt x="395" y="521"/>
                    </a:lnTo>
                    <a:lnTo>
                      <a:pt x="402" y="507"/>
                    </a:lnTo>
                    <a:lnTo>
                      <a:pt x="407" y="492"/>
                    </a:lnTo>
                    <a:lnTo>
                      <a:pt x="410" y="477"/>
                    </a:lnTo>
                    <a:lnTo>
                      <a:pt x="413" y="462"/>
                    </a:lnTo>
                    <a:lnTo>
                      <a:pt x="414" y="445"/>
                    </a:lnTo>
                    <a:lnTo>
                      <a:pt x="414" y="445"/>
                    </a:lnTo>
                    <a:lnTo>
                      <a:pt x="414" y="435"/>
                    </a:lnTo>
                    <a:lnTo>
                      <a:pt x="415" y="426"/>
                    </a:lnTo>
                    <a:lnTo>
                      <a:pt x="419" y="417"/>
                    </a:lnTo>
                    <a:lnTo>
                      <a:pt x="422" y="408"/>
                    </a:lnTo>
                    <a:lnTo>
                      <a:pt x="425" y="400"/>
                    </a:lnTo>
                    <a:lnTo>
                      <a:pt x="431" y="392"/>
                    </a:lnTo>
                    <a:lnTo>
                      <a:pt x="436" y="385"/>
                    </a:lnTo>
                    <a:lnTo>
                      <a:pt x="442" y="378"/>
                    </a:lnTo>
                    <a:lnTo>
                      <a:pt x="449" y="372"/>
                    </a:lnTo>
                    <a:lnTo>
                      <a:pt x="456" y="367"/>
                    </a:lnTo>
                    <a:lnTo>
                      <a:pt x="464" y="361"/>
                    </a:lnTo>
                    <a:lnTo>
                      <a:pt x="472" y="357"/>
                    </a:lnTo>
                    <a:lnTo>
                      <a:pt x="481" y="354"/>
                    </a:lnTo>
                    <a:lnTo>
                      <a:pt x="491" y="352"/>
                    </a:lnTo>
                    <a:lnTo>
                      <a:pt x="499" y="350"/>
                    </a:lnTo>
                    <a:lnTo>
                      <a:pt x="509" y="349"/>
                    </a:lnTo>
                    <a:lnTo>
                      <a:pt x="509" y="349"/>
                    </a:lnTo>
                    <a:lnTo>
                      <a:pt x="520" y="350"/>
                    </a:lnTo>
                    <a:lnTo>
                      <a:pt x="528" y="352"/>
                    </a:lnTo>
                    <a:lnTo>
                      <a:pt x="538" y="354"/>
                    </a:lnTo>
                    <a:lnTo>
                      <a:pt x="546" y="357"/>
                    </a:lnTo>
                    <a:lnTo>
                      <a:pt x="555" y="361"/>
                    </a:lnTo>
                    <a:lnTo>
                      <a:pt x="562" y="367"/>
                    </a:lnTo>
                    <a:lnTo>
                      <a:pt x="570" y="372"/>
                    </a:lnTo>
                    <a:lnTo>
                      <a:pt x="576" y="378"/>
                    </a:lnTo>
                    <a:lnTo>
                      <a:pt x="583" y="385"/>
                    </a:lnTo>
                    <a:lnTo>
                      <a:pt x="588" y="392"/>
                    </a:lnTo>
                    <a:lnTo>
                      <a:pt x="594" y="400"/>
                    </a:lnTo>
                    <a:lnTo>
                      <a:pt x="597" y="408"/>
                    </a:lnTo>
                    <a:lnTo>
                      <a:pt x="600" y="417"/>
                    </a:lnTo>
                    <a:lnTo>
                      <a:pt x="603" y="426"/>
                    </a:lnTo>
                    <a:lnTo>
                      <a:pt x="604" y="435"/>
                    </a:lnTo>
                    <a:lnTo>
                      <a:pt x="604" y="445"/>
                    </a:lnTo>
                    <a:lnTo>
                      <a:pt x="604" y="445"/>
                    </a:lnTo>
                    <a:lnTo>
                      <a:pt x="605" y="451"/>
                    </a:lnTo>
                    <a:lnTo>
                      <a:pt x="608" y="458"/>
                    </a:lnTo>
                    <a:lnTo>
                      <a:pt x="610" y="463"/>
                    </a:lnTo>
                    <a:lnTo>
                      <a:pt x="614" y="467"/>
                    </a:lnTo>
                    <a:lnTo>
                      <a:pt x="618" y="472"/>
                    </a:lnTo>
                    <a:lnTo>
                      <a:pt x="624" y="475"/>
                    </a:lnTo>
                    <a:lnTo>
                      <a:pt x="630" y="476"/>
                    </a:lnTo>
                    <a:lnTo>
                      <a:pt x="637" y="477"/>
                    </a:lnTo>
                    <a:lnTo>
                      <a:pt x="637" y="477"/>
                    </a:lnTo>
                    <a:lnTo>
                      <a:pt x="643" y="476"/>
                    </a:lnTo>
                    <a:lnTo>
                      <a:pt x="649" y="475"/>
                    </a:lnTo>
                    <a:lnTo>
                      <a:pt x="655" y="472"/>
                    </a:lnTo>
                    <a:lnTo>
                      <a:pt x="659" y="467"/>
                    </a:lnTo>
                    <a:lnTo>
                      <a:pt x="663" y="463"/>
                    </a:lnTo>
                    <a:lnTo>
                      <a:pt x="665" y="458"/>
                    </a:lnTo>
                    <a:lnTo>
                      <a:pt x="668" y="451"/>
                    </a:lnTo>
                    <a:lnTo>
                      <a:pt x="669" y="445"/>
                    </a:lnTo>
                    <a:lnTo>
                      <a:pt x="669" y="159"/>
                    </a:lnTo>
                    <a:lnTo>
                      <a:pt x="669" y="159"/>
                    </a:lnTo>
                    <a:lnTo>
                      <a:pt x="668" y="142"/>
                    </a:lnTo>
                    <a:lnTo>
                      <a:pt x="665" y="127"/>
                    </a:lnTo>
                    <a:lnTo>
                      <a:pt x="661" y="112"/>
                    </a:lnTo>
                    <a:lnTo>
                      <a:pt x="656" y="97"/>
                    </a:lnTo>
                    <a:lnTo>
                      <a:pt x="649" y="83"/>
                    </a:lnTo>
                    <a:lnTo>
                      <a:pt x="641" y="70"/>
                    </a:lnTo>
                    <a:lnTo>
                      <a:pt x="632" y="58"/>
                    </a:lnTo>
                    <a:lnTo>
                      <a:pt x="621" y="47"/>
                    </a:lnTo>
                    <a:lnTo>
                      <a:pt x="611" y="36"/>
                    </a:lnTo>
                    <a:lnTo>
                      <a:pt x="598" y="27"/>
                    </a:lnTo>
                    <a:lnTo>
                      <a:pt x="585" y="19"/>
                    </a:lnTo>
                    <a:lnTo>
                      <a:pt x="571" y="12"/>
                    </a:lnTo>
                    <a:lnTo>
                      <a:pt x="556" y="7"/>
                    </a:lnTo>
                    <a:lnTo>
                      <a:pt x="541" y="3"/>
                    </a:lnTo>
                    <a:lnTo>
                      <a:pt x="526" y="1"/>
                    </a:lnTo>
                    <a:lnTo>
                      <a:pt x="509" y="0"/>
                    </a:lnTo>
                    <a:lnTo>
                      <a:pt x="509" y="0"/>
                    </a:lnTo>
                    <a:close/>
                    <a:moveTo>
                      <a:pt x="604" y="318"/>
                    </a:moveTo>
                    <a:lnTo>
                      <a:pt x="604" y="318"/>
                    </a:lnTo>
                    <a:lnTo>
                      <a:pt x="595" y="311"/>
                    </a:lnTo>
                    <a:lnTo>
                      <a:pt x="584" y="304"/>
                    </a:lnTo>
                    <a:lnTo>
                      <a:pt x="572" y="299"/>
                    </a:lnTo>
                    <a:lnTo>
                      <a:pt x="560" y="295"/>
                    </a:lnTo>
                    <a:lnTo>
                      <a:pt x="549" y="291"/>
                    </a:lnTo>
                    <a:lnTo>
                      <a:pt x="536" y="288"/>
                    </a:lnTo>
                    <a:lnTo>
                      <a:pt x="523" y="287"/>
                    </a:lnTo>
                    <a:lnTo>
                      <a:pt x="509" y="286"/>
                    </a:lnTo>
                    <a:lnTo>
                      <a:pt x="509" y="286"/>
                    </a:lnTo>
                    <a:lnTo>
                      <a:pt x="493" y="287"/>
                    </a:lnTo>
                    <a:lnTo>
                      <a:pt x="478" y="289"/>
                    </a:lnTo>
                    <a:lnTo>
                      <a:pt x="462" y="294"/>
                    </a:lnTo>
                    <a:lnTo>
                      <a:pt x="448" y="299"/>
                    </a:lnTo>
                    <a:lnTo>
                      <a:pt x="434" y="305"/>
                    </a:lnTo>
                    <a:lnTo>
                      <a:pt x="421" y="314"/>
                    </a:lnTo>
                    <a:lnTo>
                      <a:pt x="408" y="323"/>
                    </a:lnTo>
                    <a:lnTo>
                      <a:pt x="397" y="333"/>
                    </a:lnTo>
                    <a:lnTo>
                      <a:pt x="387" y="344"/>
                    </a:lnTo>
                    <a:lnTo>
                      <a:pt x="378" y="357"/>
                    </a:lnTo>
                    <a:lnTo>
                      <a:pt x="369" y="370"/>
                    </a:lnTo>
                    <a:lnTo>
                      <a:pt x="363" y="384"/>
                    </a:lnTo>
                    <a:lnTo>
                      <a:pt x="358" y="398"/>
                    </a:lnTo>
                    <a:lnTo>
                      <a:pt x="353" y="414"/>
                    </a:lnTo>
                    <a:lnTo>
                      <a:pt x="351" y="429"/>
                    </a:lnTo>
                    <a:lnTo>
                      <a:pt x="350" y="445"/>
                    </a:lnTo>
                    <a:lnTo>
                      <a:pt x="350" y="445"/>
                    </a:lnTo>
                    <a:lnTo>
                      <a:pt x="350" y="455"/>
                    </a:lnTo>
                    <a:lnTo>
                      <a:pt x="348" y="464"/>
                    </a:lnTo>
                    <a:lnTo>
                      <a:pt x="346" y="474"/>
                    </a:lnTo>
                    <a:lnTo>
                      <a:pt x="343" y="482"/>
                    </a:lnTo>
                    <a:lnTo>
                      <a:pt x="338" y="491"/>
                    </a:lnTo>
                    <a:lnTo>
                      <a:pt x="334" y="499"/>
                    </a:lnTo>
                    <a:lnTo>
                      <a:pt x="329" y="506"/>
                    </a:lnTo>
                    <a:lnTo>
                      <a:pt x="322" y="512"/>
                    </a:lnTo>
                    <a:lnTo>
                      <a:pt x="316" y="519"/>
                    </a:lnTo>
                    <a:lnTo>
                      <a:pt x="308" y="524"/>
                    </a:lnTo>
                    <a:lnTo>
                      <a:pt x="301" y="530"/>
                    </a:lnTo>
                    <a:lnTo>
                      <a:pt x="292" y="533"/>
                    </a:lnTo>
                    <a:lnTo>
                      <a:pt x="284" y="536"/>
                    </a:lnTo>
                    <a:lnTo>
                      <a:pt x="274" y="538"/>
                    </a:lnTo>
                    <a:lnTo>
                      <a:pt x="264" y="540"/>
                    </a:lnTo>
                    <a:lnTo>
                      <a:pt x="255" y="540"/>
                    </a:lnTo>
                    <a:lnTo>
                      <a:pt x="255" y="540"/>
                    </a:lnTo>
                    <a:lnTo>
                      <a:pt x="245" y="540"/>
                    </a:lnTo>
                    <a:lnTo>
                      <a:pt x="235" y="538"/>
                    </a:lnTo>
                    <a:lnTo>
                      <a:pt x="227" y="536"/>
                    </a:lnTo>
                    <a:lnTo>
                      <a:pt x="218" y="533"/>
                    </a:lnTo>
                    <a:lnTo>
                      <a:pt x="209" y="530"/>
                    </a:lnTo>
                    <a:lnTo>
                      <a:pt x="202" y="524"/>
                    </a:lnTo>
                    <a:lnTo>
                      <a:pt x="194" y="519"/>
                    </a:lnTo>
                    <a:lnTo>
                      <a:pt x="187" y="512"/>
                    </a:lnTo>
                    <a:lnTo>
                      <a:pt x="182" y="506"/>
                    </a:lnTo>
                    <a:lnTo>
                      <a:pt x="176" y="499"/>
                    </a:lnTo>
                    <a:lnTo>
                      <a:pt x="171" y="491"/>
                    </a:lnTo>
                    <a:lnTo>
                      <a:pt x="167" y="482"/>
                    </a:lnTo>
                    <a:lnTo>
                      <a:pt x="163" y="474"/>
                    </a:lnTo>
                    <a:lnTo>
                      <a:pt x="161" y="464"/>
                    </a:lnTo>
                    <a:lnTo>
                      <a:pt x="160" y="455"/>
                    </a:lnTo>
                    <a:lnTo>
                      <a:pt x="159" y="445"/>
                    </a:lnTo>
                    <a:lnTo>
                      <a:pt x="159" y="285"/>
                    </a:lnTo>
                    <a:lnTo>
                      <a:pt x="159" y="285"/>
                    </a:lnTo>
                    <a:lnTo>
                      <a:pt x="170" y="293"/>
                    </a:lnTo>
                    <a:lnTo>
                      <a:pt x="181" y="299"/>
                    </a:lnTo>
                    <a:lnTo>
                      <a:pt x="192" y="304"/>
                    </a:lnTo>
                    <a:lnTo>
                      <a:pt x="204" y="310"/>
                    </a:lnTo>
                    <a:lnTo>
                      <a:pt x="216" y="313"/>
                    </a:lnTo>
                    <a:lnTo>
                      <a:pt x="229" y="316"/>
                    </a:lnTo>
                    <a:lnTo>
                      <a:pt x="242" y="317"/>
                    </a:lnTo>
                    <a:lnTo>
                      <a:pt x="255" y="318"/>
                    </a:lnTo>
                    <a:lnTo>
                      <a:pt x="255" y="318"/>
                    </a:lnTo>
                    <a:lnTo>
                      <a:pt x="271" y="317"/>
                    </a:lnTo>
                    <a:lnTo>
                      <a:pt x="287" y="315"/>
                    </a:lnTo>
                    <a:lnTo>
                      <a:pt x="302" y="311"/>
                    </a:lnTo>
                    <a:lnTo>
                      <a:pt x="317" y="305"/>
                    </a:lnTo>
                    <a:lnTo>
                      <a:pt x="331" y="299"/>
                    </a:lnTo>
                    <a:lnTo>
                      <a:pt x="344" y="290"/>
                    </a:lnTo>
                    <a:lnTo>
                      <a:pt x="356" y="282"/>
                    </a:lnTo>
                    <a:lnTo>
                      <a:pt x="367" y="271"/>
                    </a:lnTo>
                    <a:lnTo>
                      <a:pt x="378" y="260"/>
                    </a:lnTo>
                    <a:lnTo>
                      <a:pt x="387" y="247"/>
                    </a:lnTo>
                    <a:lnTo>
                      <a:pt x="395" y="235"/>
                    </a:lnTo>
                    <a:lnTo>
                      <a:pt x="402" y="221"/>
                    </a:lnTo>
                    <a:lnTo>
                      <a:pt x="407" y="207"/>
                    </a:lnTo>
                    <a:lnTo>
                      <a:pt x="410" y="191"/>
                    </a:lnTo>
                    <a:lnTo>
                      <a:pt x="413" y="176"/>
                    </a:lnTo>
                    <a:lnTo>
                      <a:pt x="414" y="159"/>
                    </a:lnTo>
                    <a:lnTo>
                      <a:pt x="414" y="159"/>
                    </a:lnTo>
                    <a:lnTo>
                      <a:pt x="414" y="150"/>
                    </a:lnTo>
                    <a:lnTo>
                      <a:pt x="415" y="140"/>
                    </a:lnTo>
                    <a:lnTo>
                      <a:pt x="419" y="130"/>
                    </a:lnTo>
                    <a:lnTo>
                      <a:pt x="422" y="122"/>
                    </a:lnTo>
                    <a:lnTo>
                      <a:pt x="425" y="113"/>
                    </a:lnTo>
                    <a:lnTo>
                      <a:pt x="431" y="106"/>
                    </a:lnTo>
                    <a:lnTo>
                      <a:pt x="436" y="98"/>
                    </a:lnTo>
                    <a:lnTo>
                      <a:pt x="442" y="92"/>
                    </a:lnTo>
                    <a:lnTo>
                      <a:pt x="449" y="85"/>
                    </a:lnTo>
                    <a:lnTo>
                      <a:pt x="456" y="80"/>
                    </a:lnTo>
                    <a:lnTo>
                      <a:pt x="464" y="75"/>
                    </a:lnTo>
                    <a:lnTo>
                      <a:pt x="472" y="71"/>
                    </a:lnTo>
                    <a:lnTo>
                      <a:pt x="481" y="68"/>
                    </a:lnTo>
                    <a:lnTo>
                      <a:pt x="491" y="65"/>
                    </a:lnTo>
                    <a:lnTo>
                      <a:pt x="499" y="64"/>
                    </a:lnTo>
                    <a:lnTo>
                      <a:pt x="509" y="64"/>
                    </a:lnTo>
                    <a:lnTo>
                      <a:pt x="509" y="64"/>
                    </a:lnTo>
                    <a:lnTo>
                      <a:pt x="520" y="64"/>
                    </a:lnTo>
                    <a:lnTo>
                      <a:pt x="528" y="65"/>
                    </a:lnTo>
                    <a:lnTo>
                      <a:pt x="538" y="68"/>
                    </a:lnTo>
                    <a:lnTo>
                      <a:pt x="546" y="71"/>
                    </a:lnTo>
                    <a:lnTo>
                      <a:pt x="555" y="75"/>
                    </a:lnTo>
                    <a:lnTo>
                      <a:pt x="562" y="80"/>
                    </a:lnTo>
                    <a:lnTo>
                      <a:pt x="570" y="85"/>
                    </a:lnTo>
                    <a:lnTo>
                      <a:pt x="576" y="92"/>
                    </a:lnTo>
                    <a:lnTo>
                      <a:pt x="583" y="98"/>
                    </a:lnTo>
                    <a:lnTo>
                      <a:pt x="588" y="106"/>
                    </a:lnTo>
                    <a:lnTo>
                      <a:pt x="594" y="113"/>
                    </a:lnTo>
                    <a:lnTo>
                      <a:pt x="597" y="122"/>
                    </a:lnTo>
                    <a:lnTo>
                      <a:pt x="600" y="130"/>
                    </a:lnTo>
                    <a:lnTo>
                      <a:pt x="603" y="140"/>
                    </a:lnTo>
                    <a:lnTo>
                      <a:pt x="604" y="150"/>
                    </a:lnTo>
                    <a:lnTo>
                      <a:pt x="604" y="159"/>
                    </a:lnTo>
                    <a:lnTo>
                      <a:pt x="604" y="318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>
              <a:extLst>
                <a:ext uri="{FF2B5EF4-FFF2-40B4-BE49-F238E27FC236}">
                  <a16:creationId xmlns:a16="http://schemas.microsoft.com/office/drawing/2014/main" id="{C0DD93C8-1EF8-4F71-AD5A-3DE2151EDAC1}"/>
                </a:ext>
              </a:extLst>
            </p:cNvPr>
            <p:cNvGrpSpPr/>
            <p:nvPr/>
          </p:nvGrpSpPr>
          <p:grpSpPr>
            <a:xfrm>
              <a:off x="7925280" y="3600846"/>
              <a:ext cx="792000" cy="792000"/>
              <a:chOff x="8001000" y="3009900"/>
              <a:chExt cx="792000" cy="792000"/>
            </a:xfrm>
          </p:grpSpPr>
          <p:sp>
            <p:nvSpPr>
              <p:cNvPr id="11" name="椭圆 10">
                <a:extLst>
                  <a:ext uri="{FF2B5EF4-FFF2-40B4-BE49-F238E27FC236}">
                    <a16:creationId xmlns:a16="http://schemas.microsoft.com/office/drawing/2014/main" id="{CBC4E59B-5D96-4F7D-9A37-107DBAC0A528}"/>
                  </a:ext>
                </a:extLst>
              </p:cNvPr>
              <p:cNvSpPr/>
              <p:nvPr/>
            </p:nvSpPr>
            <p:spPr>
              <a:xfrm>
                <a:off x="8001000" y="3009900"/>
                <a:ext cx="792000" cy="792000"/>
              </a:xfrm>
              <a:prstGeom prst="ellipse">
                <a:avLst/>
              </a:prstGeom>
              <a:solidFill>
                <a:srgbClr val="F7EFE9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" name="Freeform 6">
                <a:extLst>
                  <a:ext uri="{FF2B5EF4-FFF2-40B4-BE49-F238E27FC236}">
                    <a16:creationId xmlns:a16="http://schemas.microsoft.com/office/drawing/2014/main" id="{4766342F-6C26-41E0-88C3-71746166328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35075" y="3244334"/>
                <a:ext cx="323850" cy="323850"/>
              </a:xfrm>
              <a:custGeom>
                <a:gdLst>
                  <a:gd fmla="*/ 410 w 1017" name="T0"/>
                  <a:gd fmla="*/ 428 h 1018" name="T1"/>
                  <a:gd fmla="*/ 220 w 1017" name="T2"/>
                  <a:gd fmla="*/ 735 h 1018" name="T3"/>
                  <a:gd fmla="*/ 283 w 1017" name="T4"/>
                  <a:gd fmla="*/ 797 h 1018" name="T5"/>
                  <a:gd fmla="*/ 581 w 1017" name="T6"/>
                  <a:gd fmla="*/ 613 h 1018" name="T7"/>
                  <a:gd fmla="*/ 781 w 1017" name="T8"/>
                  <a:gd fmla="*/ 326 h 1018" name="T9"/>
                  <a:gd fmla="*/ 778 w 1017" name="T10"/>
                  <a:gd fmla="*/ 239 h 1018" name="T11"/>
                  <a:gd fmla="*/ 691 w 1017" name="T12"/>
                  <a:gd fmla="*/ 236 h 1018" name="T13"/>
                  <a:gd fmla="*/ 405 w 1017" name="T14"/>
                  <a:gd fmla="*/ 584 h 1018" name="T15"/>
                  <a:gd fmla="*/ 567 w 1017" name="T16"/>
                  <a:gd fmla="*/ 531 h 1018" name="T17"/>
                  <a:gd fmla="*/ 473 w 1017" name="T18"/>
                  <a:gd fmla="*/ 562 h 1018" name="T19"/>
                  <a:gd fmla="*/ 448 w 1017" name="T20"/>
                  <a:gd fmla="*/ 487 h 1018" name="T21"/>
                  <a:gd fmla="*/ 539 w 1017" name="T22"/>
                  <a:gd fmla="*/ 453 h 1018" name="T23"/>
                  <a:gd fmla="*/ 571 w 1017" name="T24"/>
                  <a:gd fmla="*/ 520 h 1018" name="T25"/>
                  <a:gd fmla="*/ 382 w 1017" name="T26"/>
                  <a:gd fmla="*/ 16 h 1018" name="T27"/>
                  <a:gd fmla="*/ 184 w 1017" name="T28"/>
                  <a:gd fmla="*/ 116 h 1018" name="T29"/>
                  <a:gd fmla="*/ 49 w 1017" name="T30"/>
                  <a:gd fmla="*/ 289 h 1018" name="T31"/>
                  <a:gd fmla="*/ 0 w 1017" name="T32"/>
                  <a:gd fmla="*/ 509 h 1018" name="T33"/>
                  <a:gd fmla="*/ 40 w 1017" name="T34"/>
                  <a:gd fmla="*/ 707 h 1018" name="T35"/>
                  <a:gd fmla="*/ 166 w 1017" name="T36"/>
                  <a:gd fmla="*/ 885 h 1018" name="T37"/>
                  <a:gd fmla="*/ 357 w 1017" name="T38"/>
                  <a:gd fmla="*/ 995 h 1018" name="T39"/>
                  <a:gd fmla="*/ 560 w 1017" name="T40"/>
                  <a:gd fmla="*/ 1015 h 1018" name="T41"/>
                  <a:gd fmla="*/ 772 w 1017" name="T42"/>
                  <a:gd fmla="*/ 944 h 1018" name="T43"/>
                  <a:gd fmla="*/ 930 w 1017" name="T44"/>
                  <a:gd fmla="*/ 793 h 1018" name="T45"/>
                  <a:gd fmla="*/ 1012 w 1017" name="T46"/>
                  <a:gd fmla="*/ 586 h 1018" name="T47"/>
                  <a:gd fmla="*/ 1001 w 1017" name="T48"/>
                  <a:gd fmla="*/ 382 h 1018" name="T49"/>
                  <a:gd fmla="*/ 901 w 1017" name="T50"/>
                  <a:gd fmla="*/ 186 h 1018" name="T51"/>
                  <a:gd fmla="*/ 728 w 1017" name="T52"/>
                  <a:gd fmla="*/ 50 h 1018" name="T53"/>
                  <a:gd fmla="*/ 508 w 1017" name="T54"/>
                  <a:gd fmla="*/ 0 h 1018" name="T55"/>
                  <a:gd fmla="*/ 376 w 1017" name="T56"/>
                  <a:gd fmla="*/ 935 h 1018" name="T57"/>
                  <a:gd fmla="*/ 209 w 1017" name="T58"/>
                  <a:gd fmla="*/ 838 h 1018" name="T59"/>
                  <a:gd fmla="*/ 99 w 1017" name="T60"/>
                  <a:gd fmla="*/ 682 h 1018" name="T61"/>
                  <a:gd fmla="*/ 63 w 1017" name="T62"/>
                  <a:gd fmla="*/ 509 h 1018" name="T63"/>
                  <a:gd fmla="*/ 107 w 1017" name="T64"/>
                  <a:gd fmla="*/ 315 h 1018" name="T65"/>
                  <a:gd fmla="*/ 225 w 1017" name="T66"/>
                  <a:gd fmla="*/ 165 h 1018" name="T67"/>
                  <a:gd fmla="*/ 397 w 1017" name="T68"/>
                  <a:gd fmla="*/ 77 h 1018" name="T69"/>
                  <a:gd fmla="*/ 576 w 1017" name="T70"/>
                  <a:gd fmla="*/ 69 h 1018" name="T71"/>
                  <a:gd fmla="*/ 757 w 1017" name="T72"/>
                  <a:gd fmla="*/ 139 h 1018" name="T73"/>
                  <a:gd fmla="*/ 889 w 1017" name="T74"/>
                  <a:gd fmla="*/ 278 h 1018" name="T75"/>
                  <a:gd fmla="*/ 952 w 1017" name="T76"/>
                  <a:gd fmla="*/ 463 h 1018" name="T77"/>
                  <a:gd fmla="*/ 933 w 1017" name="T78"/>
                  <a:gd fmla="*/ 642 h 1018" name="T79"/>
                  <a:gd fmla="*/ 838 w 1017" name="T80"/>
                  <a:gd fmla="*/ 808 h 1018" name="T81"/>
                  <a:gd fmla="*/ 681 w 1017" name="T82"/>
                  <a:gd fmla="*/ 919 h 1018" name="T83"/>
                  <a:gd fmla="*/ 508 w 1017" name="T84"/>
                  <a:gd fmla="*/ 954 h 1018" name="T85"/>
                  <a:gd fmla="*/ 540 w 1017" name="T86"/>
                  <a:gd fmla="*/ 165 h 1018" name="T87"/>
                  <a:gd fmla="*/ 515 w 1017" name="T88"/>
                  <a:gd fmla="*/ 128 h 1018" name="T89"/>
                  <a:gd fmla="*/ 477 w 1017" name="T90"/>
                  <a:gd fmla="*/ 152 h 1018" name="T91"/>
                  <a:gd fmla="*/ 502 w 1017" name="T92"/>
                  <a:gd fmla="*/ 190 h 1018" name="T93"/>
                  <a:gd fmla="*/ 482 w 1017" name="T94"/>
                  <a:gd fmla="*/ 841 h 1018" name="T95"/>
                  <a:gd fmla="*/ 490 w 1017" name="T96"/>
                  <a:gd fmla="*/ 885 h 1018" name="T97"/>
                  <a:gd fmla="*/ 534 w 1017" name="T98"/>
                  <a:gd fmla="*/ 877 h 1018" name="T99"/>
                  <a:gd fmla="*/ 526 w 1017" name="T100"/>
                  <a:gd fmla="*/ 833 h 1018" name="T101"/>
                  <a:gd fmla="*/ 840 w 1017" name="T102"/>
                  <a:gd fmla="*/ 483 h 1018" name="T103"/>
                  <a:gd fmla="*/ 831 w 1017" name="T104"/>
                  <a:gd fmla="*/ 527 h 1018" name="T105"/>
                  <a:gd fmla="*/ 876 w 1017" name="T106"/>
                  <a:gd fmla="*/ 535 h 1018" name="T107"/>
                  <a:gd fmla="*/ 885 w 1017" name="T108"/>
                  <a:gd fmla="*/ 491 h 1018" name="T109"/>
                  <a:gd fmla="*/ 152 w 1017" name="T110"/>
                  <a:gd fmla="*/ 477 h 1018" name="T111"/>
                  <a:gd fmla="*/ 128 w 1017" name="T112"/>
                  <a:gd fmla="*/ 515 h 1018" name="T113"/>
                  <a:gd fmla="*/ 165 w 1017" name="T114"/>
                  <a:gd fmla="*/ 540 h 1018" name="T115"/>
                  <a:gd fmla="*/ 190 w 1017" name="T116"/>
                  <a:gd fmla="*/ 502 h 1018" name="T1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b="b" l="0" r="r" t="0"/>
                <a:pathLst>
                  <a:path h="1018" w="1017">
                    <a:moveTo>
                      <a:pt x="691" y="236"/>
                    </a:moveTo>
                    <a:lnTo>
                      <a:pt x="455" y="394"/>
                    </a:lnTo>
                    <a:lnTo>
                      <a:pt x="455" y="394"/>
                    </a:lnTo>
                    <a:lnTo>
                      <a:pt x="445" y="399"/>
                    </a:lnTo>
                    <a:lnTo>
                      <a:pt x="436" y="404"/>
                    </a:lnTo>
                    <a:lnTo>
                      <a:pt x="427" y="411"/>
                    </a:lnTo>
                    <a:lnTo>
                      <a:pt x="418" y="418"/>
                    </a:lnTo>
                    <a:lnTo>
                      <a:pt x="418" y="418"/>
                    </a:lnTo>
                    <a:lnTo>
                      <a:pt x="410" y="428"/>
                    </a:lnTo>
                    <a:lnTo>
                      <a:pt x="402" y="439"/>
                    </a:lnTo>
                    <a:lnTo>
                      <a:pt x="396" y="450"/>
                    </a:lnTo>
                    <a:lnTo>
                      <a:pt x="390" y="460"/>
                    </a:lnTo>
                    <a:lnTo>
                      <a:pt x="236" y="691"/>
                    </a:lnTo>
                    <a:lnTo>
                      <a:pt x="236" y="691"/>
                    </a:lnTo>
                    <a:lnTo>
                      <a:pt x="228" y="702"/>
                    </a:lnTo>
                    <a:lnTo>
                      <a:pt x="224" y="712"/>
                    </a:lnTo>
                    <a:lnTo>
                      <a:pt x="221" y="723"/>
                    </a:lnTo>
                    <a:lnTo>
                      <a:pt x="220" y="735"/>
                    </a:lnTo>
                    <a:lnTo>
                      <a:pt x="221" y="747"/>
                    </a:lnTo>
                    <a:lnTo>
                      <a:pt x="225" y="759"/>
                    </a:lnTo>
                    <a:lnTo>
                      <a:pt x="231" y="769"/>
                    </a:lnTo>
                    <a:lnTo>
                      <a:pt x="238" y="779"/>
                    </a:lnTo>
                    <a:lnTo>
                      <a:pt x="238" y="779"/>
                    </a:lnTo>
                    <a:lnTo>
                      <a:pt x="248" y="786"/>
                    </a:lnTo>
                    <a:lnTo>
                      <a:pt x="260" y="793"/>
                    </a:lnTo>
                    <a:lnTo>
                      <a:pt x="271" y="796"/>
                    </a:lnTo>
                    <a:lnTo>
                      <a:pt x="283" y="797"/>
                    </a:lnTo>
                    <a:lnTo>
                      <a:pt x="283" y="797"/>
                    </a:lnTo>
                    <a:lnTo>
                      <a:pt x="295" y="796"/>
                    </a:lnTo>
                    <a:lnTo>
                      <a:pt x="306" y="793"/>
                    </a:lnTo>
                    <a:lnTo>
                      <a:pt x="316" y="789"/>
                    </a:lnTo>
                    <a:lnTo>
                      <a:pt x="326" y="781"/>
                    </a:lnTo>
                    <a:lnTo>
                      <a:pt x="561" y="624"/>
                    </a:lnTo>
                    <a:lnTo>
                      <a:pt x="561" y="624"/>
                    </a:lnTo>
                    <a:lnTo>
                      <a:pt x="572" y="619"/>
                    </a:lnTo>
                    <a:lnTo>
                      <a:pt x="581" y="613"/>
                    </a:lnTo>
                    <a:lnTo>
                      <a:pt x="590" y="606"/>
                    </a:lnTo>
                    <a:lnTo>
                      <a:pt x="599" y="599"/>
                    </a:lnTo>
                    <a:lnTo>
                      <a:pt x="599" y="599"/>
                    </a:lnTo>
                    <a:lnTo>
                      <a:pt x="607" y="589"/>
                    </a:lnTo>
                    <a:lnTo>
                      <a:pt x="615" y="579"/>
                    </a:lnTo>
                    <a:lnTo>
                      <a:pt x="621" y="569"/>
                    </a:lnTo>
                    <a:lnTo>
                      <a:pt x="626" y="558"/>
                    </a:lnTo>
                    <a:lnTo>
                      <a:pt x="781" y="326"/>
                    </a:lnTo>
                    <a:lnTo>
                      <a:pt x="781" y="326"/>
                    </a:lnTo>
                    <a:lnTo>
                      <a:pt x="789" y="317"/>
                    </a:lnTo>
                    <a:lnTo>
                      <a:pt x="793" y="306"/>
                    </a:lnTo>
                    <a:lnTo>
                      <a:pt x="796" y="294"/>
                    </a:lnTo>
                    <a:lnTo>
                      <a:pt x="797" y="282"/>
                    </a:lnTo>
                    <a:lnTo>
                      <a:pt x="795" y="270"/>
                    </a:lnTo>
                    <a:lnTo>
                      <a:pt x="792" y="260"/>
                    </a:lnTo>
                    <a:lnTo>
                      <a:pt x="786" y="249"/>
                    </a:lnTo>
                    <a:lnTo>
                      <a:pt x="778" y="239"/>
                    </a:lnTo>
                    <a:lnTo>
                      <a:pt x="778" y="239"/>
                    </a:lnTo>
                    <a:lnTo>
                      <a:pt x="769" y="232"/>
                    </a:lnTo>
                    <a:lnTo>
                      <a:pt x="758" y="225"/>
                    </a:lnTo>
                    <a:lnTo>
                      <a:pt x="747" y="222"/>
                    </a:lnTo>
                    <a:lnTo>
                      <a:pt x="735" y="221"/>
                    </a:lnTo>
                    <a:lnTo>
                      <a:pt x="723" y="222"/>
                    </a:lnTo>
                    <a:lnTo>
                      <a:pt x="711" y="224"/>
                    </a:lnTo>
                    <a:lnTo>
                      <a:pt x="701" y="230"/>
                    </a:lnTo>
                    <a:lnTo>
                      <a:pt x="691" y="236"/>
                    </a:lnTo>
                    <a:lnTo>
                      <a:pt x="691" y="236"/>
                    </a:lnTo>
                    <a:close/>
                    <a:moveTo>
                      <a:pt x="289" y="730"/>
                    </a:moveTo>
                    <a:lnTo>
                      <a:pt x="283" y="734"/>
                    </a:lnTo>
                    <a:lnTo>
                      <a:pt x="283" y="734"/>
                    </a:lnTo>
                    <a:lnTo>
                      <a:pt x="283" y="765"/>
                    </a:lnTo>
                    <a:lnTo>
                      <a:pt x="283" y="734"/>
                    </a:lnTo>
                    <a:lnTo>
                      <a:pt x="396" y="566"/>
                    </a:lnTo>
                    <a:lnTo>
                      <a:pt x="396" y="566"/>
                    </a:lnTo>
                    <a:lnTo>
                      <a:pt x="400" y="575"/>
                    </a:lnTo>
                    <a:lnTo>
                      <a:pt x="405" y="584"/>
                    </a:lnTo>
                    <a:lnTo>
                      <a:pt x="412" y="591"/>
                    </a:lnTo>
                    <a:lnTo>
                      <a:pt x="418" y="599"/>
                    </a:lnTo>
                    <a:lnTo>
                      <a:pt x="418" y="599"/>
                    </a:lnTo>
                    <a:lnTo>
                      <a:pt x="426" y="605"/>
                    </a:lnTo>
                    <a:lnTo>
                      <a:pt x="433" y="612"/>
                    </a:lnTo>
                    <a:lnTo>
                      <a:pt x="442" y="617"/>
                    </a:lnTo>
                    <a:lnTo>
                      <a:pt x="451" y="621"/>
                    </a:lnTo>
                    <a:lnTo>
                      <a:pt x="289" y="730"/>
                    </a:lnTo>
                    <a:close/>
                    <a:moveTo>
                      <a:pt x="567" y="531"/>
                    </a:moveTo>
                    <a:lnTo>
                      <a:pt x="552" y="554"/>
                    </a:lnTo>
                    <a:lnTo>
                      <a:pt x="530" y="569"/>
                    </a:lnTo>
                    <a:lnTo>
                      <a:pt x="530" y="569"/>
                    </a:lnTo>
                    <a:lnTo>
                      <a:pt x="519" y="572"/>
                    </a:lnTo>
                    <a:lnTo>
                      <a:pt x="508" y="573"/>
                    </a:lnTo>
                    <a:lnTo>
                      <a:pt x="508" y="573"/>
                    </a:lnTo>
                    <a:lnTo>
                      <a:pt x="496" y="571"/>
                    </a:lnTo>
                    <a:lnTo>
                      <a:pt x="484" y="568"/>
                    </a:lnTo>
                    <a:lnTo>
                      <a:pt x="473" y="562"/>
                    </a:lnTo>
                    <a:lnTo>
                      <a:pt x="463" y="554"/>
                    </a:lnTo>
                    <a:lnTo>
                      <a:pt x="463" y="554"/>
                    </a:lnTo>
                    <a:lnTo>
                      <a:pt x="456" y="544"/>
                    </a:lnTo>
                    <a:lnTo>
                      <a:pt x="449" y="533"/>
                    </a:lnTo>
                    <a:lnTo>
                      <a:pt x="446" y="521"/>
                    </a:lnTo>
                    <a:lnTo>
                      <a:pt x="445" y="509"/>
                    </a:lnTo>
                    <a:lnTo>
                      <a:pt x="445" y="509"/>
                    </a:lnTo>
                    <a:lnTo>
                      <a:pt x="446" y="498"/>
                    </a:lnTo>
                    <a:lnTo>
                      <a:pt x="448" y="487"/>
                    </a:lnTo>
                    <a:lnTo>
                      <a:pt x="463" y="465"/>
                    </a:lnTo>
                    <a:lnTo>
                      <a:pt x="486" y="450"/>
                    </a:lnTo>
                    <a:lnTo>
                      <a:pt x="486" y="450"/>
                    </a:lnTo>
                    <a:lnTo>
                      <a:pt x="495" y="447"/>
                    </a:lnTo>
                    <a:lnTo>
                      <a:pt x="503" y="446"/>
                    </a:lnTo>
                    <a:lnTo>
                      <a:pt x="513" y="446"/>
                    </a:lnTo>
                    <a:lnTo>
                      <a:pt x="521" y="447"/>
                    </a:lnTo>
                    <a:lnTo>
                      <a:pt x="530" y="450"/>
                    </a:lnTo>
                    <a:lnTo>
                      <a:pt x="539" y="453"/>
                    </a:lnTo>
                    <a:lnTo>
                      <a:pt x="546" y="458"/>
                    </a:lnTo>
                    <a:lnTo>
                      <a:pt x="554" y="463"/>
                    </a:lnTo>
                    <a:lnTo>
                      <a:pt x="554" y="463"/>
                    </a:lnTo>
                    <a:lnTo>
                      <a:pt x="561" y="473"/>
                    </a:lnTo>
                    <a:lnTo>
                      <a:pt x="567" y="485"/>
                    </a:lnTo>
                    <a:lnTo>
                      <a:pt x="571" y="497"/>
                    </a:lnTo>
                    <a:lnTo>
                      <a:pt x="572" y="509"/>
                    </a:lnTo>
                    <a:lnTo>
                      <a:pt x="572" y="509"/>
                    </a:lnTo>
                    <a:lnTo>
                      <a:pt x="571" y="520"/>
                    </a:lnTo>
                    <a:lnTo>
                      <a:pt x="567" y="531"/>
                    </a:lnTo>
                    <a:lnTo>
                      <a:pt x="567" y="531"/>
                    </a:lnTo>
                    <a:close/>
                    <a:moveTo>
                      <a:pt x="508" y="0"/>
                    </a:moveTo>
                    <a:lnTo>
                      <a:pt x="508" y="0"/>
                    </a:lnTo>
                    <a:lnTo>
                      <a:pt x="483" y="1"/>
                    </a:lnTo>
                    <a:lnTo>
                      <a:pt x="456" y="2"/>
                    </a:lnTo>
                    <a:lnTo>
                      <a:pt x="431" y="5"/>
                    </a:lnTo>
                    <a:lnTo>
                      <a:pt x="405" y="11"/>
                    </a:lnTo>
                    <a:lnTo>
                      <a:pt x="382" y="16"/>
                    </a:lnTo>
                    <a:lnTo>
                      <a:pt x="357" y="23"/>
                    </a:lnTo>
                    <a:lnTo>
                      <a:pt x="334" y="31"/>
                    </a:lnTo>
                    <a:lnTo>
                      <a:pt x="310" y="40"/>
                    </a:lnTo>
                    <a:lnTo>
                      <a:pt x="287" y="50"/>
                    </a:lnTo>
                    <a:lnTo>
                      <a:pt x="266" y="61"/>
                    </a:lnTo>
                    <a:lnTo>
                      <a:pt x="245" y="74"/>
                    </a:lnTo>
                    <a:lnTo>
                      <a:pt x="224" y="87"/>
                    </a:lnTo>
                    <a:lnTo>
                      <a:pt x="204" y="101"/>
                    </a:lnTo>
                    <a:lnTo>
                      <a:pt x="184" y="116"/>
                    </a:lnTo>
                    <a:lnTo>
                      <a:pt x="166" y="132"/>
                    </a:lnTo>
                    <a:lnTo>
                      <a:pt x="149" y="149"/>
                    </a:lnTo>
                    <a:lnTo>
                      <a:pt x="132" y="167"/>
                    </a:lnTo>
                    <a:lnTo>
                      <a:pt x="116" y="186"/>
                    </a:lnTo>
                    <a:lnTo>
                      <a:pt x="101" y="205"/>
                    </a:lnTo>
                    <a:lnTo>
                      <a:pt x="87" y="224"/>
                    </a:lnTo>
                    <a:lnTo>
                      <a:pt x="73" y="245"/>
                    </a:lnTo>
                    <a:lnTo>
                      <a:pt x="61" y="266"/>
                    </a:lnTo>
                    <a:lnTo>
                      <a:pt x="49" y="289"/>
                    </a:lnTo>
                    <a:lnTo>
                      <a:pt x="40" y="311"/>
                    </a:lnTo>
                    <a:lnTo>
                      <a:pt x="30" y="334"/>
                    </a:lnTo>
                    <a:lnTo>
                      <a:pt x="22" y="357"/>
                    </a:lnTo>
                    <a:lnTo>
                      <a:pt x="16" y="382"/>
                    </a:lnTo>
                    <a:lnTo>
                      <a:pt x="10" y="407"/>
                    </a:lnTo>
                    <a:lnTo>
                      <a:pt x="5" y="431"/>
                    </a:lnTo>
                    <a:lnTo>
                      <a:pt x="2" y="457"/>
                    </a:lnTo>
                    <a:lnTo>
                      <a:pt x="0" y="483"/>
                    </a:lnTo>
                    <a:lnTo>
                      <a:pt x="0" y="509"/>
                    </a:lnTo>
                    <a:lnTo>
                      <a:pt x="0" y="509"/>
                    </a:lnTo>
                    <a:lnTo>
                      <a:pt x="0" y="535"/>
                    </a:lnTo>
                    <a:lnTo>
                      <a:pt x="2" y="561"/>
                    </a:lnTo>
                    <a:lnTo>
                      <a:pt x="5" y="586"/>
                    </a:lnTo>
                    <a:lnTo>
                      <a:pt x="10" y="612"/>
                    </a:lnTo>
                    <a:lnTo>
                      <a:pt x="16" y="636"/>
                    </a:lnTo>
                    <a:lnTo>
                      <a:pt x="22" y="660"/>
                    </a:lnTo>
                    <a:lnTo>
                      <a:pt x="30" y="683"/>
                    </a:lnTo>
                    <a:lnTo>
                      <a:pt x="40" y="707"/>
                    </a:lnTo>
                    <a:lnTo>
                      <a:pt x="49" y="730"/>
                    </a:lnTo>
                    <a:lnTo>
                      <a:pt x="61" y="751"/>
                    </a:lnTo>
                    <a:lnTo>
                      <a:pt x="73" y="772"/>
                    </a:lnTo>
                    <a:lnTo>
                      <a:pt x="87" y="793"/>
                    </a:lnTo>
                    <a:lnTo>
                      <a:pt x="101" y="813"/>
                    </a:lnTo>
                    <a:lnTo>
                      <a:pt x="116" y="833"/>
                    </a:lnTo>
                    <a:lnTo>
                      <a:pt x="132" y="851"/>
                    </a:lnTo>
                    <a:lnTo>
                      <a:pt x="149" y="868"/>
                    </a:lnTo>
                    <a:lnTo>
                      <a:pt x="166" y="885"/>
                    </a:lnTo>
                    <a:lnTo>
                      <a:pt x="184" y="901"/>
                    </a:lnTo>
                    <a:lnTo>
                      <a:pt x="204" y="916"/>
                    </a:lnTo>
                    <a:lnTo>
                      <a:pt x="224" y="930"/>
                    </a:lnTo>
                    <a:lnTo>
                      <a:pt x="245" y="944"/>
                    </a:lnTo>
                    <a:lnTo>
                      <a:pt x="266" y="956"/>
                    </a:lnTo>
                    <a:lnTo>
                      <a:pt x="287" y="968"/>
                    </a:lnTo>
                    <a:lnTo>
                      <a:pt x="310" y="977"/>
                    </a:lnTo>
                    <a:lnTo>
                      <a:pt x="334" y="987"/>
                    </a:lnTo>
                    <a:lnTo>
                      <a:pt x="357" y="995"/>
                    </a:lnTo>
                    <a:lnTo>
                      <a:pt x="382" y="1002"/>
                    </a:lnTo>
                    <a:lnTo>
                      <a:pt x="405" y="1007"/>
                    </a:lnTo>
                    <a:lnTo>
                      <a:pt x="431" y="1012"/>
                    </a:lnTo>
                    <a:lnTo>
                      <a:pt x="456" y="1015"/>
                    </a:lnTo>
                    <a:lnTo>
                      <a:pt x="483" y="1017"/>
                    </a:lnTo>
                    <a:lnTo>
                      <a:pt x="508" y="1018"/>
                    </a:lnTo>
                    <a:lnTo>
                      <a:pt x="508" y="1018"/>
                    </a:lnTo>
                    <a:lnTo>
                      <a:pt x="534" y="1017"/>
                    </a:lnTo>
                    <a:lnTo>
                      <a:pt x="560" y="1015"/>
                    </a:lnTo>
                    <a:lnTo>
                      <a:pt x="586" y="1012"/>
                    </a:lnTo>
                    <a:lnTo>
                      <a:pt x="610" y="1007"/>
                    </a:lnTo>
                    <a:lnTo>
                      <a:pt x="635" y="1002"/>
                    </a:lnTo>
                    <a:lnTo>
                      <a:pt x="660" y="995"/>
                    </a:lnTo>
                    <a:lnTo>
                      <a:pt x="683" y="987"/>
                    </a:lnTo>
                    <a:lnTo>
                      <a:pt x="706" y="977"/>
                    </a:lnTo>
                    <a:lnTo>
                      <a:pt x="728" y="968"/>
                    </a:lnTo>
                    <a:lnTo>
                      <a:pt x="751" y="956"/>
                    </a:lnTo>
                    <a:lnTo>
                      <a:pt x="772" y="944"/>
                    </a:lnTo>
                    <a:lnTo>
                      <a:pt x="793" y="930"/>
                    </a:lnTo>
                    <a:lnTo>
                      <a:pt x="812" y="916"/>
                    </a:lnTo>
                    <a:lnTo>
                      <a:pt x="831" y="901"/>
                    </a:lnTo>
                    <a:lnTo>
                      <a:pt x="851" y="885"/>
                    </a:lnTo>
                    <a:lnTo>
                      <a:pt x="868" y="868"/>
                    </a:lnTo>
                    <a:lnTo>
                      <a:pt x="885" y="851"/>
                    </a:lnTo>
                    <a:lnTo>
                      <a:pt x="901" y="833"/>
                    </a:lnTo>
                    <a:lnTo>
                      <a:pt x="916" y="813"/>
                    </a:lnTo>
                    <a:lnTo>
                      <a:pt x="930" y="793"/>
                    </a:lnTo>
                    <a:lnTo>
                      <a:pt x="943" y="772"/>
                    </a:lnTo>
                    <a:lnTo>
                      <a:pt x="956" y="751"/>
                    </a:lnTo>
                    <a:lnTo>
                      <a:pt x="967" y="730"/>
                    </a:lnTo>
                    <a:lnTo>
                      <a:pt x="977" y="707"/>
                    </a:lnTo>
                    <a:lnTo>
                      <a:pt x="986" y="683"/>
                    </a:lnTo>
                    <a:lnTo>
                      <a:pt x="995" y="660"/>
                    </a:lnTo>
                    <a:lnTo>
                      <a:pt x="1001" y="636"/>
                    </a:lnTo>
                    <a:lnTo>
                      <a:pt x="1007" y="612"/>
                    </a:lnTo>
                    <a:lnTo>
                      <a:pt x="1012" y="586"/>
                    </a:lnTo>
                    <a:lnTo>
                      <a:pt x="1015" y="561"/>
                    </a:lnTo>
                    <a:lnTo>
                      <a:pt x="1017" y="535"/>
                    </a:lnTo>
                    <a:lnTo>
                      <a:pt x="1017" y="509"/>
                    </a:lnTo>
                    <a:lnTo>
                      <a:pt x="1017" y="509"/>
                    </a:lnTo>
                    <a:lnTo>
                      <a:pt x="1017" y="483"/>
                    </a:lnTo>
                    <a:lnTo>
                      <a:pt x="1015" y="457"/>
                    </a:lnTo>
                    <a:lnTo>
                      <a:pt x="1012" y="431"/>
                    </a:lnTo>
                    <a:lnTo>
                      <a:pt x="1007" y="407"/>
                    </a:lnTo>
                    <a:lnTo>
                      <a:pt x="1001" y="382"/>
                    </a:lnTo>
                    <a:lnTo>
                      <a:pt x="995" y="357"/>
                    </a:lnTo>
                    <a:lnTo>
                      <a:pt x="986" y="334"/>
                    </a:lnTo>
                    <a:lnTo>
                      <a:pt x="977" y="311"/>
                    </a:lnTo>
                    <a:lnTo>
                      <a:pt x="967" y="289"/>
                    </a:lnTo>
                    <a:lnTo>
                      <a:pt x="956" y="266"/>
                    </a:lnTo>
                    <a:lnTo>
                      <a:pt x="943" y="245"/>
                    </a:lnTo>
                    <a:lnTo>
                      <a:pt x="930" y="224"/>
                    </a:lnTo>
                    <a:lnTo>
                      <a:pt x="916" y="205"/>
                    </a:lnTo>
                    <a:lnTo>
                      <a:pt x="901" y="186"/>
                    </a:lnTo>
                    <a:lnTo>
                      <a:pt x="885" y="167"/>
                    </a:lnTo>
                    <a:lnTo>
                      <a:pt x="868" y="149"/>
                    </a:lnTo>
                    <a:lnTo>
                      <a:pt x="851" y="132"/>
                    </a:lnTo>
                    <a:lnTo>
                      <a:pt x="831" y="116"/>
                    </a:lnTo>
                    <a:lnTo>
                      <a:pt x="812" y="101"/>
                    </a:lnTo>
                    <a:lnTo>
                      <a:pt x="793" y="87"/>
                    </a:lnTo>
                    <a:lnTo>
                      <a:pt x="772" y="74"/>
                    </a:lnTo>
                    <a:lnTo>
                      <a:pt x="751" y="61"/>
                    </a:lnTo>
                    <a:lnTo>
                      <a:pt x="728" y="50"/>
                    </a:lnTo>
                    <a:lnTo>
                      <a:pt x="706" y="40"/>
                    </a:lnTo>
                    <a:lnTo>
                      <a:pt x="683" y="31"/>
                    </a:lnTo>
                    <a:lnTo>
                      <a:pt x="660" y="23"/>
                    </a:lnTo>
                    <a:lnTo>
                      <a:pt x="635" y="16"/>
                    </a:lnTo>
                    <a:lnTo>
                      <a:pt x="610" y="11"/>
                    </a:lnTo>
                    <a:lnTo>
                      <a:pt x="586" y="5"/>
                    </a:lnTo>
                    <a:lnTo>
                      <a:pt x="560" y="2"/>
                    </a:lnTo>
                    <a:lnTo>
                      <a:pt x="534" y="1"/>
                    </a:lnTo>
                    <a:lnTo>
                      <a:pt x="508" y="0"/>
                    </a:lnTo>
                    <a:lnTo>
                      <a:pt x="508" y="0"/>
                    </a:lnTo>
                    <a:close/>
                    <a:moveTo>
                      <a:pt x="508" y="954"/>
                    </a:moveTo>
                    <a:lnTo>
                      <a:pt x="508" y="954"/>
                    </a:lnTo>
                    <a:lnTo>
                      <a:pt x="486" y="954"/>
                    </a:lnTo>
                    <a:lnTo>
                      <a:pt x="463" y="952"/>
                    </a:lnTo>
                    <a:lnTo>
                      <a:pt x="441" y="948"/>
                    </a:lnTo>
                    <a:lnTo>
                      <a:pt x="418" y="945"/>
                    </a:lnTo>
                    <a:lnTo>
                      <a:pt x="397" y="940"/>
                    </a:lnTo>
                    <a:lnTo>
                      <a:pt x="376" y="935"/>
                    </a:lnTo>
                    <a:lnTo>
                      <a:pt x="355" y="927"/>
                    </a:lnTo>
                    <a:lnTo>
                      <a:pt x="336" y="919"/>
                    </a:lnTo>
                    <a:lnTo>
                      <a:pt x="315" y="910"/>
                    </a:lnTo>
                    <a:lnTo>
                      <a:pt x="296" y="900"/>
                    </a:lnTo>
                    <a:lnTo>
                      <a:pt x="278" y="889"/>
                    </a:lnTo>
                    <a:lnTo>
                      <a:pt x="260" y="878"/>
                    </a:lnTo>
                    <a:lnTo>
                      <a:pt x="242" y="866"/>
                    </a:lnTo>
                    <a:lnTo>
                      <a:pt x="225" y="852"/>
                    </a:lnTo>
                    <a:lnTo>
                      <a:pt x="209" y="838"/>
                    </a:lnTo>
                    <a:lnTo>
                      <a:pt x="194" y="824"/>
                    </a:lnTo>
                    <a:lnTo>
                      <a:pt x="179" y="808"/>
                    </a:lnTo>
                    <a:lnTo>
                      <a:pt x="165" y="792"/>
                    </a:lnTo>
                    <a:lnTo>
                      <a:pt x="151" y="775"/>
                    </a:lnTo>
                    <a:lnTo>
                      <a:pt x="139" y="757"/>
                    </a:lnTo>
                    <a:lnTo>
                      <a:pt x="128" y="739"/>
                    </a:lnTo>
                    <a:lnTo>
                      <a:pt x="117" y="721"/>
                    </a:lnTo>
                    <a:lnTo>
                      <a:pt x="107" y="702"/>
                    </a:lnTo>
                    <a:lnTo>
                      <a:pt x="99" y="682"/>
                    </a:lnTo>
                    <a:lnTo>
                      <a:pt x="90" y="662"/>
                    </a:lnTo>
                    <a:lnTo>
                      <a:pt x="84" y="642"/>
                    </a:lnTo>
                    <a:lnTo>
                      <a:pt x="77" y="620"/>
                    </a:lnTo>
                    <a:lnTo>
                      <a:pt x="72" y="599"/>
                    </a:lnTo>
                    <a:lnTo>
                      <a:pt x="69" y="576"/>
                    </a:lnTo>
                    <a:lnTo>
                      <a:pt x="65" y="555"/>
                    </a:lnTo>
                    <a:lnTo>
                      <a:pt x="63" y="532"/>
                    </a:lnTo>
                    <a:lnTo>
                      <a:pt x="63" y="509"/>
                    </a:lnTo>
                    <a:lnTo>
                      <a:pt x="63" y="509"/>
                    </a:lnTo>
                    <a:lnTo>
                      <a:pt x="63" y="486"/>
                    </a:lnTo>
                    <a:lnTo>
                      <a:pt x="65" y="463"/>
                    </a:lnTo>
                    <a:lnTo>
                      <a:pt x="69" y="441"/>
                    </a:lnTo>
                    <a:lnTo>
                      <a:pt x="72" y="420"/>
                    </a:lnTo>
                    <a:lnTo>
                      <a:pt x="77" y="398"/>
                    </a:lnTo>
                    <a:lnTo>
                      <a:pt x="84" y="377"/>
                    </a:lnTo>
                    <a:lnTo>
                      <a:pt x="90" y="356"/>
                    </a:lnTo>
                    <a:lnTo>
                      <a:pt x="99" y="336"/>
                    </a:lnTo>
                    <a:lnTo>
                      <a:pt x="107" y="315"/>
                    </a:lnTo>
                    <a:lnTo>
                      <a:pt x="117" y="297"/>
                    </a:lnTo>
                    <a:lnTo>
                      <a:pt x="128" y="278"/>
                    </a:lnTo>
                    <a:lnTo>
                      <a:pt x="139" y="260"/>
                    </a:lnTo>
                    <a:lnTo>
                      <a:pt x="151" y="242"/>
                    </a:lnTo>
                    <a:lnTo>
                      <a:pt x="165" y="225"/>
                    </a:lnTo>
                    <a:lnTo>
                      <a:pt x="179" y="209"/>
                    </a:lnTo>
                    <a:lnTo>
                      <a:pt x="194" y="194"/>
                    </a:lnTo>
                    <a:lnTo>
                      <a:pt x="209" y="179"/>
                    </a:lnTo>
                    <a:lnTo>
                      <a:pt x="225" y="165"/>
                    </a:lnTo>
                    <a:lnTo>
                      <a:pt x="242" y="152"/>
                    </a:lnTo>
                    <a:lnTo>
                      <a:pt x="260" y="139"/>
                    </a:lnTo>
                    <a:lnTo>
                      <a:pt x="278" y="128"/>
                    </a:lnTo>
                    <a:lnTo>
                      <a:pt x="296" y="117"/>
                    </a:lnTo>
                    <a:lnTo>
                      <a:pt x="315" y="107"/>
                    </a:lnTo>
                    <a:lnTo>
                      <a:pt x="336" y="99"/>
                    </a:lnTo>
                    <a:lnTo>
                      <a:pt x="355" y="90"/>
                    </a:lnTo>
                    <a:lnTo>
                      <a:pt x="376" y="84"/>
                    </a:lnTo>
                    <a:lnTo>
                      <a:pt x="397" y="77"/>
                    </a:lnTo>
                    <a:lnTo>
                      <a:pt x="418" y="73"/>
                    </a:lnTo>
                    <a:lnTo>
                      <a:pt x="441" y="69"/>
                    </a:lnTo>
                    <a:lnTo>
                      <a:pt x="463" y="65"/>
                    </a:lnTo>
                    <a:lnTo>
                      <a:pt x="486" y="64"/>
                    </a:lnTo>
                    <a:lnTo>
                      <a:pt x="508" y="63"/>
                    </a:lnTo>
                    <a:lnTo>
                      <a:pt x="508" y="63"/>
                    </a:lnTo>
                    <a:lnTo>
                      <a:pt x="531" y="64"/>
                    </a:lnTo>
                    <a:lnTo>
                      <a:pt x="554" y="65"/>
                    </a:lnTo>
                    <a:lnTo>
                      <a:pt x="576" y="69"/>
                    </a:lnTo>
                    <a:lnTo>
                      <a:pt x="598" y="73"/>
                    </a:lnTo>
                    <a:lnTo>
                      <a:pt x="620" y="77"/>
                    </a:lnTo>
                    <a:lnTo>
                      <a:pt x="640" y="84"/>
                    </a:lnTo>
                    <a:lnTo>
                      <a:pt x="661" y="90"/>
                    </a:lnTo>
                    <a:lnTo>
                      <a:pt x="681" y="99"/>
                    </a:lnTo>
                    <a:lnTo>
                      <a:pt x="702" y="107"/>
                    </a:lnTo>
                    <a:lnTo>
                      <a:pt x="721" y="117"/>
                    </a:lnTo>
                    <a:lnTo>
                      <a:pt x="739" y="128"/>
                    </a:lnTo>
                    <a:lnTo>
                      <a:pt x="757" y="139"/>
                    </a:lnTo>
                    <a:lnTo>
                      <a:pt x="775" y="152"/>
                    </a:lnTo>
                    <a:lnTo>
                      <a:pt x="792" y="165"/>
                    </a:lnTo>
                    <a:lnTo>
                      <a:pt x="808" y="179"/>
                    </a:lnTo>
                    <a:lnTo>
                      <a:pt x="823" y="194"/>
                    </a:lnTo>
                    <a:lnTo>
                      <a:pt x="838" y="209"/>
                    </a:lnTo>
                    <a:lnTo>
                      <a:pt x="852" y="225"/>
                    </a:lnTo>
                    <a:lnTo>
                      <a:pt x="865" y="242"/>
                    </a:lnTo>
                    <a:lnTo>
                      <a:pt x="878" y="260"/>
                    </a:lnTo>
                    <a:lnTo>
                      <a:pt x="889" y="278"/>
                    </a:lnTo>
                    <a:lnTo>
                      <a:pt x="900" y="297"/>
                    </a:lnTo>
                    <a:lnTo>
                      <a:pt x="910" y="315"/>
                    </a:lnTo>
                    <a:lnTo>
                      <a:pt x="918" y="336"/>
                    </a:lnTo>
                    <a:lnTo>
                      <a:pt x="927" y="356"/>
                    </a:lnTo>
                    <a:lnTo>
                      <a:pt x="933" y="377"/>
                    </a:lnTo>
                    <a:lnTo>
                      <a:pt x="940" y="398"/>
                    </a:lnTo>
                    <a:lnTo>
                      <a:pt x="944" y="420"/>
                    </a:lnTo>
                    <a:lnTo>
                      <a:pt x="948" y="441"/>
                    </a:lnTo>
                    <a:lnTo>
                      <a:pt x="952" y="463"/>
                    </a:lnTo>
                    <a:lnTo>
                      <a:pt x="953" y="486"/>
                    </a:lnTo>
                    <a:lnTo>
                      <a:pt x="954" y="509"/>
                    </a:lnTo>
                    <a:lnTo>
                      <a:pt x="954" y="509"/>
                    </a:lnTo>
                    <a:lnTo>
                      <a:pt x="953" y="532"/>
                    </a:lnTo>
                    <a:lnTo>
                      <a:pt x="952" y="555"/>
                    </a:lnTo>
                    <a:lnTo>
                      <a:pt x="948" y="576"/>
                    </a:lnTo>
                    <a:lnTo>
                      <a:pt x="944" y="599"/>
                    </a:lnTo>
                    <a:lnTo>
                      <a:pt x="940" y="620"/>
                    </a:lnTo>
                    <a:lnTo>
                      <a:pt x="933" y="642"/>
                    </a:lnTo>
                    <a:lnTo>
                      <a:pt x="927" y="662"/>
                    </a:lnTo>
                    <a:lnTo>
                      <a:pt x="918" y="682"/>
                    </a:lnTo>
                    <a:lnTo>
                      <a:pt x="910" y="702"/>
                    </a:lnTo>
                    <a:lnTo>
                      <a:pt x="900" y="721"/>
                    </a:lnTo>
                    <a:lnTo>
                      <a:pt x="889" y="739"/>
                    </a:lnTo>
                    <a:lnTo>
                      <a:pt x="878" y="757"/>
                    </a:lnTo>
                    <a:lnTo>
                      <a:pt x="865" y="775"/>
                    </a:lnTo>
                    <a:lnTo>
                      <a:pt x="852" y="792"/>
                    </a:lnTo>
                    <a:lnTo>
                      <a:pt x="838" y="808"/>
                    </a:lnTo>
                    <a:lnTo>
                      <a:pt x="823" y="824"/>
                    </a:lnTo>
                    <a:lnTo>
                      <a:pt x="808" y="838"/>
                    </a:lnTo>
                    <a:lnTo>
                      <a:pt x="792" y="852"/>
                    </a:lnTo>
                    <a:lnTo>
                      <a:pt x="775" y="866"/>
                    </a:lnTo>
                    <a:lnTo>
                      <a:pt x="757" y="878"/>
                    </a:lnTo>
                    <a:lnTo>
                      <a:pt x="739" y="889"/>
                    </a:lnTo>
                    <a:lnTo>
                      <a:pt x="721" y="900"/>
                    </a:lnTo>
                    <a:lnTo>
                      <a:pt x="702" y="910"/>
                    </a:lnTo>
                    <a:lnTo>
                      <a:pt x="681" y="919"/>
                    </a:lnTo>
                    <a:lnTo>
                      <a:pt x="661" y="927"/>
                    </a:lnTo>
                    <a:lnTo>
                      <a:pt x="640" y="935"/>
                    </a:lnTo>
                    <a:lnTo>
                      <a:pt x="620" y="940"/>
                    </a:lnTo>
                    <a:lnTo>
                      <a:pt x="598" y="945"/>
                    </a:lnTo>
                    <a:lnTo>
                      <a:pt x="576" y="948"/>
                    </a:lnTo>
                    <a:lnTo>
                      <a:pt x="554" y="952"/>
                    </a:lnTo>
                    <a:lnTo>
                      <a:pt x="531" y="954"/>
                    </a:lnTo>
                    <a:lnTo>
                      <a:pt x="508" y="954"/>
                    </a:lnTo>
                    <a:lnTo>
                      <a:pt x="508" y="954"/>
                    </a:lnTo>
                    <a:close/>
                    <a:moveTo>
                      <a:pt x="508" y="191"/>
                    </a:moveTo>
                    <a:lnTo>
                      <a:pt x="508" y="191"/>
                    </a:lnTo>
                    <a:lnTo>
                      <a:pt x="515" y="190"/>
                    </a:lnTo>
                    <a:lnTo>
                      <a:pt x="520" y="188"/>
                    </a:lnTo>
                    <a:lnTo>
                      <a:pt x="526" y="186"/>
                    </a:lnTo>
                    <a:lnTo>
                      <a:pt x="531" y="181"/>
                    </a:lnTo>
                    <a:lnTo>
                      <a:pt x="534" y="177"/>
                    </a:lnTo>
                    <a:lnTo>
                      <a:pt x="537" y="172"/>
                    </a:lnTo>
                    <a:lnTo>
                      <a:pt x="540" y="165"/>
                    </a:lnTo>
                    <a:lnTo>
                      <a:pt x="541" y="159"/>
                    </a:lnTo>
                    <a:lnTo>
                      <a:pt x="541" y="159"/>
                    </a:lnTo>
                    <a:lnTo>
                      <a:pt x="540" y="152"/>
                    </a:lnTo>
                    <a:lnTo>
                      <a:pt x="537" y="147"/>
                    </a:lnTo>
                    <a:lnTo>
                      <a:pt x="534" y="142"/>
                    </a:lnTo>
                    <a:lnTo>
                      <a:pt x="531" y="136"/>
                    </a:lnTo>
                    <a:lnTo>
                      <a:pt x="526" y="133"/>
                    </a:lnTo>
                    <a:lnTo>
                      <a:pt x="520" y="130"/>
                    </a:lnTo>
                    <a:lnTo>
                      <a:pt x="515" y="128"/>
                    </a:lnTo>
                    <a:lnTo>
                      <a:pt x="508" y="128"/>
                    </a:lnTo>
                    <a:lnTo>
                      <a:pt x="508" y="128"/>
                    </a:lnTo>
                    <a:lnTo>
                      <a:pt x="502" y="128"/>
                    </a:lnTo>
                    <a:lnTo>
                      <a:pt x="496" y="130"/>
                    </a:lnTo>
                    <a:lnTo>
                      <a:pt x="490" y="133"/>
                    </a:lnTo>
                    <a:lnTo>
                      <a:pt x="486" y="136"/>
                    </a:lnTo>
                    <a:lnTo>
                      <a:pt x="482" y="142"/>
                    </a:lnTo>
                    <a:lnTo>
                      <a:pt x="479" y="147"/>
                    </a:lnTo>
                    <a:lnTo>
                      <a:pt x="477" y="152"/>
                    </a:lnTo>
                    <a:lnTo>
                      <a:pt x="476" y="159"/>
                    </a:lnTo>
                    <a:lnTo>
                      <a:pt x="476" y="159"/>
                    </a:lnTo>
                    <a:lnTo>
                      <a:pt x="477" y="165"/>
                    </a:lnTo>
                    <a:lnTo>
                      <a:pt x="479" y="172"/>
                    </a:lnTo>
                    <a:lnTo>
                      <a:pt x="482" y="177"/>
                    </a:lnTo>
                    <a:lnTo>
                      <a:pt x="486" y="181"/>
                    </a:lnTo>
                    <a:lnTo>
                      <a:pt x="490" y="186"/>
                    </a:lnTo>
                    <a:lnTo>
                      <a:pt x="496" y="188"/>
                    </a:lnTo>
                    <a:lnTo>
                      <a:pt x="502" y="190"/>
                    </a:lnTo>
                    <a:lnTo>
                      <a:pt x="508" y="191"/>
                    </a:lnTo>
                    <a:lnTo>
                      <a:pt x="508" y="191"/>
                    </a:lnTo>
                    <a:close/>
                    <a:moveTo>
                      <a:pt x="508" y="827"/>
                    </a:moveTo>
                    <a:lnTo>
                      <a:pt x="508" y="827"/>
                    </a:lnTo>
                    <a:lnTo>
                      <a:pt x="502" y="827"/>
                    </a:lnTo>
                    <a:lnTo>
                      <a:pt x="496" y="829"/>
                    </a:lnTo>
                    <a:lnTo>
                      <a:pt x="490" y="833"/>
                    </a:lnTo>
                    <a:lnTo>
                      <a:pt x="486" y="836"/>
                    </a:lnTo>
                    <a:lnTo>
                      <a:pt x="482" y="841"/>
                    </a:lnTo>
                    <a:lnTo>
                      <a:pt x="479" y="847"/>
                    </a:lnTo>
                    <a:lnTo>
                      <a:pt x="477" y="852"/>
                    </a:lnTo>
                    <a:lnTo>
                      <a:pt x="476" y="858"/>
                    </a:lnTo>
                    <a:lnTo>
                      <a:pt x="476" y="858"/>
                    </a:lnTo>
                    <a:lnTo>
                      <a:pt x="477" y="865"/>
                    </a:lnTo>
                    <a:lnTo>
                      <a:pt x="479" y="871"/>
                    </a:lnTo>
                    <a:lnTo>
                      <a:pt x="482" y="877"/>
                    </a:lnTo>
                    <a:lnTo>
                      <a:pt x="486" y="881"/>
                    </a:lnTo>
                    <a:lnTo>
                      <a:pt x="490" y="885"/>
                    </a:lnTo>
                    <a:lnTo>
                      <a:pt x="496" y="888"/>
                    </a:lnTo>
                    <a:lnTo>
                      <a:pt x="502" y="889"/>
                    </a:lnTo>
                    <a:lnTo>
                      <a:pt x="508" y="891"/>
                    </a:lnTo>
                    <a:lnTo>
                      <a:pt x="508" y="891"/>
                    </a:lnTo>
                    <a:lnTo>
                      <a:pt x="515" y="889"/>
                    </a:lnTo>
                    <a:lnTo>
                      <a:pt x="520" y="888"/>
                    </a:lnTo>
                    <a:lnTo>
                      <a:pt x="526" y="885"/>
                    </a:lnTo>
                    <a:lnTo>
                      <a:pt x="531" y="881"/>
                    </a:lnTo>
                    <a:lnTo>
                      <a:pt x="534" y="877"/>
                    </a:lnTo>
                    <a:lnTo>
                      <a:pt x="537" y="871"/>
                    </a:lnTo>
                    <a:lnTo>
                      <a:pt x="540" y="865"/>
                    </a:lnTo>
                    <a:lnTo>
                      <a:pt x="541" y="858"/>
                    </a:lnTo>
                    <a:lnTo>
                      <a:pt x="541" y="858"/>
                    </a:lnTo>
                    <a:lnTo>
                      <a:pt x="540" y="852"/>
                    </a:lnTo>
                    <a:lnTo>
                      <a:pt x="537" y="847"/>
                    </a:lnTo>
                    <a:lnTo>
                      <a:pt x="534" y="841"/>
                    </a:lnTo>
                    <a:lnTo>
                      <a:pt x="531" y="836"/>
                    </a:lnTo>
                    <a:lnTo>
                      <a:pt x="526" y="833"/>
                    </a:lnTo>
                    <a:lnTo>
                      <a:pt x="520" y="829"/>
                    </a:lnTo>
                    <a:lnTo>
                      <a:pt x="515" y="827"/>
                    </a:lnTo>
                    <a:lnTo>
                      <a:pt x="508" y="827"/>
                    </a:lnTo>
                    <a:lnTo>
                      <a:pt x="508" y="827"/>
                    </a:lnTo>
                    <a:close/>
                    <a:moveTo>
                      <a:pt x="858" y="477"/>
                    </a:moveTo>
                    <a:lnTo>
                      <a:pt x="858" y="477"/>
                    </a:lnTo>
                    <a:lnTo>
                      <a:pt x="852" y="477"/>
                    </a:lnTo>
                    <a:lnTo>
                      <a:pt x="845" y="480"/>
                    </a:lnTo>
                    <a:lnTo>
                      <a:pt x="840" y="483"/>
                    </a:lnTo>
                    <a:lnTo>
                      <a:pt x="836" y="486"/>
                    </a:lnTo>
                    <a:lnTo>
                      <a:pt x="831" y="491"/>
                    </a:lnTo>
                    <a:lnTo>
                      <a:pt x="829" y="497"/>
                    </a:lnTo>
                    <a:lnTo>
                      <a:pt x="827" y="502"/>
                    </a:lnTo>
                    <a:lnTo>
                      <a:pt x="826" y="509"/>
                    </a:lnTo>
                    <a:lnTo>
                      <a:pt x="826" y="509"/>
                    </a:lnTo>
                    <a:lnTo>
                      <a:pt x="827" y="515"/>
                    </a:lnTo>
                    <a:lnTo>
                      <a:pt x="829" y="521"/>
                    </a:lnTo>
                    <a:lnTo>
                      <a:pt x="831" y="527"/>
                    </a:lnTo>
                    <a:lnTo>
                      <a:pt x="836" y="531"/>
                    </a:lnTo>
                    <a:lnTo>
                      <a:pt x="840" y="535"/>
                    </a:lnTo>
                    <a:lnTo>
                      <a:pt x="845" y="539"/>
                    </a:lnTo>
                    <a:lnTo>
                      <a:pt x="852" y="540"/>
                    </a:lnTo>
                    <a:lnTo>
                      <a:pt x="858" y="541"/>
                    </a:lnTo>
                    <a:lnTo>
                      <a:pt x="858" y="541"/>
                    </a:lnTo>
                    <a:lnTo>
                      <a:pt x="865" y="540"/>
                    </a:lnTo>
                    <a:lnTo>
                      <a:pt x="871" y="539"/>
                    </a:lnTo>
                    <a:lnTo>
                      <a:pt x="876" y="535"/>
                    </a:lnTo>
                    <a:lnTo>
                      <a:pt x="881" y="531"/>
                    </a:lnTo>
                    <a:lnTo>
                      <a:pt x="885" y="527"/>
                    </a:lnTo>
                    <a:lnTo>
                      <a:pt x="887" y="521"/>
                    </a:lnTo>
                    <a:lnTo>
                      <a:pt x="889" y="515"/>
                    </a:lnTo>
                    <a:lnTo>
                      <a:pt x="890" y="509"/>
                    </a:lnTo>
                    <a:lnTo>
                      <a:pt x="890" y="509"/>
                    </a:lnTo>
                    <a:lnTo>
                      <a:pt x="889" y="502"/>
                    </a:lnTo>
                    <a:lnTo>
                      <a:pt x="887" y="497"/>
                    </a:lnTo>
                    <a:lnTo>
                      <a:pt x="885" y="491"/>
                    </a:lnTo>
                    <a:lnTo>
                      <a:pt x="881" y="486"/>
                    </a:lnTo>
                    <a:lnTo>
                      <a:pt x="876" y="483"/>
                    </a:lnTo>
                    <a:lnTo>
                      <a:pt x="871" y="480"/>
                    </a:lnTo>
                    <a:lnTo>
                      <a:pt x="865" y="477"/>
                    </a:lnTo>
                    <a:lnTo>
                      <a:pt x="858" y="477"/>
                    </a:lnTo>
                    <a:lnTo>
                      <a:pt x="858" y="477"/>
                    </a:lnTo>
                    <a:close/>
                    <a:moveTo>
                      <a:pt x="159" y="477"/>
                    </a:moveTo>
                    <a:lnTo>
                      <a:pt x="159" y="477"/>
                    </a:lnTo>
                    <a:lnTo>
                      <a:pt x="152" y="477"/>
                    </a:lnTo>
                    <a:lnTo>
                      <a:pt x="146" y="480"/>
                    </a:lnTo>
                    <a:lnTo>
                      <a:pt x="140" y="483"/>
                    </a:lnTo>
                    <a:lnTo>
                      <a:pt x="136" y="486"/>
                    </a:lnTo>
                    <a:lnTo>
                      <a:pt x="132" y="491"/>
                    </a:lnTo>
                    <a:lnTo>
                      <a:pt x="130" y="497"/>
                    </a:lnTo>
                    <a:lnTo>
                      <a:pt x="128" y="502"/>
                    </a:lnTo>
                    <a:lnTo>
                      <a:pt x="126" y="509"/>
                    </a:lnTo>
                    <a:lnTo>
                      <a:pt x="126" y="509"/>
                    </a:lnTo>
                    <a:lnTo>
                      <a:pt x="128" y="515"/>
                    </a:lnTo>
                    <a:lnTo>
                      <a:pt x="130" y="521"/>
                    </a:lnTo>
                    <a:lnTo>
                      <a:pt x="132" y="527"/>
                    </a:lnTo>
                    <a:lnTo>
                      <a:pt x="136" y="531"/>
                    </a:lnTo>
                    <a:lnTo>
                      <a:pt x="140" y="535"/>
                    </a:lnTo>
                    <a:lnTo>
                      <a:pt x="146" y="539"/>
                    </a:lnTo>
                    <a:lnTo>
                      <a:pt x="152" y="540"/>
                    </a:lnTo>
                    <a:lnTo>
                      <a:pt x="159" y="541"/>
                    </a:lnTo>
                    <a:lnTo>
                      <a:pt x="159" y="541"/>
                    </a:lnTo>
                    <a:lnTo>
                      <a:pt x="165" y="540"/>
                    </a:lnTo>
                    <a:lnTo>
                      <a:pt x="170" y="539"/>
                    </a:lnTo>
                    <a:lnTo>
                      <a:pt x="176" y="535"/>
                    </a:lnTo>
                    <a:lnTo>
                      <a:pt x="181" y="531"/>
                    </a:lnTo>
                    <a:lnTo>
                      <a:pt x="184" y="527"/>
                    </a:lnTo>
                    <a:lnTo>
                      <a:pt x="188" y="521"/>
                    </a:lnTo>
                    <a:lnTo>
                      <a:pt x="190" y="515"/>
                    </a:lnTo>
                    <a:lnTo>
                      <a:pt x="190" y="509"/>
                    </a:lnTo>
                    <a:lnTo>
                      <a:pt x="190" y="509"/>
                    </a:lnTo>
                    <a:lnTo>
                      <a:pt x="190" y="502"/>
                    </a:lnTo>
                    <a:lnTo>
                      <a:pt x="188" y="497"/>
                    </a:lnTo>
                    <a:lnTo>
                      <a:pt x="184" y="491"/>
                    </a:lnTo>
                    <a:lnTo>
                      <a:pt x="181" y="486"/>
                    </a:lnTo>
                    <a:lnTo>
                      <a:pt x="176" y="483"/>
                    </a:lnTo>
                    <a:lnTo>
                      <a:pt x="170" y="480"/>
                    </a:lnTo>
                    <a:lnTo>
                      <a:pt x="165" y="477"/>
                    </a:lnTo>
                    <a:lnTo>
                      <a:pt x="159" y="477"/>
                    </a:lnTo>
                    <a:lnTo>
                      <a:pt x="159" y="47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>
              <a:extLst>
                <a:ext uri="{FF2B5EF4-FFF2-40B4-BE49-F238E27FC236}">
                  <a16:creationId xmlns:a16="http://schemas.microsoft.com/office/drawing/2014/main" id="{C285F265-8317-4E29-90D8-98F5FF461EA0}"/>
                </a:ext>
              </a:extLst>
            </p:cNvPr>
            <p:cNvGrpSpPr/>
            <p:nvPr/>
          </p:nvGrpSpPr>
          <p:grpSpPr>
            <a:xfrm>
              <a:off x="1392361" y="3600846"/>
              <a:ext cx="792000" cy="792000"/>
              <a:chOff x="8001000" y="3009900"/>
              <a:chExt cx="792000" cy="792000"/>
            </a:xfrm>
          </p:grpSpPr>
          <p:sp>
            <p:nvSpPr>
              <p:cNvPr id="9" name="椭圆 8">
                <a:extLst>
                  <a:ext uri="{FF2B5EF4-FFF2-40B4-BE49-F238E27FC236}">
                    <a16:creationId xmlns:a16="http://schemas.microsoft.com/office/drawing/2014/main" id="{00EC4F30-AE40-404A-BA08-8291DC653E7F}"/>
                  </a:ext>
                </a:extLst>
              </p:cNvPr>
              <p:cNvSpPr/>
              <p:nvPr/>
            </p:nvSpPr>
            <p:spPr>
              <a:xfrm>
                <a:off x="8001000" y="3009900"/>
                <a:ext cx="792000" cy="792000"/>
              </a:xfrm>
              <a:prstGeom prst="ellipse">
                <a:avLst/>
              </a:prstGeom>
              <a:solidFill>
                <a:srgbClr val="766379"/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" name="Freeform 6">
                <a:extLst>
                  <a:ext uri="{FF2B5EF4-FFF2-40B4-BE49-F238E27FC236}">
                    <a16:creationId xmlns:a16="http://schemas.microsoft.com/office/drawing/2014/main" id="{1C602132-0FA8-4B8C-BFB6-01E96A713E9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235075" y="3244334"/>
                <a:ext cx="323850" cy="323850"/>
              </a:xfrm>
              <a:custGeom>
                <a:gdLst>
                  <a:gd fmla="*/ 410 w 1017" name="T0"/>
                  <a:gd fmla="*/ 428 h 1018" name="T1"/>
                  <a:gd fmla="*/ 220 w 1017" name="T2"/>
                  <a:gd fmla="*/ 735 h 1018" name="T3"/>
                  <a:gd fmla="*/ 283 w 1017" name="T4"/>
                  <a:gd fmla="*/ 797 h 1018" name="T5"/>
                  <a:gd fmla="*/ 581 w 1017" name="T6"/>
                  <a:gd fmla="*/ 613 h 1018" name="T7"/>
                  <a:gd fmla="*/ 781 w 1017" name="T8"/>
                  <a:gd fmla="*/ 326 h 1018" name="T9"/>
                  <a:gd fmla="*/ 778 w 1017" name="T10"/>
                  <a:gd fmla="*/ 239 h 1018" name="T11"/>
                  <a:gd fmla="*/ 691 w 1017" name="T12"/>
                  <a:gd fmla="*/ 236 h 1018" name="T13"/>
                  <a:gd fmla="*/ 405 w 1017" name="T14"/>
                  <a:gd fmla="*/ 584 h 1018" name="T15"/>
                  <a:gd fmla="*/ 567 w 1017" name="T16"/>
                  <a:gd fmla="*/ 531 h 1018" name="T17"/>
                  <a:gd fmla="*/ 473 w 1017" name="T18"/>
                  <a:gd fmla="*/ 562 h 1018" name="T19"/>
                  <a:gd fmla="*/ 448 w 1017" name="T20"/>
                  <a:gd fmla="*/ 487 h 1018" name="T21"/>
                  <a:gd fmla="*/ 539 w 1017" name="T22"/>
                  <a:gd fmla="*/ 453 h 1018" name="T23"/>
                  <a:gd fmla="*/ 571 w 1017" name="T24"/>
                  <a:gd fmla="*/ 520 h 1018" name="T25"/>
                  <a:gd fmla="*/ 382 w 1017" name="T26"/>
                  <a:gd fmla="*/ 16 h 1018" name="T27"/>
                  <a:gd fmla="*/ 184 w 1017" name="T28"/>
                  <a:gd fmla="*/ 116 h 1018" name="T29"/>
                  <a:gd fmla="*/ 49 w 1017" name="T30"/>
                  <a:gd fmla="*/ 289 h 1018" name="T31"/>
                  <a:gd fmla="*/ 0 w 1017" name="T32"/>
                  <a:gd fmla="*/ 509 h 1018" name="T33"/>
                  <a:gd fmla="*/ 40 w 1017" name="T34"/>
                  <a:gd fmla="*/ 707 h 1018" name="T35"/>
                  <a:gd fmla="*/ 166 w 1017" name="T36"/>
                  <a:gd fmla="*/ 885 h 1018" name="T37"/>
                  <a:gd fmla="*/ 357 w 1017" name="T38"/>
                  <a:gd fmla="*/ 995 h 1018" name="T39"/>
                  <a:gd fmla="*/ 560 w 1017" name="T40"/>
                  <a:gd fmla="*/ 1015 h 1018" name="T41"/>
                  <a:gd fmla="*/ 772 w 1017" name="T42"/>
                  <a:gd fmla="*/ 944 h 1018" name="T43"/>
                  <a:gd fmla="*/ 930 w 1017" name="T44"/>
                  <a:gd fmla="*/ 793 h 1018" name="T45"/>
                  <a:gd fmla="*/ 1012 w 1017" name="T46"/>
                  <a:gd fmla="*/ 586 h 1018" name="T47"/>
                  <a:gd fmla="*/ 1001 w 1017" name="T48"/>
                  <a:gd fmla="*/ 382 h 1018" name="T49"/>
                  <a:gd fmla="*/ 901 w 1017" name="T50"/>
                  <a:gd fmla="*/ 186 h 1018" name="T51"/>
                  <a:gd fmla="*/ 728 w 1017" name="T52"/>
                  <a:gd fmla="*/ 50 h 1018" name="T53"/>
                  <a:gd fmla="*/ 508 w 1017" name="T54"/>
                  <a:gd fmla="*/ 0 h 1018" name="T55"/>
                  <a:gd fmla="*/ 376 w 1017" name="T56"/>
                  <a:gd fmla="*/ 935 h 1018" name="T57"/>
                  <a:gd fmla="*/ 209 w 1017" name="T58"/>
                  <a:gd fmla="*/ 838 h 1018" name="T59"/>
                  <a:gd fmla="*/ 99 w 1017" name="T60"/>
                  <a:gd fmla="*/ 682 h 1018" name="T61"/>
                  <a:gd fmla="*/ 63 w 1017" name="T62"/>
                  <a:gd fmla="*/ 509 h 1018" name="T63"/>
                  <a:gd fmla="*/ 107 w 1017" name="T64"/>
                  <a:gd fmla="*/ 315 h 1018" name="T65"/>
                  <a:gd fmla="*/ 225 w 1017" name="T66"/>
                  <a:gd fmla="*/ 165 h 1018" name="T67"/>
                  <a:gd fmla="*/ 397 w 1017" name="T68"/>
                  <a:gd fmla="*/ 77 h 1018" name="T69"/>
                  <a:gd fmla="*/ 576 w 1017" name="T70"/>
                  <a:gd fmla="*/ 69 h 1018" name="T71"/>
                  <a:gd fmla="*/ 757 w 1017" name="T72"/>
                  <a:gd fmla="*/ 139 h 1018" name="T73"/>
                  <a:gd fmla="*/ 889 w 1017" name="T74"/>
                  <a:gd fmla="*/ 278 h 1018" name="T75"/>
                  <a:gd fmla="*/ 952 w 1017" name="T76"/>
                  <a:gd fmla="*/ 463 h 1018" name="T77"/>
                  <a:gd fmla="*/ 933 w 1017" name="T78"/>
                  <a:gd fmla="*/ 642 h 1018" name="T79"/>
                  <a:gd fmla="*/ 838 w 1017" name="T80"/>
                  <a:gd fmla="*/ 808 h 1018" name="T81"/>
                  <a:gd fmla="*/ 681 w 1017" name="T82"/>
                  <a:gd fmla="*/ 919 h 1018" name="T83"/>
                  <a:gd fmla="*/ 508 w 1017" name="T84"/>
                  <a:gd fmla="*/ 954 h 1018" name="T85"/>
                  <a:gd fmla="*/ 540 w 1017" name="T86"/>
                  <a:gd fmla="*/ 165 h 1018" name="T87"/>
                  <a:gd fmla="*/ 515 w 1017" name="T88"/>
                  <a:gd fmla="*/ 128 h 1018" name="T89"/>
                  <a:gd fmla="*/ 477 w 1017" name="T90"/>
                  <a:gd fmla="*/ 152 h 1018" name="T91"/>
                  <a:gd fmla="*/ 502 w 1017" name="T92"/>
                  <a:gd fmla="*/ 190 h 1018" name="T93"/>
                  <a:gd fmla="*/ 482 w 1017" name="T94"/>
                  <a:gd fmla="*/ 841 h 1018" name="T95"/>
                  <a:gd fmla="*/ 490 w 1017" name="T96"/>
                  <a:gd fmla="*/ 885 h 1018" name="T97"/>
                  <a:gd fmla="*/ 534 w 1017" name="T98"/>
                  <a:gd fmla="*/ 877 h 1018" name="T99"/>
                  <a:gd fmla="*/ 526 w 1017" name="T100"/>
                  <a:gd fmla="*/ 833 h 1018" name="T101"/>
                  <a:gd fmla="*/ 840 w 1017" name="T102"/>
                  <a:gd fmla="*/ 483 h 1018" name="T103"/>
                  <a:gd fmla="*/ 831 w 1017" name="T104"/>
                  <a:gd fmla="*/ 527 h 1018" name="T105"/>
                  <a:gd fmla="*/ 876 w 1017" name="T106"/>
                  <a:gd fmla="*/ 535 h 1018" name="T107"/>
                  <a:gd fmla="*/ 885 w 1017" name="T108"/>
                  <a:gd fmla="*/ 491 h 1018" name="T109"/>
                  <a:gd fmla="*/ 152 w 1017" name="T110"/>
                  <a:gd fmla="*/ 477 h 1018" name="T111"/>
                  <a:gd fmla="*/ 128 w 1017" name="T112"/>
                  <a:gd fmla="*/ 515 h 1018" name="T113"/>
                  <a:gd fmla="*/ 165 w 1017" name="T114"/>
                  <a:gd fmla="*/ 540 h 1018" name="T115"/>
                  <a:gd fmla="*/ 190 w 1017" name="T116"/>
                  <a:gd fmla="*/ 502 h 1018" name="T11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b="b" l="0" r="r" t="0"/>
                <a:pathLst>
                  <a:path h="1018" w="1017">
                    <a:moveTo>
                      <a:pt x="691" y="236"/>
                    </a:moveTo>
                    <a:lnTo>
                      <a:pt x="455" y="394"/>
                    </a:lnTo>
                    <a:lnTo>
                      <a:pt x="455" y="394"/>
                    </a:lnTo>
                    <a:lnTo>
                      <a:pt x="445" y="399"/>
                    </a:lnTo>
                    <a:lnTo>
                      <a:pt x="436" y="404"/>
                    </a:lnTo>
                    <a:lnTo>
                      <a:pt x="427" y="411"/>
                    </a:lnTo>
                    <a:lnTo>
                      <a:pt x="418" y="418"/>
                    </a:lnTo>
                    <a:lnTo>
                      <a:pt x="418" y="418"/>
                    </a:lnTo>
                    <a:lnTo>
                      <a:pt x="410" y="428"/>
                    </a:lnTo>
                    <a:lnTo>
                      <a:pt x="402" y="439"/>
                    </a:lnTo>
                    <a:lnTo>
                      <a:pt x="396" y="450"/>
                    </a:lnTo>
                    <a:lnTo>
                      <a:pt x="390" y="460"/>
                    </a:lnTo>
                    <a:lnTo>
                      <a:pt x="236" y="691"/>
                    </a:lnTo>
                    <a:lnTo>
                      <a:pt x="236" y="691"/>
                    </a:lnTo>
                    <a:lnTo>
                      <a:pt x="228" y="702"/>
                    </a:lnTo>
                    <a:lnTo>
                      <a:pt x="224" y="712"/>
                    </a:lnTo>
                    <a:lnTo>
                      <a:pt x="221" y="723"/>
                    </a:lnTo>
                    <a:lnTo>
                      <a:pt x="220" y="735"/>
                    </a:lnTo>
                    <a:lnTo>
                      <a:pt x="221" y="747"/>
                    </a:lnTo>
                    <a:lnTo>
                      <a:pt x="225" y="759"/>
                    </a:lnTo>
                    <a:lnTo>
                      <a:pt x="231" y="769"/>
                    </a:lnTo>
                    <a:lnTo>
                      <a:pt x="238" y="779"/>
                    </a:lnTo>
                    <a:lnTo>
                      <a:pt x="238" y="779"/>
                    </a:lnTo>
                    <a:lnTo>
                      <a:pt x="248" y="786"/>
                    </a:lnTo>
                    <a:lnTo>
                      <a:pt x="260" y="793"/>
                    </a:lnTo>
                    <a:lnTo>
                      <a:pt x="271" y="796"/>
                    </a:lnTo>
                    <a:lnTo>
                      <a:pt x="283" y="797"/>
                    </a:lnTo>
                    <a:lnTo>
                      <a:pt x="283" y="797"/>
                    </a:lnTo>
                    <a:lnTo>
                      <a:pt x="295" y="796"/>
                    </a:lnTo>
                    <a:lnTo>
                      <a:pt x="306" y="793"/>
                    </a:lnTo>
                    <a:lnTo>
                      <a:pt x="316" y="789"/>
                    </a:lnTo>
                    <a:lnTo>
                      <a:pt x="326" y="781"/>
                    </a:lnTo>
                    <a:lnTo>
                      <a:pt x="561" y="624"/>
                    </a:lnTo>
                    <a:lnTo>
                      <a:pt x="561" y="624"/>
                    </a:lnTo>
                    <a:lnTo>
                      <a:pt x="572" y="619"/>
                    </a:lnTo>
                    <a:lnTo>
                      <a:pt x="581" y="613"/>
                    </a:lnTo>
                    <a:lnTo>
                      <a:pt x="590" y="606"/>
                    </a:lnTo>
                    <a:lnTo>
                      <a:pt x="599" y="599"/>
                    </a:lnTo>
                    <a:lnTo>
                      <a:pt x="599" y="599"/>
                    </a:lnTo>
                    <a:lnTo>
                      <a:pt x="607" y="589"/>
                    </a:lnTo>
                    <a:lnTo>
                      <a:pt x="615" y="579"/>
                    </a:lnTo>
                    <a:lnTo>
                      <a:pt x="621" y="569"/>
                    </a:lnTo>
                    <a:lnTo>
                      <a:pt x="626" y="558"/>
                    </a:lnTo>
                    <a:lnTo>
                      <a:pt x="781" y="326"/>
                    </a:lnTo>
                    <a:lnTo>
                      <a:pt x="781" y="326"/>
                    </a:lnTo>
                    <a:lnTo>
                      <a:pt x="789" y="317"/>
                    </a:lnTo>
                    <a:lnTo>
                      <a:pt x="793" y="306"/>
                    </a:lnTo>
                    <a:lnTo>
                      <a:pt x="796" y="294"/>
                    </a:lnTo>
                    <a:lnTo>
                      <a:pt x="797" y="282"/>
                    </a:lnTo>
                    <a:lnTo>
                      <a:pt x="795" y="270"/>
                    </a:lnTo>
                    <a:lnTo>
                      <a:pt x="792" y="260"/>
                    </a:lnTo>
                    <a:lnTo>
                      <a:pt x="786" y="249"/>
                    </a:lnTo>
                    <a:lnTo>
                      <a:pt x="778" y="239"/>
                    </a:lnTo>
                    <a:lnTo>
                      <a:pt x="778" y="239"/>
                    </a:lnTo>
                    <a:lnTo>
                      <a:pt x="769" y="232"/>
                    </a:lnTo>
                    <a:lnTo>
                      <a:pt x="758" y="225"/>
                    </a:lnTo>
                    <a:lnTo>
                      <a:pt x="747" y="222"/>
                    </a:lnTo>
                    <a:lnTo>
                      <a:pt x="735" y="221"/>
                    </a:lnTo>
                    <a:lnTo>
                      <a:pt x="723" y="222"/>
                    </a:lnTo>
                    <a:lnTo>
                      <a:pt x="711" y="224"/>
                    </a:lnTo>
                    <a:lnTo>
                      <a:pt x="701" y="230"/>
                    </a:lnTo>
                    <a:lnTo>
                      <a:pt x="691" y="236"/>
                    </a:lnTo>
                    <a:lnTo>
                      <a:pt x="691" y="236"/>
                    </a:lnTo>
                    <a:close/>
                    <a:moveTo>
                      <a:pt x="289" y="730"/>
                    </a:moveTo>
                    <a:lnTo>
                      <a:pt x="283" y="734"/>
                    </a:lnTo>
                    <a:lnTo>
                      <a:pt x="283" y="734"/>
                    </a:lnTo>
                    <a:lnTo>
                      <a:pt x="283" y="765"/>
                    </a:lnTo>
                    <a:lnTo>
                      <a:pt x="283" y="734"/>
                    </a:lnTo>
                    <a:lnTo>
                      <a:pt x="396" y="566"/>
                    </a:lnTo>
                    <a:lnTo>
                      <a:pt x="396" y="566"/>
                    </a:lnTo>
                    <a:lnTo>
                      <a:pt x="400" y="575"/>
                    </a:lnTo>
                    <a:lnTo>
                      <a:pt x="405" y="584"/>
                    </a:lnTo>
                    <a:lnTo>
                      <a:pt x="412" y="591"/>
                    </a:lnTo>
                    <a:lnTo>
                      <a:pt x="418" y="599"/>
                    </a:lnTo>
                    <a:lnTo>
                      <a:pt x="418" y="599"/>
                    </a:lnTo>
                    <a:lnTo>
                      <a:pt x="426" y="605"/>
                    </a:lnTo>
                    <a:lnTo>
                      <a:pt x="433" y="612"/>
                    </a:lnTo>
                    <a:lnTo>
                      <a:pt x="442" y="617"/>
                    </a:lnTo>
                    <a:lnTo>
                      <a:pt x="451" y="621"/>
                    </a:lnTo>
                    <a:lnTo>
                      <a:pt x="289" y="730"/>
                    </a:lnTo>
                    <a:close/>
                    <a:moveTo>
                      <a:pt x="567" y="531"/>
                    </a:moveTo>
                    <a:lnTo>
                      <a:pt x="552" y="554"/>
                    </a:lnTo>
                    <a:lnTo>
                      <a:pt x="530" y="569"/>
                    </a:lnTo>
                    <a:lnTo>
                      <a:pt x="530" y="569"/>
                    </a:lnTo>
                    <a:lnTo>
                      <a:pt x="519" y="572"/>
                    </a:lnTo>
                    <a:lnTo>
                      <a:pt x="508" y="573"/>
                    </a:lnTo>
                    <a:lnTo>
                      <a:pt x="508" y="573"/>
                    </a:lnTo>
                    <a:lnTo>
                      <a:pt x="496" y="571"/>
                    </a:lnTo>
                    <a:lnTo>
                      <a:pt x="484" y="568"/>
                    </a:lnTo>
                    <a:lnTo>
                      <a:pt x="473" y="562"/>
                    </a:lnTo>
                    <a:lnTo>
                      <a:pt x="463" y="554"/>
                    </a:lnTo>
                    <a:lnTo>
                      <a:pt x="463" y="554"/>
                    </a:lnTo>
                    <a:lnTo>
                      <a:pt x="456" y="544"/>
                    </a:lnTo>
                    <a:lnTo>
                      <a:pt x="449" y="533"/>
                    </a:lnTo>
                    <a:lnTo>
                      <a:pt x="446" y="521"/>
                    </a:lnTo>
                    <a:lnTo>
                      <a:pt x="445" y="509"/>
                    </a:lnTo>
                    <a:lnTo>
                      <a:pt x="445" y="509"/>
                    </a:lnTo>
                    <a:lnTo>
                      <a:pt x="446" y="498"/>
                    </a:lnTo>
                    <a:lnTo>
                      <a:pt x="448" y="487"/>
                    </a:lnTo>
                    <a:lnTo>
                      <a:pt x="463" y="465"/>
                    </a:lnTo>
                    <a:lnTo>
                      <a:pt x="486" y="450"/>
                    </a:lnTo>
                    <a:lnTo>
                      <a:pt x="486" y="450"/>
                    </a:lnTo>
                    <a:lnTo>
                      <a:pt x="495" y="447"/>
                    </a:lnTo>
                    <a:lnTo>
                      <a:pt x="503" y="446"/>
                    </a:lnTo>
                    <a:lnTo>
                      <a:pt x="513" y="446"/>
                    </a:lnTo>
                    <a:lnTo>
                      <a:pt x="521" y="447"/>
                    </a:lnTo>
                    <a:lnTo>
                      <a:pt x="530" y="450"/>
                    </a:lnTo>
                    <a:lnTo>
                      <a:pt x="539" y="453"/>
                    </a:lnTo>
                    <a:lnTo>
                      <a:pt x="546" y="458"/>
                    </a:lnTo>
                    <a:lnTo>
                      <a:pt x="554" y="463"/>
                    </a:lnTo>
                    <a:lnTo>
                      <a:pt x="554" y="463"/>
                    </a:lnTo>
                    <a:lnTo>
                      <a:pt x="561" y="473"/>
                    </a:lnTo>
                    <a:lnTo>
                      <a:pt x="567" y="485"/>
                    </a:lnTo>
                    <a:lnTo>
                      <a:pt x="571" y="497"/>
                    </a:lnTo>
                    <a:lnTo>
                      <a:pt x="572" y="509"/>
                    </a:lnTo>
                    <a:lnTo>
                      <a:pt x="572" y="509"/>
                    </a:lnTo>
                    <a:lnTo>
                      <a:pt x="571" y="520"/>
                    </a:lnTo>
                    <a:lnTo>
                      <a:pt x="567" y="531"/>
                    </a:lnTo>
                    <a:lnTo>
                      <a:pt x="567" y="531"/>
                    </a:lnTo>
                    <a:close/>
                    <a:moveTo>
                      <a:pt x="508" y="0"/>
                    </a:moveTo>
                    <a:lnTo>
                      <a:pt x="508" y="0"/>
                    </a:lnTo>
                    <a:lnTo>
                      <a:pt x="483" y="1"/>
                    </a:lnTo>
                    <a:lnTo>
                      <a:pt x="456" y="2"/>
                    </a:lnTo>
                    <a:lnTo>
                      <a:pt x="431" y="5"/>
                    </a:lnTo>
                    <a:lnTo>
                      <a:pt x="405" y="11"/>
                    </a:lnTo>
                    <a:lnTo>
                      <a:pt x="382" y="16"/>
                    </a:lnTo>
                    <a:lnTo>
                      <a:pt x="357" y="23"/>
                    </a:lnTo>
                    <a:lnTo>
                      <a:pt x="334" y="31"/>
                    </a:lnTo>
                    <a:lnTo>
                      <a:pt x="310" y="40"/>
                    </a:lnTo>
                    <a:lnTo>
                      <a:pt x="287" y="50"/>
                    </a:lnTo>
                    <a:lnTo>
                      <a:pt x="266" y="61"/>
                    </a:lnTo>
                    <a:lnTo>
                      <a:pt x="245" y="74"/>
                    </a:lnTo>
                    <a:lnTo>
                      <a:pt x="224" y="87"/>
                    </a:lnTo>
                    <a:lnTo>
                      <a:pt x="204" y="101"/>
                    </a:lnTo>
                    <a:lnTo>
                      <a:pt x="184" y="116"/>
                    </a:lnTo>
                    <a:lnTo>
                      <a:pt x="166" y="132"/>
                    </a:lnTo>
                    <a:lnTo>
                      <a:pt x="149" y="149"/>
                    </a:lnTo>
                    <a:lnTo>
                      <a:pt x="132" y="167"/>
                    </a:lnTo>
                    <a:lnTo>
                      <a:pt x="116" y="186"/>
                    </a:lnTo>
                    <a:lnTo>
                      <a:pt x="101" y="205"/>
                    </a:lnTo>
                    <a:lnTo>
                      <a:pt x="87" y="224"/>
                    </a:lnTo>
                    <a:lnTo>
                      <a:pt x="73" y="245"/>
                    </a:lnTo>
                    <a:lnTo>
                      <a:pt x="61" y="266"/>
                    </a:lnTo>
                    <a:lnTo>
                      <a:pt x="49" y="289"/>
                    </a:lnTo>
                    <a:lnTo>
                      <a:pt x="40" y="311"/>
                    </a:lnTo>
                    <a:lnTo>
                      <a:pt x="30" y="334"/>
                    </a:lnTo>
                    <a:lnTo>
                      <a:pt x="22" y="357"/>
                    </a:lnTo>
                    <a:lnTo>
                      <a:pt x="16" y="382"/>
                    </a:lnTo>
                    <a:lnTo>
                      <a:pt x="10" y="407"/>
                    </a:lnTo>
                    <a:lnTo>
                      <a:pt x="5" y="431"/>
                    </a:lnTo>
                    <a:lnTo>
                      <a:pt x="2" y="457"/>
                    </a:lnTo>
                    <a:lnTo>
                      <a:pt x="0" y="483"/>
                    </a:lnTo>
                    <a:lnTo>
                      <a:pt x="0" y="509"/>
                    </a:lnTo>
                    <a:lnTo>
                      <a:pt x="0" y="509"/>
                    </a:lnTo>
                    <a:lnTo>
                      <a:pt x="0" y="535"/>
                    </a:lnTo>
                    <a:lnTo>
                      <a:pt x="2" y="561"/>
                    </a:lnTo>
                    <a:lnTo>
                      <a:pt x="5" y="586"/>
                    </a:lnTo>
                    <a:lnTo>
                      <a:pt x="10" y="612"/>
                    </a:lnTo>
                    <a:lnTo>
                      <a:pt x="16" y="636"/>
                    </a:lnTo>
                    <a:lnTo>
                      <a:pt x="22" y="660"/>
                    </a:lnTo>
                    <a:lnTo>
                      <a:pt x="30" y="683"/>
                    </a:lnTo>
                    <a:lnTo>
                      <a:pt x="40" y="707"/>
                    </a:lnTo>
                    <a:lnTo>
                      <a:pt x="49" y="730"/>
                    </a:lnTo>
                    <a:lnTo>
                      <a:pt x="61" y="751"/>
                    </a:lnTo>
                    <a:lnTo>
                      <a:pt x="73" y="772"/>
                    </a:lnTo>
                    <a:lnTo>
                      <a:pt x="87" y="793"/>
                    </a:lnTo>
                    <a:lnTo>
                      <a:pt x="101" y="813"/>
                    </a:lnTo>
                    <a:lnTo>
                      <a:pt x="116" y="833"/>
                    </a:lnTo>
                    <a:lnTo>
                      <a:pt x="132" y="851"/>
                    </a:lnTo>
                    <a:lnTo>
                      <a:pt x="149" y="868"/>
                    </a:lnTo>
                    <a:lnTo>
                      <a:pt x="166" y="885"/>
                    </a:lnTo>
                    <a:lnTo>
                      <a:pt x="184" y="901"/>
                    </a:lnTo>
                    <a:lnTo>
                      <a:pt x="204" y="916"/>
                    </a:lnTo>
                    <a:lnTo>
                      <a:pt x="224" y="930"/>
                    </a:lnTo>
                    <a:lnTo>
                      <a:pt x="245" y="944"/>
                    </a:lnTo>
                    <a:lnTo>
                      <a:pt x="266" y="956"/>
                    </a:lnTo>
                    <a:lnTo>
                      <a:pt x="287" y="968"/>
                    </a:lnTo>
                    <a:lnTo>
                      <a:pt x="310" y="977"/>
                    </a:lnTo>
                    <a:lnTo>
                      <a:pt x="334" y="987"/>
                    </a:lnTo>
                    <a:lnTo>
                      <a:pt x="357" y="995"/>
                    </a:lnTo>
                    <a:lnTo>
                      <a:pt x="382" y="1002"/>
                    </a:lnTo>
                    <a:lnTo>
                      <a:pt x="405" y="1007"/>
                    </a:lnTo>
                    <a:lnTo>
                      <a:pt x="431" y="1012"/>
                    </a:lnTo>
                    <a:lnTo>
                      <a:pt x="456" y="1015"/>
                    </a:lnTo>
                    <a:lnTo>
                      <a:pt x="483" y="1017"/>
                    </a:lnTo>
                    <a:lnTo>
                      <a:pt x="508" y="1018"/>
                    </a:lnTo>
                    <a:lnTo>
                      <a:pt x="508" y="1018"/>
                    </a:lnTo>
                    <a:lnTo>
                      <a:pt x="534" y="1017"/>
                    </a:lnTo>
                    <a:lnTo>
                      <a:pt x="560" y="1015"/>
                    </a:lnTo>
                    <a:lnTo>
                      <a:pt x="586" y="1012"/>
                    </a:lnTo>
                    <a:lnTo>
                      <a:pt x="610" y="1007"/>
                    </a:lnTo>
                    <a:lnTo>
                      <a:pt x="635" y="1002"/>
                    </a:lnTo>
                    <a:lnTo>
                      <a:pt x="660" y="995"/>
                    </a:lnTo>
                    <a:lnTo>
                      <a:pt x="683" y="987"/>
                    </a:lnTo>
                    <a:lnTo>
                      <a:pt x="706" y="977"/>
                    </a:lnTo>
                    <a:lnTo>
                      <a:pt x="728" y="968"/>
                    </a:lnTo>
                    <a:lnTo>
                      <a:pt x="751" y="956"/>
                    </a:lnTo>
                    <a:lnTo>
                      <a:pt x="772" y="944"/>
                    </a:lnTo>
                    <a:lnTo>
                      <a:pt x="793" y="930"/>
                    </a:lnTo>
                    <a:lnTo>
                      <a:pt x="812" y="916"/>
                    </a:lnTo>
                    <a:lnTo>
                      <a:pt x="831" y="901"/>
                    </a:lnTo>
                    <a:lnTo>
                      <a:pt x="851" y="885"/>
                    </a:lnTo>
                    <a:lnTo>
                      <a:pt x="868" y="868"/>
                    </a:lnTo>
                    <a:lnTo>
                      <a:pt x="885" y="851"/>
                    </a:lnTo>
                    <a:lnTo>
                      <a:pt x="901" y="833"/>
                    </a:lnTo>
                    <a:lnTo>
                      <a:pt x="916" y="813"/>
                    </a:lnTo>
                    <a:lnTo>
                      <a:pt x="930" y="793"/>
                    </a:lnTo>
                    <a:lnTo>
                      <a:pt x="943" y="772"/>
                    </a:lnTo>
                    <a:lnTo>
                      <a:pt x="956" y="751"/>
                    </a:lnTo>
                    <a:lnTo>
                      <a:pt x="967" y="730"/>
                    </a:lnTo>
                    <a:lnTo>
                      <a:pt x="977" y="707"/>
                    </a:lnTo>
                    <a:lnTo>
                      <a:pt x="986" y="683"/>
                    </a:lnTo>
                    <a:lnTo>
                      <a:pt x="995" y="660"/>
                    </a:lnTo>
                    <a:lnTo>
                      <a:pt x="1001" y="636"/>
                    </a:lnTo>
                    <a:lnTo>
                      <a:pt x="1007" y="612"/>
                    </a:lnTo>
                    <a:lnTo>
                      <a:pt x="1012" y="586"/>
                    </a:lnTo>
                    <a:lnTo>
                      <a:pt x="1015" y="561"/>
                    </a:lnTo>
                    <a:lnTo>
                      <a:pt x="1017" y="535"/>
                    </a:lnTo>
                    <a:lnTo>
                      <a:pt x="1017" y="509"/>
                    </a:lnTo>
                    <a:lnTo>
                      <a:pt x="1017" y="509"/>
                    </a:lnTo>
                    <a:lnTo>
                      <a:pt x="1017" y="483"/>
                    </a:lnTo>
                    <a:lnTo>
                      <a:pt x="1015" y="457"/>
                    </a:lnTo>
                    <a:lnTo>
                      <a:pt x="1012" y="431"/>
                    </a:lnTo>
                    <a:lnTo>
                      <a:pt x="1007" y="407"/>
                    </a:lnTo>
                    <a:lnTo>
                      <a:pt x="1001" y="382"/>
                    </a:lnTo>
                    <a:lnTo>
                      <a:pt x="995" y="357"/>
                    </a:lnTo>
                    <a:lnTo>
                      <a:pt x="986" y="334"/>
                    </a:lnTo>
                    <a:lnTo>
                      <a:pt x="977" y="311"/>
                    </a:lnTo>
                    <a:lnTo>
                      <a:pt x="967" y="289"/>
                    </a:lnTo>
                    <a:lnTo>
                      <a:pt x="956" y="266"/>
                    </a:lnTo>
                    <a:lnTo>
                      <a:pt x="943" y="245"/>
                    </a:lnTo>
                    <a:lnTo>
                      <a:pt x="930" y="224"/>
                    </a:lnTo>
                    <a:lnTo>
                      <a:pt x="916" y="205"/>
                    </a:lnTo>
                    <a:lnTo>
                      <a:pt x="901" y="186"/>
                    </a:lnTo>
                    <a:lnTo>
                      <a:pt x="885" y="167"/>
                    </a:lnTo>
                    <a:lnTo>
                      <a:pt x="868" y="149"/>
                    </a:lnTo>
                    <a:lnTo>
                      <a:pt x="851" y="132"/>
                    </a:lnTo>
                    <a:lnTo>
                      <a:pt x="831" y="116"/>
                    </a:lnTo>
                    <a:lnTo>
                      <a:pt x="812" y="101"/>
                    </a:lnTo>
                    <a:lnTo>
                      <a:pt x="793" y="87"/>
                    </a:lnTo>
                    <a:lnTo>
                      <a:pt x="772" y="74"/>
                    </a:lnTo>
                    <a:lnTo>
                      <a:pt x="751" y="61"/>
                    </a:lnTo>
                    <a:lnTo>
                      <a:pt x="728" y="50"/>
                    </a:lnTo>
                    <a:lnTo>
                      <a:pt x="706" y="40"/>
                    </a:lnTo>
                    <a:lnTo>
                      <a:pt x="683" y="31"/>
                    </a:lnTo>
                    <a:lnTo>
                      <a:pt x="660" y="23"/>
                    </a:lnTo>
                    <a:lnTo>
                      <a:pt x="635" y="16"/>
                    </a:lnTo>
                    <a:lnTo>
                      <a:pt x="610" y="11"/>
                    </a:lnTo>
                    <a:lnTo>
                      <a:pt x="586" y="5"/>
                    </a:lnTo>
                    <a:lnTo>
                      <a:pt x="560" y="2"/>
                    </a:lnTo>
                    <a:lnTo>
                      <a:pt x="534" y="1"/>
                    </a:lnTo>
                    <a:lnTo>
                      <a:pt x="508" y="0"/>
                    </a:lnTo>
                    <a:lnTo>
                      <a:pt x="508" y="0"/>
                    </a:lnTo>
                    <a:close/>
                    <a:moveTo>
                      <a:pt x="508" y="954"/>
                    </a:moveTo>
                    <a:lnTo>
                      <a:pt x="508" y="954"/>
                    </a:lnTo>
                    <a:lnTo>
                      <a:pt x="486" y="954"/>
                    </a:lnTo>
                    <a:lnTo>
                      <a:pt x="463" y="952"/>
                    </a:lnTo>
                    <a:lnTo>
                      <a:pt x="441" y="948"/>
                    </a:lnTo>
                    <a:lnTo>
                      <a:pt x="418" y="945"/>
                    </a:lnTo>
                    <a:lnTo>
                      <a:pt x="397" y="940"/>
                    </a:lnTo>
                    <a:lnTo>
                      <a:pt x="376" y="935"/>
                    </a:lnTo>
                    <a:lnTo>
                      <a:pt x="355" y="927"/>
                    </a:lnTo>
                    <a:lnTo>
                      <a:pt x="336" y="919"/>
                    </a:lnTo>
                    <a:lnTo>
                      <a:pt x="315" y="910"/>
                    </a:lnTo>
                    <a:lnTo>
                      <a:pt x="296" y="900"/>
                    </a:lnTo>
                    <a:lnTo>
                      <a:pt x="278" y="889"/>
                    </a:lnTo>
                    <a:lnTo>
                      <a:pt x="260" y="878"/>
                    </a:lnTo>
                    <a:lnTo>
                      <a:pt x="242" y="866"/>
                    </a:lnTo>
                    <a:lnTo>
                      <a:pt x="225" y="852"/>
                    </a:lnTo>
                    <a:lnTo>
                      <a:pt x="209" y="838"/>
                    </a:lnTo>
                    <a:lnTo>
                      <a:pt x="194" y="824"/>
                    </a:lnTo>
                    <a:lnTo>
                      <a:pt x="179" y="808"/>
                    </a:lnTo>
                    <a:lnTo>
                      <a:pt x="165" y="792"/>
                    </a:lnTo>
                    <a:lnTo>
                      <a:pt x="151" y="775"/>
                    </a:lnTo>
                    <a:lnTo>
                      <a:pt x="139" y="757"/>
                    </a:lnTo>
                    <a:lnTo>
                      <a:pt x="128" y="739"/>
                    </a:lnTo>
                    <a:lnTo>
                      <a:pt x="117" y="721"/>
                    </a:lnTo>
                    <a:lnTo>
                      <a:pt x="107" y="702"/>
                    </a:lnTo>
                    <a:lnTo>
                      <a:pt x="99" y="682"/>
                    </a:lnTo>
                    <a:lnTo>
                      <a:pt x="90" y="662"/>
                    </a:lnTo>
                    <a:lnTo>
                      <a:pt x="84" y="642"/>
                    </a:lnTo>
                    <a:lnTo>
                      <a:pt x="77" y="620"/>
                    </a:lnTo>
                    <a:lnTo>
                      <a:pt x="72" y="599"/>
                    </a:lnTo>
                    <a:lnTo>
                      <a:pt x="69" y="576"/>
                    </a:lnTo>
                    <a:lnTo>
                      <a:pt x="65" y="555"/>
                    </a:lnTo>
                    <a:lnTo>
                      <a:pt x="63" y="532"/>
                    </a:lnTo>
                    <a:lnTo>
                      <a:pt x="63" y="509"/>
                    </a:lnTo>
                    <a:lnTo>
                      <a:pt x="63" y="509"/>
                    </a:lnTo>
                    <a:lnTo>
                      <a:pt x="63" y="486"/>
                    </a:lnTo>
                    <a:lnTo>
                      <a:pt x="65" y="463"/>
                    </a:lnTo>
                    <a:lnTo>
                      <a:pt x="69" y="441"/>
                    </a:lnTo>
                    <a:lnTo>
                      <a:pt x="72" y="420"/>
                    </a:lnTo>
                    <a:lnTo>
                      <a:pt x="77" y="398"/>
                    </a:lnTo>
                    <a:lnTo>
                      <a:pt x="84" y="377"/>
                    </a:lnTo>
                    <a:lnTo>
                      <a:pt x="90" y="356"/>
                    </a:lnTo>
                    <a:lnTo>
                      <a:pt x="99" y="336"/>
                    </a:lnTo>
                    <a:lnTo>
                      <a:pt x="107" y="315"/>
                    </a:lnTo>
                    <a:lnTo>
                      <a:pt x="117" y="297"/>
                    </a:lnTo>
                    <a:lnTo>
                      <a:pt x="128" y="278"/>
                    </a:lnTo>
                    <a:lnTo>
                      <a:pt x="139" y="260"/>
                    </a:lnTo>
                    <a:lnTo>
                      <a:pt x="151" y="242"/>
                    </a:lnTo>
                    <a:lnTo>
                      <a:pt x="165" y="225"/>
                    </a:lnTo>
                    <a:lnTo>
                      <a:pt x="179" y="209"/>
                    </a:lnTo>
                    <a:lnTo>
                      <a:pt x="194" y="194"/>
                    </a:lnTo>
                    <a:lnTo>
                      <a:pt x="209" y="179"/>
                    </a:lnTo>
                    <a:lnTo>
                      <a:pt x="225" y="165"/>
                    </a:lnTo>
                    <a:lnTo>
                      <a:pt x="242" y="152"/>
                    </a:lnTo>
                    <a:lnTo>
                      <a:pt x="260" y="139"/>
                    </a:lnTo>
                    <a:lnTo>
                      <a:pt x="278" y="128"/>
                    </a:lnTo>
                    <a:lnTo>
                      <a:pt x="296" y="117"/>
                    </a:lnTo>
                    <a:lnTo>
                      <a:pt x="315" y="107"/>
                    </a:lnTo>
                    <a:lnTo>
                      <a:pt x="336" y="99"/>
                    </a:lnTo>
                    <a:lnTo>
                      <a:pt x="355" y="90"/>
                    </a:lnTo>
                    <a:lnTo>
                      <a:pt x="376" y="84"/>
                    </a:lnTo>
                    <a:lnTo>
                      <a:pt x="397" y="77"/>
                    </a:lnTo>
                    <a:lnTo>
                      <a:pt x="418" y="73"/>
                    </a:lnTo>
                    <a:lnTo>
                      <a:pt x="441" y="69"/>
                    </a:lnTo>
                    <a:lnTo>
                      <a:pt x="463" y="65"/>
                    </a:lnTo>
                    <a:lnTo>
                      <a:pt x="486" y="64"/>
                    </a:lnTo>
                    <a:lnTo>
                      <a:pt x="508" y="63"/>
                    </a:lnTo>
                    <a:lnTo>
                      <a:pt x="508" y="63"/>
                    </a:lnTo>
                    <a:lnTo>
                      <a:pt x="531" y="64"/>
                    </a:lnTo>
                    <a:lnTo>
                      <a:pt x="554" y="65"/>
                    </a:lnTo>
                    <a:lnTo>
                      <a:pt x="576" y="69"/>
                    </a:lnTo>
                    <a:lnTo>
                      <a:pt x="598" y="73"/>
                    </a:lnTo>
                    <a:lnTo>
                      <a:pt x="620" y="77"/>
                    </a:lnTo>
                    <a:lnTo>
                      <a:pt x="640" y="84"/>
                    </a:lnTo>
                    <a:lnTo>
                      <a:pt x="661" y="90"/>
                    </a:lnTo>
                    <a:lnTo>
                      <a:pt x="681" y="99"/>
                    </a:lnTo>
                    <a:lnTo>
                      <a:pt x="702" y="107"/>
                    </a:lnTo>
                    <a:lnTo>
                      <a:pt x="721" y="117"/>
                    </a:lnTo>
                    <a:lnTo>
                      <a:pt x="739" y="128"/>
                    </a:lnTo>
                    <a:lnTo>
                      <a:pt x="757" y="139"/>
                    </a:lnTo>
                    <a:lnTo>
                      <a:pt x="775" y="152"/>
                    </a:lnTo>
                    <a:lnTo>
                      <a:pt x="792" y="165"/>
                    </a:lnTo>
                    <a:lnTo>
                      <a:pt x="808" y="179"/>
                    </a:lnTo>
                    <a:lnTo>
                      <a:pt x="823" y="194"/>
                    </a:lnTo>
                    <a:lnTo>
                      <a:pt x="838" y="209"/>
                    </a:lnTo>
                    <a:lnTo>
                      <a:pt x="852" y="225"/>
                    </a:lnTo>
                    <a:lnTo>
                      <a:pt x="865" y="242"/>
                    </a:lnTo>
                    <a:lnTo>
                      <a:pt x="878" y="260"/>
                    </a:lnTo>
                    <a:lnTo>
                      <a:pt x="889" y="278"/>
                    </a:lnTo>
                    <a:lnTo>
                      <a:pt x="900" y="297"/>
                    </a:lnTo>
                    <a:lnTo>
                      <a:pt x="910" y="315"/>
                    </a:lnTo>
                    <a:lnTo>
                      <a:pt x="918" y="336"/>
                    </a:lnTo>
                    <a:lnTo>
                      <a:pt x="927" y="356"/>
                    </a:lnTo>
                    <a:lnTo>
                      <a:pt x="933" y="377"/>
                    </a:lnTo>
                    <a:lnTo>
                      <a:pt x="940" y="398"/>
                    </a:lnTo>
                    <a:lnTo>
                      <a:pt x="944" y="420"/>
                    </a:lnTo>
                    <a:lnTo>
                      <a:pt x="948" y="441"/>
                    </a:lnTo>
                    <a:lnTo>
                      <a:pt x="952" y="463"/>
                    </a:lnTo>
                    <a:lnTo>
                      <a:pt x="953" y="486"/>
                    </a:lnTo>
                    <a:lnTo>
                      <a:pt x="954" y="509"/>
                    </a:lnTo>
                    <a:lnTo>
                      <a:pt x="954" y="509"/>
                    </a:lnTo>
                    <a:lnTo>
                      <a:pt x="953" y="532"/>
                    </a:lnTo>
                    <a:lnTo>
                      <a:pt x="952" y="555"/>
                    </a:lnTo>
                    <a:lnTo>
                      <a:pt x="948" y="576"/>
                    </a:lnTo>
                    <a:lnTo>
                      <a:pt x="944" y="599"/>
                    </a:lnTo>
                    <a:lnTo>
                      <a:pt x="940" y="620"/>
                    </a:lnTo>
                    <a:lnTo>
                      <a:pt x="933" y="642"/>
                    </a:lnTo>
                    <a:lnTo>
                      <a:pt x="927" y="662"/>
                    </a:lnTo>
                    <a:lnTo>
                      <a:pt x="918" y="682"/>
                    </a:lnTo>
                    <a:lnTo>
                      <a:pt x="910" y="702"/>
                    </a:lnTo>
                    <a:lnTo>
                      <a:pt x="900" y="721"/>
                    </a:lnTo>
                    <a:lnTo>
                      <a:pt x="889" y="739"/>
                    </a:lnTo>
                    <a:lnTo>
                      <a:pt x="878" y="757"/>
                    </a:lnTo>
                    <a:lnTo>
                      <a:pt x="865" y="775"/>
                    </a:lnTo>
                    <a:lnTo>
                      <a:pt x="852" y="792"/>
                    </a:lnTo>
                    <a:lnTo>
                      <a:pt x="838" y="808"/>
                    </a:lnTo>
                    <a:lnTo>
                      <a:pt x="823" y="824"/>
                    </a:lnTo>
                    <a:lnTo>
                      <a:pt x="808" y="838"/>
                    </a:lnTo>
                    <a:lnTo>
                      <a:pt x="792" y="852"/>
                    </a:lnTo>
                    <a:lnTo>
                      <a:pt x="775" y="866"/>
                    </a:lnTo>
                    <a:lnTo>
                      <a:pt x="757" y="878"/>
                    </a:lnTo>
                    <a:lnTo>
                      <a:pt x="739" y="889"/>
                    </a:lnTo>
                    <a:lnTo>
                      <a:pt x="721" y="900"/>
                    </a:lnTo>
                    <a:lnTo>
                      <a:pt x="702" y="910"/>
                    </a:lnTo>
                    <a:lnTo>
                      <a:pt x="681" y="919"/>
                    </a:lnTo>
                    <a:lnTo>
                      <a:pt x="661" y="927"/>
                    </a:lnTo>
                    <a:lnTo>
                      <a:pt x="640" y="935"/>
                    </a:lnTo>
                    <a:lnTo>
                      <a:pt x="620" y="940"/>
                    </a:lnTo>
                    <a:lnTo>
                      <a:pt x="598" y="945"/>
                    </a:lnTo>
                    <a:lnTo>
                      <a:pt x="576" y="948"/>
                    </a:lnTo>
                    <a:lnTo>
                      <a:pt x="554" y="952"/>
                    </a:lnTo>
                    <a:lnTo>
                      <a:pt x="531" y="954"/>
                    </a:lnTo>
                    <a:lnTo>
                      <a:pt x="508" y="954"/>
                    </a:lnTo>
                    <a:lnTo>
                      <a:pt x="508" y="954"/>
                    </a:lnTo>
                    <a:close/>
                    <a:moveTo>
                      <a:pt x="508" y="191"/>
                    </a:moveTo>
                    <a:lnTo>
                      <a:pt x="508" y="191"/>
                    </a:lnTo>
                    <a:lnTo>
                      <a:pt x="515" y="190"/>
                    </a:lnTo>
                    <a:lnTo>
                      <a:pt x="520" y="188"/>
                    </a:lnTo>
                    <a:lnTo>
                      <a:pt x="526" y="186"/>
                    </a:lnTo>
                    <a:lnTo>
                      <a:pt x="531" y="181"/>
                    </a:lnTo>
                    <a:lnTo>
                      <a:pt x="534" y="177"/>
                    </a:lnTo>
                    <a:lnTo>
                      <a:pt x="537" y="172"/>
                    </a:lnTo>
                    <a:lnTo>
                      <a:pt x="540" y="165"/>
                    </a:lnTo>
                    <a:lnTo>
                      <a:pt x="541" y="159"/>
                    </a:lnTo>
                    <a:lnTo>
                      <a:pt x="541" y="159"/>
                    </a:lnTo>
                    <a:lnTo>
                      <a:pt x="540" y="152"/>
                    </a:lnTo>
                    <a:lnTo>
                      <a:pt x="537" y="147"/>
                    </a:lnTo>
                    <a:lnTo>
                      <a:pt x="534" y="142"/>
                    </a:lnTo>
                    <a:lnTo>
                      <a:pt x="531" y="136"/>
                    </a:lnTo>
                    <a:lnTo>
                      <a:pt x="526" y="133"/>
                    </a:lnTo>
                    <a:lnTo>
                      <a:pt x="520" y="130"/>
                    </a:lnTo>
                    <a:lnTo>
                      <a:pt x="515" y="128"/>
                    </a:lnTo>
                    <a:lnTo>
                      <a:pt x="508" y="128"/>
                    </a:lnTo>
                    <a:lnTo>
                      <a:pt x="508" y="128"/>
                    </a:lnTo>
                    <a:lnTo>
                      <a:pt x="502" y="128"/>
                    </a:lnTo>
                    <a:lnTo>
                      <a:pt x="496" y="130"/>
                    </a:lnTo>
                    <a:lnTo>
                      <a:pt x="490" y="133"/>
                    </a:lnTo>
                    <a:lnTo>
                      <a:pt x="486" y="136"/>
                    </a:lnTo>
                    <a:lnTo>
                      <a:pt x="482" y="142"/>
                    </a:lnTo>
                    <a:lnTo>
                      <a:pt x="479" y="147"/>
                    </a:lnTo>
                    <a:lnTo>
                      <a:pt x="477" y="152"/>
                    </a:lnTo>
                    <a:lnTo>
                      <a:pt x="476" y="159"/>
                    </a:lnTo>
                    <a:lnTo>
                      <a:pt x="476" y="159"/>
                    </a:lnTo>
                    <a:lnTo>
                      <a:pt x="477" y="165"/>
                    </a:lnTo>
                    <a:lnTo>
                      <a:pt x="479" y="172"/>
                    </a:lnTo>
                    <a:lnTo>
                      <a:pt x="482" y="177"/>
                    </a:lnTo>
                    <a:lnTo>
                      <a:pt x="486" y="181"/>
                    </a:lnTo>
                    <a:lnTo>
                      <a:pt x="490" y="186"/>
                    </a:lnTo>
                    <a:lnTo>
                      <a:pt x="496" y="188"/>
                    </a:lnTo>
                    <a:lnTo>
                      <a:pt x="502" y="190"/>
                    </a:lnTo>
                    <a:lnTo>
                      <a:pt x="508" y="191"/>
                    </a:lnTo>
                    <a:lnTo>
                      <a:pt x="508" y="191"/>
                    </a:lnTo>
                    <a:close/>
                    <a:moveTo>
                      <a:pt x="508" y="827"/>
                    </a:moveTo>
                    <a:lnTo>
                      <a:pt x="508" y="827"/>
                    </a:lnTo>
                    <a:lnTo>
                      <a:pt x="502" y="827"/>
                    </a:lnTo>
                    <a:lnTo>
                      <a:pt x="496" y="829"/>
                    </a:lnTo>
                    <a:lnTo>
                      <a:pt x="490" y="833"/>
                    </a:lnTo>
                    <a:lnTo>
                      <a:pt x="486" y="836"/>
                    </a:lnTo>
                    <a:lnTo>
                      <a:pt x="482" y="841"/>
                    </a:lnTo>
                    <a:lnTo>
                      <a:pt x="479" y="847"/>
                    </a:lnTo>
                    <a:lnTo>
                      <a:pt x="477" y="852"/>
                    </a:lnTo>
                    <a:lnTo>
                      <a:pt x="476" y="858"/>
                    </a:lnTo>
                    <a:lnTo>
                      <a:pt x="476" y="858"/>
                    </a:lnTo>
                    <a:lnTo>
                      <a:pt x="477" y="865"/>
                    </a:lnTo>
                    <a:lnTo>
                      <a:pt x="479" y="871"/>
                    </a:lnTo>
                    <a:lnTo>
                      <a:pt x="482" y="877"/>
                    </a:lnTo>
                    <a:lnTo>
                      <a:pt x="486" y="881"/>
                    </a:lnTo>
                    <a:lnTo>
                      <a:pt x="490" y="885"/>
                    </a:lnTo>
                    <a:lnTo>
                      <a:pt x="496" y="888"/>
                    </a:lnTo>
                    <a:lnTo>
                      <a:pt x="502" y="889"/>
                    </a:lnTo>
                    <a:lnTo>
                      <a:pt x="508" y="891"/>
                    </a:lnTo>
                    <a:lnTo>
                      <a:pt x="508" y="891"/>
                    </a:lnTo>
                    <a:lnTo>
                      <a:pt x="515" y="889"/>
                    </a:lnTo>
                    <a:lnTo>
                      <a:pt x="520" y="888"/>
                    </a:lnTo>
                    <a:lnTo>
                      <a:pt x="526" y="885"/>
                    </a:lnTo>
                    <a:lnTo>
                      <a:pt x="531" y="881"/>
                    </a:lnTo>
                    <a:lnTo>
                      <a:pt x="534" y="877"/>
                    </a:lnTo>
                    <a:lnTo>
                      <a:pt x="537" y="871"/>
                    </a:lnTo>
                    <a:lnTo>
                      <a:pt x="540" y="865"/>
                    </a:lnTo>
                    <a:lnTo>
                      <a:pt x="541" y="858"/>
                    </a:lnTo>
                    <a:lnTo>
                      <a:pt x="541" y="858"/>
                    </a:lnTo>
                    <a:lnTo>
                      <a:pt x="540" y="852"/>
                    </a:lnTo>
                    <a:lnTo>
                      <a:pt x="537" y="847"/>
                    </a:lnTo>
                    <a:lnTo>
                      <a:pt x="534" y="841"/>
                    </a:lnTo>
                    <a:lnTo>
                      <a:pt x="531" y="836"/>
                    </a:lnTo>
                    <a:lnTo>
                      <a:pt x="526" y="833"/>
                    </a:lnTo>
                    <a:lnTo>
                      <a:pt x="520" y="829"/>
                    </a:lnTo>
                    <a:lnTo>
                      <a:pt x="515" y="827"/>
                    </a:lnTo>
                    <a:lnTo>
                      <a:pt x="508" y="827"/>
                    </a:lnTo>
                    <a:lnTo>
                      <a:pt x="508" y="827"/>
                    </a:lnTo>
                    <a:close/>
                    <a:moveTo>
                      <a:pt x="858" y="477"/>
                    </a:moveTo>
                    <a:lnTo>
                      <a:pt x="858" y="477"/>
                    </a:lnTo>
                    <a:lnTo>
                      <a:pt x="852" y="477"/>
                    </a:lnTo>
                    <a:lnTo>
                      <a:pt x="845" y="480"/>
                    </a:lnTo>
                    <a:lnTo>
                      <a:pt x="840" y="483"/>
                    </a:lnTo>
                    <a:lnTo>
                      <a:pt x="836" y="486"/>
                    </a:lnTo>
                    <a:lnTo>
                      <a:pt x="831" y="491"/>
                    </a:lnTo>
                    <a:lnTo>
                      <a:pt x="829" y="497"/>
                    </a:lnTo>
                    <a:lnTo>
                      <a:pt x="827" y="502"/>
                    </a:lnTo>
                    <a:lnTo>
                      <a:pt x="826" y="509"/>
                    </a:lnTo>
                    <a:lnTo>
                      <a:pt x="826" y="509"/>
                    </a:lnTo>
                    <a:lnTo>
                      <a:pt x="827" y="515"/>
                    </a:lnTo>
                    <a:lnTo>
                      <a:pt x="829" y="521"/>
                    </a:lnTo>
                    <a:lnTo>
                      <a:pt x="831" y="527"/>
                    </a:lnTo>
                    <a:lnTo>
                      <a:pt x="836" y="531"/>
                    </a:lnTo>
                    <a:lnTo>
                      <a:pt x="840" y="535"/>
                    </a:lnTo>
                    <a:lnTo>
                      <a:pt x="845" y="539"/>
                    </a:lnTo>
                    <a:lnTo>
                      <a:pt x="852" y="540"/>
                    </a:lnTo>
                    <a:lnTo>
                      <a:pt x="858" y="541"/>
                    </a:lnTo>
                    <a:lnTo>
                      <a:pt x="858" y="541"/>
                    </a:lnTo>
                    <a:lnTo>
                      <a:pt x="865" y="540"/>
                    </a:lnTo>
                    <a:lnTo>
                      <a:pt x="871" y="539"/>
                    </a:lnTo>
                    <a:lnTo>
                      <a:pt x="876" y="535"/>
                    </a:lnTo>
                    <a:lnTo>
                      <a:pt x="881" y="531"/>
                    </a:lnTo>
                    <a:lnTo>
                      <a:pt x="885" y="527"/>
                    </a:lnTo>
                    <a:lnTo>
                      <a:pt x="887" y="521"/>
                    </a:lnTo>
                    <a:lnTo>
                      <a:pt x="889" y="515"/>
                    </a:lnTo>
                    <a:lnTo>
                      <a:pt x="890" y="509"/>
                    </a:lnTo>
                    <a:lnTo>
                      <a:pt x="890" y="509"/>
                    </a:lnTo>
                    <a:lnTo>
                      <a:pt x="889" y="502"/>
                    </a:lnTo>
                    <a:lnTo>
                      <a:pt x="887" y="497"/>
                    </a:lnTo>
                    <a:lnTo>
                      <a:pt x="885" y="491"/>
                    </a:lnTo>
                    <a:lnTo>
                      <a:pt x="881" y="486"/>
                    </a:lnTo>
                    <a:lnTo>
                      <a:pt x="876" y="483"/>
                    </a:lnTo>
                    <a:lnTo>
                      <a:pt x="871" y="480"/>
                    </a:lnTo>
                    <a:lnTo>
                      <a:pt x="865" y="477"/>
                    </a:lnTo>
                    <a:lnTo>
                      <a:pt x="858" y="477"/>
                    </a:lnTo>
                    <a:lnTo>
                      <a:pt x="858" y="477"/>
                    </a:lnTo>
                    <a:close/>
                    <a:moveTo>
                      <a:pt x="159" y="477"/>
                    </a:moveTo>
                    <a:lnTo>
                      <a:pt x="159" y="477"/>
                    </a:lnTo>
                    <a:lnTo>
                      <a:pt x="152" y="477"/>
                    </a:lnTo>
                    <a:lnTo>
                      <a:pt x="146" y="480"/>
                    </a:lnTo>
                    <a:lnTo>
                      <a:pt x="140" y="483"/>
                    </a:lnTo>
                    <a:lnTo>
                      <a:pt x="136" y="486"/>
                    </a:lnTo>
                    <a:lnTo>
                      <a:pt x="132" y="491"/>
                    </a:lnTo>
                    <a:lnTo>
                      <a:pt x="130" y="497"/>
                    </a:lnTo>
                    <a:lnTo>
                      <a:pt x="128" y="502"/>
                    </a:lnTo>
                    <a:lnTo>
                      <a:pt x="126" y="509"/>
                    </a:lnTo>
                    <a:lnTo>
                      <a:pt x="126" y="509"/>
                    </a:lnTo>
                    <a:lnTo>
                      <a:pt x="128" y="515"/>
                    </a:lnTo>
                    <a:lnTo>
                      <a:pt x="130" y="521"/>
                    </a:lnTo>
                    <a:lnTo>
                      <a:pt x="132" y="527"/>
                    </a:lnTo>
                    <a:lnTo>
                      <a:pt x="136" y="531"/>
                    </a:lnTo>
                    <a:lnTo>
                      <a:pt x="140" y="535"/>
                    </a:lnTo>
                    <a:lnTo>
                      <a:pt x="146" y="539"/>
                    </a:lnTo>
                    <a:lnTo>
                      <a:pt x="152" y="540"/>
                    </a:lnTo>
                    <a:lnTo>
                      <a:pt x="159" y="541"/>
                    </a:lnTo>
                    <a:lnTo>
                      <a:pt x="159" y="541"/>
                    </a:lnTo>
                    <a:lnTo>
                      <a:pt x="165" y="540"/>
                    </a:lnTo>
                    <a:lnTo>
                      <a:pt x="170" y="539"/>
                    </a:lnTo>
                    <a:lnTo>
                      <a:pt x="176" y="535"/>
                    </a:lnTo>
                    <a:lnTo>
                      <a:pt x="181" y="531"/>
                    </a:lnTo>
                    <a:lnTo>
                      <a:pt x="184" y="527"/>
                    </a:lnTo>
                    <a:lnTo>
                      <a:pt x="188" y="521"/>
                    </a:lnTo>
                    <a:lnTo>
                      <a:pt x="190" y="515"/>
                    </a:lnTo>
                    <a:lnTo>
                      <a:pt x="190" y="509"/>
                    </a:lnTo>
                    <a:lnTo>
                      <a:pt x="190" y="509"/>
                    </a:lnTo>
                    <a:lnTo>
                      <a:pt x="190" y="502"/>
                    </a:lnTo>
                    <a:lnTo>
                      <a:pt x="188" y="497"/>
                    </a:lnTo>
                    <a:lnTo>
                      <a:pt x="184" y="491"/>
                    </a:lnTo>
                    <a:lnTo>
                      <a:pt x="181" y="486"/>
                    </a:lnTo>
                    <a:lnTo>
                      <a:pt x="176" y="483"/>
                    </a:lnTo>
                    <a:lnTo>
                      <a:pt x="170" y="480"/>
                    </a:lnTo>
                    <a:lnTo>
                      <a:pt x="165" y="477"/>
                    </a:lnTo>
                    <a:lnTo>
                      <a:pt x="159" y="477"/>
                    </a:lnTo>
                    <a:lnTo>
                      <a:pt x="159" y="477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/>
              <a:lstStyle/>
              <a:p>
                <a:pPr algn="l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0" lang="zh-CN" noProof="0" normalizeH="0" spc="0" strike="noStrike" sz="1800" u="none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sp>
        <p:nvSpPr>
          <p:cNvPr id="15" name="文本框 14">
            <a:extLst>
              <a:ext uri="{FF2B5EF4-FFF2-40B4-BE49-F238E27FC236}">
                <a16:creationId xmlns:a16="http://schemas.microsoft.com/office/drawing/2014/main" id="{A32EE2A2-944B-44A6-A334-33282C7BF40E}"/>
              </a:ext>
            </a:extLst>
          </p:cNvPr>
          <p:cNvSpPr txBox="1"/>
          <p:nvPr/>
        </p:nvSpPr>
        <p:spPr>
          <a:xfrm>
            <a:off x="2536646" y="1631494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16" name="TextBox 34">
            <a:extLst>
              <a:ext uri="{FF2B5EF4-FFF2-40B4-BE49-F238E27FC236}">
                <a16:creationId xmlns:a16="http://schemas.microsoft.com/office/drawing/2014/main" id="{1137F487-6BF6-491A-B3A6-9BA8385B095B}"/>
              </a:ext>
            </a:extLst>
          </p:cNvPr>
          <p:cNvSpPr txBox="1"/>
          <p:nvPr/>
        </p:nvSpPr>
        <p:spPr>
          <a:xfrm>
            <a:off x="1897580" y="2045621"/>
            <a:ext cx="273557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A33780F-8AF2-4A19-82D3-E5B4021C7319}"/>
              </a:ext>
            </a:extLst>
          </p:cNvPr>
          <p:cNvSpPr txBox="1"/>
          <p:nvPr/>
        </p:nvSpPr>
        <p:spPr>
          <a:xfrm>
            <a:off x="6036372" y="4146980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18" name="TextBox 34">
            <a:extLst>
              <a:ext uri="{FF2B5EF4-FFF2-40B4-BE49-F238E27FC236}">
                <a16:creationId xmlns:a16="http://schemas.microsoft.com/office/drawing/2014/main" id="{C19172D1-F9F3-437A-956F-083B59055420}"/>
              </a:ext>
            </a:extLst>
          </p:cNvPr>
          <p:cNvSpPr txBox="1"/>
          <p:nvPr/>
        </p:nvSpPr>
        <p:spPr>
          <a:xfrm>
            <a:off x="5500053" y="4536391"/>
            <a:ext cx="273557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F7EE987-174F-4BC3-BA7C-81736BC16820}"/>
              </a:ext>
            </a:extLst>
          </p:cNvPr>
          <p:cNvSpPr txBox="1"/>
          <p:nvPr/>
        </p:nvSpPr>
        <p:spPr>
          <a:xfrm>
            <a:off x="8945508" y="1640198"/>
            <a:ext cx="223438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spcBef>
                <a:spcPct val="20000"/>
              </a:spcBef>
              <a:buFont charset="0" panose="020b0604020202020204" pitchFamily="34" typeface="Arial"/>
              <a:buNone/>
              <a:defRPr b="1" cap="all" sz="3600">
                <a:gradFill>
                  <a:gsLst>
                    <a:gs pos="5000">
                      <a:srgbClr val="BD1032"/>
                    </a:gs>
                    <a:gs pos="36000">
                      <a:srgbClr val="55020D"/>
                    </a:gs>
                    <a:gs pos="68000">
                      <a:srgbClr val="E13377"/>
                    </a:gs>
                    <a:gs pos="100000">
                      <a:srgbClr val="ED8571"/>
                    </a:gs>
                  </a:gsLst>
                  <a:lin ang="5400000" scaled="1"/>
                </a:gradFill>
                <a:latin charset="-122" panose="020b0503020204020204" typeface="微软雅黑"/>
                <a:ea charset="-122" panose="020b0503020204020204" typeface="微软雅黑"/>
                <a:cs charset="0" panose="020b0604020202020204" pitchFamily="34" typeface="Arial"/>
              </a:defRPr>
            </a:lvl1pPr>
            <a:lvl2pPr indent="-285750" marL="742950">
              <a:spcBef>
                <a:spcPct val="20000"/>
              </a:spcBef>
              <a:buFont charset="0" panose="020b0604020202020204" pitchFamily="34" typeface="Arial"/>
              <a:buChar char="–"/>
              <a:defRPr sz="2800">
                <a:latin charset="-122" panose="020b0503020204020204" typeface="微软雅黑"/>
                <a:ea charset="-122" panose="020b0503020204020204" typeface="微软雅黑"/>
              </a:defRPr>
            </a:lvl2pPr>
            <a:lvl3pPr indent="-228600" marL="1143000">
              <a:spcBef>
                <a:spcPct val="20000"/>
              </a:spcBef>
              <a:buFont charset="0" panose="020b0604020202020204" pitchFamily="34" typeface="Arial"/>
              <a:buChar char="•"/>
              <a:defRPr sz="2400">
                <a:latin charset="-122" panose="020b0503020204020204" typeface="微软雅黑"/>
                <a:ea charset="-122" panose="020b0503020204020204" typeface="微软雅黑"/>
              </a:defRPr>
            </a:lvl3pPr>
            <a:lvl4pPr indent="-228600" marL="1600200">
              <a:spcBef>
                <a:spcPct val="20000"/>
              </a:spcBef>
              <a:buFont charset="0" panose="020b0604020202020204" pitchFamily="34" typeface="Arial"/>
              <a:buChar char="–"/>
              <a:defRPr sz="2000">
                <a:latin charset="-122" panose="020b0503020204020204" typeface="微软雅黑"/>
                <a:ea charset="-122" panose="020b0503020204020204" typeface="微软雅黑"/>
              </a:defRPr>
            </a:lvl4pPr>
            <a:lvl5pPr indent="-228600" marL="2057400">
              <a:spcBef>
                <a:spcPct val="20000"/>
              </a:spcBef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5pPr>
            <a:lvl6pPr eaLnBrk="0" fontAlgn="base" hangingPunct="0" indent="-228600" marL="25146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6pPr>
            <a:lvl7pPr eaLnBrk="0" fontAlgn="base" hangingPunct="0" indent="-228600" marL="29718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7pPr>
            <a:lvl8pPr eaLnBrk="0" fontAlgn="base" hangingPunct="0" indent="-228600" marL="34290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8pPr>
            <a:lvl9pPr eaLnBrk="0" fontAlgn="base" hangingPunct="0" indent="-228600" marL="3886200">
              <a:spcBef>
                <a:spcPct val="20000"/>
              </a:spcBef>
              <a:spcAft>
                <a:spcPct val="0"/>
              </a:spcAft>
              <a:buFont charset="0" panose="020b0604020202020204" pitchFamily="34" typeface="Arial"/>
              <a:buChar char="»"/>
              <a:defRPr sz="2000">
                <a:latin charset="-122" panose="020b0503020204020204" typeface="微软雅黑"/>
                <a:ea charset="-122" panose="020b0503020204020204" typeface="微软雅黑"/>
              </a:defRPr>
            </a:lvl9pPr>
          </a:lstStyle>
          <a:p>
            <a:pPr algn="r" defTabSz="914400" eaLnBrk="1" fontAlgn="auto" hangingPunct="1" indent="0" latinLnBrk="0" lvl="0" marL="0" marR="0" rtl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charset="0" panose="020b0604020202020204" pitchFamily="34" typeface="Arial"/>
              <a:buNone/>
              <a:defRPr/>
            </a:pPr>
            <a:r>
              <a:rPr altLang="en-US" lang="zh-CN" noProof="0" spc="600"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标题文本</a:t>
            </a:r>
          </a:p>
        </p:txBody>
      </p:sp>
      <p:sp>
        <p:nvSpPr>
          <p:cNvPr id="20" name="TextBox 34">
            <a:extLst>
              <a:ext uri="{FF2B5EF4-FFF2-40B4-BE49-F238E27FC236}">
                <a16:creationId xmlns:a16="http://schemas.microsoft.com/office/drawing/2014/main" id="{12327E50-3771-4423-9BF8-C741D7271B90}"/>
              </a:ext>
            </a:extLst>
          </p:cNvPr>
          <p:cNvSpPr txBox="1"/>
          <p:nvPr/>
        </p:nvSpPr>
        <p:spPr>
          <a:xfrm>
            <a:off x="8362191" y="2011158"/>
            <a:ext cx="2735577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 defTabSz="914400" eaLnBrk="1" fontAlgn="auto" hangingPunct="1" indent="0" latinLnBrk="0" lvl="0" marL="0" marR="0" rtl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altLang="en-US" b="0" baseline="0" cap="none" i="0" kern="1200" kumimoji="0" lang="zh-CN" noProof="0" normalizeH="0" smtClean="0" spc="0" strike="noStrike" sz="1200" u="none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根据自己的需要添加适当的文字，此处添加详细文本描述，建议与标题相关尽量简洁... ...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</p:spTree>
    <p:extLst>
      <p:ext uri="{BB962C8B-B14F-4D97-AF65-F5344CB8AC3E}">
        <p14:creationId val="674874851"/>
      </p:ext>
    </p:extLst>
  </p:cSld>
  <p:clrMapOvr>
    <a:masterClrMapping/>
  </p:clrMapOvr>
  <mc:AlternateContent>
    <mc:Choice Requires="p14">
      <p:transition p14:dur="1200" spd="slow">
        <p:dissolve/>
      </p:transition>
    </mc:Choice>
    <mc:Fallback>
      <p:transition spd="slow">
        <p:dissolve/>
      </p:transition>
    </mc:Fallback>
  </mc:AlternateContent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椭圆 8"/>
          <p:cNvSpPr/>
          <p:nvPr/>
        </p:nvSpPr>
        <p:spPr>
          <a:xfrm>
            <a:off x="5646531" y="-1855063"/>
            <a:ext cx="7847390" cy="7097844"/>
          </a:xfrm>
          <a:custGeom>
            <a:gdLst>
              <a:gd fmla="*/ 97050 w 657780" name="connsiteX0"/>
              <a:gd fmla="*/ 254937 h 594951" name="connsiteY0"/>
              <a:gd fmla="*/ 157399 w 657780" name="connsiteX1"/>
              <a:gd fmla="*/ 30501 h 594951" name="connsiteY1"/>
              <a:gd fmla="*/ 371700 w 657780" name="connsiteX2"/>
              <a:gd fmla="*/ 38383 h 594951" name="connsiteY2"/>
              <a:gd fmla="*/ 657780 w 657780" name="connsiteX3"/>
              <a:gd fmla="*/ 308277 h 594951" name="connsiteY3"/>
              <a:gd fmla="*/ 371700 w 657780" name="connsiteX4"/>
              <a:gd fmla="*/ 578171 h 594951" name="connsiteY4"/>
              <a:gd fmla="*/ 27859 w 657780" name="connsiteX5"/>
              <a:gd fmla="*/ 510561 h 594951" name="connsiteY5"/>
              <a:gd fmla="*/ 97050 w 657780" name="connsiteX6"/>
              <a:gd fmla="*/ 254937 h 59495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94951" w="657780">
                <a:moveTo>
                  <a:pt x="97050" y="254937"/>
                </a:moveTo>
                <a:cubicBezTo>
                  <a:pt x="206270" y="209217"/>
                  <a:pt x="109719" y="75483"/>
                  <a:pt x="157399" y="30501"/>
                </a:cubicBezTo>
                <a:cubicBezTo>
                  <a:pt x="205079" y="-14481"/>
                  <a:pt x="288303" y="-7913"/>
                  <a:pt x="371700" y="38383"/>
                </a:cubicBezTo>
                <a:cubicBezTo>
                  <a:pt x="455097" y="84679"/>
                  <a:pt x="657780" y="159219"/>
                  <a:pt x="657780" y="308277"/>
                </a:cubicBezTo>
                <a:cubicBezTo>
                  <a:pt x="657780" y="457335"/>
                  <a:pt x="476687" y="544457"/>
                  <a:pt x="371700" y="578171"/>
                </a:cubicBezTo>
                <a:cubicBezTo>
                  <a:pt x="266713" y="611885"/>
                  <a:pt x="113639" y="597453"/>
                  <a:pt x="27859" y="510561"/>
                </a:cubicBezTo>
                <a:cubicBezTo>
                  <a:pt x="-19821" y="465579"/>
                  <a:pt x="-12170" y="300657"/>
                  <a:pt x="97050" y="254937"/>
                </a:cubicBezTo>
                <a:close/>
              </a:path>
            </a:pathLst>
          </a:custGeom>
          <a:pattFill prst="pct10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文本框 22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  <p:sp>
        <p:nvSpPr>
          <p:cNvPr id="22" name="椭圆 8"/>
          <p:cNvSpPr/>
          <p:nvPr/>
        </p:nvSpPr>
        <p:spPr>
          <a:xfrm>
            <a:off x="5500310" y="-1233018"/>
            <a:ext cx="7288590" cy="6592418"/>
          </a:xfrm>
          <a:custGeom>
            <a:gdLst>
              <a:gd fmla="*/ 97050 w 657780" name="connsiteX0"/>
              <a:gd fmla="*/ 254937 h 594951" name="connsiteY0"/>
              <a:gd fmla="*/ 157399 w 657780" name="connsiteX1"/>
              <a:gd fmla="*/ 30501 h 594951" name="connsiteY1"/>
              <a:gd fmla="*/ 371700 w 657780" name="connsiteX2"/>
              <a:gd fmla="*/ 38383 h 594951" name="connsiteY2"/>
              <a:gd fmla="*/ 657780 w 657780" name="connsiteX3"/>
              <a:gd fmla="*/ 308277 h 594951" name="connsiteY3"/>
              <a:gd fmla="*/ 371700 w 657780" name="connsiteX4"/>
              <a:gd fmla="*/ 578171 h 594951" name="connsiteY4"/>
              <a:gd fmla="*/ 27859 w 657780" name="connsiteX5"/>
              <a:gd fmla="*/ 510561 h 594951" name="connsiteY5"/>
              <a:gd fmla="*/ 97050 w 657780" name="connsiteX6"/>
              <a:gd fmla="*/ 254937 h 594951" name="connsiteY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b="b" l="l" r="r" t="t"/>
            <a:pathLst>
              <a:path h="594951" w="657780">
                <a:moveTo>
                  <a:pt x="97050" y="254937"/>
                </a:moveTo>
                <a:cubicBezTo>
                  <a:pt x="206270" y="209217"/>
                  <a:pt x="109719" y="75483"/>
                  <a:pt x="157399" y="30501"/>
                </a:cubicBezTo>
                <a:cubicBezTo>
                  <a:pt x="205079" y="-14481"/>
                  <a:pt x="288303" y="-7913"/>
                  <a:pt x="371700" y="38383"/>
                </a:cubicBezTo>
                <a:cubicBezTo>
                  <a:pt x="455097" y="84679"/>
                  <a:pt x="657780" y="159219"/>
                  <a:pt x="657780" y="308277"/>
                </a:cubicBezTo>
                <a:cubicBezTo>
                  <a:pt x="657780" y="457335"/>
                  <a:pt x="476687" y="544457"/>
                  <a:pt x="371700" y="578171"/>
                </a:cubicBezTo>
                <a:cubicBezTo>
                  <a:pt x="266713" y="611885"/>
                  <a:pt x="113639" y="597453"/>
                  <a:pt x="27859" y="510561"/>
                </a:cubicBezTo>
                <a:cubicBezTo>
                  <a:pt x="-19821" y="465579"/>
                  <a:pt x="-12170" y="300657"/>
                  <a:pt x="97050" y="254937"/>
                </a:cubicBezTo>
                <a:close/>
              </a:path>
            </a:pathLst>
          </a:custGeom>
          <a:blipFill dpi="0" rotWithShape="1">
            <a:blip r:embed="rId2"/>
            <a:tile algn="tl" flip="none" sx="100000" sy="100000" tx="8007350" ty="0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5" name="矩形 24"/>
          <p:cNvSpPr/>
          <p:nvPr/>
        </p:nvSpPr>
        <p:spPr>
          <a:xfrm>
            <a:off x="1516378" y="2063191"/>
            <a:ext cx="3843022" cy="1463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/>
              <a:t>此处添加详细文本描述，建议与标题相关并符合整体语言风格，语言描述尽量简洁生动。尽量将每页幻灯片的字数控制在200字以内，据统计每页幻灯片的最好控制在5分钟之内。此处添加详细文本描述，建议与标题相关并符合整体语言风格，语言描述尽量简洁生动。</a:t>
            </a:r>
          </a:p>
        </p:txBody>
      </p:sp>
      <p:sp>
        <p:nvSpPr>
          <p:cNvPr id="26" name="矩形 25"/>
          <p:cNvSpPr/>
          <p:nvPr/>
        </p:nvSpPr>
        <p:spPr>
          <a:xfrm>
            <a:off x="1516378" y="1693859"/>
            <a:ext cx="15544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/>
              <a:t>添加标题文本</a:t>
            </a:r>
          </a:p>
        </p:txBody>
      </p:sp>
      <p:grpSp>
        <p:nvGrpSpPr>
          <p:cNvPr id="27" name="组合 26"/>
          <p:cNvGrpSpPr/>
          <p:nvPr/>
        </p:nvGrpSpPr>
        <p:grpSpPr>
          <a:xfrm>
            <a:off x="1629508" y="3710457"/>
            <a:ext cx="949960" cy="172720"/>
            <a:chOff x="5428314" y="3582015"/>
            <a:chExt cx="949960" cy="172720"/>
          </a:xfrm>
        </p:grpSpPr>
        <p:sp>
          <p:nvSpPr>
            <p:cNvPr id="28" name="椭圆 27"/>
            <p:cNvSpPr/>
            <p:nvPr/>
          </p:nvSpPr>
          <p:spPr>
            <a:xfrm>
              <a:off x="5428314" y="3582015"/>
              <a:ext cx="172720" cy="172720"/>
            </a:xfrm>
            <a:prstGeom prst="ellipse">
              <a:avLst/>
            </a:prstGeom>
            <a:solidFill>
              <a:srgbClr val="7663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9" name="椭圆 28"/>
            <p:cNvSpPr/>
            <p:nvPr/>
          </p:nvSpPr>
          <p:spPr>
            <a:xfrm>
              <a:off x="5687394" y="3582015"/>
              <a:ext cx="172720" cy="172720"/>
            </a:xfrm>
            <a:prstGeom prst="ellipse">
              <a:avLst/>
            </a:prstGeom>
            <a:solidFill>
              <a:srgbClr val="DECEC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椭圆 29"/>
            <p:cNvSpPr/>
            <p:nvPr/>
          </p:nvSpPr>
          <p:spPr>
            <a:xfrm>
              <a:off x="5946474" y="3582015"/>
              <a:ext cx="172720" cy="172720"/>
            </a:xfrm>
            <a:prstGeom prst="ellipse">
              <a:avLst/>
            </a:prstGeom>
            <a:solidFill>
              <a:srgbClr val="F7EF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椭圆 30"/>
            <p:cNvSpPr/>
            <p:nvPr/>
          </p:nvSpPr>
          <p:spPr>
            <a:xfrm>
              <a:off x="6205554" y="3582015"/>
              <a:ext cx="172720" cy="172720"/>
            </a:xfrm>
            <a:prstGeom prst="ellipse">
              <a:avLst/>
            </a:prstGeom>
            <a:solidFill>
              <a:srgbClr val="EDA6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894975038"/>
      </p:ext>
    </p:extLst>
  </p:cSld>
  <p:clrMapOvr>
    <a:masterClrMapping/>
  </p:clrMapOvr>
  <mc:AlternateContent>
    <mc:Choice Requires="p14">
      <p:transition p14:dur="1200" spd="slow">
        <p:dissolve/>
      </p:transition>
    </mc:Choice>
    <mc:Fallback>
      <p:transition spd="slow">
        <p:dissolve/>
      </p:transition>
    </mc:Fallback>
  </mc:AlternateContent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654571" y="1689100"/>
            <a:ext cx="2639790" cy="3251200"/>
            <a:chOff x="3914699" y="1377050"/>
            <a:chExt cx="3332134" cy="4103900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EB21B1C-17CE-49A1-87CB-94F949F3B785}"/>
                </a:ext>
              </a:extLst>
            </p:cNvPr>
            <p:cNvSpPr/>
            <p:nvPr/>
          </p:nvSpPr>
          <p:spPr>
            <a:xfrm>
              <a:off x="3914699" y="1377050"/>
              <a:ext cx="3332134" cy="4103900"/>
            </a:xfrm>
            <a:prstGeom prst="rect">
              <a:avLst/>
            </a:prstGeom>
            <a:solidFill>
              <a:srgbClr val="EDA6A7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cs typeface="+mn-ea"/>
                <a:sym typeface="+mn-lt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F092A305-0BDD-4289-8526-8727C4A3C1E6}"/>
                </a:ext>
              </a:extLst>
            </p:cNvPr>
            <p:cNvSpPr txBox="1"/>
            <p:nvPr/>
          </p:nvSpPr>
          <p:spPr>
            <a:xfrm>
              <a:off x="4616861" y="3195901"/>
              <a:ext cx="1927811" cy="4616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spcBef>
                  <a:spcPct val="20000"/>
                </a:spcBef>
                <a:buFont charset="0" panose="020b0604020202020204" pitchFamily="34" typeface="Arial"/>
                <a:buNone/>
                <a:defRPr b="1" cap="all" sz="3600">
                  <a:gradFill>
                    <a:gsLst>
                      <a:gs pos="5000">
                        <a:srgbClr val="BD1032"/>
                      </a:gs>
                      <a:gs pos="36000">
                        <a:srgbClr val="55020D"/>
                      </a:gs>
                      <a:gs pos="68000">
                        <a:srgbClr val="E13377"/>
                      </a:gs>
                      <a:gs pos="100000">
                        <a:srgbClr val="ED8571"/>
                      </a:gs>
                    </a:gsLst>
                    <a:lin ang="5400000" scaled="1"/>
                  </a:gradFill>
                  <a:latin charset="-122" panose="020b0503020204020204" typeface="微软雅黑"/>
                  <a:ea charset="-122" panose="020b0503020204020204" typeface="微软雅黑"/>
                  <a:cs charset="0" panose="020b0604020202020204" pitchFamily="34" typeface="Arial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latin charset="-122" panose="020b0503020204020204" typeface="微软雅黑"/>
                  <a:ea charset="-122" panose="020b0503020204020204" typeface="微软雅黑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latin charset="-122" panose="020b0503020204020204" typeface="微软雅黑"/>
                  <a:ea charset="-122" panose="020b0503020204020204" typeface="微软雅黑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9pPr>
            </a:lstStyle>
            <a:p>
              <a:pPr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0" lang="zh-CN" noProof="0" spc="600" sz="1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标题文本</a:t>
              </a:r>
            </a:p>
          </p:txBody>
        </p:sp>
        <p:sp>
          <p:nvSpPr>
            <p:cNvPr id="16" name="TextBox 34">
              <a:extLst>
                <a:ext uri="{FF2B5EF4-FFF2-40B4-BE49-F238E27FC236}">
                  <a16:creationId xmlns:a16="http://schemas.microsoft.com/office/drawing/2014/main" id="{A0035F97-B9D8-4C95-9F23-BD922D5385F8}"/>
                </a:ext>
              </a:extLst>
            </p:cNvPr>
            <p:cNvSpPr txBox="1"/>
            <p:nvPr/>
          </p:nvSpPr>
          <p:spPr>
            <a:xfrm>
              <a:off x="4350093" y="3588598"/>
              <a:ext cx="2360240" cy="150048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defTabSz="914400" eaLnBrk="1" fontAlgn="auto" hangingPunct="1" indent="0" latinLnBrk="0" lvl="0" marL="0" marR="0" rtl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altLang="en-US" b="0" baseline="0" cap="none" i="0" kern="1200" kumimoji="0" lang="zh-CN" noProof="0" normalizeH="0" smtClean="0" spc="0" strike="noStrike" sz="1200" u="none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根据自己的需要添加适当的文字，此处添加详细文本描述，建议与标题相关尽量简洁... ...</a:t>
              </a:r>
            </a:p>
          </p:txBody>
        </p:sp>
        <p:pic>
          <p:nvPicPr>
            <p:cNvPr descr="沙漏" id="23" name="图形 22">
              <a:extLst>
                <a:ext uri="{FF2B5EF4-FFF2-40B4-BE49-F238E27FC236}">
                  <a16:creationId xmlns:a16="http://schemas.microsoft.com/office/drawing/2014/main" id="{C1A899C0-A173-48AE-8F16-37A15331409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4948412" y="1834109"/>
              <a:ext cx="1192734" cy="1192734"/>
            </a:xfrm>
            <a:prstGeom prst="rect">
              <a:avLst/>
            </a:prstGeom>
          </p:spPr>
        </p:pic>
      </p:grpSp>
      <p:sp>
        <p:nvSpPr>
          <p:cNvPr id="24" name="文本框 23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CEB21B1C-17CE-49A1-87CB-94F949F3B785}"/>
              </a:ext>
            </a:extLst>
          </p:cNvPr>
          <p:cNvSpPr/>
          <p:nvPr/>
        </p:nvSpPr>
        <p:spPr>
          <a:xfrm>
            <a:off x="1686758" y="1689100"/>
            <a:ext cx="2639790" cy="3251200"/>
          </a:xfrm>
          <a:prstGeom prst="rect">
            <a:avLst/>
          </a:prstGeom>
          <a:blipFill dpi="0" rotWithShape="1">
            <a:blip r:embed="rId5"/>
            <a:tile algn="tl" flip="none" sx="100000" sy="100000" tx="0" ty="-577850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CEB21B1C-17CE-49A1-87CB-94F949F3B785}"/>
              </a:ext>
            </a:extLst>
          </p:cNvPr>
          <p:cNvSpPr/>
          <p:nvPr/>
        </p:nvSpPr>
        <p:spPr>
          <a:xfrm>
            <a:off x="7622384" y="1689100"/>
            <a:ext cx="2639790" cy="3251200"/>
          </a:xfrm>
          <a:prstGeom prst="rect">
            <a:avLst/>
          </a:prstGeom>
          <a:blipFill dpi="0" rotWithShape="1">
            <a:blip r:embed="rId6"/>
            <a:tile algn="tl" flip="none" sx="100000" sy="100000" tx="0" ty="0"/>
          </a:blip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</p:spTree>
    <p:extLst>
      <p:ext uri="{BB962C8B-B14F-4D97-AF65-F5344CB8AC3E}">
        <p14:creationId val="2014199962"/>
      </p:ext>
    </p:extLst>
  </p:cSld>
  <p:clrMapOvr>
    <a:masterClrMapping/>
  </p:clrMapOvr>
  <mc:AlternateContent>
    <mc:Choice Requires="p14">
      <p:transition p14:dur="1200" spd="slow">
        <p:dissolve/>
      </p:transition>
    </mc:Choice>
    <mc:Fallback>
      <p:transition spd="slow">
        <p:dissolve/>
      </p:transition>
    </mc:Fallback>
  </mc:AlternateContent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A7738ECC-C9B8-4F38-894C-35145ABD1306}"/>
              </a:ext>
            </a:extLst>
          </p:cNvPr>
          <p:cNvSpPr/>
          <p:nvPr/>
        </p:nvSpPr>
        <p:spPr>
          <a:xfrm>
            <a:off x="3637278" y="1358900"/>
            <a:ext cx="2120900" cy="2120900"/>
          </a:xfrm>
          <a:prstGeom prst="rect">
            <a:avLst/>
          </a:prstGeom>
          <a:solidFill>
            <a:srgbClr val="EDA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pic>
        <p:nvPicPr>
          <p:cNvPr id="32" name="图片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1516378" y="1358900"/>
            <a:ext cx="6362700" cy="4241800"/>
          </a:xfrm>
          <a:prstGeom prst="rect">
            <a:avLst/>
          </a:prstGeom>
        </p:spPr>
      </p:pic>
      <p:sp>
        <p:nvSpPr>
          <p:cNvPr id="2" name="矩形 1">
            <a:extLst>
              <a:ext uri="{FF2B5EF4-FFF2-40B4-BE49-F238E27FC236}">
                <a16:creationId xmlns:a16="http://schemas.microsoft.com/office/drawing/2014/main" id="{20D4EFFD-18BA-45E9-90B3-7D79CADDB7AF}"/>
              </a:ext>
            </a:extLst>
          </p:cNvPr>
          <p:cNvSpPr/>
          <p:nvPr/>
        </p:nvSpPr>
        <p:spPr>
          <a:xfrm>
            <a:off x="1516378" y="1358900"/>
            <a:ext cx="2120900" cy="2120900"/>
          </a:xfrm>
          <a:prstGeom prst="rect">
            <a:avLst/>
          </a:prstGeom>
          <a:solidFill>
            <a:srgbClr val="EABF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F25891C2-63BE-45B1-B3F1-1FD7EBA1C030}"/>
              </a:ext>
            </a:extLst>
          </p:cNvPr>
          <p:cNvSpPr/>
          <p:nvPr/>
        </p:nvSpPr>
        <p:spPr>
          <a:xfrm>
            <a:off x="3637278" y="3479800"/>
            <a:ext cx="2120900" cy="2120900"/>
          </a:xfrm>
          <a:prstGeom prst="rect">
            <a:avLst/>
          </a:prstGeom>
          <a:solidFill>
            <a:srgbClr val="7663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7CC91212-5BBA-49D8-A98A-908A13EFD420}"/>
              </a:ext>
            </a:extLst>
          </p:cNvPr>
          <p:cNvSpPr/>
          <p:nvPr/>
        </p:nvSpPr>
        <p:spPr>
          <a:xfrm>
            <a:off x="5758178" y="1358900"/>
            <a:ext cx="2120900" cy="2120900"/>
          </a:xfrm>
          <a:prstGeom prst="rect">
            <a:avLst/>
          </a:prstGeom>
          <a:solidFill>
            <a:srgbClr val="EDA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cs typeface="+mn-ea"/>
              <a:sym typeface="+mn-lt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1602394" y="1776194"/>
            <a:ext cx="1948868" cy="1286312"/>
            <a:chOff x="5915316" y="2046520"/>
            <a:chExt cx="1948868" cy="1286312"/>
          </a:xfrm>
        </p:grpSpPr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6829C391-A16E-4081-A141-DD74368F6538}"/>
                </a:ext>
              </a:extLst>
            </p:cNvPr>
            <p:cNvSpPr txBox="1"/>
            <p:nvPr/>
          </p:nvSpPr>
          <p:spPr>
            <a:xfrm>
              <a:off x="6086162" y="2046520"/>
              <a:ext cx="1607176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spcBef>
                  <a:spcPct val="20000"/>
                </a:spcBef>
                <a:buFont charset="0" panose="020b0604020202020204" pitchFamily="34" typeface="Arial"/>
                <a:buNone/>
                <a:defRPr b="1" cap="all" sz="3600">
                  <a:gradFill>
                    <a:gsLst>
                      <a:gs pos="5000">
                        <a:srgbClr val="BD1032"/>
                      </a:gs>
                      <a:gs pos="36000">
                        <a:srgbClr val="55020D"/>
                      </a:gs>
                      <a:gs pos="68000">
                        <a:srgbClr val="E13377"/>
                      </a:gs>
                      <a:gs pos="100000">
                        <a:srgbClr val="ED8571"/>
                      </a:gs>
                    </a:gsLst>
                    <a:lin ang="5400000" scaled="1"/>
                  </a:gradFill>
                  <a:latin charset="-122" panose="020b0503020204020204" typeface="微软雅黑"/>
                  <a:ea charset="-122" panose="020b0503020204020204" typeface="微软雅黑"/>
                  <a:cs charset="0" panose="020b0604020202020204" pitchFamily="34" typeface="Arial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latin charset="-122" panose="020b0503020204020204" typeface="微软雅黑"/>
                  <a:ea charset="-122" panose="020b0503020204020204" typeface="微软雅黑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latin charset="-122" panose="020b0503020204020204" typeface="微软雅黑"/>
                  <a:ea charset="-122" panose="020b0503020204020204" typeface="微软雅黑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9pPr>
            </a:lstStyle>
            <a:p>
              <a:pPr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0" lang="zh-CN" noProof="0" spc="600" sz="1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标题文本</a:t>
              </a:r>
            </a:p>
          </p:txBody>
        </p:sp>
        <p:sp>
          <p:nvSpPr>
            <p:cNvPr id="10" name="TextBox 34">
              <a:extLst>
                <a:ext uri="{FF2B5EF4-FFF2-40B4-BE49-F238E27FC236}">
                  <a16:creationId xmlns:a16="http://schemas.microsoft.com/office/drawing/2014/main" id="{1729F2DF-788D-46ED-8062-F5474CE8F3F0}"/>
                </a:ext>
              </a:extLst>
            </p:cNvPr>
            <p:cNvSpPr txBox="1"/>
            <p:nvPr/>
          </p:nvSpPr>
          <p:spPr>
            <a:xfrm>
              <a:off x="5915316" y="2409502"/>
              <a:ext cx="1948868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lvl="0">
                <a:lnSpc>
                  <a:spcPct val="150000"/>
                </a:lnSpc>
                <a:defRPr/>
              </a:pPr>
              <a:r>
                <a:rPr altLang="en-US" lang="zh-CN" sz="1200">
                  <a:solidFill>
                    <a:schemeClr val="bg1"/>
                  </a:solidFill>
                  <a:cs typeface="+mn-ea"/>
                  <a:sym typeface="+mn-lt"/>
                </a:rPr>
                <a:t>此处添加详细文本描述，文字内容建议与标题相关尽量简洁生动……</a:t>
              </a: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1516378" y="253862"/>
            <a:ext cx="56203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z="3600">
                <a:solidFill>
                  <a:schemeClr val="tx1">
                    <a:lumMod val="95000"/>
                    <a:lumOff val="5000"/>
                  </a:schemeClr>
                </a:solidFill>
                <a:latin charset="-128" panose="02000600000000000000" pitchFamily="2" typeface="851tegakizatsu"/>
                <a:ea charset="-128" panose="02000600000000000000" pitchFamily="2" typeface="851tegakizatsu"/>
                <a:cs charset="-128" panose="02000600000000000000" pitchFamily="2" typeface="851tegakizatsu"/>
              </a:rPr>
              <a:t>单击此处添加标题文本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5844194" y="1776194"/>
            <a:ext cx="1948868" cy="1286312"/>
            <a:chOff x="5915316" y="2046520"/>
            <a:chExt cx="1948868" cy="1286312"/>
          </a:xfrm>
        </p:grpSpPr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6829C391-A16E-4081-A141-DD74368F6538}"/>
                </a:ext>
              </a:extLst>
            </p:cNvPr>
            <p:cNvSpPr txBox="1"/>
            <p:nvPr/>
          </p:nvSpPr>
          <p:spPr>
            <a:xfrm>
              <a:off x="6086162" y="2046520"/>
              <a:ext cx="1607176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spcBef>
                  <a:spcPct val="20000"/>
                </a:spcBef>
                <a:buFont charset="0" panose="020b0604020202020204" pitchFamily="34" typeface="Arial"/>
                <a:buNone/>
                <a:defRPr b="1" cap="all" sz="3600">
                  <a:gradFill>
                    <a:gsLst>
                      <a:gs pos="5000">
                        <a:srgbClr val="BD1032"/>
                      </a:gs>
                      <a:gs pos="36000">
                        <a:srgbClr val="55020D"/>
                      </a:gs>
                      <a:gs pos="68000">
                        <a:srgbClr val="E13377"/>
                      </a:gs>
                      <a:gs pos="100000">
                        <a:srgbClr val="ED8571"/>
                      </a:gs>
                    </a:gsLst>
                    <a:lin ang="5400000" scaled="1"/>
                  </a:gradFill>
                  <a:latin charset="-122" panose="020b0503020204020204" typeface="微软雅黑"/>
                  <a:ea charset="-122" panose="020b0503020204020204" typeface="微软雅黑"/>
                  <a:cs charset="0" panose="020b0604020202020204" pitchFamily="34" typeface="Arial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latin charset="-122" panose="020b0503020204020204" typeface="微软雅黑"/>
                  <a:ea charset="-122" panose="020b0503020204020204" typeface="微软雅黑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latin charset="-122" panose="020b0503020204020204" typeface="微软雅黑"/>
                  <a:ea charset="-122" panose="020b0503020204020204" typeface="微软雅黑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9pPr>
            </a:lstStyle>
            <a:p>
              <a:pPr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0" lang="zh-CN" noProof="0" spc="600" sz="1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标题文本</a:t>
              </a:r>
            </a:p>
          </p:txBody>
        </p:sp>
        <p:sp>
          <p:nvSpPr>
            <p:cNvPr id="38" name="TextBox 34">
              <a:extLst>
                <a:ext uri="{FF2B5EF4-FFF2-40B4-BE49-F238E27FC236}">
                  <a16:creationId xmlns:a16="http://schemas.microsoft.com/office/drawing/2014/main" id="{1729F2DF-788D-46ED-8062-F5474CE8F3F0}"/>
                </a:ext>
              </a:extLst>
            </p:cNvPr>
            <p:cNvSpPr txBox="1"/>
            <p:nvPr/>
          </p:nvSpPr>
          <p:spPr>
            <a:xfrm>
              <a:off x="5915316" y="2409502"/>
              <a:ext cx="1948868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lvl="0">
                <a:lnSpc>
                  <a:spcPct val="150000"/>
                </a:lnSpc>
                <a:defRPr/>
              </a:pPr>
              <a:r>
                <a:rPr altLang="en-US" lang="zh-CN" sz="1200">
                  <a:solidFill>
                    <a:schemeClr val="bg1"/>
                  </a:solidFill>
                  <a:cs typeface="+mn-ea"/>
                  <a:sym typeface="+mn-lt"/>
                </a:rPr>
                <a:t>此处添加详细文本描述，文字内容建议与标题相关尽量简洁生动……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723294" y="3897094"/>
            <a:ext cx="1948868" cy="1286312"/>
            <a:chOff x="5915316" y="2046520"/>
            <a:chExt cx="1948868" cy="1286312"/>
          </a:xfrm>
        </p:grpSpPr>
        <p:sp>
          <p:nvSpPr>
            <p:cNvPr id="40" name="文本框 39">
              <a:extLst>
                <a:ext uri="{FF2B5EF4-FFF2-40B4-BE49-F238E27FC236}">
                  <a16:creationId xmlns:a16="http://schemas.microsoft.com/office/drawing/2014/main" id="{6829C391-A16E-4081-A141-DD74368F6538}"/>
                </a:ext>
              </a:extLst>
            </p:cNvPr>
            <p:cNvSpPr txBox="1"/>
            <p:nvPr/>
          </p:nvSpPr>
          <p:spPr>
            <a:xfrm>
              <a:off x="6086162" y="2046521"/>
              <a:ext cx="1607176" cy="3657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defPPr>
                <a:defRPr lang="zh-CN"/>
              </a:defPPr>
              <a:lvl1pPr algn="ctr">
                <a:spcBef>
                  <a:spcPct val="20000"/>
                </a:spcBef>
                <a:buFont charset="0" panose="020b0604020202020204" pitchFamily="34" typeface="Arial"/>
                <a:buNone/>
                <a:defRPr b="1" cap="all" sz="3600">
                  <a:gradFill>
                    <a:gsLst>
                      <a:gs pos="5000">
                        <a:srgbClr val="BD1032"/>
                      </a:gs>
                      <a:gs pos="36000">
                        <a:srgbClr val="55020D"/>
                      </a:gs>
                      <a:gs pos="68000">
                        <a:srgbClr val="E13377"/>
                      </a:gs>
                      <a:gs pos="100000">
                        <a:srgbClr val="ED8571"/>
                      </a:gs>
                    </a:gsLst>
                    <a:lin ang="5400000" scaled="1"/>
                  </a:gradFill>
                  <a:latin charset="-122" panose="020b0503020204020204" typeface="微软雅黑"/>
                  <a:ea charset="-122" panose="020b0503020204020204" typeface="微软雅黑"/>
                  <a:cs charset="0" panose="020b0604020202020204" pitchFamily="34" typeface="Arial"/>
                </a:defRPr>
              </a:lvl1pPr>
              <a:lvl2pPr indent="-285750" marL="742950">
                <a:spcBef>
                  <a:spcPct val="20000"/>
                </a:spcBef>
                <a:buFont charset="0" panose="020b0604020202020204" pitchFamily="34" typeface="Arial"/>
                <a:buChar char="–"/>
                <a:defRPr sz="2800">
                  <a:latin charset="-122" panose="020b0503020204020204" typeface="微软雅黑"/>
                  <a:ea charset="-122" panose="020b0503020204020204" typeface="微软雅黑"/>
                </a:defRPr>
              </a:lvl2pPr>
              <a:lvl3pPr indent="-228600" marL="1143000">
                <a:spcBef>
                  <a:spcPct val="20000"/>
                </a:spcBef>
                <a:buFont charset="0" panose="020b0604020202020204" pitchFamily="34" typeface="Arial"/>
                <a:buChar char="•"/>
                <a:defRPr sz="2400">
                  <a:latin charset="-122" panose="020b0503020204020204" typeface="微软雅黑"/>
                  <a:ea charset="-122" panose="020b0503020204020204" typeface="微软雅黑"/>
                </a:defRPr>
              </a:lvl3pPr>
              <a:lvl4pPr indent="-228600" marL="1600200">
                <a:spcBef>
                  <a:spcPct val="20000"/>
                </a:spcBef>
                <a:buFont charset="0" panose="020b0604020202020204" pitchFamily="34" typeface="Arial"/>
                <a:buChar char="–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4pPr>
              <a:lvl5pPr indent="-228600" marL="2057400">
                <a:spcBef>
                  <a:spcPct val="20000"/>
                </a:spcBef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5pPr>
              <a:lvl6pPr eaLnBrk="0" fontAlgn="base" hangingPunct="0" indent="-228600" marL="25146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6pPr>
              <a:lvl7pPr eaLnBrk="0" fontAlgn="base" hangingPunct="0" indent="-228600" marL="29718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7pPr>
              <a:lvl8pPr eaLnBrk="0" fontAlgn="base" hangingPunct="0" indent="-228600" marL="34290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8pPr>
              <a:lvl9pPr eaLnBrk="0" fontAlgn="base" hangingPunct="0" indent="-228600" marL="3886200">
                <a:spcBef>
                  <a:spcPct val="20000"/>
                </a:spcBef>
                <a:spcAft>
                  <a:spcPct val="0"/>
                </a:spcAft>
                <a:buFont charset="0" panose="020b0604020202020204" pitchFamily="34" typeface="Arial"/>
                <a:buChar char="»"/>
                <a:defRPr sz="2000">
                  <a:latin charset="-122" panose="020b0503020204020204" typeface="微软雅黑"/>
                  <a:ea charset="-122" panose="020b0503020204020204" typeface="微软雅黑"/>
                </a:defRPr>
              </a:lvl9pPr>
            </a:lstStyle>
            <a:p>
              <a:pPr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  <a:defRPr/>
              </a:pPr>
              <a:r>
                <a:rPr altLang="en-US" b="0" lang="zh-CN" noProof="0" spc="600" sz="180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标题文本</a:t>
              </a:r>
            </a:p>
          </p:txBody>
        </p:sp>
        <p:sp>
          <p:nvSpPr>
            <p:cNvPr id="41" name="TextBox 34">
              <a:extLst>
                <a:ext uri="{FF2B5EF4-FFF2-40B4-BE49-F238E27FC236}">
                  <a16:creationId xmlns:a16="http://schemas.microsoft.com/office/drawing/2014/main" id="{1729F2DF-788D-46ED-8062-F5474CE8F3F0}"/>
                </a:ext>
              </a:extLst>
            </p:cNvPr>
            <p:cNvSpPr txBox="1"/>
            <p:nvPr/>
          </p:nvSpPr>
          <p:spPr>
            <a:xfrm>
              <a:off x="5915316" y="2409503"/>
              <a:ext cx="1948868" cy="9144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 lvl="0">
                <a:lnSpc>
                  <a:spcPct val="150000"/>
                </a:lnSpc>
                <a:defRPr/>
              </a:pPr>
              <a:r>
                <a:rPr altLang="en-US" lang="zh-CN" sz="1200">
                  <a:solidFill>
                    <a:schemeClr val="bg1"/>
                  </a:solidFill>
                  <a:cs typeface="+mn-ea"/>
                  <a:sym typeface="+mn-lt"/>
                </a:rPr>
                <a:t>此处添加详细文本描述，文字内容建议与标题相关尽量简洁生动……</a:t>
              </a:r>
            </a:p>
          </p:txBody>
        </p:sp>
      </p:grpSp>
      <p:sp>
        <p:nvSpPr>
          <p:cNvPr id="42" name="矩形 41"/>
          <p:cNvSpPr/>
          <p:nvPr/>
        </p:nvSpPr>
        <p:spPr>
          <a:xfrm>
            <a:off x="8135941" y="2228751"/>
            <a:ext cx="2874960" cy="20116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z="1200"/>
              <a:t>此处添加详细文本描述，建议与标题相关并符合整体语言风格，语言描述尽量简洁生动。尽量将每页幻灯片的字数控制在200字以内，据统计每页幻灯片的最好控制在5分钟之内。此处添加详细文本描述，建议与标题相关并符合整体语言风格，语言描述尽量简洁生动。</a:t>
            </a:r>
          </a:p>
        </p:txBody>
      </p:sp>
      <p:sp>
        <p:nvSpPr>
          <p:cNvPr id="43" name="矩形 42"/>
          <p:cNvSpPr/>
          <p:nvPr/>
        </p:nvSpPr>
        <p:spPr>
          <a:xfrm>
            <a:off x="8135940" y="1859419"/>
            <a:ext cx="1554480" cy="3657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altLang="en-US" b="1" lang="zh-CN"/>
              <a:t>添加标题文本</a:t>
            </a:r>
          </a:p>
        </p:txBody>
      </p:sp>
      <p:sp>
        <p:nvSpPr>
          <p:cNvPr id="44" name="矩形 43"/>
          <p:cNvSpPr/>
          <p:nvPr/>
        </p:nvSpPr>
        <p:spPr>
          <a:xfrm>
            <a:off x="8135941" y="4389467"/>
            <a:ext cx="2874960" cy="640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200"/>
              <a:t>根据自己的需要添加适当的文字，此处添加详细文本描述，建议与标题相关尽量简洁... ...</a:t>
            </a:r>
          </a:p>
        </p:txBody>
      </p:sp>
    </p:spTree>
    <p:extLst>
      <p:ext uri="{BB962C8B-B14F-4D97-AF65-F5344CB8AC3E}">
        <p14:creationId val="1318337501"/>
      </p:ext>
    </p:extLst>
  </p:cSld>
  <p:clrMapOvr>
    <a:masterClrMapping/>
  </p:clrMapOvr>
  <mc:AlternateContent>
    <mc:Choice Requires="p15">
      <p:transition p14:dur="1250" spd="slow">
        <p15:prstTrans prst="pageCurlDouble"/>
      </p:transition>
    </mc:Choice>
    <mc:Fallback>
      <p:transition spd="slow">
        <p:fade/>
      </p:transition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p3sfxtq">
      <a:majorFont>
        <a:latin typeface="Arial"/>
        <a:ea typeface="阿里巴巴普惠体 2.0 55 Regular"/>
        <a:cs typeface="Arial"/>
      </a:majorFont>
      <a:minorFont>
        <a:latin typeface="Arial"/>
        <a:ea typeface="阿里巴巴普惠体 2.0 55 Regular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p3sfxtq">
      <a:majorFont>
        <a:latin typeface="Arial"/>
        <a:ea typeface="阿里巴巴普惠体 2.0 55 Regular"/>
        <a:cs typeface="Arial"/>
      </a:majorFont>
      <a:minorFont>
        <a:latin typeface="Arial"/>
        <a:ea typeface="阿里巴巴普惠体 2.0 55 Regular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aragraphs>115</Paragraphs>
  <Slides>17</Slides>
  <Notes>3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baseType="lpstr" size="29">
      <vt:lpstr>Arial</vt:lpstr>
      <vt:lpstr>阿里巴巴普惠体 2.0 55 Regular</vt:lpstr>
      <vt:lpstr>Calibri Light</vt:lpstr>
      <vt:lpstr>Calibri</vt:lpstr>
      <vt:lpstr>851tegakizatsu</vt:lpstr>
      <vt:lpstr>杨任东竹石体-Extralight</vt:lpstr>
      <vt:lpstr>微软雅黑</vt:lpstr>
      <vt:lpstr>方正静蕾简体</vt:lpstr>
      <vt:lpstr>Meiryo</vt:lpstr>
      <vt:lpstr>Arial Narrow</vt:lpstr>
      <vt:lpstr>宋体</vt:lpstr>
      <vt:lpstr>第一PPT，www.1ppt.com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2022-03-20T21:10:42Z</dcterms:created>
  <cp:lastPrinted>2022-03-20T21:10:42Z</cp:lastPrinted>
  <dcterms:modified xsi:type="dcterms:W3CDTF">2022-03-20T13:15:36Z</dcterms:modified>
  <cp:revision>1</cp:revision>
</cp:coreProperties>
</file>