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 id="2147483684" r:id="rId3"/>
  </p:sldMasterIdLst>
  <p:notesMasterIdLst>
    <p:notesMasterId r:id="rId4"/>
  </p:notesMasterIdLst>
  <p:sldIdLst>
    <p:sldId id="307" r:id="rId5"/>
    <p:sldId id="256" r:id="rId6"/>
    <p:sldId id="313" r:id="rId7"/>
    <p:sldId id="308" r:id="rId8"/>
    <p:sldId id="293" r:id="rId9"/>
    <p:sldId id="330" r:id="rId10"/>
    <p:sldId id="316" r:id="rId11"/>
    <p:sldId id="337" r:id="rId12"/>
    <p:sldId id="298" r:id="rId13"/>
    <p:sldId id="305" r:id="rId14"/>
    <p:sldId id="317" r:id="rId15"/>
    <p:sldId id="312" r:id="rId16"/>
    <p:sldId id="306" r:id="rId17"/>
    <p:sldId id="338" r:id="rId18"/>
    <p:sldId id="336" r:id="rId19"/>
    <p:sldId id="310" r:id="rId20"/>
    <p:sldId id="329" r:id="rId21"/>
    <p:sldId id="320" r:id="rId22"/>
    <p:sldId id="318" r:id="rId23"/>
    <p:sldId id="339" r:id="rId24"/>
    <p:sldId id="304" r:id="rId25"/>
    <p:sldId id="326" r:id="rId26"/>
    <p:sldId id="319" r:id="rId27"/>
    <p:sldId id="335" r:id="rId28"/>
    <p:sldId id="340" r:id="rId29"/>
  </p:sldIdLst>
  <p:sldSz cx="9144000" cy="5145088"/>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8" autoAdjust="0"/>
  </p:normalViewPr>
  <p:slideViewPr>
    <p:cSldViewPr snapToGrid="0">
      <p:cViewPr varScale="1">
        <p:scale>
          <a:sx n="143" d="100"/>
          <a:sy n="143" d="100"/>
        </p:scale>
        <p:origin x="744" y="120"/>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05E10-D3F3-43EA-9577-068BBAFB32A4}" type="datetimeFigureOut">
              <a:rPr lang="zh-CN" altLang="en-US" smtClean="0"/>
              <a:t>2019/2/27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FEB93-17D5-4CD9-A4FC-E3186C7610E7}" type="slidenum">
              <a:rPr lang="zh-CN" altLang="en-US" smtClean="0"/>
              <a:t>‹#›</a:t>
            </a:fld>
            <a:endParaRPr lang="zh-CN" altLang="en-US"/>
          </a:p>
        </p:txBody>
      </p:sp>
    </p:spTree>
    <p:extLst>
      <p:ext uri="{BB962C8B-B14F-4D97-AF65-F5344CB8AC3E}">
        <p14:creationId val="9168676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598710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856614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177861311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465700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274270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99209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359489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526065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303693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29447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021052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1874511312"/>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3881849096"/>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2893673635"/>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51785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35123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100105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674093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929"/>
            <a:ext cx="7886700" cy="994479"/>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131059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593830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131758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590255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2790501549"/>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218107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71592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350596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56044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878091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973173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6295397"/>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802117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416688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991511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233521020"/>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0905702"/>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401511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105971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108908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1767209736"/>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2368899010"/>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3006936699"/>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582753409"/>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3566068770"/>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12B8F931-1C39-45FB-B94A-0A5F622B0500}" type="datetimeFigureOut">
              <a:rPr lang="zh-CN" altLang="en-US" smtClean="0"/>
              <a:t>2019/2/27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2C2367D-6DD9-4A5C-B8E0-AB1017AD7745}" type="slidenum">
              <a:rPr lang="zh-CN" altLang="en-US" smtClean="0"/>
              <a:t>‹#›</a:t>
            </a:fld>
            <a:endParaRPr lang="zh-CN" altLang="en-US"/>
          </a:p>
        </p:txBody>
      </p:sp>
    </p:spTree>
    <p:extLst>
      <p:ext uri="{BB962C8B-B14F-4D97-AF65-F5344CB8AC3E}">
        <p14:creationId val="4035904087"/>
      </p:ext>
    </p:extLst>
  </p:cSld>
  <p:clrMapOvr>
    <a:masterClrMapping/>
  </p:clrMapOvr>
  <mc:AlternateContent>
    <mc:Choice Requires="p14">
      <p:transition spd="slow" advClick="0" p14:dur="1250">
        <p14:prism isInverted="1"/>
      </p:transition>
    </mc:Choice>
    <mc:Fallback>
      <p:transition spd="slow" advClick="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2B8F931-1C39-45FB-B94A-0A5F622B0500}" type="datetimeFigureOut">
              <a:rPr lang="zh-CN" altLang="en-US" smtClean="0"/>
              <a:t>2019/2/27</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62C2367D-6DD9-4A5C-B8E0-AB1017AD7745}" type="slidenum">
              <a:rPr lang="zh-CN" altLang="en-US" smtClean="0"/>
              <a:t>‹#›</a:t>
            </a:fld>
            <a:endParaRPr lang="zh-CN" altLang="en-US"/>
          </a:p>
        </p:txBody>
      </p:sp>
    </p:spTree>
    <p:extLst>
      <p:ext uri="{BB962C8B-B14F-4D97-AF65-F5344CB8AC3E}">
        <p14:creationId val="1432831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advClick="0" p14:dur="1250">
        <p14:prism isInverted="1"/>
      </p:transition>
    </mc:Choice>
    <mc:Fallback>
      <p:transition spd="slow" advClick="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1DAEDD4-642A-46B3-9FB2-A65B34D35797}" type="datetimeFigureOut">
              <a:rPr lang="zh-CN" altLang="en-US" smtClean="0">
                <a:solidFill>
                  <a:prstClr val="black">
                    <a:tint val="75000"/>
                  </a:prstClr>
                </a:solidFill>
              </a:rPr>
              <a:pPr defTabSz="685800"/>
              <a:t>2019/2/27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B0B5773-CCB3-4323-998A-8607E0AC9EF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545895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2019/2/27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333573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5.jpeg" Type="http://schemas.openxmlformats.org/officeDocument/2006/relationships/image"/><Relationship Id="rId4"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jpeg" Type="http://schemas.openxmlformats.org/officeDocument/2006/relationships/image"/><Relationship Id="rId4"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 Id="rId4" Target="../media/image1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1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5.jpe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 Id="rId4" Target="../media/image1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4" name="文本框 23">
            <a:extLst>
              <a:ext uri="{FF2B5EF4-FFF2-40B4-BE49-F238E27FC236}">
                <a16:creationId xmlns:a16="http://schemas.microsoft.com/office/drawing/2014/main" id="{97326D17-2485-4EBC-B58B-E9305DF8CCCF}"/>
              </a:ext>
            </a:extLst>
          </p:cNvPr>
          <p:cNvSpPr txBox="1"/>
          <p:nvPr/>
        </p:nvSpPr>
        <p:spPr>
          <a:xfrm>
            <a:off x="4392640" y="1325300"/>
            <a:ext cx="1280160" cy="1725930"/>
          </a:xfrm>
          <a:prstGeom prst="rect">
            <a:avLst/>
          </a:prstGeom>
          <a:noFill/>
        </p:spPr>
        <p:txBody>
          <a:bodyPr rtlCol="0" vert="eaVert" wrap="none">
            <a:spAutoFit/>
          </a:bodyPr>
          <a:lstStyle/>
          <a:p>
            <a:pPr algn="l"/>
            <a:r>
              <a:rPr altLang="en-US" lang="zh-CN" spc="225" sz="72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诗词</a:t>
            </a:r>
          </a:p>
        </p:txBody>
      </p:sp>
      <p:sp>
        <p:nvSpPr>
          <p:cNvPr id="25" name="文本框 24">
            <a:extLst>
              <a:ext uri="{FF2B5EF4-FFF2-40B4-BE49-F238E27FC236}">
                <a16:creationId xmlns:a16="http://schemas.microsoft.com/office/drawing/2014/main" id="{1A6E70CB-04B8-46CE-AA4C-D229C60DFED8}"/>
              </a:ext>
            </a:extLst>
          </p:cNvPr>
          <p:cNvSpPr txBox="1"/>
          <p:nvPr/>
        </p:nvSpPr>
        <p:spPr>
          <a:xfrm>
            <a:off x="3427608" y="1654724"/>
            <a:ext cx="1280160" cy="1725930"/>
          </a:xfrm>
          <a:prstGeom prst="rect">
            <a:avLst/>
          </a:prstGeom>
          <a:noFill/>
        </p:spPr>
        <p:txBody>
          <a:bodyPr rtlCol="0" vert="eaVert" wrap="none">
            <a:spAutoFit/>
          </a:bodyPr>
          <a:lstStyle/>
          <a:p>
            <a:pPr algn="l"/>
            <a:r>
              <a:rPr altLang="en-US" lang="zh-CN" spc="225" sz="72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歌赋</a:t>
            </a:r>
          </a:p>
        </p:txBody>
      </p:sp>
    </p:spTree>
    <p:extLst>
      <p:ext uri="{BB962C8B-B14F-4D97-AF65-F5344CB8AC3E}">
        <p14:creationId val="3674203959"/>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 calcmode="lin" valueType="num">
                                      <p:cBhvr>
                                        <p:cTn dur="500" fill="hold" id="9"/>
                                        <p:tgtEl>
                                          <p:spTgt spid="24"/>
                                        </p:tgtEl>
                                        <p:attrNameLst>
                                          <p:attrName>ppt_x</p:attrName>
                                        </p:attrNameLst>
                                      </p:cBhvr>
                                      <p:tavLst>
                                        <p:tav tm="0">
                                          <p:val>
                                            <p:fltVal val="0.5"/>
                                          </p:val>
                                        </p:tav>
                                        <p:tav tm="100000">
                                          <p:val>
                                            <p:strVal val="#ppt_x"/>
                                          </p:val>
                                        </p:tav>
                                      </p:tavLst>
                                    </p:anim>
                                    <p:anim calcmode="lin" valueType="num">
                                      <p:cBhvr>
                                        <p:cTn dur="500" fill="hold" id="10"/>
                                        <p:tgtEl>
                                          <p:spTgt spid="24"/>
                                        </p:tgtEl>
                                        <p:attrNameLst>
                                          <p:attrName>ppt_y</p:attrName>
                                        </p:attrNameLst>
                                      </p:cBhvr>
                                      <p:tavLst>
                                        <p:tav tm="0">
                                          <p:val>
                                            <p:fltVal val="0.5"/>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23" presetSubtype="528">
                                  <p:stCondLst>
                                    <p:cond delay="0"/>
                                  </p:stCondLst>
                                  <p:childTnLst>
                                    <p:set>
                                      <p:cBhvr>
                                        <p:cTn dur="1" fill="hold" id="13">
                                          <p:stCondLst>
                                            <p:cond delay="0"/>
                                          </p:stCondLst>
                                        </p:cTn>
                                        <p:tgtEl>
                                          <p:spTgt spid="25"/>
                                        </p:tgtEl>
                                        <p:attrNameLst>
                                          <p:attrName>style.visibility</p:attrName>
                                        </p:attrNameLst>
                                      </p:cBhvr>
                                      <p:to>
                                        <p:strVal val="visible"/>
                                      </p:to>
                                    </p:set>
                                    <p:anim calcmode="lin" valueType="num">
                                      <p:cBhvr>
                                        <p:cTn dur="500" fill="hold" id="14"/>
                                        <p:tgtEl>
                                          <p:spTgt spid="25"/>
                                        </p:tgtEl>
                                        <p:attrNameLst>
                                          <p:attrName>ppt_w</p:attrName>
                                        </p:attrNameLst>
                                      </p:cBhvr>
                                      <p:tavLst>
                                        <p:tav tm="0">
                                          <p:val>
                                            <p:fltVal val="0"/>
                                          </p:val>
                                        </p:tav>
                                        <p:tav tm="100000">
                                          <p:val>
                                            <p:strVal val="#ppt_w"/>
                                          </p:val>
                                        </p:tav>
                                      </p:tavLst>
                                    </p:anim>
                                    <p:anim calcmode="lin" valueType="num">
                                      <p:cBhvr>
                                        <p:cTn dur="500" fill="hold" id="15"/>
                                        <p:tgtEl>
                                          <p:spTgt spid="25"/>
                                        </p:tgtEl>
                                        <p:attrNameLst>
                                          <p:attrName>ppt_h</p:attrName>
                                        </p:attrNameLst>
                                      </p:cBhvr>
                                      <p:tavLst>
                                        <p:tav tm="0">
                                          <p:val>
                                            <p:fltVal val="0"/>
                                          </p:val>
                                        </p:tav>
                                        <p:tav tm="100000">
                                          <p:val>
                                            <p:strVal val="#ppt_h"/>
                                          </p:val>
                                        </p:tav>
                                      </p:tavLst>
                                    </p:anim>
                                    <p:anim calcmode="lin" valueType="num">
                                      <p:cBhvr>
                                        <p:cTn dur="500" fill="hold" id="16"/>
                                        <p:tgtEl>
                                          <p:spTgt spid="25"/>
                                        </p:tgtEl>
                                        <p:attrNameLst>
                                          <p:attrName>ppt_x</p:attrName>
                                        </p:attrNameLst>
                                      </p:cBhvr>
                                      <p:tavLst>
                                        <p:tav tm="0">
                                          <p:val>
                                            <p:fltVal val="0.5"/>
                                          </p:val>
                                        </p:tav>
                                        <p:tav tm="100000">
                                          <p:val>
                                            <p:strVal val="#ppt_x"/>
                                          </p:val>
                                        </p:tav>
                                      </p:tavLst>
                                    </p:anim>
                                    <p:anim calcmode="lin" valueType="num">
                                      <p:cBhvr>
                                        <p:cTn dur="500" fill="hold" id="17"/>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617662" y="1426003"/>
            <a:ext cx="3070098" cy="525790"/>
          </a:xfrm>
          <a:prstGeom prst="rect">
            <a:avLst/>
          </a:prstGeom>
        </p:spPr>
        <p:txBody>
          <a:bodyPr bIns="34295" lIns="68589" rIns="68589" tIns="34295" wrap="square">
            <a:spAutoFit/>
          </a:bodyPr>
          <a:lstStyle/>
          <a:p>
            <a:r>
              <a:rPr altLang="en-US" lang="zh-CN" sz="10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单击此处编辑您要的内容，建议您在展示时采用微软雅黑字体，本模版所有图形线条及其相应素材均可自由编辑、改色、替换。</a:t>
            </a:r>
          </a:p>
        </p:txBody>
      </p:sp>
      <p:sp>
        <p:nvSpPr>
          <p:cNvPr id="11" name="矩形 10"/>
          <p:cNvSpPr/>
          <p:nvPr/>
        </p:nvSpPr>
        <p:spPr>
          <a:xfrm>
            <a:off x="666358" y="2861104"/>
            <a:ext cx="3155954" cy="493776"/>
          </a:xfrm>
          <a:prstGeom prst="rect">
            <a:avLst/>
          </a:prstGeom>
          <a:noFill/>
        </p:spPr>
        <p:txBody>
          <a:bodyPr anchor="t" anchorCtr="0" bIns="0" lIns="0" rIns="0" rtlCol="0" tIns="0" wrap="square">
            <a:spAutoFit/>
          </a:bodyPr>
          <a:lstStyle/>
          <a:p>
            <a:pPr defTabSz="912617">
              <a:lnSpc>
                <a:spcPct val="120000"/>
              </a:lnSpc>
              <a:spcBef>
                <a:spcPct val="20000"/>
              </a:spcBef>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单击此处编辑您要的内容，建议您在展示时采用微软雅黑字体，本模版所有图形线条及其相应素材均可自由编辑、改色、替换。更多使用说明和作品请详阅模版最末的使用手册。</a:t>
            </a:r>
          </a:p>
        </p:txBody>
      </p:sp>
      <p:sp>
        <p:nvSpPr>
          <p:cNvPr id="12" name="TextBox 13"/>
          <p:cNvSpPr txBox="1"/>
          <p:nvPr/>
        </p:nvSpPr>
        <p:spPr>
          <a:xfrm>
            <a:off x="666358" y="2550744"/>
            <a:ext cx="2064659" cy="182880"/>
          </a:xfrm>
          <a:prstGeom prst="rect">
            <a:avLst/>
          </a:prstGeom>
          <a:noFill/>
        </p:spPr>
        <p:txBody>
          <a:bodyPr anchor="t" anchorCtr="0" bIns="0" lIns="0" rIns="0" rtlCol="0" tIns="0" wrap="square">
            <a:spAutoFit/>
          </a:bodyPr>
          <a:lstStyle/>
          <a:p>
            <a:pPr defTabSz="912617">
              <a:spcBef>
                <a:spcPct val="20000"/>
              </a:spcBef>
              <a:defRPr/>
            </a:pPr>
            <a:r>
              <a:rPr altLang="en-US" b="1" lang="zh-CN" sz="12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单击编辑标题</a:t>
            </a:r>
          </a:p>
        </p:txBody>
      </p:sp>
      <p:sp>
        <p:nvSpPr>
          <p:cNvPr id="8" name="矩形 7">
            <a:extLst>
              <a:ext uri="{FF2B5EF4-FFF2-40B4-BE49-F238E27FC236}">
                <a16:creationId xmlns:a16="http://schemas.microsoft.com/office/drawing/2014/main" id="{54864E16-E20F-4565-9787-9CB8707F4792}"/>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2"/>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9" name="图片 8">
            <a:extLst>
              <a:ext uri="{FF2B5EF4-FFF2-40B4-BE49-F238E27FC236}">
                <a16:creationId xmlns:a16="http://schemas.microsoft.com/office/drawing/2014/main" id="{6A782CB0-7C4A-4609-AC4C-E04FBACC4B21}"/>
              </a:ext>
            </a:extLst>
          </p:cNvPr>
          <p:cNvPicPr>
            <a:picLocks noChangeAspect="1"/>
          </p:cNvPicPr>
          <p:nvPr/>
        </p:nvPicPr>
        <p:blipFill>
          <a:blip r:embed="rId3">
            <a:extLst>
              <a:ext uri="{28A0092B-C50C-407E-A947-70E740481C1C}">
                <a14:useLocalDpi val="0"/>
              </a:ext>
            </a:extLst>
          </a:blip>
          <a:stretch>
            <a:fillRect/>
          </a:stretch>
        </p:blipFill>
        <p:spPr>
          <a:xfrm>
            <a:off x="4089682" y="-165799"/>
            <a:ext cx="4520635" cy="5142857"/>
          </a:xfrm>
          <a:prstGeom prst="rect">
            <a:avLst/>
          </a:prstGeom>
        </p:spPr>
      </p:pic>
    </p:spTree>
    <p:extLst>
      <p:ext uri="{BB962C8B-B14F-4D97-AF65-F5344CB8AC3E}">
        <p14:creationId val="2924895232"/>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1500"/>
                            </p:stCondLst>
                            <p:childTnLst>
                              <p:par>
                                <p:cTn fill="hold" grpId="0" id="17" nodeType="afterEffect" presetClass="entr" presetID="2" presetSubtype="8">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0-#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884904" y="1657047"/>
            <a:ext cx="2374872" cy="253477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19" name="矩形 18"/>
          <p:cNvSpPr/>
          <p:nvPr/>
        </p:nvSpPr>
        <p:spPr>
          <a:xfrm>
            <a:off x="1328823" y="1850279"/>
            <a:ext cx="1165860" cy="2353951"/>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风萧萧兮易水寒，壮士一去兮不复还。</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a:t>
            </a:r>
          </a:p>
        </p:txBody>
      </p:sp>
      <p:sp>
        <p:nvSpPr>
          <p:cNvPr id="9" name="矩形 8">
            <a:extLst>
              <a:ext uri="{FF2B5EF4-FFF2-40B4-BE49-F238E27FC236}">
                <a16:creationId xmlns:a16="http://schemas.microsoft.com/office/drawing/2014/main" id="{FB37A806-AF04-45EB-89DB-ED63013233EB}"/>
              </a:ext>
            </a:extLst>
          </p:cNvPr>
          <p:cNvSpPr/>
          <p:nvPr/>
        </p:nvSpPr>
        <p:spPr>
          <a:xfrm>
            <a:off x="3431137" y="1657047"/>
            <a:ext cx="2374872" cy="253477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10" name="矩形 9">
            <a:extLst>
              <a:ext uri="{FF2B5EF4-FFF2-40B4-BE49-F238E27FC236}">
                <a16:creationId xmlns:a16="http://schemas.microsoft.com/office/drawing/2014/main" id="{9975B40E-B325-4208-95A7-70A09CC9CD4B}"/>
              </a:ext>
            </a:extLst>
          </p:cNvPr>
          <p:cNvSpPr/>
          <p:nvPr/>
        </p:nvSpPr>
        <p:spPr>
          <a:xfrm>
            <a:off x="3875056" y="1850279"/>
            <a:ext cx="1165860" cy="2353951"/>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风萧萧兮易水寒，壮士一去兮不复还。</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a:t>
            </a:r>
          </a:p>
        </p:txBody>
      </p:sp>
      <p:sp>
        <p:nvSpPr>
          <p:cNvPr id="11" name="矩形 10">
            <a:extLst>
              <a:ext uri="{FF2B5EF4-FFF2-40B4-BE49-F238E27FC236}">
                <a16:creationId xmlns:a16="http://schemas.microsoft.com/office/drawing/2014/main" id="{35F09FE4-9277-44FF-BE1F-0133FC838DF0}"/>
              </a:ext>
            </a:extLst>
          </p:cNvPr>
          <p:cNvSpPr/>
          <p:nvPr/>
        </p:nvSpPr>
        <p:spPr>
          <a:xfrm>
            <a:off x="5963323" y="1657047"/>
            <a:ext cx="2374872" cy="253477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12" name="矩形 11">
            <a:extLst>
              <a:ext uri="{FF2B5EF4-FFF2-40B4-BE49-F238E27FC236}">
                <a16:creationId xmlns:a16="http://schemas.microsoft.com/office/drawing/2014/main" id="{BC588788-CAE7-4744-A118-C189859E0127}"/>
              </a:ext>
            </a:extLst>
          </p:cNvPr>
          <p:cNvSpPr/>
          <p:nvPr/>
        </p:nvSpPr>
        <p:spPr>
          <a:xfrm>
            <a:off x="6407242" y="1850279"/>
            <a:ext cx="1165860" cy="2353951"/>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风萧萧兮易水寒，壮士一去兮不复还。</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a:t>
            </a:r>
          </a:p>
        </p:txBody>
      </p:sp>
      <p:grpSp>
        <p:nvGrpSpPr>
          <p:cNvPr id="30" name="组合 29">
            <a:extLst>
              <a:ext uri="{FF2B5EF4-FFF2-40B4-BE49-F238E27FC236}">
                <a16:creationId xmlns:a16="http://schemas.microsoft.com/office/drawing/2014/main" id="{32A71C52-E4FF-4414-86B1-341CA3B78769}"/>
              </a:ext>
            </a:extLst>
          </p:cNvPr>
          <p:cNvGrpSpPr/>
          <p:nvPr/>
        </p:nvGrpSpPr>
        <p:grpSpPr>
          <a:xfrm>
            <a:off x="894920" y="3906927"/>
            <a:ext cx="498338" cy="504355"/>
            <a:chOff x="894920" y="3430408"/>
            <a:chExt cx="498338" cy="504355"/>
          </a:xfrm>
          <a:solidFill>
            <a:srgbClr val="A88C6F"/>
          </a:solidFill>
        </p:grpSpPr>
        <p:sp>
          <p:nvSpPr>
            <p:cNvPr id="24" name="弦形 23">
              <a:extLst>
                <a:ext uri="{FF2B5EF4-FFF2-40B4-BE49-F238E27FC236}">
                  <a16:creationId xmlns:a16="http://schemas.microsoft.com/office/drawing/2014/main" id="{B7FB227C-950D-432E-9DE7-70209B2EA8D4}"/>
                </a:ext>
              </a:extLst>
            </p:cNvPr>
            <p:cNvSpPr/>
            <p:nvPr/>
          </p:nvSpPr>
          <p:spPr>
            <a:xfrm rot="7559517">
              <a:off x="894920" y="3436425"/>
              <a:ext cx="498338" cy="498338"/>
            </a:xfrm>
            <a:prstGeom prst="chord">
              <a:avLst>
                <a:gd fmla="val 2700000" name="adj1"/>
                <a:gd fmla="val 14620391"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26" name="文本框 25">
              <a:extLst>
                <a:ext uri="{FF2B5EF4-FFF2-40B4-BE49-F238E27FC236}">
                  <a16:creationId xmlns:a16="http://schemas.microsoft.com/office/drawing/2014/main" id="{EA79315D-1899-42C3-BA4B-C806BCB1EBEF}"/>
                </a:ext>
              </a:extLst>
            </p:cNvPr>
            <p:cNvSpPr txBox="1"/>
            <p:nvPr/>
          </p:nvSpPr>
          <p:spPr>
            <a:xfrm>
              <a:off x="952705" y="3430408"/>
              <a:ext cx="386080" cy="335280"/>
            </a:xfrm>
            <a:prstGeom prst="rect">
              <a:avLst/>
            </a:prstGeom>
            <a:noFill/>
          </p:spPr>
          <p:txBody>
            <a:bodyPr rtlCol="0" wrap="none">
              <a:spAutoFit/>
            </a:bodyPr>
            <a:lstStyle/>
            <a:p>
              <a:r>
                <a:rPr altLang="en-US" lang="zh-CN" sz="16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壹</a:t>
              </a:r>
            </a:p>
          </p:txBody>
        </p:sp>
      </p:grpSp>
      <p:grpSp>
        <p:nvGrpSpPr>
          <p:cNvPr id="29" name="组合 28">
            <a:extLst>
              <a:ext uri="{FF2B5EF4-FFF2-40B4-BE49-F238E27FC236}">
                <a16:creationId xmlns:a16="http://schemas.microsoft.com/office/drawing/2014/main" id="{F8A9B3A5-46ED-4636-9935-6EA1C902126B}"/>
              </a:ext>
            </a:extLst>
          </p:cNvPr>
          <p:cNvGrpSpPr/>
          <p:nvPr/>
        </p:nvGrpSpPr>
        <p:grpSpPr>
          <a:xfrm>
            <a:off x="3418261" y="1425578"/>
            <a:ext cx="574756" cy="574756"/>
            <a:chOff x="3418261" y="949059"/>
            <a:chExt cx="574756" cy="574756"/>
          </a:xfrm>
          <a:solidFill>
            <a:srgbClr val="A88C6F"/>
          </a:solidFill>
        </p:grpSpPr>
        <p:sp>
          <p:nvSpPr>
            <p:cNvPr id="5" name="弦形 4">
              <a:extLst>
                <a:ext uri="{FF2B5EF4-FFF2-40B4-BE49-F238E27FC236}">
                  <a16:creationId xmlns:a16="http://schemas.microsoft.com/office/drawing/2014/main" id="{A1BE5AB3-11BB-42FC-8E09-7D037EFB7D56}"/>
                </a:ext>
              </a:extLst>
            </p:cNvPr>
            <p:cNvSpPr/>
            <p:nvPr/>
          </p:nvSpPr>
          <p:spPr>
            <a:xfrm rot="18333106">
              <a:off x="3418261" y="949059"/>
              <a:ext cx="574756" cy="574756"/>
            </a:xfrm>
            <a:prstGeom prst="chord">
              <a:avLst>
                <a:gd fmla="val 2700000" name="adj1"/>
                <a:gd fmla="val 14620391"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27" name="文本框 26">
              <a:extLst>
                <a:ext uri="{FF2B5EF4-FFF2-40B4-BE49-F238E27FC236}">
                  <a16:creationId xmlns:a16="http://schemas.microsoft.com/office/drawing/2014/main" id="{95F16192-0A12-4EE7-99DF-B20A1BA3472F}"/>
                </a:ext>
              </a:extLst>
            </p:cNvPr>
            <p:cNvSpPr txBox="1"/>
            <p:nvPr/>
          </p:nvSpPr>
          <p:spPr>
            <a:xfrm>
              <a:off x="3508770" y="1163946"/>
              <a:ext cx="386080" cy="335280"/>
            </a:xfrm>
            <a:prstGeom prst="rect">
              <a:avLst/>
            </a:prstGeom>
            <a:noFill/>
          </p:spPr>
          <p:txBody>
            <a:bodyPr rtlCol="0" wrap="none">
              <a:spAutoFit/>
            </a:bodyPr>
            <a:lstStyle/>
            <a:p>
              <a:r>
                <a:rPr altLang="en-US" lang="zh-CN" sz="16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贰</a:t>
              </a:r>
            </a:p>
          </p:txBody>
        </p:sp>
      </p:grpSp>
      <p:grpSp>
        <p:nvGrpSpPr>
          <p:cNvPr id="8" name="组合 7">
            <a:extLst>
              <a:ext uri="{FF2B5EF4-FFF2-40B4-BE49-F238E27FC236}">
                <a16:creationId xmlns:a16="http://schemas.microsoft.com/office/drawing/2014/main" id="{8FC77B2D-C64D-409F-9DB1-2F51FACBDB49}"/>
              </a:ext>
            </a:extLst>
          </p:cNvPr>
          <p:cNvGrpSpPr/>
          <p:nvPr/>
        </p:nvGrpSpPr>
        <p:grpSpPr>
          <a:xfrm>
            <a:off x="5984549" y="3888630"/>
            <a:ext cx="498338" cy="522652"/>
            <a:chOff x="5984549" y="3412111"/>
            <a:chExt cx="498338" cy="522652"/>
          </a:xfrm>
          <a:solidFill>
            <a:srgbClr val="A88C6F"/>
          </a:solidFill>
        </p:grpSpPr>
        <p:sp>
          <p:nvSpPr>
            <p:cNvPr id="25" name="弦形 24">
              <a:extLst>
                <a:ext uri="{FF2B5EF4-FFF2-40B4-BE49-F238E27FC236}">
                  <a16:creationId xmlns:a16="http://schemas.microsoft.com/office/drawing/2014/main" id="{BDC608D7-F7A4-4857-B869-4232B9F6F51A}"/>
                </a:ext>
              </a:extLst>
            </p:cNvPr>
            <p:cNvSpPr/>
            <p:nvPr/>
          </p:nvSpPr>
          <p:spPr>
            <a:xfrm rot="7559517">
              <a:off x="5984549" y="3436425"/>
              <a:ext cx="498338" cy="498338"/>
            </a:xfrm>
            <a:prstGeom prst="chord">
              <a:avLst>
                <a:gd fmla="val 2700000" name="adj1"/>
                <a:gd fmla="val 14620391"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28" name="文本框 27">
              <a:extLst>
                <a:ext uri="{FF2B5EF4-FFF2-40B4-BE49-F238E27FC236}">
                  <a16:creationId xmlns:a16="http://schemas.microsoft.com/office/drawing/2014/main" id="{70AC4399-F345-4DBC-9566-E4C94C9D9D19}"/>
                </a:ext>
              </a:extLst>
            </p:cNvPr>
            <p:cNvSpPr txBox="1"/>
            <p:nvPr/>
          </p:nvSpPr>
          <p:spPr>
            <a:xfrm>
              <a:off x="6045171" y="3412112"/>
              <a:ext cx="386080" cy="335280"/>
            </a:xfrm>
            <a:prstGeom prst="rect">
              <a:avLst/>
            </a:prstGeom>
            <a:noFill/>
          </p:spPr>
          <p:txBody>
            <a:bodyPr rtlCol="0" wrap="none">
              <a:spAutoFit/>
            </a:bodyPr>
            <a:lstStyle/>
            <a:p>
              <a:r>
                <a:rPr altLang="en-US" lang="zh-CN" sz="16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叁</a:t>
              </a:r>
            </a:p>
          </p:txBody>
        </p:sp>
      </p:grpSp>
      <p:sp>
        <p:nvSpPr>
          <p:cNvPr id="20" name="矩形 19">
            <a:extLst>
              <a:ext uri="{FF2B5EF4-FFF2-40B4-BE49-F238E27FC236}">
                <a16:creationId xmlns:a16="http://schemas.microsoft.com/office/drawing/2014/main" id="{4FC94457-9533-4F8B-80A8-066BFB5F1C7B}"/>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spTree>
    <p:extLst>
      <p:ext uri="{BB962C8B-B14F-4D97-AF65-F5344CB8AC3E}">
        <p14:creationId val="2070540121"/>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2"/>
                                        </p:tgtEl>
                                        <p:attrNameLst>
                                          <p:attrName>style.visibility</p:attrName>
                                        </p:attrNameLst>
                                      </p:cBhvr>
                                      <p:to>
                                        <p:strVal val="visible"/>
                                      </p:to>
                                    </p:set>
                                    <p:animEffect filter="fade" transition="in">
                                      <p:cBhvr>
                                        <p:cTn dur="500" id="11"/>
                                        <p:tgtEl>
                                          <p:spTgt spid="22"/>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1250" id="15"/>
                                        <p:tgtEl>
                                          <p:spTgt spid="19"/>
                                        </p:tgtEl>
                                      </p:cBhvr>
                                    </p:animEffect>
                                    <p:anim calcmode="lin" valueType="num">
                                      <p:cBhvr>
                                        <p:cTn dur="1250" fill="hold" id="16"/>
                                        <p:tgtEl>
                                          <p:spTgt spid="19"/>
                                        </p:tgtEl>
                                        <p:attrNameLst>
                                          <p:attrName>ppt_x</p:attrName>
                                        </p:attrNameLst>
                                      </p:cBhvr>
                                      <p:tavLst>
                                        <p:tav tm="0">
                                          <p:val>
                                            <p:strVal val="#ppt_x"/>
                                          </p:val>
                                        </p:tav>
                                        <p:tav tm="100000">
                                          <p:val>
                                            <p:strVal val="#ppt_x"/>
                                          </p:val>
                                        </p:tav>
                                      </p:tavLst>
                                    </p:anim>
                                    <p:anim calcmode="lin" valueType="num">
                                      <p:cBhvr>
                                        <p:cTn dur="1250" fill="hold" id="17"/>
                                        <p:tgtEl>
                                          <p:spTgt spid="19"/>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250"/>
                            </p:stCondLst>
                            <p:childTnLst>
                              <p:par>
                                <p:cTn fill="hold" id="19" nodeType="afterEffect" presetClass="entr" presetID="10" presetSubtype="0">
                                  <p:stCondLst>
                                    <p:cond delay="0"/>
                                  </p:stCondLst>
                                  <p:childTnLst>
                                    <p:set>
                                      <p:cBhvr>
                                        <p:cTn dur="1" fill="hold" id="20">
                                          <p:stCondLst>
                                            <p:cond delay="0"/>
                                          </p:stCondLst>
                                        </p:cTn>
                                        <p:tgtEl>
                                          <p:spTgt spid="29"/>
                                        </p:tgtEl>
                                        <p:attrNameLst>
                                          <p:attrName>style.visibility</p:attrName>
                                        </p:attrNameLst>
                                      </p:cBhvr>
                                      <p:to>
                                        <p:strVal val="visible"/>
                                      </p:to>
                                    </p:set>
                                    <p:animEffect filter="fade" transition="in">
                                      <p:cBhvr>
                                        <p:cTn dur="500" id="21"/>
                                        <p:tgtEl>
                                          <p:spTgt spid="29"/>
                                        </p:tgtEl>
                                      </p:cBhvr>
                                    </p:animEffect>
                                  </p:childTnLst>
                                </p:cTn>
                              </p:par>
                            </p:childTnLst>
                          </p:cTn>
                        </p:par>
                        <p:par>
                          <p:cTn fill="hold" id="22" nodeType="afterGroup">
                            <p:stCondLst>
                              <p:cond delay="2750"/>
                            </p:stCondLst>
                            <p:childTnLst>
                              <p:par>
                                <p:cTn fill="hold" grpId="0" id="23" nodeType="afterEffect" presetClass="entr" presetID="10"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500" id="25"/>
                                        <p:tgtEl>
                                          <p:spTgt spid="9"/>
                                        </p:tgtEl>
                                      </p:cBhvr>
                                    </p:animEffect>
                                  </p:childTnLst>
                                </p:cTn>
                              </p:par>
                            </p:childTnLst>
                          </p:cTn>
                        </p:par>
                        <p:par>
                          <p:cTn fill="hold" id="26" nodeType="afterGroup">
                            <p:stCondLst>
                              <p:cond delay="3250"/>
                            </p:stCondLst>
                            <p:childTnLst>
                              <p:par>
                                <p:cTn fill="hold" grpId="0" id="27" nodeType="afterEffect" presetClass="entr" presetID="42"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250" id="29"/>
                                        <p:tgtEl>
                                          <p:spTgt spid="10"/>
                                        </p:tgtEl>
                                      </p:cBhvr>
                                    </p:animEffect>
                                    <p:anim calcmode="lin" valueType="num">
                                      <p:cBhvr>
                                        <p:cTn dur="1250" fill="hold" id="30"/>
                                        <p:tgtEl>
                                          <p:spTgt spid="10"/>
                                        </p:tgtEl>
                                        <p:attrNameLst>
                                          <p:attrName>ppt_x</p:attrName>
                                        </p:attrNameLst>
                                      </p:cBhvr>
                                      <p:tavLst>
                                        <p:tav tm="0">
                                          <p:val>
                                            <p:strVal val="#ppt_x"/>
                                          </p:val>
                                        </p:tav>
                                        <p:tav tm="100000">
                                          <p:val>
                                            <p:strVal val="#ppt_x"/>
                                          </p:val>
                                        </p:tav>
                                      </p:tavLst>
                                    </p:anim>
                                    <p:anim calcmode="lin" valueType="num">
                                      <p:cBhvr>
                                        <p:cTn dur="1250" fill="hold" id="31"/>
                                        <p:tgtEl>
                                          <p:spTgt spid="10"/>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500"/>
                            </p:stCondLst>
                            <p:childTnLst>
                              <p:par>
                                <p:cTn fill="hold" id="33" nodeType="afterEffect" presetClass="entr" presetID="10" presetSubtype="0">
                                  <p:stCondLst>
                                    <p:cond delay="0"/>
                                  </p:stCondLst>
                                  <p:childTnLst>
                                    <p:set>
                                      <p:cBhvr>
                                        <p:cTn dur="1" fill="hold" id="34">
                                          <p:stCondLst>
                                            <p:cond delay="0"/>
                                          </p:stCondLst>
                                        </p:cTn>
                                        <p:tgtEl>
                                          <p:spTgt spid="8"/>
                                        </p:tgtEl>
                                        <p:attrNameLst>
                                          <p:attrName>style.visibility</p:attrName>
                                        </p:attrNameLst>
                                      </p:cBhvr>
                                      <p:to>
                                        <p:strVal val="visible"/>
                                      </p:to>
                                    </p:set>
                                    <p:animEffect filter="fade" transition="in">
                                      <p:cBhvr>
                                        <p:cTn dur="500" id="35"/>
                                        <p:tgtEl>
                                          <p:spTgt spid="8"/>
                                        </p:tgtEl>
                                      </p:cBhvr>
                                    </p:animEffect>
                                  </p:childTnLst>
                                </p:cTn>
                              </p:par>
                            </p:childTnLst>
                          </p:cTn>
                        </p:par>
                        <p:par>
                          <p:cTn fill="hold" id="36" nodeType="afterGroup">
                            <p:stCondLst>
                              <p:cond delay="5000"/>
                            </p:stCondLst>
                            <p:childTnLst>
                              <p:par>
                                <p:cTn fill="hold" grpId="0" id="37" nodeType="afterEffect" presetClass="entr" presetID="10" presetSubtype="0">
                                  <p:stCondLst>
                                    <p:cond delay="0"/>
                                  </p:stCondLst>
                                  <p:childTnLst>
                                    <p:set>
                                      <p:cBhvr>
                                        <p:cTn dur="1" fill="hold" id="38">
                                          <p:stCondLst>
                                            <p:cond delay="0"/>
                                          </p:stCondLst>
                                        </p:cTn>
                                        <p:tgtEl>
                                          <p:spTgt spid="11"/>
                                        </p:tgtEl>
                                        <p:attrNameLst>
                                          <p:attrName>style.visibility</p:attrName>
                                        </p:attrNameLst>
                                      </p:cBhvr>
                                      <p:to>
                                        <p:strVal val="visible"/>
                                      </p:to>
                                    </p:set>
                                    <p:animEffect filter="fade" transition="in">
                                      <p:cBhvr>
                                        <p:cTn dur="500" id="39"/>
                                        <p:tgtEl>
                                          <p:spTgt spid="11"/>
                                        </p:tgtEl>
                                      </p:cBhvr>
                                    </p:animEffect>
                                  </p:childTnLst>
                                </p:cTn>
                              </p:par>
                            </p:childTnLst>
                          </p:cTn>
                        </p:par>
                        <p:par>
                          <p:cTn fill="hold" id="40" nodeType="afterGroup">
                            <p:stCondLst>
                              <p:cond delay="5500"/>
                            </p:stCondLst>
                            <p:childTnLst>
                              <p:par>
                                <p:cTn fill="hold" grpId="0" id="41" nodeType="afterEffect" presetClass="entr" presetID="42" presetSubtype="0">
                                  <p:stCondLst>
                                    <p:cond delay="0"/>
                                  </p:stCondLst>
                                  <p:childTnLst>
                                    <p:set>
                                      <p:cBhvr>
                                        <p:cTn dur="1" fill="hold" id="42">
                                          <p:stCondLst>
                                            <p:cond delay="0"/>
                                          </p:stCondLst>
                                        </p:cTn>
                                        <p:tgtEl>
                                          <p:spTgt spid="12"/>
                                        </p:tgtEl>
                                        <p:attrNameLst>
                                          <p:attrName>style.visibility</p:attrName>
                                        </p:attrNameLst>
                                      </p:cBhvr>
                                      <p:to>
                                        <p:strVal val="visible"/>
                                      </p:to>
                                    </p:set>
                                    <p:animEffect filter="fade" transition="in">
                                      <p:cBhvr>
                                        <p:cTn dur="1250" id="43"/>
                                        <p:tgtEl>
                                          <p:spTgt spid="12"/>
                                        </p:tgtEl>
                                      </p:cBhvr>
                                    </p:animEffect>
                                    <p:anim calcmode="lin" valueType="num">
                                      <p:cBhvr>
                                        <p:cTn dur="1250" fill="hold" id="44"/>
                                        <p:tgtEl>
                                          <p:spTgt spid="12"/>
                                        </p:tgtEl>
                                        <p:attrNameLst>
                                          <p:attrName>ppt_x</p:attrName>
                                        </p:attrNameLst>
                                      </p:cBhvr>
                                      <p:tavLst>
                                        <p:tav tm="0">
                                          <p:val>
                                            <p:strVal val="#ppt_x"/>
                                          </p:val>
                                        </p:tav>
                                        <p:tav tm="100000">
                                          <p:val>
                                            <p:strVal val="#ppt_x"/>
                                          </p:val>
                                        </p:tav>
                                      </p:tavLst>
                                    </p:anim>
                                    <p:anim calcmode="lin" valueType="num">
                                      <p:cBhvr>
                                        <p:cTn dur="1250" fill="hold" id="45"/>
                                        <p:tgtEl>
                                          <p:spTgt spid="1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750"/>
                            </p:stCondLst>
                            <p:childTnLst>
                              <p:par>
                                <p:cTn fill="hold" grpId="0" id="47" nodeType="afterEffect" presetClass="entr" presetID="2" presetSubtype="8">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additive="base">
                                        <p:cTn dur="500" fill="hold" id="49"/>
                                        <p:tgtEl>
                                          <p:spTgt spid="20"/>
                                        </p:tgtEl>
                                        <p:attrNameLst>
                                          <p:attrName>ppt_x</p:attrName>
                                        </p:attrNameLst>
                                      </p:cBhvr>
                                      <p:tavLst>
                                        <p:tav tm="0">
                                          <p:val>
                                            <p:strVal val="0-#ppt_w/2"/>
                                          </p:val>
                                        </p:tav>
                                        <p:tav tm="100000">
                                          <p:val>
                                            <p:strVal val="#ppt_x"/>
                                          </p:val>
                                        </p:tav>
                                      </p:tavLst>
                                    </p:anim>
                                    <p:anim calcmode="lin" valueType="num">
                                      <p:cBhvr additive="base">
                                        <p:cTn dur="500" fill="hold" id="50"/>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9"/>
      <p:bldP grpId="0" spid="9"/>
      <p:bldP grpId="0" spid="10"/>
      <p:bldP grpId="0" spid="11"/>
      <p:bldP grpId="0" spid="12"/>
      <p:bldP grpId="0" spid="2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a:extLst>
              <a:ext uri="{FF2B5EF4-FFF2-40B4-BE49-F238E27FC236}">
                <a16:creationId xmlns:a16="http://schemas.microsoft.com/office/drawing/2014/main" id="{5563DF88-DD9F-47A1-9A54-E5AE95E0DA26}"/>
              </a:ext>
            </a:extLst>
          </p:cNvPr>
          <p:cNvSpPr/>
          <p:nvPr/>
        </p:nvSpPr>
        <p:spPr>
          <a:xfrm>
            <a:off x="2410933" y="1818808"/>
            <a:ext cx="457200" cy="1006962"/>
          </a:xfrm>
          <a:prstGeom prst="rect">
            <a:avLst/>
          </a:prstGeom>
        </p:spPr>
        <p:txBody>
          <a:bodyPr bIns="34290" lIns="68580" rIns="68580" tIns="34290" vert="eaVert" wrap="square">
            <a:spAutoFit/>
          </a:bodyPr>
          <a:lstStyle/>
          <a:p>
            <a:pPr algn="dist"/>
            <a:r>
              <a:rPr altLang="en-US" lang="zh-CN" spc="-225" sz="2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关键字</a:t>
            </a:r>
          </a:p>
        </p:txBody>
      </p:sp>
      <p:sp>
        <p:nvSpPr>
          <p:cNvPr id="24" name="矩形 23">
            <a:extLst>
              <a:ext uri="{FF2B5EF4-FFF2-40B4-BE49-F238E27FC236}">
                <a16:creationId xmlns:a16="http://schemas.microsoft.com/office/drawing/2014/main" id="{F1FC6827-3FD0-4253-9A87-8C1A2A138197}"/>
              </a:ext>
            </a:extLst>
          </p:cNvPr>
          <p:cNvSpPr/>
          <p:nvPr/>
        </p:nvSpPr>
        <p:spPr>
          <a:xfrm>
            <a:off x="1068298" y="1818808"/>
            <a:ext cx="1234440" cy="1006962"/>
          </a:xfrm>
          <a:prstGeom prst="rect">
            <a:avLst/>
          </a:prstGeom>
        </p:spPr>
        <p:txBody>
          <a:bodyPr bIns="34290" lIns="68580" rIns="68580" tIns="34290" vert="eaVert" wrap="square">
            <a:spAutoFit/>
          </a:bodyPr>
          <a:lstStyle/>
          <a:p>
            <a:pPr>
              <a:lnSpc>
                <a:spcPct val="150000"/>
              </a:lnSpc>
            </a:pPr>
            <a:r>
              <a:rPr altLang="zh-CN" sz="800">
                <a:solidFill>
                  <a:schemeClr val="bg1">
                    <a:lumMod val="6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个人提供专业创意、品牌整合设计的顾问机构，10年以上工作经验！以客户为基准，用智慧嫁接商业与艺术，致力于奉献！贴心于服务！</a:t>
            </a:r>
          </a:p>
        </p:txBody>
      </p:sp>
      <p:sp>
        <p:nvSpPr>
          <p:cNvPr id="25" name="矩形 24">
            <a:extLst>
              <a:ext uri="{FF2B5EF4-FFF2-40B4-BE49-F238E27FC236}">
                <a16:creationId xmlns:a16="http://schemas.microsoft.com/office/drawing/2014/main" id="{3D49EFBD-47FA-45AE-99DD-3DE5804BE5A7}"/>
              </a:ext>
            </a:extLst>
          </p:cNvPr>
          <p:cNvSpPr/>
          <p:nvPr/>
        </p:nvSpPr>
        <p:spPr>
          <a:xfrm>
            <a:off x="7431788" y="1818808"/>
            <a:ext cx="457200" cy="1006962"/>
          </a:xfrm>
          <a:prstGeom prst="rect">
            <a:avLst/>
          </a:prstGeom>
        </p:spPr>
        <p:txBody>
          <a:bodyPr bIns="34290" lIns="68580" rIns="68580" tIns="34290" vert="eaVert" wrap="square">
            <a:spAutoFit/>
          </a:bodyPr>
          <a:lstStyle/>
          <a:p>
            <a:pPr algn="dist"/>
            <a:r>
              <a:rPr altLang="en-US" lang="zh-CN" spc="-225" sz="2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关键字</a:t>
            </a:r>
          </a:p>
        </p:txBody>
      </p:sp>
      <p:sp>
        <p:nvSpPr>
          <p:cNvPr id="26" name="矩形 25">
            <a:extLst>
              <a:ext uri="{FF2B5EF4-FFF2-40B4-BE49-F238E27FC236}">
                <a16:creationId xmlns:a16="http://schemas.microsoft.com/office/drawing/2014/main" id="{F5375AE4-A5F7-4BA6-AA57-B9C53DC6AD80}"/>
              </a:ext>
            </a:extLst>
          </p:cNvPr>
          <p:cNvSpPr/>
          <p:nvPr/>
        </p:nvSpPr>
        <p:spPr>
          <a:xfrm>
            <a:off x="6254154" y="1818809"/>
            <a:ext cx="1234440" cy="1108444"/>
          </a:xfrm>
          <a:prstGeom prst="rect">
            <a:avLst/>
          </a:prstGeom>
        </p:spPr>
        <p:txBody>
          <a:bodyPr bIns="34290" lIns="68580" rIns="68580" tIns="34290" vert="eaVert" wrap="square">
            <a:spAutoFit/>
          </a:bodyPr>
          <a:lstStyle/>
          <a:p>
            <a:pPr>
              <a:lnSpc>
                <a:spcPct val="150000"/>
              </a:lnSpc>
            </a:pPr>
            <a:r>
              <a:rPr altLang="zh-CN" sz="800">
                <a:solidFill>
                  <a:schemeClr val="bg1">
                    <a:lumMod val="6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、个人提供专业创意、品牌整合设计的顾问机构，10年以上工作经验！以客户为基准，用智慧嫁接商业与艺术，致力于奉献！贴心于服务！</a:t>
            </a:r>
          </a:p>
        </p:txBody>
      </p:sp>
      <p:sp>
        <p:nvSpPr>
          <p:cNvPr id="15" name="矩形 14">
            <a:extLst>
              <a:ext uri="{FF2B5EF4-FFF2-40B4-BE49-F238E27FC236}">
                <a16:creationId xmlns:a16="http://schemas.microsoft.com/office/drawing/2014/main" id="{589D911E-573F-4D4D-851A-7DB41E8EF7C3}"/>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2"/>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8" name="图片 7">
            <a:extLst>
              <a:ext uri="{FF2B5EF4-FFF2-40B4-BE49-F238E27FC236}">
                <a16:creationId xmlns:a16="http://schemas.microsoft.com/office/drawing/2014/main" id="{11035F4C-F1F5-4AA0-B43A-DD6198A4484E}"/>
              </a:ext>
            </a:extLst>
          </p:cNvPr>
          <p:cNvPicPr>
            <a:picLocks noChangeAspect="1"/>
          </p:cNvPicPr>
          <p:nvPr/>
        </p:nvPicPr>
        <p:blipFill>
          <a:blip r:embed="rId3">
            <a:extLst>
              <a:ext uri="{28A0092B-C50C-407E-A947-70E740481C1C}">
                <a14:useLocalDpi val="0"/>
              </a:ext>
            </a:extLst>
          </a:blip>
          <a:stretch>
            <a:fillRect/>
          </a:stretch>
        </p:blipFill>
        <p:spPr>
          <a:xfrm>
            <a:off x="3677092" y="0"/>
            <a:ext cx="2418191" cy="5145088"/>
          </a:xfrm>
          <a:prstGeom prst="rect">
            <a:avLst/>
          </a:prstGeom>
        </p:spPr>
      </p:pic>
    </p:spTree>
    <p:extLst>
      <p:ext uri="{BB962C8B-B14F-4D97-AF65-F5344CB8AC3E}">
        <p14:creationId val="2895894236"/>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par>
                                <p:cTn fill="hold" grpId="0" id="8" nodeType="withEffect" presetClass="entr" presetID="18" presetSubtype="12">
                                  <p:stCondLst>
                                    <p:cond delay="0"/>
                                  </p:stCondLst>
                                  <p:childTnLst>
                                    <p:set>
                                      <p:cBhvr>
                                        <p:cTn dur="1" fill="hold" id="9">
                                          <p:stCondLst>
                                            <p:cond delay="0"/>
                                          </p:stCondLst>
                                        </p:cTn>
                                        <p:tgtEl>
                                          <p:spTgt spid="24"/>
                                        </p:tgtEl>
                                        <p:attrNameLst>
                                          <p:attrName>style.visibility</p:attrName>
                                        </p:attrNameLst>
                                      </p:cBhvr>
                                      <p:to>
                                        <p:strVal val="visible"/>
                                      </p:to>
                                    </p:set>
                                    <p:animEffect filter="strips(downLeft)" transition="in">
                                      <p:cBhvr>
                                        <p:cTn dur="1000" id="10"/>
                                        <p:tgtEl>
                                          <p:spTgt spid="2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5"/>
                                        </p:tgtEl>
                                        <p:attrNameLst>
                                          <p:attrName>style.visibility</p:attrName>
                                        </p:attrNameLst>
                                      </p:cBhvr>
                                      <p:to>
                                        <p:strVal val="visible"/>
                                      </p:to>
                                    </p:set>
                                    <p:animEffect filter="fade" transition="in">
                                      <p:cBhvr>
                                        <p:cTn dur="750" id="13"/>
                                        <p:tgtEl>
                                          <p:spTgt spid="25"/>
                                        </p:tgtEl>
                                      </p:cBhvr>
                                    </p:animEffect>
                                  </p:childTnLst>
                                </p:cTn>
                              </p:par>
                              <p:par>
                                <p:cTn fill="hold" grpId="0" id="14" nodeType="withEffect" presetClass="entr" presetID="18" presetSubtype="12">
                                  <p:stCondLst>
                                    <p:cond delay="0"/>
                                  </p:stCondLst>
                                  <p:childTnLst>
                                    <p:set>
                                      <p:cBhvr>
                                        <p:cTn dur="1" fill="hold" id="15">
                                          <p:stCondLst>
                                            <p:cond delay="0"/>
                                          </p:stCondLst>
                                        </p:cTn>
                                        <p:tgtEl>
                                          <p:spTgt spid="26"/>
                                        </p:tgtEl>
                                        <p:attrNameLst>
                                          <p:attrName>style.visibility</p:attrName>
                                        </p:attrNameLst>
                                      </p:cBhvr>
                                      <p:to>
                                        <p:strVal val="visible"/>
                                      </p:to>
                                    </p:set>
                                    <p:animEffect filter="strips(downLeft)" transition="in">
                                      <p:cBhvr>
                                        <p:cTn dur="1000" id="16"/>
                                        <p:tgtEl>
                                          <p:spTgt spid="26"/>
                                        </p:tgtEl>
                                      </p:cBhvr>
                                    </p:animEffect>
                                  </p:childTnLst>
                                </p:cTn>
                              </p:par>
                            </p:childTnLst>
                          </p:cTn>
                        </p:par>
                        <p:par>
                          <p:cTn fill="hold" id="17" nodeType="afterGroup">
                            <p:stCondLst>
                              <p:cond delay="1000"/>
                            </p:stCondLst>
                            <p:childTnLst>
                              <p:par>
                                <p:cTn fill="hold" grpId="0" id="18" nodeType="afterEffect" presetClass="entr" presetID="2" presetSubtype="8">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500" fill="hold" id="20"/>
                                        <p:tgtEl>
                                          <p:spTgt spid="15"/>
                                        </p:tgtEl>
                                        <p:attrNameLst>
                                          <p:attrName>ppt_x</p:attrName>
                                        </p:attrNameLst>
                                      </p:cBhvr>
                                      <p:tavLst>
                                        <p:tav tm="0">
                                          <p:val>
                                            <p:strVal val="0-#ppt_w/2"/>
                                          </p:val>
                                        </p:tav>
                                        <p:tav tm="100000">
                                          <p:val>
                                            <p:strVal val="#ppt_x"/>
                                          </p:val>
                                        </p:tav>
                                      </p:tavLst>
                                    </p:anim>
                                    <p:anim calcmode="lin" valueType="num">
                                      <p:cBhvr additive="base">
                                        <p:cTn dur="500" fill="hold" id="21"/>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1182208" y="3692450"/>
            <a:ext cx="6779583" cy="402336"/>
          </a:xfrm>
          <a:prstGeom prst="rect">
            <a:avLst/>
          </a:prstGeom>
          <a:noFill/>
        </p:spPr>
        <p:txBody>
          <a:bodyPr anchor="t" anchorCtr="0" bIns="0" lIns="0" rIns="0" rtlCol="0" tIns="0" wrap="square">
            <a:spAutoFit/>
          </a:bodyPr>
          <a:lstStyle/>
          <a:p>
            <a:pPr defTabSz="912617">
              <a:lnSpc>
                <a:spcPct val="120000"/>
              </a:lnSpc>
              <a:spcBef>
                <a:spcPct val="20000"/>
              </a:spcBef>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单击此处编辑您要的内容，建议您在展示时采用微软雅黑字体，本模版所有图形线条及其相应素材均可自由编辑、改色、替换。更多使用说明和作品请详阅模版最末的使用手册。</a:t>
            </a:r>
          </a:p>
        </p:txBody>
      </p:sp>
      <p:sp>
        <p:nvSpPr>
          <p:cNvPr id="22" name="矩形 21">
            <a:extLst>
              <a:ext uri="{FF2B5EF4-FFF2-40B4-BE49-F238E27FC236}">
                <a16:creationId xmlns:a16="http://schemas.microsoft.com/office/drawing/2014/main" id="{3DFBA2A7-617E-475B-B8E8-0554FEA022C0}"/>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2"/>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7" name="图片 6">
            <a:extLst>
              <a:ext uri="{FF2B5EF4-FFF2-40B4-BE49-F238E27FC236}">
                <a16:creationId xmlns:a16="http://schemas.microsoft.com/office/drawing/2014/main" id="{E29E907B-48FF-45E7-8C78-C8144679C116}"/>
              </a:ext>
            </a:extLst>
          </p:cNvPr>
          <p:cNvPicPr>
            <a:picLocks noChangeAspect="1"/>
          </p:cNvPicPr>
          <p:nvPr/>
        </p:nvPicPr>
        <p:blipFill>
          <a:blip r:embed="rId3">
            <a:extLst>
              <a:ext uri="{28A0092B-C50C-407E-A947-70E740481C1C}">
                <a14:useLocalDpi val="0"/>
              </a:ext>
            </a:extLst>
          </a:blip>
          <a:stretch>
            <a:fillRect/>
          </a:stretch>
        </p:blipFill>
        <p:spPr>
          <a:xfrm flipH="1" flipV="1">
            <a:off x="2794000" y="0"/>
            <a:ext cx="6336191" cy="4752142"/>
          </a:xfrm>
          <a:prstGeom prst="rect">
            <a:avLst/>
          </a:prstGeom>
        </p:spPr>
      </p:pic>
    </p:spTree>
    <p:extLst>
      <p:ext uri="{BB962C8B-B14F-4D97-AF65-F5344CB8AC3E}">
        <p14:creationId val="2267736765"/>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21"/>
                                        </p:tgtEl>
                                        <p:attrNameLst>
                                          <p:attrName>style.visibility</p:attrName>
                                        </p:attrNameLst>
                                      </p:cBhvr>
                                      <p:to>
                                        <p:strVal val="visible"/>
                                      </p:to>
                                    </p:set>
                                    <p:animEffect filter="randombar(horizontal)"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0-#ppt_w/2"/>
                                          </p:val>
                                        </p:tav>
                                        <p:tav tm="100000">
                                          <p:val>
                                            <p:strVal val="#ppt_x"/>
                                          </p:val>
                                        </p:tav>
                                      </p:tavLst>
                                    </p:anim>
                                    <p:anim calcmode="lin" valueType="num">
                                      <p:cBhvr additive="base">
                                        <p:cTn dur="500" fill="hold" id="12"/>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 name="文本框 3">
            <a:extLst>
              <a:ext uri="{FF2B5EF4-FFF2-40B4-BE49-F238E27FC236}">
                <a16:creationId xmlns:a16="http://schemas.microsoft.com/office/drawing/2014/main" id="{83BE0FC1-D55F-4F38-991E-EB3457B258D3}"/>
              </a:ext>
            </a:extLst>
          </p:cNvPr>
          <p:cNvSpPr txBox="1"/>
          <p:nvPr/>
        </p:nvSpPr>
        <p:spPr>
          <a:xfrm>
            <a:off x="4290060" y="1755885"/>
            <a:ext cx="563880" cy="623990"/>
          </a:xfrm>
          <a:prstGeom prst="rect">
            <a:avLst/>
          </a:prstGeom>
          <a:solidFill>
            <a:srgbClr val="A88C6F"/>
          </a:solidFill>
          <a:ln>
            <a:noFill/>
          </a:ln>
        </p:spPr>
        <p:txBody>
          <a:bodyPr bIns="34290" lIns="68580" rIns="68580" rtlCol="0" tIns="34290" vert="eaVert" wrap="square">
            <a:spAutoFit/>
          </a:bodyPr>
          <a:lstStyle/>
          <a:p>
            <a:pPr algn="ctr"/>
            <a:r>
              <a:rPr altLang="en-US" lang="zh-CN" sz="28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叁</a:t>
            </a:r>
          </a:p>
        </p:txBody>
      </p:sp>
      <p:sp>
        <p:nvSpPr>
          <p:cNvPr id="6" name="文本框 5">
            <a:extLst>
              <a:ext uri="{FF2B5EF4-FFF2-40B4-BE49-F238E27FC236}">
                <a16:creationId xmlns:a16="http://schemas.microsoft.com/office/drawing/2014/main" id="{019F0EFA-E78E-45D4-8A3A-7683BBD69A5B}"/>
              </a:ext>
            </a:extLst>
          </p:cNvPr>
          <p:cNvSpPr txBox="1"/>
          <p:nvPr/>
        </p:nvSpPr>
        <p:spPr>
          <a:xfrm>
            <a:off x="4029163" y="2568072"/>
            <a:ext cx="640080" cy="1192292"/>
          </a:xfrm>
          <a:prstGeom prst="rect">
            <a:avLst/>
          </a:prstGeom>
          <a:noFill/>
        </p:spPr>
        <p:txBody>
          <a:bodyPr bIns="34290" lIns="68580" rIns="68580" rtlCol="0" tIns="34290" vert="eaVert" wrap="none">
            <a:spAutoFit/>
          </a:bodyPr>
          <a:lstStyle/>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请在这里，输入副标</a:t>
            </a:r>
          </a:p>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题输入副标题</a:t>
            </a:r>
          </a:p>
        </p:txBody>
      </p:sp>
      <p:cxnSp>
        <p:nvCxnSpPr>
          <p:cNvPr id="12" name="直接连接符 11">
            <a:extLst>
              <a:ext uri="{FF2B5EF4-FFF2-40B4-BE49-F238E27FC236}">
                <a16:creationId xmlns:a16="http://schemas.microsoft.com/office/drawing/2014/main" id="{1DCF75C8-0F1A-4A68-858D-177ACCBA86D9}"/>
              </a:ext>
            </a:extLst>
          </p:cNvPr>
          <p:cNvCxnSpPr/>
          <p:nvPr/>
        </p:nvCxnSpPr>
        <p:spPr>
          <a:xfrm flipH="1">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19512487"/>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50" id="7"/>
                                        <p:tgtEl>
                                          <p:spTgt spid="4"/>
                                        </p:tgtEl>
                                      </p:cBhvr>
                                    </p:animEffect>
                                  </p:childTnLst>
                                </p:cTn>
                              </p:par>
                            </p:childTnLst>
                          </p:cTn>
                        </p:par>
                        <p:par>
                          <p:cTn fill="hold" id="8" nodeType="afterGroup">
                            <p:stCondLst>
                              <p:cond delay="125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250" id="11"/>
                                        <p:tgtEl>
                                          <p:spTgt spid="6"/>
                                        </p:tgtEl>
                                      </p:cBhvr>
                                    </p:animEffect>
                                  </p:childTnLst>
                                </p:cTn>
                              </p:par>
                            </p:childTnLst>
                          </p:cTn>
                        </p:par>
                        <p:par>
                          <p:cTn fill="hold" id="12" nodeType="afterGroup">
                            <p:stCondLst>
                              <p:cond delay="2500"/>
                            </p:stCondLst>
                            <p:childTnLst>
                              <p:par>
                                <p:cTn fill="hold" id="13" nodeType="afterEffect" presetClass="entr" presetID="22" presetSubtype="8">
                                  <p:stCondLst>
                                    <p:cond delay="0"/>
                                  </p:stCondLst>
                                  <p:childTnLst>
                                    <p:set>
                                      <p:cBhvr>
                                        <p:cTn dur="1" fill="hold" id="14">
                                          <p:stCondLst>
                                            <p:cond delay="0"/>
                                          </p:stCondLst>
                                        </p:cTn>
                                        <p:tgtEl>
                                          <p:spTgt spid="12"/>
                                        </p:tgtEl>
                                        <p:attrNameLst>
                                          <p:attrName>style.visibility</p:attrName>
                                        </p:attrNameLst>
                                      </p:cBhvr>
                                      <p:to>
                                        <p:strVal val="visible"/>
                                      </p:to>
                                    </p:set>
                                    <p:animEffect filter="wipe(left)" transition="in">
                                      <p:cBhvr>
                                        <p:cTn dur="500" id="1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
            <a:extLst>
              <a:ext uri="{FF2B5EF4-FFF2-40B4-BE49-F238E27FC236}">
                <a16:creationId xmlns:a16="http://schemas.microsoft.com/office/drawing/2014/main" id="{0EEA6FEB-99BA-4DF2-92FA-AD68F4A5F10A}"/>
              </a:ext>
            </a:extLst>
          </p:cNvPr>
          <p:cNvGrpSpPr/>
          <p:nvPr/>
        </p:nvGrpSpPr>
        <p:grpSpPr>
          <a:xfrm>
            <a:off x="4610884" y="1463180"/>
            <a:ext cx="530872" cy="2761637"/>
            <a:chOff x="5558267" y="1946031"/>
            <a:chExt cx="707829" cy="3681046"/>
          </a:xfrm>
        </p:grpSpPr>
        <p:cxnSp>
          <p:nvCxnSpPr>
            <p:cNvPr id="14" name="直接连接符 13">
              <a:extLst>
                <a:ext uri="{FF2B5EF4-FFF2-40B4-BE49-F238E27FC236}">
                  <a16:creationId xmlns:a16="http://schemas.microsoft.com/office/drawing/2014/main" id="{657F9D1D-37E6-4B2E-BB8F-53A4BF91D982}"/>
                </a:ext>
              </a:extLst>
            </p:cNvPr>
            <p:cNvCxnSpPr/>
            <p:nvPr/>
          </p:nvCxnSpPr>
          <p:spPr>
            <a:xfrm flipH="1">
              <a:off x="5558267" y="1946031"/>
              <a:ext cx="0" cy="2332892"/>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5D91EBD4-55D7-4529-AB79-04772BF8A88A}"/>
                </a:ext>
              </a:extLst>
            </p:cNvPr>
            <p:cNvCxnSpPr/>
            <p:nvPr/>
          </p:nvCxnSpPr>
          <p:spPr>
            <a:xfrm flipH="1">
              <a:off x="6266096" y="1946031"/>
              <a:ext cx="0" cy="3681046"/>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16" name="矩形 15">
            <a:extLst>
              <a:ext uri="{FF2B5EF4-FFF2-40B4-BE49-F238E27FC236}">
                <a16:creationId xmlns:a16="http://schemas.microsoft.com/office/drawing/2014/main" id="{69CF74E2-CDDF-4FDC-88CA-951182602552}"/>
              </a:ext>
            </a:extLst>
          </p:cNvPr>
          <p:cNvSpPr/>
          <p:nvPr/>
        </p:nvSpPr>
        <p:spPr>
          <a:xfrm>
            <a:off x="4726256" y="1436608"/>
            <a:ext cx="411480" cy="1588770"/>
          </a:xfrm>
          <a:prstGeom prst="rect">
            <a:avLst/>
          </a:prstGeom>
        </p:spPr>
        <p:txBody>
          <a:bodyPr bIns="34290" lIns="68580" rIns="68580" tIns="34290" vert="eaVert" wrap="none">
            <a:spAutoFit/>
          </a:bodyPr>
          <a:lstStyle/>
          <a:p>
            <a:r>
              <a:rPr altLang="en-US" lang="zh-CN" sz="900">
                <a:solidFill>
                  <a:schemeClr val="bg1">
                    <a:lumMod val="6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新年都未有芳华，二月初惊见草芽。</a:t>
            </a:r>
          </a:p>
          <a:p>
            <a:r>
              <a:rPr altLang="en-US" lang="zh-CN" sz="900">
                <a:solidFill>
                  <a:schemeClr val="bg1">
                    <a:lumMod val="6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白雪却嫌春色晚，故穿庭树作飞花。</a:t>
            </a:r>
          </a:p>
        </p:txBody>
      </p:sp>
      <p:sp>
        <p:nvSpPr>
          <p:cNvPr id="17" name="矩形 16">
            <a:extLst>
              <a:ext uri="{FF2B5EF4-FFF2-40B4-BE49-F238E27FC236}">
                <a16:creationId xmlns:a16="http://schemas.microsoft.com/office/drawing/2014/main" id="{1FC7217B-10EA-47AF-B9FB-FD9A7BC030B1}"/>
              </a:ext>
            </a:extLst>
          </p:cNvPr>
          <p:cNvSpPr/>
          <p:nvPr/>
        </p:nvSpPr>
        <p:spPr>
          <a:xfrm>
            <a:off x="6259526" y="1436608"/>
            <a:ext cx="411480" cy="1588770"/>
          </a:xfrm>
          <a:prstGeom prst="rect">
            <a:avLst/>
          </a:prstGeom>
        </p:spPr>
        <p:txBody>
          <a:bodyPr bIns="34290" lIns="68580" rIns="68580" tIns="34290" vert="eaVert" wrap="none">
            <a:spAutoFit/>
          </a:bodyPr>
          <a:lstStyle/>
          <a:p>
            <a:r>
              <a:rPr altLang="en-US" lang="zh-CN" sz="900">
                <a:solidFill>
                  <a:schemeClr val="bg1">
                    <a:lumMod val="6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两个黄鹂鸣翠柳，一行白鹭上青天。</a:t>
            </a:r>
          </a:p>
          <a:p>
            <a:r>
              <a:rPr altLang="en-US" lang="zh-CN" sz="900">
                <a:solidFill>
                  <a:schemeClr val="bg1">
                    <a:lumMod val="6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窗含西岭千秋雪，门泊东吴万里船。</a:t>
            </a:r>
          </a:p>
        </p:txBody>
      </p:sp>
      <p:grpSp>
        <p:nvGrpSpPr>
          <p:cNvPr id="18" name="组合 3">
            <a:extLst>
              <a:ext uri="{FF2B5EF4-FFF2-40B4-BE49-F238E27FC236}">
                <a16:creationId xmlns:a16="http://schemas.microsoft.com/office/drawing/2014/main" id="{B720474B-56FD-4FA8-88A5-F6F81DAC9E5F}"/>
              </a:ext>
            </a:extLst>
          </p:cNvPr>
          <p:cNvGrpSpPr/>
          <p:nvPr/>
        </p:nvGrpSpPr>
        <p:grpSpPr>
          <a:xfrm>
            <a:off x="6144152" y="1463180"/>
            <a:ext cx="530872" cy="2761637"/>
            <a:chOff x="7180385" y="1946031"/>
            <a:chExt cx="707829" cy="3681046"/>
          </a:xfrm>
        </p:grpSpPr>
        <p:cxnSp>
          <p:nvCxnSpPr>
            <p:cNvPr id="19" name="直接连接符 18">
              <a:extLst>
                <a:ext uri="{FF2B5EF4-FFF2-40B4-BE49-F238E27FC236}">
                  <a16:creationId xmlns:a16="http://schemas.microsoft.com/office/drawing/2014/main" id="{0401D093-1D8D-4DA1-AC0B-2CBE5A193232}"/>
                </a:ext>
              </a:extLst>
            </p:cNvPr>
            <p:cNvCxnSpPr/>
            <p:nvPr/>
          </p:nvCxnSpPr>
          <p:spPr>
            <a:xfrm flipH="1">
              <a:off x="7180385" y="1946031"/>
              <a:ext cx="0" cy="2332892"/>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0544DB7C-5BDF-42D9-96FE-B6957331FEAF}"/>
                </a:ext>
              </a:extLst>
            </p:cNvPr>
            <p:cNvCxnSpPr/>
            <p:nvPr/>
          </p:nvCxnSpPr>
          <p:spPr>
            <a:xfrm flipH="1">
              <a:off x="7888214" y="1946031"/>
              <a:ext cx="0" cy="3681046"/>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21" name="矩形 20">
            <a:extLst>
              <a:ext uri="{FF2B5EF4-FFF2-40B4-BE49-F238E27FC236}">
                <a16:creationId xmlns:a16="http://schemas.microsoft.com/office/drawing/2014/main" id="{E1531CF1-535F-450B-B180-76B1F71027D5}"/>
              </a:ext>
            </a:extLst>
          </p:cNvPr>
          <p:cNvSpPr/>
          <p:nvPr/>
        </p:nvSpPr>
        <p:spPr>
          <a:xfrm>
            <a:off x="7825760" y="1436608"/>
            <a:ext cx="411480" cy="1588770"/>
          </a:xfrm>
          <a:prstGeom prst="rect">
            <a:avLst/>
          </a:prstGeom>
        </p:spPr>
        <p:txBody>
          <a:bodyPr bIns="34290" lIns="68580" rIns="68580" tIns="34290" vert="eaVert" wrap="none">
            <a:spAutoFit/>
          </a:bodyPr>
          <a:lstStyle/>
          <a:p>
            <a:r>
              <a:rPr altLang="en-US" lang="zh-CN" sz="900">
                <a:solidFill>
                  <a:schemeClr val="bg1">
                    <a:lumMod val="6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北风吹雪四更初，嘉瑞天教及岁除。</a:t>
            </a:r>
          </a:p>
          <a:p>
            <a:r>
              <a:rPr altLang="en-US" lang="zh-CN" sz="900">
                <a:solidFill>
                  <a:schemeClr val="bg1">
                    <a:lumMod val="6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半盏屠苏犹未举，灯前小草写桃符。</a:t>
            </a:r>
          </a:p>
        </p:txBody>
      </p:sp>
      <p:grpSp>
        <p:nvGrpSpPr>
          <p:cNvPr id="22" name="组合 21">
            <a:extLst>
              <a:ext uri="{FF2B5EF4-FFF2-40B4-BE49-F238E27FC236}">
                <a16:creationId xmlns:a16="http://schemas.microsoft.com/office/drawing/2014/main" id="{0AB1E43E-8CD3-4198-AA68-8ACFDD9B5CAE}"/>
              </a:ext>
            </a:extLst>
          </p:cNvPr>
          <p:cNvGrpSpPr/>
          <p:nvPr/>
        </p:nvGrpSpPr>
        <p:grpSpPr>
          <a:xfrm>
            <a:off x="7701595" y="1463180"/>
            <a:ext cx="530872" cy="2761637"/>
            <a:chOff x="8940703" y="1946031"/>
            <a:chExt cx="707829" cy="3681046"/>
          </a:xfrm>
        </p:grpSpPr>
        <p:cxnSp>
          <p:nvCxnSpPr>
            <p:cNvPr id="23" name="直接连接符 22">
              <a:extLst>
                <a:ext uri="{FF2B5EF4-FFF2-40B4-BE49-F238E27FC236}">
                  <a16:creationId xmlns:a16="http://schemas.microsoft.com/office/drawing/2014/main" id="{B44DBD2C-9C4C-4B2D-97D7-540454E69BC4}"/>
                </a:ext>
              </a:extLst>
            </p:cNvPr>
            <p:cNvCxnSpPr/>
            <p:nvPr/>
          </p:nvCxnSpPr>
          <p:spPr>
            <a:xfrm flipH="1">
              <a:off x="8940703" y="1946031"/>
              <a:ext cx="0" cy="2332892"/>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C5F2309C-2F89-428C-B628-6ED5C49033D1}"/>
                </a:ext>
              </a:extLst>
            </p:cNvPr>
            <p:cNvCxnSpPr/>
            <p:nvPr/>
          </p:nvCxnSpPr>
          <p:spPr>
            <a:xfrm flipH="1">
              <a:off x="9648532" y="1946031"/>
              <a:ext cx="0" cy="3681046"/>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26" name="矩形 25">
            <a:extLst>
              <a:ext uri="{FF2B5EF4-FFF2-40B4-BE49-F238E27FC236}">
                <a16:creationId xmlns:a16="http://schemas.microsoft.com/office/drawing/2014/main" id="{35C9657D-C229-46AB-B884-5450574EE09B}"/>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27" name="图片 26">
            <a:extLst>
              <a:ext uri="{FF2B5EF4-FFF2-40B4-BE49-F238E27FC236}">
                <a16:creationId xmlns:a16="http://schemas.microsoft.com/office/drawing/2014/main" id="{180D61F1-E0FF-4D84-96BA-A2322AE8AB31}"/>
              </a:ext>
            </a:extLst>
          </p:cNvPr>
          <p:cNvPicPr>
            <a:picLocks noChangeAspect="1"/>
          </p:cNvPicPr>
          <p:nvPr/>
        </p:nvPicPr>
        <p:blipFill>
          <a:blip r:embed="rId4">
            <a:extLst>
              <a:ext uri="{28A0092B-C50C-407E-A947-70E740481C1C}">
                <a14:useLocalDpi val="0"/>
              </a:ext>
            </a:extLst>
          </a:blip>
          <a:stretch>
            <a:fillRect/>
          </a:stretch>
        </p:blipFill>
        <p:spPr>
          <a:xfrm>
            <a:off x="974558" y="864209"/>
            <a:ext cx="2816589" cy="2948149"/>
          </a:xfrm>
          <a:prstGeom prst="rect">
            <a:avLst/>
          </a:prstGeom>
        </p:spPr>
      </p:pic>
    </p:spTree>
    <p:extLst>
      <p:ext uri="{BB962C8B-B14F-4D97-AF65-F5344CB8AC3E}">
        <p14:creationId val="3615663927"/>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ipe(up)"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iterate type="lt">
                                    <p:tmPct val="2222"/>
                                  </p:iterate>
                                  <p:childTnLst>
                                    <p:set>
                                      <p:cBhvr>
                                        <p:cTn dur="1" fill="hold" id="10">
                                          <p:stCondLst>
                                            <p:cond delay="0"/>
                                          </p:stCondLst>
                                        </p:cTn>
                                        <p:tgtEl>
                                          <p:spTgt spid="16">
                                            <p:txEl>
                                              <p:pRg end="0" st="0"/>
                                            </p:txEl>
                                          </p:spTgt>
                                        </p:tgtEl>
                                        <p:attrNameLst>
                                          <p:attrName>style.visibility</p:attrName>
                                        </p:attrNameLst>
                                      </p:cBhvr>
                                      <p:to>
                                        <p:strVal val="visible"/>
                                      </p:to>
                                    </p:set>
                                    <p:animEffect filter="strips(downRight)" transition="in">
                                      <p:cBhvr>
                                        <p:cTn dur="900" id="11"/>
                                        <p:tgtEl>
                                          <p:spTgt spid="16">
                                            <p:txEl>
                                              <p:pRg end="0" st="0"/>
                                            </p:txEl>
                                          </p:spTgt>
                                        </p:tgtEl>
                                      </p:cBhvr>
                                    </p:animEffect>
                                  </p:childTnLst>
                                </p:cTn>
                              </p:par>
                            </p:childTnLst>
                          </p:cTn>
                        </p:par>
                        <p:par>
                          <p:cTn fill="hold" id="12" nodeType="afterGroup">
                            <p:stCondLst>
                              <p:cond delay="1400"/>
                            </p:stCondLst>
                            <p:childTnLst>
                              <p:par>
                                <p:cTn fill="hold" grpId="0" id="13" nodeType="afterEffect" presetClass="entr" presetID="18" presetSubtype="6">
                                  <p:stCondLst>
                                    <p:cond delay="0"/>
                                  </p:stCondLst>
                                  <p:iterate type="lt">
                                    <p:tmPct val="2667"/>
                                  </p:iterate>
                                  <p:childTnLst>
                                    <p:set>
                                      <p:cBhvr>
                                        <p:cTn dur="1" fill="hold" id="14">
                                          <p:stCondLst>
                                            <p:cond delay="0"/>
                                          </p:stCondLst>
                                        </p:cTn>
                                        <p:tgtEl>
                                          <p:spTgt spid="16">
                                            <p:txEl>
                                              <p:pRg end="1" st="1"/>
                                            </p:txEl>
                                          </p:spTgt>
                                        </p:tgtEl>
                                        <p:attrNameLst>
                                          <p:attrName>style.visibility</p:attrName>
                                        </p:attrNameLst>
                                      </p:cBhvr>
                                      <p:to>
                                        <p:strVal val="visible"/>
                                      </p:to>
                                    </p:set>
                                    <p:animEffect filter="strips(downRight)" transition="in">
                                      <p:cBhvr>
                                        <p:cTn dur="1000" id="15"/>
                                        <p:tgtEl>
                                          <p:spTgt spid="16">
                                            <p:txEl>
                                              <p:pRg end="1" st="1"/>
                                            </p:txEl>
                                          </p:spTgt>
                                        </p:tgtEl>
                                      </p:cBhvr>
                                    </p:animEffect>
                                  </p:childTnLst>
                                </p:cTn>
                              </p:par>
                            </p:childTnLst>
                          </p:cTn>
                        </p:par>
                        <p:par>
                          <p:cTn fill="hold" id="16" nodeType="afterGroup">
                            <p:stCondLst>
                              <p:cond delay="2400"/>
                            </p:stCondLst>
                            <p:childTnLst>
                              <p:par>
                                <p:cTn fill="hold" id="17" nodeType="afterEffect" presetClass="entr" presetID="22" presetSubtype="1">
                                  <p:stCondLst>
                                    <p:cond delay="0"/>
                                  </p:stCondLst>
                                  <p:childTnLst>
                                    <p:set>
                                      <p:cBhvr>
                                        <p:cTn dur="1" fill="hold" id="18">
                                          <p:stCondLst>
                                            <p:cond delay="0"/>
                                          </p:stCondLst>
                                        </p:cTn>
                                        <p:tgtEl>
                                          <p:spTgt spid="18"/>
                                        </p:tgtEl>
                                        <p:attrNameLst>
                                          <p:attrName>style.visibility</p:attrName>
                                        </p:attrNameLst>
                                      </p:cBhvr>
                                      <p:to>
                                        <p:strVal val="visible"/>
                                      </p:to>
                                    </p:set>
                                    <p:animEffect filter="wipe(up)" transition="in">
                                      <p:cBhvr>
                                        <p:cTn dur="500" id="19"/>
                                        <p:tgtEl>
                                          <p:spTgt spid="18"/>
                                        </p:tgtEl>
                                      </p:cBhvr>
                                    </p:animEffect>
                                  </p:childTnLst>
                                </p:cTn>
                              </p:par>
                              <p:par>
                                <p:cTn fill="hold" grpId="0" id="20" nodeType="withEffect" presetClass="entr" presetID="18" presetSubtype="6">
                                  <p:stCondLst>
                                    <p:cond delay="0"/>
                                  </p:stCondLst>
                                  <p:iterate type="lt">
                                    <p:tmPct val="10000"/>
                                  </p:iterate>
                                  <p:childTnLst>
                                    <p:set>
                                      <p:cBhvr>
                                        <p:cTn dur="1" fill="hold" id="21">
                                          <p:stCondLst>
                                            <p:cond delay="0"/>
                                          </p:stCondLst>
                                        </p:cTn>
                                        <p:tgtEl>
                                          <p:spTgt spid="17">
                                            <p:txEl>
                                              <p:pRg end="0" st="0"/>
                                            </p:txEl>
                                          </p:spTgt>
                                        </p:tgtEl>
                                        <p:attrNameLst>
                                          <p:attrName>style.visibility</p:attrName>
                                        </p:attrNameLst>
                                      </p:cBhvr>
                                      <p:to>
                                        <p:strVal val="visible"/>
                                      </p:to>
                                    </p:set>
                                    <p:animEffect filter="strips(downRight)" transition="in">
                                      <p:cBhvr>
                                        <p:cTn dur="1000" id="22"/>
                                        <p:tgtEl>
                                          <p:spTgt spid="17">
                                            <p:txEl>
                                              <p:pRg end="0" st="0"/>
                                            </p:txEl>
                                          </p:spTgt>
                                        </p:tgtEl>
                                      </p:cBhvr>
                                    </p:animEffect>
                                  </p:childTnLst>
                                </p:cTn>
                              </p:par>
                              <p:par>
                                <p:cTn fill="hold" grpId="0" id="23" nodeType="withEffect" presetClass="entr" presetID="18" presetSubtype="6">
                                  <p:stCondLst>
                                    <p:cond delay="0"/>
                                  </p:stCondLst>
                                  <p:iterate type="lt">
                                    <p:tmPct val="10000"/>
                                  </p:iterate>
                                  <p:childTnLst>
                                    <p:set>
                                      <p:cBhvr>
                                        <p:cTn dur="1" fill="hold" id="24">
                                          <p:stCondLst>
                                            <p:cond delay="0"/>
                                          </p:stCondLst>
                                        </p:cTn>
                                        <p:tgtEl>
                                          <p:spTgt spid="17">
                                            <p:txEl>
                                              <p:pRg end="1" st="1"/>
                                            </p:txEl>
                                          </p:spTgt>
                                        </p:tgtEl>
                                        <p:attrNameLst>
                                          <p:attrName>style.visibility</p:attrName>
                                        </p:attrNameLst>
                                      </p:cBhvr>
                                      <p:to>
                                        <p:strVal val="visible"/>
                                      </p:to>
                                    </p:set>
                                    <p:animEffect filter="strips(downRight)" transition="in">
                                      <p:cBhvr>
                                        <p:cTn dur="1000" id="25"/>
                                        <p:tgtEl>
                                          <p:spTgt spid="17">
                                            <p:txEl>
                                              <p:pRg end="1" st="1"/>
                                            </p:txEl>
                                          </p:spTgt>
                                        </p:tgtEl>
                                      </p:cBhvr>
                                    </p:animEffect>
                                  </p:childTnLst>
                                </p:cTn>
                              </p:par>
                              <p:par>
                                <p:cTn fill="hold" id="26" nodeType="withEffect" presetClass="entr" presetID="22" presetSubtype="1">
                                  <p:stCondLst>
                                    <p:cond delay="0"/>
                                  </p:stCondLst>
                                  <p:childTnLst>
                                    <p:set>
                                      <p:cBhvr>
                                        <p:cTn dur="1" fill="hold" id="27">
                                          <p:stCondLst>
                                            <p:cond delay="0"/>
                                          </p:stCondLst>
                                        </p:cTn>
                                        <p:tgtEl>
                                          <p:spTgt spid="22"/>
                                        </p:tgtEl>
                                        <p:attrNameLst>
                                          <p:attrName>style.visibility</p:attrName>
                                        </p:attrNameLst>
                                      </p:cBhvr>
                                      <p:to>
                                        <p:strVal val="visible"/>
                                      </p:to>
                                    </p:set>
                                    <p:animEffect filter="wipe(up)" transition="in">
                                      <p:cBhvr>
                                        <p:cTn dur="500" id="28"/>
                                        <p:tgtEl>
                                          <p:spTgt spid="22"/>
                                        </p:tgtEl>
                                      </p:cBhvr>
                                    </p:animEffect>
                                  </p:childTnLst>
                                </p:cTn>
                              </p:par>
                              <p:par>
                                <p:cTn fill="hold" grpId="0" id="29" nodeType="withEffect" presetClass="entr" presetID="18" presetSubtype="6">
                                  <p:stCondLst>
                                    <p:cond delay="0"/>
                                  </p:stCondLst>
                                  <p:iterate type="lt">
                                    <p:tmPct val="2000"/>
                                  </p:iterate>
                                  <p:childTnLst>
                                    <p:set>
                                      <p:cBhvr>
                                        <p:cTn dur="1" fill="hold" id="30">
                                          <p:stCondLst>
                                            <p:cond delay="0"/>
                                          </p:stCondLst>
                                        </p:cTn>
                                        <p:tgtEl>
                                          <p:spTgt spid="21">
                                            <p:txEl>
                                              <p:pRg end="0" st="0"/>
                                            </p:txEl>
                                          </p:spTgt>
                                        </p:tgtEl>
                                        <p:attrNameLst>
                                          <p:attrName>style.visibility</p:attrName>
                                        </p:attrNameLst>
                                      </p:cBhvr>
                                      <p:to>
                                        <p:strVal val="visible"/>
                                      </p:to>
                                    </p:set>
                                    <p:animEffect filter="strips(downRight)" transition="in">
                                      <p:cBhvr>
                                        <p:cTn dur="1000" id="31"/>
                                        <p:tgtEl>
                                          <p:spTgt spid="21">
                                            <p:txEl>
                                              <p:pRg end="0" st="0"/>
                                            </p:txEl>
                                          </p:spTgt>
                                        </p:tgtEl>
                                      </p:cBhvr>
                                    </p:animEffect>
                                  </p:childTnLst>
                                </p:cTn>
                              </p:par>
                              <p:par>
                                <p:cTn fill="hold" grpId="0" id="32" nodeType="withEffect" presetClass="entr" presetID="18" presetSubtype="6">
                                  <p:stCondLst>
                                    <p:cond delay="0"/>
                                  </p:stCondLst>
                                  <p:iterate type="lt">
                                    <p:tmPct val="3333"/>
                                  </p:iterate>
                                  <p:childTnLst>
                                    <p:set>
                                      <p:cBhvr>
                                        <p:cTn dur="1" fill="hold" id="33">
                                          <p:stCondLst>
                                            <p:cond delay="0"/>
                                          </p:stCondLst>
                                        </p:cTn>
                                        <p:tgtEl>
                                          <p:spTgt spid="21">
                                            <p:txEl>
                                              <p:pRg end="1" st="1"/>
                                            </p:txEl>
                                          </p:spTgt>
                                        </p:tgtEl>
                                        <p:attrNameLst>
                                          <p:attrName>style.visibility</p:attrName>
                                        </p:attrNameLst>
                                      </p:cBhvr>
                                      <p:to>
                                        <p:strVal val="visible"/>
                                      </p:to>
                                    </p:set>
                                    <p:animEffect filter="strips(downRight)" transition="in">
                                      <p:cBhvr>
                                        <p:cTn dur="1000" id="34"/>
                                        <p:tgtEl>
                                          <p:spTgt spid="21">
                                            <p:txEl>
                                              <p:pRg end="1" st="1"/>
                                            </p:txEl>
                                          </p:spTgt>
                                        </p:tgtEl>
                                      </p:cBhvr>
                                    </p:animEffect>
                                  </p:childTnLst>
                                </p:cTn>
                              </p:par>
                            </p:childTnLst>
                          </p:cTn>
                        </p:par>
                        <p:par>
                          <p:cTn fill="hold" id="35" nodeType="afterGroup">
                            <p:stCondLst>
                              <p:cond delay="3400"/>
                            </p:stCondLst>
                            <p:childTnLst>
                              <p:par>
                                <p:cTn fill="hold" grpId="0" id="36" nodeType="afterEffect" presetClass="entr" presetID="2" presetSubtype="8">
                                  <p:stCondLst>
                                    <p:cond delay="0"/>
                                  </p:stCondLst>
                                  <p:childTnLst>
                                    <p:set>
                                      <p:cBhvr>
                                        <p:cTn dur="1" fill="hold" id="37">
                                          <p:stCondLst>
                                            <p:cond delay="0"/>
                                          </p:stCondLst>
                                        </p:cTn>
                                        <p:tgtEl>
                                          <p:spTgt spid="26"/>
                                        </p:tgtEl>
                                        <p:attrNameLst>
                                          <p:attrName>style.visibility</p:attrName>
                                        </p:attrNameLst>
                                      </p:cBhvr>
                                      <p:to>
                                        <p:strVal val="visible"/>
                                      </p:to>
                                    </p:set>
                                    <p:anim calcmode="lin" valueType="num">
                                      <p:cBhvr additive="base">
                                        <p:cTn dur="500" fill="hold" id="38"/>
                                        <p:tgtEl>
                                          <p:spTgt spid="26"/>
                                        </p:tgtEl>
                                        <p:attrNameLst>
                                          <p:attrName>ppt_x</p:attrName>
                                        </p:attrNameLst>
                                      </p:cBhvr>
                                      <p:tavLst>
                                        <p:tav tm="0">
                                          <p:val>
                                            <p:strVal val="0-#ppt_w/2"/>
                                          </p:val>
                                        </p:tav>
                                        <p:tav tm="100000">
                                          <p:val>
                                            <p:strVal val="#ppt_x"/>
                                          </p:val>
                                        </p:tav>
                                      </p:tavLst>
                                    </p:anim>
                                    <p:anim calcmode="lin" valueType="num">
                                      <p:cBhvr additive="base">
                                        <p:cTn dur="500" fill="hold" id="39"/>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6" uiExpand="1"/>
      <p:bldP build="p" grpId="0" spid="17" uiExpand="1"/>
      <p:bldP build="p" grpId="0" spid="21" uiExpand="1"/>
      <p:bldP grpId="0" spid="2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791168" y="824000"/>
            <a:ext cx="7815385"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noAutofit/>
          </a:bodyPr>
          <a:lstStyle/>
          <a:p>
            <a:pPr>
              <a:lnSpc>
                <a:spcPct val="150000"/>
              </a:lnSpc>
            </a:pPr>
            <a:r>
              <a:rPr altLang="en-US" lang="zh-CN" sz="10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请输入文本请输入文本请输入文本请输入文本请输入文本请输入文本请输入文本请输入文本请输入文本请输入文本请输入文本请输入文本请输入文本请输入文本请输入文本请输入文本</a:t>
            </a:r>
          </a:p>
        </p:txBody>
      </p:sp>
      <p:sp>
        <p:nvSpPr>
          <p:cNvPr id="17" name="矩形 16">
            <a:extLst>
              <a:ext uri="{FF2B5EF4-FFF2-40B4-BE49-F238E27FC236}">
                <a16:creationId xmlns:a16="http://schemas.microsoft.com/office/drawing/2014/main" id="{45E4B737-B972-47A8-AB13-AC8D41FDB443}"/>
              </a:ext>
            </a:extLst>
          </p:cNvPr>
          <p:cNvSpPr/>
          <p:nvPr/>
        </p:nvSpPr>
        <p:spPr>
          <a:xfrm>
            <a:off x="1135668" y="2534090"/>
            <a:ext cx="960120" cy="1512892"/>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p:txBody>
      </p:sp>
      <p:sp>
        <p:nvSpPr>
          <p:cNvPr id="19" name="矩形 18">
            <a:extLst>
              <a:ext uri="{FF2B5EF4-FFF2-40B4-BE49-F238E27FC236}">
                <a16:creationId xmlns:a16="http://schemas.microsoft.com/office/drawing/2014/main" id="{25FF2375-E4E5-4648-8126-2669A63B5C4F}"/>
              </a:ext>
            </a:extLst>
          </p:cNvPr>
          <p:cNvSpPr/>
          <p:nvPr/>
        </p:nvSpPr>
        <p:spPr>
          <a:xfrm>
            <a:off x="6452783" y="2754283"/>
            <a:ext cx="960120" cy="1635397"/>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p:txBody>
      </p:sp>
      <p:sp>
        <p:nvSpPr>
          <p:cNvPr id="22" name="矩形 21">
            <a:extLst>
              <a:ext uri="{FF2B5EF4-FFF2-40B4-BE49-F238E27FC236}">
                <a16:creationId xmlns:a16="http://schemas.microsoft.com/office/drawing/2014/main" id="{81D18F35-0A7E-46CE-9F83-139FAF943419}"/>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2"/>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7" name="图片 6">
            <a:extLst>
              <a:ext uri="{FF2B5EF4-FFF2-40B4-BE49-F238E27FC236}">
                <a16:creationId xmlns:a16="http://schemas.microsoft.com/office/drawing/2014/main" id="{5825C8CB-E3DE-4DF8-A62E-0CDED41FF24D}"/>
              </a:ext>
            </a:extLst>
          </p:cNvPr>
          <p:cNvPicPr>
            <a:picLocks noChangeAspect="1"/>
          </p:cNvPicPr>
          <p:nvPr/>
        </p:nvPicPr>
        <p:blipFill>
          <a:blip r:embed="rId3">
            <a:extLst>
              <a:ext uri="{28A0092B-C50C-407E-A947-70E740481C1C}">
                <a14:useLocalDpi val="0"/>
              </a:ext>
            </a:extLst>
          </a:blip>
          <a:stretch>
            <a:fillRect/>
          </a:stretch>
        </p:blipFill>
        <p:spPr>
          <a:xfrm>
            <a:off x="2812558" y="1561748"/>
            <a:ext cx="3390900" cy="3457575"/>
          </a:xfrm>
          <a:prstGeom prst="rect">
            <a:avLst/>
          </a:prstGeom>
        </p:spPr>
      </p:pic>
    </p:spTree>
    <p:extLst>
      <p:ext uri="{BB962C8B-B14F-4D97-AF65-F5344CB8AC3E}">
        <p14:creationId val="1193808570"/>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7"/>
                                        </p:tgtEl>
                                        <p:attrNameLst>
                                          <p:attrName>style.visibility</p:attrName>
                                        </p:attrNameLst>
                                      </p:cBhvr>
                                      <p:to>
                                        <p:strVal val="visible"/>
                                      </p:to>
                                    </p:set>
                                    <p:animEffect filter="fade" transition="in">
                                      <p:cBhvr>
                                        <p:cTn dur="1250" id="13"/>
                                        <p:tgtEl>
                                          <p:spTgt spid="17"/>
                                        </p:tgtEl>
                                      </p:cBhvr>
                                    </p:animEffect>
                                    <p:anim calcmode="lin" valueType="num">
                                      <p:cBhvr>
                                        <p:cTn dur="1250" fill="hold" id="14"/>
                                        <p:tgtEl>
                                          <p:spTgt spid="17"/>
                                        </p:tgtEl>
                                        <p:attrNameLst>
                                          <p:attrName>ppt_x</p:attrName>
                                        </p:attrNameLst>
                                      </p:cBhvr>
                                      <p:tavLst>
                                        <p:tav tm="0">
                                          <p:val>
                                            <p:strVal val="#ppt_x"/>
                                          </p:val>
                                        </p:tav>
                                        <p:tav tm="100000">
                                          <p:val>
                                            <p:strVal val="#ppt_x"/>
                                          </p:val>
                                        </p:tav>
                                      </p:tavLst>
                                    </p:anim>
                                    <p:anim calcmode="lin" valueType="num">
                                      <p:cBhvr>
                                        <p:cTn dur="1250" fill="hold" id="15"/>
                                        <p:tgtEl>
                                          <p:spTgt spid="1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250"/>
                            </p:stCondLst>
                            <p:childTnLst>
                              <p:par>
                                <p:cTn fill="hold" grpId="0" id="17" nodeType="after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1250" id="19"/>
                                        <p:tgtEl>
                                          <p:spTgt spid="19"/>
                                        </p:tgtEl>
                                      </p:cBhvr>
                                    </p:animEffect>
                                    <p:anim calcmode="lin" valueType="num">
                                      <p:cBhvr>
                                        <p:cTn dur="1250" fill="hold" id="20"/>
                                        <p:tgtEl>
                                          <p:spTgt spid="19"/>
                                        </p:tgtEl>
                                        <p:attrNameLst>
                                          <p:attrName>ppt_x</p:attrName>
                                        </p:attrNameLst>
                                      </p:cBhvr>
                                      <p:tavLst>
                                        <p:tav tm="0">
                                          <p:val>
                                            <p:strVal val="#ppt_x"/>
                                          </p:val>
                                        </p:tav>
                                        <p:tav tm="100000">
                                          <p:val>
                                            <p:strVal val="#ppt_x"/>
                                          </p:val>
                                        </p:tav>
                                      </p:tavLst>
                                    </p:anim>
                                    <p:anim calcmode="lin" valueType="num">
                                      <p:cBhvr>
                                        <p:cTn dur="1250" fill="hold" id="21"/>
                                        <p:tgtEl>
                                          <p:spTgt spid="1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500"/>
                            </p:stCondLst>
                            <p:childTnLst>
                              <p:par>
                                <p:cTn fill="hold" grpId="0" id="23" nodeType="afterEffect" presetClass="entr" presetID="2" presetSubtype="8">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500" fill="hold" id="25"/>
                                        <p:tgtEl>
                                          <p:spTgt spid="22"/>
                                        </p:tgtEl>
                                        <p:attrNameLst>
                                          <p:attrName>ppt_x</p:attrName>
                                        </p:attrNameLst>
                                      </p:cBhvr>
                                      <p:tavLst>
                                        <p:tav tm="0">
                                          <p:val>
                                            <p:strVal val="0-#ppt_w/2"/>
                                          </p:val>
                                        </p:tav>
                                        <p:tav tm="100000">
                                          <p:val>
                                            <p:strVal val="#ppt_x"/>
                                          </p:val>
                                        </p:tav>
                                      </p:tavLst>
                                    </p:anim>
                                    <p:anim calcmode="lin" valueType="num">
                                      <p:cBhvr additive="base">
                                        <p:cTn dur="500" fill="hold" id="26"/>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17"/>
      <p:bldP grpId="0" spid="19"/>
      <p:bldP grpId="0" spid="2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文本框 5"/>
          <p:cNvSpPr txBox="1"/>
          <p:nvPr/>
        </p:nvSpPr>
        <p:spPr>
          <a:xfrm>
            <a:off x="8250345" y="1630041"/>
            <a:ext cx="304800" cy="1431731"/>
          </a:xfrm>
          <a:prstGeom prst="rect">
            <a:avLst/>
          </a:prstGeom>
          <a:solidFill>
            <a:srgbClr val="A88C6F"/>
          </a:solidFill>
          <a:ln>
            <a:noFill/>
          </a:ln>
        </p:spPr>
        <p:txBody>
          <a:bodyPr bIns="34290" lIns="68580" rIns="68580" rtlCol="0" tIns="34290" vert="eaVert" wrap="square">
            <a:spAutoFit/>
          </a:bodyPr>
          <a:lstStyle/>
          <a:p>
            <a:pPr algn="ctr"/>
            <a:r>
              <a:rPr altLang="en-US" lang="zh-CN" sz="11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这里输入标题</a:t>
            </a:r>
          </a:p>
        </p:txBody>
      </p:sp>
      <p:sp>
        <p:nvSpPr>
          <p:cNvPr id="30" name="矩形 29">
            <a:extLst>
              <a:ext uri="{FF2B5EF4-FFF2-40B4-BE49-F238E27FC236}">
                <a16:creationId xmlns:a16="http://schemas.microsoft.com/office/drawing/2014/main" id="{40BA3A98-3ABF-4D01-95AA-562FA41474CC}"/>
              </a:ext>
            </a:extLst>
          </p:cNvPr>
          <p:cNvSpPr/>
          <p:nvPr/>
        </p:nvSpPr>
        <p:spPr>
          <a:xfrm>
            <a:off x="6577061" y="1761134"/>
            <a:ext cx="502920" cy="1618512"/>
          </a:xfrm>
          <a:prstGeom prst="rect">
            <a:avLst/>
          </a:prstGeom>
        </p:spPr>
        <p:txBody>
          <a:bodyPr bIns="34290" lIns="68580" rIns="68580" tIns="34290" vert="eaVert" wrap="square">
            <a:spAutoFit/>
          </a:bodyPr>
          <a:lstStyle/>
          <a:p>
            <a:pPr>
              <a:lnSpc>
                <a:spcPct val="150000"/>
              </a:lnSpc>
            </a:pPr>
            <a:r>
              <a:rPr altLang="zh-CN" sz="8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a:t>
            </a:r>
          </a:p>
        </p:txBody>
      </p:sp>
      <p:sp>
        <p:nvSpPr>
          <p:cNvPr id="9" name="文本框 5">
            <a:extLst>
              <a:ext uri="{FF2B5EF4-FFF2-40B4-BE49-F238E27FC236}">
                <a16:creationId xmlns:a16="http://schemas.microsoft.com/office/drawing/2014/main" id="{17165956-1628-4B5C-8DDE-8F22399D21DF}"/>
              </a:ext>
            </a:extLst>
          </p:cNvPr>
          <p:cNvSpPr txBox="1"/>
          <p:nvPr/>
        </p:nvSpPr>
        <p:spPr>
          <a:xfrm>
            <a:off x="7088199" y="1787147"/>
            <a:ext cx="320040" cy="885825"/>
          </a:xfrm>
          <a:prstGeom prst="rect">
            <a:avLst/>
          </a:prstGeom>
          <a:noFill/>
          <a:ln>
            <a:noFill/>
          </a:ln>
        </p:spPr>
        <p:txBody>
          <a:bodyPr bIns="34290" lIns="68580" rIns="68580" rtlCol="0" tIns="34290" vert="eaVert" wrap="none">
            <a:spAutoFit/>
          </a:bodyPr>
          <a:lstStyle/>
          <a:p>
            <a:r>
              <a:rPr altLang="en-US" lang="zh-CN" sz="12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这里输入标题</a:t>
            </a:r>
          </a:p>
        </p:txBody>
      </p:sp>
      <p:grpSp>
        <p:nvGrpSpPr>
          <p:cNvPr id="3" name="组合 2">
            <a:extLst>
              <a:ext uri="{FF2B5EF4-FFF2-40B4-BE49-F238E27FC236}">
                <a16:creationId xmlns:a16="http://schemas.microsoft.com/office/drawing/2014/main" id="{F004D77E-3F55-41A2-8924-4F28CF9A088A}"/>
              </a:ext>
            </a:extLst>
          </p:cNvPr>
          <p:cNvGrpSpPr/>
          <p:nvPr/>
        </p:nvGrpSpPr>
        <p:grpSpPr>
          <a:xfrm>
            <a:off x="7043302" y="1291487"/>
            <a:ext cx="389850" cy="340634"/>
            <a:chOff x="7043302" y="1291487"/>
            <a:chExt cx="389850" cy="340634"/>
          </a:xfrm>
        </p:grpSpPr>
        <p:sp>
          <p:nvSpPr>
            <p:cNvPr id="19" name="椭圆 18">
              <a:extLst>
                <a:ext uri="{FF2B5EF4-FFF2-40B4-BE49-F238E27FC236}">
                  <a16:creationId xmlns:a16="http://schemas.microsoft.com/office/drawing/2014/main" id="{A4F5C8A7-138C-49C2-9207-D11441B3196C}"/>
                </a:ext>
              </a:extLst>
            </p:cNvPr>
            <p:cNvSpPr/>
            <p:nvPr/>
          </p:nvSpPr>
          <p:spPr>
            <a:xfrm>
              <a:off x="7084922" y="1315828"/>
              <a:ext cx="316196" cy="31629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2" name="文本框 1">
              <a:extLst>
                <a:ext uri="{FF2B5EF4-FFF2-40B4-BE49-F238E27FC236}">
                  <a16:creationId xmlns:a16="http://schemas.microsoft.com/office/drawing/2014/main" id="{FF82B378-3307-4190-9603-C717DA9E6450}"/>
                </a:ext>
              </a:extLst>
            </p:cNvPr>
            <p:cNvSpPr txBox="1"/>
            <p:nvPr/>
          </p:nvSpPr>
          <p:spPr>
            <a:xfrm>
              <a:off x="7043301" y="1291487"/>
              <a:ext cx="386080" cy="335280"/>
            </a:xfrm>
            <a:prstGeom prst="rect">
              <a:avLst/>
            </a:prstGeom>
            <a:noFill/>
          </p:spPr>
          <p:txBody>
            <a:bodyPr rtlCol="0" wrap="none">
              <a:spAutoFit/>
            </a:bodyPr>
            <a:lstStyle/>
            <a:p>
              <a:r>
                <a:rPr altLang="en-US" lang="zh-CN" sz="16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壹</a:t>
              </a:r>
            </a:p>
          </p:txBody>
        </p:sp>
      </p:grpSp>
      <p:sp>
        <p:nvSpPr>
          <p:cNvPr id="18" name="矩形 17">
            <a:extLst>
              <a:ext uri="{FF2B5EF4-FFF2-40B4-BE49-F238E27FC236}">
                <a16:creationId xmlns:a16="http://schemas.microsoft.com/office/drawing/2014/main" id="{43AE4DC3-AE05-4E48-A043-24E2AFC6D0F1}"/>
              </a:ext>
            </a:extLst>
          </p:cNvPr>
          <p:cNvSpPr/>
          <p:nvPr/>
        </p:nvSpPr>
        <p:spPr>
          <a:xfrm>
            <a:off x="5291271" y="1761134"/>
            <a:ext cx="502920" cy="1618512"/>
          </a:xfrm>
          <a:prstGeom prst="rect">
            <a:avLst/>
          </a:prstGeom>
        </p:spPr>
        <p:txBody>
          <a:bodyPr bIns="34290" lIns="68580" rIns="68580" tIns="34290" vert="eaVert" wrap="square">
            <a:spAutoFit/>
          </a:bodyPr>
          <a:lstStyle/>
          <a:p>
            <a:pPr>
              <a:lnSpc>
                <a:spcPct val="150000"/>
              </a:lnSpc>
            </a:pPr>
            <a:r>
              <a:rPr altLang="zh-CN" sz="8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a:t>
            </a:r>
          </a:p>
        </p:txBody>
      </p:sp>
      <p:sp>
        <p:nvSpPr>
          <p:cNvPr id="20" name="文本框 5">
            <a:extLst>
              <a:ext uri="{FF2B5EF4-FFF2-40B4-BE49-F238E27FC236}">
                <a16:creationId xmlns:a16="http://schemas.microsoft.com/office/drawing/2014/main" id="{56EFCBF4-E4F9-4C9C-8EA9-6FB9CD99CEC2}"/>
              </a:ext>
            </a:extLst>
          </p:cNvPr>
          <p:cNvSpPr txBox="1"/>
          <p:nvPr/>
        </p:nvSpPr>
        <p:spPr>
          <a:xfrm>
            <a:off x="5802409" y="1787147"/>
            <a:ext cx="320040" cy="885825"/>
          </a:xfrm>
          <a:prstGeom prst="rect">
            <a:avLst/>
          </a:prstGeom>
          <a:noFill/>
          <a:ln>
            <a:noFill/>
          </a:ln>
        </p:spPr>
        <p:txBody>
          <a:bodyPr bIns="34290" lIns="68580" rIns="68580" rtlCol="0" tIns="34290" vert="eaVert" wrap="none">
            <a:spAutoFit/>
          </a:bodyPr>
          <a:lstStyle/>
          <a:p>
            <a:r>
              <a:rPr altLang="en-US" lang="zh-CN" sz="12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这里输入标题</a:t>
            </a:r>
          </a:p>
        </p:txBody>
      </p:sp>
      <p:grpSp>
        <p:nvGrpSpPr>
          <p:cNvPr id="4" name="组合 3">
            <a:extLst>
              <a:ext uri="{FF2B5EF4-FFF2-40B4-BE49-F238E27FC236}">
                <a16:creationId xmlns:a16="http://schemas.microsoft.com/office/drawing/2014/main" id="{86F852C8-699C-4D16-957E-EC001C44FD61}"/>
              </a:ext>
            </a:extLst>
          </p:cNvPr>
          <p:cNvGrpSpPr/>
          <p:nvPr/>
        </p:nvGrpSpPr>
        <p:grpSpPr>
          <a:xfrm>
            <a:off x="5757512" y="1291487"/>
            <a:ext cx="389850" cy="340634"/>
            <a:chOff x="5757512" y="1291487"/>
            <a:chExt cx="389850" cy="340634"/>
          </a:xfrm>
        </p:grpSpPr>
        <p:sp>
          <p:nvSpPr>
            <p:cNvPr id="17" name="椭圆 16">
              <a:extLst>
                <a:ext uri="{FF2B5EF4-FFF2-40B4-BE49-F238E27FC236}">
                  <a16:creationId xmlns:a16="http://schemas.microsoft.com/office/drawing/2014/main" id="{7808E0ED-0A01-44DF-8494-664A0CBE3DC5}"/>
                </a:ext>
              </a:extLst>
            </p:cNvPr>
            <p:cNvSpPr/>
            <p:nvPr/>
          </p:nvSpPr>
          <p:spPr>
            <a:xfrm>
              <a:off x="5799132" y="1315828"/>
              <a:ext cx="316196" cy="31629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21" name="文本框 20">
              <a:extLst>
                <a:ext uri="{FF2B5EF4-FFF2-40B4-BE49-F238E27FC236}">
                  <a16:creationId xmlns:a16="http://schemas.microsoft.com/office/drawing/2014/main" id="{89151FA6-02F0-4F99-9CE1-A7221DEC7326}"/>
                </a:ext>
              </a:extLst>
            </p:cNvPr>
            <p:cNvSpPr txBox="1"/>
            <p:nvPr/>
          </p:nvSpPr>
          <p:spPr>
            <a:xfrm>
              <a:off x="5757513" y="1291487"/>
              <a:ext cx="386080" cy="335280"/>
            </a:xfrm>
            <a:prstGeom prst="rect">
              <a:avLst/>
            </a:prstGeom>
            <a:noFill/>
          </p:spPr>
          <p:txBody>
            <a:bodyPr rtlCol="0" wrap="none">
              <a:spAutoFit/>
            </a:bodyPr>
            <a:lstStyle/>
            <a:p>
              <a:r>
                <a:rPr altLang="en-US" lang="zh-CN" sz="16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贰</a:t>
              </a:r>
            </a:p>
          </p:txBody>
        </p:sp>
      </p:grpSp>
      <p:sp>
        <p:nvSpPr>
          <p:cNvPr id="24" name="矩形 23">
            <a:extLst>
              <a:ext uri="{FF2B5EF4-FFF2-40B4-BE49-F238E27FC236}">
                <a16:creationId xmlns:a16="http://schemas.microsoft.com/office/drawing/2014/main" id="{47141AE3-975C-421E-95D9-4244BA9078F7}"/>
              </a:ext>
            </a:extLst>
          </p:cNvPr>
          <p:cNvSpPr/>
          <p:nvPr/>
        </p:nvSpPr>
        <p:spPr>
          <a:xfrm>
            <a:off x="3937788" y="1761134"/>
            <a:ext cx="502920" cy="1618512"/>
          </a:xfrm>
          <a:prstGeom prst="rect">
            <a:avLst/>
          </a:prstGeom>
        </p:spPr>
        <p:txBody>
          <a:bodyPr bIns="34290" lIns="68580" rIns="68580" tIns="34290" vert="eaVert" wrap="square">
            <a:spAutoFit/>
          </a:bodyPr>
          <a:lstStyle/>
          <a:p>
            <a:pPr>
              <a:lnSpc>
                <a:spcPct val="150000"/>
              </a:lnSpc>
            </a:pPr>
            <a:r>
              <a:rPr altLang="zh-CN" sz="8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a:t>
            </a:r>
          </a:p>
        </p:txBody>
      </p:sp>
      <p:sp>
        <p:nvSpPr>
          <p:cNvPr id="25" name="文本框 5">
            <a:extLst>
              <a:ext uri="{FF2B5EF4-FFF2-40B4-BE49-F238E27FC236}">
                <a16:creationId xmlns:a16="http://schemas.microsoft.com/office/drawing/2014/main" id="{6B487435-7788-41D2-AFF2-526C37E47480}"/>
              </a:ext>
            </a:extLst>
          </p:cNvPr>
          <p:cNvSpPr txBox="1"/>
          <p:nvPr/>
        </p:nvSpPr>
        <p:spPr>
          <a:xfrm>
            <a:off x="4448927" y="1787147"/>
            <a:ext cx="320040" cy="885825"/>
          </a:xfrm>
          <a:prstGeom prst="rect">
            <a:avLst/>
          </a:prstGeom>
          <a:noFill/>
          <a:ln>
            <a:noFill/>
          </a:ln>
        </p:spPr>
        <p:txBody>
          <a:bodyPr bIns="34290" lIns="68580" rIns="68580" rtlCol="0" tIns="34290" vert="eaVert" wrap="none">
            <a:spAutoFit/>
          </a:bodyPr>
          <a:lstStyle/>
          <a:p>
            <a:r>
              <a:rPr altLang="en-US" lang="zh-CN" sz="12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这里输入标题</a:t>
            </a:r>
          </a:p>
        </p:txBody>
      </p:sp>
      <p:grpSp>
        <p:nvGrpSpPr>
          <p:cNvPr id="5" name="组合 4">
            <a:extLst>
              <a:ext uri="{FF2B5EF4-FFF2-40B4-BE49-F238E27FC236}">
                <a16:creationId xmlns:a16="http://schemas.microsoft.com/office/drawing/2014/main" id="{B26B32B0-7056-44A1-A16C-BEF991998938}"/>
              </a:ext>
            </a:extLst>
          </p:cNvPr>
          <p:cNvGrpSpPr/>
          <p:nvPr/>
        </p:nvGrpSpPr>
        <p:grpSpPr>
          <a:xfrm>
            <a:off x="4404029" y="1291487"/>
            <a:ext cx="389850" cy="340634"/>
            <a:chOff x="4404029" y="1291487"/>
            <a:chExt cx="389850" cy="340634"/>
          </a:xfrm>
        </p:grpSpPr>
        <p:sp>
          <p:nvSpPr>
            <p:cNvPr id="22" name="椭圆 21">
              <a:extLst>
                <a:ext uri="{FF2B5EF4-FFF2-40B4-BE49-F238E27FC236}">
                  <a16:creationId xmlns:a16="http://schemas.microsoft.com/office/drawing/2014/main" id="{420C47D0-7BAB-4965-8804-D4CA161E5814}"/>
                </a:ext>
              </a:extLst>
            </p:cNvPr>
            <p:cNvSpPr/>
            <p:nvPr/>
          </p:nvSpPr>
          <p:spPr>
            <a:xfrm>
              <a:off x="4445649" y="1315828"/>
              <a:ext cx="316196" cy="31629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26" name="文本框 25">
              <a:extLst>
                <a:ext uri="{FF2B5EF4-FFF2-40B4-BE49-F238E27FC236}">
                  <a16:creationId xmlns:a16="http://schemas.microsoft.com/office/drawing/2014/main" id="{78998231-40F9-474D-88C7-056ACC35054D}"/>
                </a:ext>
              </a:extLst>
            </p:cNvPr>
            <p:cNvSpPr txBox="1"/>
            <p:nvPr/>
          </p:nvSpPr>
          <p:spPr>
            <a:xfrm>
              <a:off x="4404029" y="1291487"/>
              <a:ext cx="386080" cy="335280"/>
            </a:xfrm>
            <a:prstGeom prst="rect">
              <a:avLst/>
            </a:prstGeom>
            <a:noFill/>
          </p:spPr>
          <p:txBody>
            <a:bodyPr rtlCol="0" wrap="none">
              <a:spAutoFit/>
            </a:bodyPr>
            <a:lstStyle/>
            <a:p>
              <a:r>
                <a:rPr altLang="en-US" lang="zh-CN" sz="16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叁</a:t>
              </a:r>
            </a:p>
          </p:txBody>
        </p:sp>
      </p:grpSp>
      <p:sp>
        <p:nvSpPr>
          <p:cNvPr id="28" name="矩形 27">
            <a:extLst>
              <a:ext uri="{FF2B5EF4-FFF2-40B4-BE49-F238E27FC236}">
                <a16:creationId xmlns:a16="http://schemas.microsoft.com/office/drawing/2014/main" id="{81CB1483-8FA9-4C22-987C-440B5379F556}"/>
              </a:ext>
            </a:extLst>
          </p:cNvPr>
          <p:cNvSpPr/>
          <p:nvPr/>
        </p:nvSpPr>
        <p:spPr>
          <a:xfrm>
            <a:off x="2540875" y="1785475"/>
            <a:ext cx="502920" cy="1618512"/>
          </a:xfrm>
          <a:prstGeom prst="rect">
            <a:avLst/>
          </a:prstGeom>
        </p:spPr>
        <p:txBody>
          <a:bodyPr bIns="34290" lIns="68580" rIns="68580" tIns="34290" vert="eaVert" wrap="square">
            <a:spAutoFit/>
          </a:bodyPr>
          <a:lstStyle/>
          <a:p>
            <a:pPr>
              <a:lnSpc>
                <a:spcPct val="150000"/>
              </a:lnSpc>
            </a:pPr>
            <a:r>
              <a:rPr altLang="zh-CN" sz="8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a:t>
            </a:r>
          </a:p>
        </p:txBody>
      </p:sp>
      <p:sp>
        <p:nvSpPr>
          <p:cNvPr id="31" name="文本框 5">
            <a:extLst>
              <a:ext uri="{FF2B5EF4-FFF2-40B4-BE49-F238E27FC236}">
                <a16:creationId xmlns:a16="http://schemas.microsoft.com/office/drawing/2014/main" id="{59818385-8131-43B1-8F4B-D9AD54C7414A}"/>
              </a:ext>
            </a:extLst>
          </p:cNvPr>
          <p:cNvSpPr txBox="1"/>
          <p:nvPr/>
        </p:nvSpPr>
        <p:spPr>
          <a:xfrm>
            <a:off x="3052013" y="1811488"/>
            <a:ext cx="320040" cy="885825"/>
          </a:xfrm>
          <a:prstGeom prst="rect">
            <a:avLst/>
          </a:prstGeom>
          <a:noFill/>
          <a:ln>
            <a:noFill/>
          </a:ln>
        </p:spPr>
        <p:txBody>
          <a:bodyPr bIns="34290" lIns="68580" rIns="68580" rtlCol="0" tIns="34290" vert="eaVert" wrap="none">
            <a:spAutoFit/>
          </a:bodyPr>
          <a:lstStyle/>
          <a:p>
            <a:r>
              <a:rPr altLang="en-US" lang="zh-CN" sz="12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这里输入标题</a:t>
            </a:r>
          </a:p>
        </p:txBody>
      </p:sp>
      <p:grpSp>
        <p:nvGrpSpPr>
          <p:cNvPr id="6" name="组合 5">
            <a:extLst>
              <a:ext uri="{FF2B5EF4-FFF2-40B4-BE49-F238E27FC236}">
                <a16:creationId xmlns:a16="http://schemas.microsoft.com/office/drawing/2014/main" id="{B554AE57-6256-4AE5-AAB2-7B23CA4529C4}"/>
              </a:ext>
            </a:extLst>
          </p:cNvPr>
          <p:cNvGrpSpPr/>
          <p:nvPr/>
        </p:nvGrpSpPr>
        <p:grpSpPr>
          <a:xfrm>
            <a:off x="3007116" y="1315828"/>
            <a:ext cx="389850" cy="340634"/>
            <a:chOff x="3007116" y="1315828"/>
            <a:chExt cx="389850" cy="340634"/>
          </a:xfrm>
        </p:grpSpPr>
        <p:sp>
          <p:nvSpPr>
            <p:cNvPr id="27" name="椭圆 26">
              <a:extLst>
                <a:ext uri="{FF2B5EF4-FFF2-40B4-BE49-F238E27FC236}">
                  <a16:creationId xmlns:a16="http://schemas.microsoft.com/office/drawing/2014/main" id="{405E83E0-FFB7-4A23-8516-CC19C456B0BA}"/>
                </a:ext>
              </a:extLst>
            </p:cNvPr>
            <p:cNvSpPr/>
            <p:nvPr/>
          </p:nvSpPr>
          <p:spPr>
            <a:xfrm>
              <a:off x="3048736" y="1340169"/>
              <a:ext cx="316196" cy="31629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32" name="文本框 31">
              <a:extLst>
                <a:ext uri="{FF2B5EF4-FFF2-40B4-BE49-F238E27FC236}">
                  <a16:creationId xmlns:a16="http://schemas.microsoft.com/office/drawing/2014/main" id="{6EFEE8FE-225C-4A91-9BBC-CB6C4B43A3D6}"/>
                </a:ext>
              </a:extLst>
            </p:cNvPr>
            <p:cNvSpPr txBox="1"/>
            <p:nvPr/>
          </p:nvSpPr>
          <p:spPr>
            <a:xfrm>
              <a:off x="3007116" y="1315828"/>
              <a:ext cx="386080" cy="335280"/>
            </a:xfrm>
            <a:prstGeom prst="rect">
              <a:avLst/>
            </a:prstGeom>
            <a:noFill/>
          </p:spPr>
          <p:txBody>
            <a:bodyPr rtlCol="0" wrap="none">
              <a:spAutoFit/>
            </a:bodyPr>
            <a:lstStyle/>
            <a:p>
              <a:r>
                <a:rPr altLang="en-US" lang="zh-CN" sz="16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肆</a:t>
              </a:r>
            </a:p>
          </p:txBody>
        </p:sp>
      </p:grpSp>
      <p:sp>
        <p:nvSpPr>
          <p:cNvPr id="34" name="矩形 33">
            <a:extLst>
              <a:ext uri="{FF2B5EF4-FFF2-40B4-BE49-F238E27FC236}">
                <a16:creationId xmlns:a16="http://schemas.microsoft.com/office/drawing/2014/main" id="{BB6CE9D2-CD10-44FA-926B-7B6C1DC81BBA}"/>
              </a:ext>
            </a:extLst>
          </p:cNvPr>
          <p:cNvSpPr/>
          <p:nvPr/>
        </p:nvSpPr>
        <p:spPr>
          <a:xfrm>
            <a:off x="948132" y="1785475"/>
            <a:ext cx="502920" cy="1618512"/>
          </a:xfrm>
          <a:prstGeom prst="rect">
            <a:avLst/>
          </a:prstGeom>
        </p:spPr>
        <p:txBody>
          <a:bodyPr bIns="34290" lIns="68580" rIns="68580" tIns="34290" vert="eaVert" wrap="square">
            <a:spAutoFit/>
          </a:bodyPr>
          <a:lstStyle/>
          <a:p>
            <a:pPr>
              <a:lnSpc>
                <a:spcPct val="150000"/>
              </a:lnSpc>
            </a:pPr>
            <a:r>
              <a:rPr altLang="zh-CN" sz="8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a:t>
            </a:r>
          </a:p>
        </p:txBody>
      </p:sp>
      <p:sp>
        <p:nvSpPr>
          <p:cNvPr id="35" name="文本框 5">
            <a:extLst>
              <a:ext uri="{FF2B5EF4-FFF2-40B4-BE49-F238E27FC236}">
                <a16:creationId xmlns:a16="http://schemas.microsoft.com/office/drawing/2014/main" id="{F8588ECF-331A-4608-BE5A-72CFE8763457}"/>
              </a:ext>
            </a:extLst>
          </p:cNvPr>
          <p:cNvSpPr txBox="1"/>
          <p:nvPr/>
        </p:nvSpPr>
        <p:spPr>
          <a:xfrm>
            <a:off x="1459270" y="1811488"/>
            <a:ext cx="320040" cy="885825"/>
          </a:xfrm>
          <a:prstGeom prst="rect">
            <a:avLst/>
          </a:prstGeom>
          <a:noFill/>
          <a:ln>
            <a:noFill/>
          </a:ln>
        </p:spPr>
        <p:txBody>
          <a:bodyPr bIns="34290" lIns="68580" rIns="68580" rtlCol="0" tIns="34290" vert="eaVert" wrap="none">
            <a:spAutoFit/>
          </a:bodyPr>
          <a:lstStyle/>
          <a:p>
            <a:r>
              <a:rPr altLang="en-US" lang="zh-CN" sz="12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这里输入标题</a:t>
            </a:r>
          </a:p>
        </p:txBody>
      </p:sp>
      <p:grpSp>
        <p:nvGrpSpPr>
          <p:cNvPr id="7" name="组合 6">
            <a:extLst>
              <a:ext uri="{FF2B5EF4-FFF2-40B4-BE49-F238E27FC236}">
                <a16:creationId xmlns:a16="http://schemas.microsoft.com/office/drawing/2014/main" id="{AE9C5FB2-A2E4-4C98-AE48-8DDDF5FF11FE}"/>
              </a:ext>
            </a:extLst>
          </p:cNvPr>
          <p:cNvGrpSpPr/>
          <p:nvPr/>
        </p:nvGrpSpPr>
        <p:grpSpPr>
          <a:xfrm>
            <a:off x="1414373" y="1315828"/>
            <a:ext cx="389850" cy="340634"/>
            <a:chOff x="1414373" y="1315828"/>
            <a:chExt cx="389850" cy="340634"/>
          </a:xfrm>
        </p:grpSpPr>
        <p:sp>
          <p:nvSpPr>
            <p:cNvPr id="33" name="椭圆 32">
              <a:extLst>
                <a:ext uri="{FF2B5EF4-FFF2-40B4-BE49-F238E27FC236}">
                  <a16:creationId xmlns:a16="http://schemas.microsoft.com/office/drawing/2014/main" id="{8423775B-DA34-43DA-BDD4-237DB24FFCF0}"/>
                </a:ext>
              </a:extLst>
            </p:cNvPr>
            <p:cNvSpPr/>
            <p:nvPr/>
          </p:nvSpPr>
          <p:spPr>
            <a:xfrm>
              <a:off x="1455993" y="1340169"/>
              <a:ext cx="316196" cy="31629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36" name="文本框 35">
              <a:extLst>
                <a:ext uri="{FF2B5EF4-FFF2-40B4-BE49-F238E27FC236}">
                  <a16:creationId xmlns:a16="http://schemas.microsoft.com/office/drawing/2014/main" id="{DB32A8DD-CADA-4A6E-8E57-320495FF5765}"/>
                </a:ext>
              </a:extLst>
            </p:cNvPr>
            <p:cNvSpPr txBox="1"/>
            <p:nvPr/>
          </p:nvSpPr>
          <p:spPr>
            <a:xfrm>
              <a:off x="1414373" y="1315828"/>
              <a:ext cx="386080" cy="335280"/>
            </a:xfrm>
            <a:prstGeom prst="rect">
              <a:avLst/>
            </a:prstGeom>
            <a:noFill/>
          </p:spPr>
          <p:txBody>
            <a:bodyPr rtlCol="0" wrap="none">
              <a:spAutoFit/>
            </a:bodyPr>
            <a:lstStyle/>
            <a:p>
              <a:r>
                <a:rPr altLang="en-US" lang="zh-CN" sz="1600">
                  <a:solidFill>
                    <a:srgbClr val="A88C6F"/>
                  </a:solidFill>
                  <a:latin charset="-122" panose="02010601030101010101" pitchFamily="2" typeface="方正仿宋简体"/>
                  <a:ea charset="-122" panose="02010601030101010101" pitchFamily="2" typeface="方正仿宋简体"/>
                  <a:sym charset="-122" panose="02010601030101010101" pitchFamily="2" typeface="方正仿宋简体"/>
                </a:rPr>
                <a:t>伍</a:t>
              </a:r>
            </a:p>
          </p:txBody>
        </p:sp>
      </p:grpSp>
      <p:sp>
        <p:nvSpPr>
          <p:cNvPr id="29" name="矩形 28">
            <a:extLst>
              <a:ext uri="{FF2B5EF4-FFF2-40B4-BE49-F238E27FC236}">
                <a16:creationId xmlns:a16="http://schemas.microsoft.com/office/drawing/2014/main" id="{D48CCDC7-6E72-4EC6-BF15-64175486A54F}"/>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spTree>
    <p:extLst>
      <p:ext uri="{BB962C8B-B14F-4D97-AF65-F5344CB8AC3E}">
        <p14:creationId val="1219133213"/>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250" id="7"/>
                                        <p:tgtEl>
                                          <p:spTgt spid="14"/>
                                        </p:tgtEl>
                                      </p:cBhvr>
                                    </p:animEffect>
                                    <p:anim calcmode="lin" valueType="num">
                                      <p:cBhvr>
                                        <p:cTn dur="1250" fill="hold" id="8"/>
                                        <p:tgtEl>
                                          <p:spTgt spid="14"/>
                                        </p:tgtEl>
                                        <p:attrNameLst>
                                          <p:attrName>ppt_x</p:attrName>
                                        </p:attrNameLst>
                                      </p:cBhvr>
                                      <p:tavLst>
                                        <p:tav tm="0">
                                          <p:val>
                                            <p:strVal val="#ppt_x"/>
                                          </p:val>
                                        </p:tav>
                                        <p:tav tm="100000">
                                          <p:val>
                                            <p:strVal val="#ppt_x"/>
                                          </p:val>
                                        </p:tav>
                                      </p:tavLst>
                                    </p:anim>
                                    <p:anim calcmode="lin" valueType="num">
                                      <p:cBhvr>
                                        <p:cTn dur="125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id="11" nodeType="afterEffect" presetClass="entr" presetID="2" presetSubtype="6">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fill="hold" id="13"/>
                                        <p:tgtEl>
                                          <p:spTgt spid="3"/>
                                        </p:tgtEl>
                                        <p:attrNameLst>
                                          <p:attrName>ppt_x</p:attrName>
                                        </p:attrNameLst>
                                      </p:cBhvr>
                                      <p:tavLst>
                                        <p:tav tm="0">
                                          <p:val>
                                            <p:strVal val="1+#ppt_w/2"/>
                                          </p:val>
                                        </p:tav>
                                        <p:tav tm="100000">
                                          <p:val>
                                            <p:strVal val="#ppt_x"/>
                                          </p:val>
                                        </p:tav>
                                      </p:tavLst>
                                    </p:anim>
                                    <p:anim calcmode="lin" valueType="num">
                                      <p:cBhvr additive="base">
                                        <p:cTn dur="500" fill="hold" id="14"/>
                                        <p:tgtEl>
                                          <p:spTgt spid="3"/>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750"/>
                            </p:stCondLst>
                            <p:childTnLst>
                              <p:par>
                                <p:cTn fill="hold" id="16" nodeType="afterEffect" presetClass="entr" presetID="2" presetSubtype="6">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2250"/>
                            </p:stCondLst>
                            <p:childTnLst>
                              <p:par>
                                <p:cTn fill="hold" id="21" nodeType="afterEffect" presetClass="entr" presetID="2" presetSubtype="6">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1+#ppt_w/2"/>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750"/>
                            </p:stCondLst>
                            <p:childTnLst>
                              <p:par>
                                <p:cTn fill="hold" id="26" nodeType="afterEffect" presetClass="entr" presetID="2" presetSubtype="6">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1+#ppt_w/2"/>
                                          </p:val>
                                        </p:tav>
                                        <p:tav tm="100000">
                                          <p:val>
                                            <p:strVal val="#ppt_x"/>
                                          </p:val>
                                        </p:tav>
                                      </p:tavLst>
                                    </p:anim>
                                    <p:anim calcmode="lin" valueType="num">
                                      <p:cBhvr additive="base">
                                        <p:cTn dur="500" fill="hold" id="29"/>
                                        <p:tgtEl>
                                          <p:spTgt spid="6"/>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250"/>
                            </p:stCondLst>
                            <p:childTnLst>
                              <p:par>
                                <p:cTn fill="hold" id="31" nodeType="afterEffect" presetClass="entr" presetID="2" presetSubtype="6">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1+#ppt_w/2"/>
                                          </p:val>
                                        </p:tav>
                                        <p:tav tm="100000">
                                          <p:val>
                                            <p:strVal val="#ppt_x"/>
                                          </p:val>
                                        </p:tav>
                                      </p:tavLst>
                                    </p:anim>
                                    <p:anim calcmode="lin" valueType="num">
                                      <p:cBhvr additive="base">
                                        <p:cTn dur="500" fill="hold" id="34"/>
                                        <p:tgtEl>
                                          <p:spTgt spid="7"/>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750"/>
                            </p:stCondLst>
                            <p:childTnLst>
                              <p:par>
                                <p:cTn fill="hold" grpId="0" id="36" nodeType="afterEffect" presetClass="entr" presetID="42" presetSubtype="0">
                                  <p:stCondLst>
                                    <p:cond delay="0"/>
                                  </p:stCondLst>
                                  <p:childTnLst>
                                    <p:set>
                                      <p:cBhvr>
                                        <p:cTn dur="1" fill="hold" id="37">
                                          <p:stCondLst>
                                            <p:cond delay="0"/>
                                          </p:stCondLst>
                                        </p:cTn>
                                        <p:tgtEl>
                                          <p:spTgt spid="9"/>
                                        </p:tgtEl>
                                        <p:attrNameLst>
                                          <p:attrName>style.visibility</p:attrName>
                                        </p:attrNameLst>
                                      </p:cBhvr>
                                      <p:to>
                                        <p:strVal val="visible"/>
                                      </p:to>
                                    </p:set>
                                    <p:animEffect filter="fade" transition="in">
                                      <p:cBhvr>
                                        <p:cTn dur="1250" id="38"/>
                                        <p:tgtEl>
                                          <p:spTgt spid="9"/>
                                        </p:tgtEl>
                                      </p:cBhvr>
                                    </p:animEffect>
                                    <p:anim calcmode="lin" valueType="num">
                                      <p:cBhvr>
                                        <p:cTn dur="1250" fill="hold" id="39"/>
                                        <p:tgtEl>
                                          <p:spTgt spid="9"/>
                                        </p:tgtEl>
                                        <p:attrNameLst>
                                          <p:attrName>ppt_x</p:attrName>
                                        </p:attrNameLst>
                                      </p:cBhvr>
                                      <p:tavLst>
                                        <p:tav tm="0">
                                          <p:val>
                                            <p:strVal val="#ppt_x"/>
                                          </p:val>
                                        </p:tav>
                                        <p:tav tm="100000">
                                          <p:val>
                                            <p:strVal val="#ppt_x"/>
                                          </p:val>
                                        </p:tav>
                                      </p:tavLst>
                                    </p:anim>
                                    <p:anim calcmode="lin" valueType="num">
                                      <p:cBhvr>
                                        <p:cTn dur="1250" fill="hold" id="40"/>
                                        <p:tgtEl>
                                          <p:spTgt spid="9"/>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5000"/>
                            </p:stCondLst>
                            <p:childTnLst>
                              <p:par>
                                <p:cTn fill="hold" grpId="0" id="42" nodeType="afterEffect" presetClass="entr" presetID="18" presetSubtype="12">
                                  <p:stCondLst>
                                    <p:cond delay="0"/>
                                  </p:stCondLst>
                                  <p:childTnLst>
                                    <p:set>
                                      <p:cBhvr>
                                        <p:cTn dur="1" fill="hold" id="43">
                                          <p:stCondLst>
                                            <p:cond delay="0"/>
                                          </p:stCondLst>
                                        </p:cTn>
                                        <p:tgtEl>
                                          <p:spTgt spid="30"/>
                                        </p:tgtEl>
                                        <p:attrNameLst>
                                          <p:attrName>style.visibility</p:attrName>
                                        </p:attrNameLst>
                                      </p:cBhvr>
                                      <p:to>
                                        <p:strVal val="visible"/>
                                      </p:to>
                                    </p:set>
                                    <p:animEffect filter="strips(downLeft)" transition="in">
                                      <p:cBhvr>
                                        <p:cTn dur="1000" id="44"/>
                                        <p:tgtEl>
                                          <p:spTgt spid="30"/>
                                        </p:tgtEl>
                                      </p:cBhvr>
                                    </p:animEffect>
                                  </p:childTnLst>
                                </p:cTn>
                              </p:par>
                            </p:childTnLst>
                          </p:cTn>
                        </p:par>
                        <p:par>
                          <p:cTn fill="hold" id="45" nodeType="afterGroup">
                            <p:stCondLst>
                              <p:cond delay="6000"/>
                            </p:stCondLst>
                            <p:childTnLst>
                              <p:par>
                                <p:cTn fill="hold" grpId="0" id="46" nodeType="afterEffect" presetClass="entr" presetID="42" presetSubtype="0">
                                  <p:stCondLst>
                                    <p:cond delay="0"/>
                                  </p:stCondLst>
                                  <p:childTnLst>
                                    <p:set>
                                      <p:cBhvr>
                                        <p:cTn dur="1" fill="hold" id="47">
                                          <p:stCondLst>
                                            <p:cond delay="0"/>
                                          </p:stCondLst>
                                        </p:cTn>
                                        <p:tgtEl>
                                          <p:spTgt spid="20"/>
                                        </p:tgtEl>
                                        <p:attrNameLst>
                                          <p:attrName>style.visibility</p:attrName>
                                        </p:attrNameLst>
                                      </p:cBhvr>
                                      <p:to>
                                        <p:strVal val="visible"/>
                                      </p:to>
                                    </p:set>
                                    <p:animEffect filter="fade" transition="in">
                                      <p:cBhvr>
                                        <p:cTn dur="1250" id="48"/>
                                        <p:tgtEl>
                                          <p:spTgt spid="20"/>
                                        </p:tgtEl>
                                      </p:cBhvr>
                                    </p:animEffect>
                                    <p:anim calcmode="lin" valueType="num">
                                      <p:cBhvr>
                                        <p:cTn dur="1250" fill="hold" id="49"/>
                                        <p:tgtEl>
                                          <p:spTgt spid="20"/>
                                        </p:tgtEl>
                                        <p:attrNameLst>
                                          <p:attrName>ppt_x</p:attrName>
                                        </p:attrNameLst>
                                      </p:cBhvr>
                                      <p:tavLst>
                                        <p:tav tm="0">
                                          <p:val>
                                            <p:strVal val="#ppt_x"/>
                                          </p:val>
                                        </p:tav>
                                        <p:tav tm="100000">
                                          <p:val>
                                            <p:strVal val="#ppt_x"/>
                                          </p:val>
                                        </p:tav>
                                      </p:tavLst>
                                    </p:anim>
                                    <p:anim calcmode="lin" valueType="num">
                                      <p:cBhvr>
                                        <p:cTn dur="1250" fill="hold" id="50"/>
                                        <p:tgtEl>
                                          <p:spTgt spid="20"/>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7250"/>
                            </p:stCondLst>
                            <p:childTnLst>
                              <p:par>
                                <p:cTn fill="hold" grpId="0" id="52" nodeType="afterEffect" presetClass="entr" presetID="18" presetSubtype="12">
                                  <p:stCondLst>
                                    <p:cond delay="0"/>
                                  </p:stCondLst>
                                  <p:childTnLst>
                                    <p:set>
                                      <p:cBhvr>
                                        <p:cTn dur="1" fill="hold" id="53">
                                          <p:stCondLst>
                                            <p:cond delay="0"/>
                                          </p:stCondLst>
                                        </p:cTn>
                                        <p:tgtEl>
                                          <p:spTgt spid="18"/>
                                        </p:tgtEl>
                                        <p:attrNameLst>
                                          <p:attrName>style.visibility</p:attrName>
                                        </p:attrNameLst>
                                      </p:cBhvr>
                                      <p:to>
                                        <p:strVal val="visible"/>
                                      </p:to>
                                    </p:set>
                                    <p:animEffect filter="strips(downLeft)" transition="in">
                                      <p:cBhvr>
                                        <p:cTn dur="1000" id="54"/>
                                        <p:tgtEl>
                                          <p:spTgt spid="18"/>
                                        </p:tgtEl>
                                      </p:cBhvr>
                                    </p:animEffect>
                                  </p:childTnLst>
                                </p:cTn>
                              </p:par>
                            </p:childTnLst>
                          </p:cTn>
                        </p:par>
                        <p:par>
                          <p:cTn fill="hold" id="55" nodeType="afterGroup">
                            <p:stCondLst>
                              <p:cond delay="8250"/>
                            </p:stCondLst>
                            <p:childTnLst>
                              <p:par>
                                <p:cTn fill="hold" grpId="0" id="56" nodeType="afterEffect" presetClass="entr" presetID="42" presetSubtype="0">
                                  <p:stCondLst>
                                    <p:cond delay="0"/>
                                  </p:stCondLst>
                                  <p:childTnLst>
                                    <p:set>
                                      <p:cBhvr>
                                        <p:cTn dur="1" fill="hold" id="57">
                                          <p:stCondLst>
                                            <p:cond delay="0"/>
                                          </p:stCondLst>
                                        </p:cTn>
                                        <p:tgtEl>
                                          <p:spTgt spid="25"/>
                                        </p:tgtEl>
                                        <p:attrNameLst>
                                          <p:attrName>style.visibility</p:attrName>
                                        </p:attrNameLst>
                                      </p:cBhvr>
                                      <p:to>
                                        <p:strVal val="visible"/>
                                      </p:to>
                                    </p:set>
                                    <p:animEffect filter="fade" transition="in">
                                      <p:cBhvr>
                                        <p:cTn dur="1250" id="58"/>
                                        <p:tgtEl>
                                          <p:spTgt spid="25"/>
                                        </p:tgtEl>
                                      </p:cBhvr>
                                    </p:animEffect>
                                    <p:anim calcmode="lin" valueType="num">
                                      <p:cBhvr>
                                        <p:cTn dur="1250" fill="hold" id="59"/>
                                        <p:tgtEl>
                                          <p:spTgt spid="25"/>
                                        </p:tgtEl>
                                        <p:attrNameLst>
                                          <p:attrName>ppt_x</p:attrName>
                                        </p:attrNameLst>
                                      </p:cBhvr>
                                      <p:tavLst>
                                        <p:tav tm="0">
                                          <p:val>
                                            <p:strVal val="#ppt_x"/>
                                          </p:val>
                                        </p:tav>
                                        <p:tav tm="100000">
                                          <p:val>
                                            <p:strVal val="#ppt_x"/>
                                          </p:val>
                                        </p:tav>
                                      </p:tavLst>
                                    </p:anim>
                                    <p:anim calcmode="lin" valueType="num">
                                      <p:cBhvr>
                                        <p:cTn dur="1250" fill="hold" id="60"/>
                                        <p:tgtEl>
                                          <p:spTgt spid="25"/>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9500"/>
                            </p:stCondLst>
                            <p:childTnLst>
                              <p:par>
                                <p:cTn fill="hold" grpId="0" id="62" nodeType="afterEffect" presetClass="entr" presetID="18" presetSubtype="12">
                                  <p:stCondLst>
                                    <p:cond delay="0"/>
                                  </p:stCondLst>
                                  <p:childTnLst>
                                    <p:set>
                                      <p:cBhvr>
                                        <p:cTn dur="1" fill="hold" id="63">
                                          <p:stCondLst>
                                            <p:cond delay="0"/>
                                          </p:stCondLst>
                                        </p:cTn>
                                        <p:tgtEl>
                                          <p:spTgt spid="24"/>
                                        </p:tgtEl>
                                        <p:attrNameLst>
                                          <p:attrName>style.visibility</p:attrName>
                                        </p:attrNameLst>
                                      </p:cBhvr>
                                      <p:to>
                                        <p:strVal val="visible"/>
                                      </p:to>
                                    </p:set>
                                    <p:animEffect filter="strips(downLeft)" transition="in">
                                      <p:cBhvr>
                                        <p:cTn dur="1000" id="64"/>
                                        <p:tgtEl>
                                          <p:spTgt spid="24"/>
                                        </p:tgtEl>
                                      </p:cBhvr>
                                    </p:animEffect>
                                  </p:childTnLst>
                                </p:cTn>
                              </p:par>
                            </p:childTnLst>
                          </p:cTn>
                        </p:par>
                        <p:par>
                          <p:cTn fill="hold" id="65" nodeType="afterGroup">
                            <p:stCondLst>
                              <p:cond delay="10500"/>
                            </p:stCondLst>
                            <p:childTnLst>
                              <p:par>
                                <p:cTn fill="hold" grpId="0" id="66" nodeType="afterEffect" presetClass="entr" presetID="42" presetSubtype="0">
                                  <p:stCondLst>
                                    <p:cond delay="0"/>
                                  </p:stCondLst>
                                  <p:childTnLst>
                                    <p:set>
                                      <p:cBhvr>
                                        <p:cTn dur="1" fill="hold" id="67">
                                          <p:stCondLst>
                                            <p:cond delay="0"/>
                                          </p:stCondLst>
                                        </p:cTn>
                                        <p:tgtEl>
                                          <p:spTgt spid="31"/>
                                        </p:tgtEl>
                                        <p:attrNameLst>
                                          <p:attrName>style.visibility</p:attrName>
                                        </p:attrNameLst>
                                      </p:cBhvr>
                                      <p:to>
                                        <p:strVal val="visible"/>
                                      </p:to>
                                    </p:set>
                                    <p:animEffect filter="fade" transition="in">
                                      <p:cBhvr>
                                        <p:cTn dur="1250" id="68"/>
                                        <p:tgtEl>
                                          <p:spTgt spid="31"/>
                                        </p:tgtEl>
                                      </p:cBhvr>
                                    </p:animEffect>
                                    <p:anim calcmode="lin" valueType="num">
                                      <p:cBhvr>
                                        <p:cTn dur="1250" fill="hold" id="69"/>
                                        <p:tgtEl>
                                          <p:spTgt spid="31"/>
                                        </p:tgtEl>
                                        <p:attrNameLst>
                                          <p:attrName>ppt_x</p:attrName>
                                        </p:attrNameLst>
                                      </p:cBhvr>
                                      <p:tavLst>
                                        <p:tav tm="0">
                                          <p:val>
                                            <p:strVal val="#ppt_x"/>
                                          </p:val>
                                        </p:tav>
                                        <p:tav tm="100000">
                                          <p:val>
                                            <p:strVal val="#ppt_x"/>
                                          </p:val>
                                        </p:tav>
                                      </p:tavLst>
                                    </p:anim>
                                    <p:anim calcmode="lin" valueType="num">
                                      <p:cBhvr>
                                        <p:cTn dur="1250" fill="hold" id="70"/>
                                        <p:tgtEl>
                                          <p:spTgt spid="31"/>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11750"/>
                            </p:stCondLst>
                            <p:childTnLst>
                              <p:par>
                                <p:cTn fill="hold" grpId="0" id="72" nodeType="afterEffect" presetClass="entr" presetID="18" presetSubtype="12">
                                  <p:stCondLst>
                                    <p:cond delay="0"/>
                                  </p:stCondLst>
                                  <p:childTnLst>
                                    <p:set>
                                      <p:cBhvr>
                                        <p:cTn dur="1" fill="hold" id="73">
                                          <p:stCondLst>
                                            <p:cond delay="0"/>
                                          </p:stCondLst>
                                        </p:cTn>
                                        <p:tgtEl>
                                          <p:spTgt spid="28"/>
                                        </p:tgtEl>
                                        <p:attrNameLst>
                                          <p:attrName>style.visibility</p:attrName>
                                        </p:attrNameLst>
                                      </p:cBhvr>
                                      <p:to>
                                        <p:strVal val="visible"/>
                                      </p:to>
                                    </p:set>
                                    <p:animEffect filter="strips(downLeft)" transition="in">
                                      <p:cBhvr>
                                        <p:cTn dur="1000" id="74"/>
                                        <p:tgtEl>
                                          <p:spTgt spid="28"/>
                                        </p:tgtEl>
                                      </p:cBhvr>
                                    </p:animEffect>
                                  </p:childTnLst>
                                </p:cTn>
                              </p:par>
                            </p:childTnLst>
                          </p:cTn>
                        </p:par>
                        <p:par>
                          <p:cTn fill="hold" id="75" nodeType="afterGroup">
                            <p:stCondLst>
                              <p:cond delay="12750"/>
                            </p:stCondLst>
                            <p:childTnLst>
                              <p:par>
                                <p:cTn fill="hold" grpId="0" id="76" nodeType="afterEffect" presetClass="entr" presetID="42" presetSubtype="0">
                                  <p:stCondLst>
                                    <p:cond delay="0"/>
                                  </p:stCondLst>
                                  <p:childTnLst>
                                    <p:set>
                                      <p:cBhvr>
                                        <p:cTn dur="1" fill="hold" id="77">
                                          <p:stCondLst>
                                            <p:cond delay="0"/>
                                          </p:stCondLst>
                                        </p:cTn>
                                        <p:tgtEl>
                                          <p:spTgt spid="35"/>
                                        </p:tgtEl>
                                        <p:attrNameLst>
                                          <p:attrName>style.visibility</p:attrName>
                                        </p:attrNameLst>
                                      </p:cBhvr>
                                      <p:to>
                                        <p:strVal val="visible"/>
                                      </p:to>
                                    </p:set>
                                    <p:animEffect filter="fade" transition="in">
                                      <p:cBhvr>
                                        <p:cTn dur="1250" id="78"/>
                                        <p:tgtEl>
                                          <p:spTgt spid="35"/>
                                        </p:tgtEl>
                                      </p:cBhvr>
                                    </p:animEffect>
                                    <p:anim calcmode="lin" valueType="num">
                                      <p:cBhvr>
                                        <p:cTn dur="1250" fill="hold" id="79"/>
                                        <p:tgtEl>
                                          <p:spTgt spid="35"/>
                                        </p:tgtEl>
                                        <p:attrNameLst>
                                          <p:attrName>ppt_x</p:attrName>
                                        </p:attrNameLst>
                                      </p:cBhvr>
                                      <p:tavLst>
                                        <p:tav tm="0">
                                          <p:val>
                                            <p:strVal val="#ppt_x"/>
                                          </p:val>
                                        </p:tav>
                                        <p:tav tm="100000">
                                          <p:val>
                                            <p:strVal val="#ppt_x"/>
                                          </p:val>
                                        </p:tav>
                                      </p:tavLst>
                                    </p:anim>
                                    <p:anim calcmode="lin" valueType="num">
                                      <p:cBhvr>
                                        <p:cTn dur="1250" fill="hold" id="80"/>
                                        <p:tgtEl>
                                          <p:spTgt spid="35"/>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14000"/>
                            </p:stCondLst>
                            <p:childTnLst>
                              <p:par>
                                <p:cTn fill="hold" grpId="0" id="82" nodeType="afterEffect" presetClass="entr" presetID="18" presetSubtype="12">
                                  <p:stCondLst>
                                    <p:cond delay="0"/>
                                  </p:stCondLst>
                                  <p:childTnLst>
                                    <p:set>
                                      <p:cBhvr>
                                        <p:cTn dur="1" fill="hold" id="83">
                                          <p:stCondLst>
                                            <p:cond delay="0"/>
                                          </p:stCondLst>
                                        </p:cTn>
                                        <p:tgtEl>
                                          <p:spTgt spid="34"/>
                                        </p:tgtEl>
                                        <p:attrNameLst>
                                          <p:attrName>style.visibility</p:attrName>
                                        </p:attrNameLst>
                                      </p:cBhvr>
                                      <p:to>
                                        <p:strVal val="visible"/>
                                      </p:to>
                                    </p:set>
                                    <p:animEffect filter="strips(downLeft)" transition="in">
                                      <p:cBhvr>
                                        <p:cTn dur="1000" id="84"/>
                                        <p:tgtEl>
                                          <p:spTgt spid="34"/>
                                        </p:tgtEl>
                                      </p:cBhvr>
                                    </p:animEffect>
                                  </p:childTnLst>
                                </p:cTn>
                              </p:par>
                            </p:childTnLst>
                          </p:cTn>
                        </p:par>
                        <p:par>
                          <p:cTn fill="hold" id="85" nodeType="afterGroup">
                            <p:stCondLst>
                              <p:cond delay="15000"/>
                            </p:stCondLst>
                            <p:childTnLst>
                              <p:par>
                                <p:cTn fill="hold" grpId="0" id="86" nodeType="afterEffect" presetClass="entr" presetID="2" presetSubtype="8">
                                  <p:stCondLst>
                                    <p:cond delay="0"/>
                                  </p:stCondLst>
                                  <p:childTnLst>
                                    <p:set>
                                      <p:cBhvr>
                                        <p:cTn dur="1" fill="hold" id="87">
                                          <p:stCondLst>
                                            <p:cond delay="0"/>
                                          </p:stCondLst>
                                        </p:cTn>
                                        <p:tgtEl>
                                          <p:spTgt spid="29"/>
                                        </p:tgtEl>
                                        <p:attrNameLst>
                                          <p:attrName>style.visibility</p:attrName>
                                        </p:attrNameLst>
                                      </p:cBhvr>
                                      <p:to>
                                        <p:strVal val="visible"/>
                                      </p:to>
                                    </p:set>
                                    <p:anim calcmode="lin" valueType="num">
                                      <p:cBhvr additive="base">
                                        <p:cTn dur="500" fill="hold" id="88"/>
                                        <p:tgtEl>
                                          <p:spTgt spid="29"/>
                                        </p:tgtEl>
                                        <p:attrNameLst>
                                          <p:attrName>ppt_x</p:attrName>
                                        </p:attrNameLst>
                                      </p:cBhvr>
                                      <p:tavLst>
                                        <p:tav tm="0">
                                          <p:val>
                                            <p:strVal val="0-#ppt_w/2"/>
                                          </p:val>
                                        </p:tav>
                                        <p:tav tm="100000">
                                          <p:val>
                                            <p:strVal val="#ppt_x"/>
                                          </p:val>
                                        </p:tav>
                                      </p:tavLst>
                                    </p:anim>
                                    <p:anim calcmode="lin" valueType="num">
                                      <p:cBhvr additive="base">
                                        <p:cTn dur="500" fill="hold" id="89"/>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30"/>
      <p:bldP grpId="0" spid="9"/>
      <p:bldP grpId="0" spid="18"/>
      <p:bldP grpId="0" spid="20"/>
      <p:bldP grpId="0" spid="24"/>
      <p:bldP grpId="0" spid="25"/>
      <p:bldP grpId="0" spid="28"/>
      <p:bldP grpId="0" spid="31"/>
      <p:bldP grpId="0" spid="34"/>
      <p:bldP grpId="0" spid="35"/>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871700" y="1300201"/>
            <a:ext cx="5112568" cy="2630622"/>
          </a:xfrm>
          <a:prstGeom prst="rect">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13" name="TextBox 12"/>
          <p:cNvSpPr txBox="1"/>
          <p:nvPr/>
        </p:nvSpPr>
        <p:spPr>
          <a:xfrm>
            <a:off x="1527241" y="1887793"/>
            <a:ext cx="365760" cy="1263052"/>
          </a:xfrm>
          <a:prstGeom prst="rect">
            <a:avLst/>
          </a:prstGeom>
          <a:solidFill>
            <a:srgbClr val="A88C6F"/>
          </a:solidFill>
        </p:spPr>
        <p:txBody>
          <a:bodyPr rtlCol="0" vert="eaVert" wrap="square">
            <a:spAutoFit/>
          </a:bodyPr>
          <a:lstStyle/>
          <a:p>
            <a:pPr algn="ctr">
              <a:spcBef>
                <a:spcPct val="50000"/>
              </a:spcBef>
            </a:pPr>
            <a:r>
              <a:rPr altLang="en-US" lang="zh-CN" sz="12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添 加 文本</a:t>
            </a:r>
          </a:p>
        </p:txBody>
      </p:sp>
      <p:sp>
        <p:nvSpPr>
          <p:cNvPr id="10" name="文本框 9">
            <a:extLst>
              <a:ext uri="{FF2B5EF4-FFF2-40B4-BE49-F238E27FC236}">
                <a16:creationId xmlns:a16="http://schemas.microsoft.com/office/drawing/2014/main" id="{2EB725A9-8E77-4775-A017-F8832A9EDAB4}"/>
              </a:ext>
            </a:extLst>
          </p:cNvPr>
          <p:cNvSpPr txBox="1"/>
          <p:nvPr/>
        </p:nvSpPr>
        <p:spPr>
          <a:xfrm>
            <a:off x="2220247" y="1457647"/>
            <a:ext cx="3291839" cy="2140959"/>
          </a:xfrm>
          <a:prstGeom prst="rect">
            <a:avLst/>
          </a:prstGeom>
          <a:noFill/>
        </p:spPr>
        <p:txBody>
          <a:bodyPr rtlCol="0" vert="eaVert" wrap="square">
            <a:spAutoFit/>
          </a:bodyPr>
          <a:lstStyle/>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千古回首杏雨西湖边</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纸伞朦胧间洒下阴影一片</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眉眼低垂微敛</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风声掠过指尖</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素衣映湖中月 水光潋滟</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把盏笑谈世间 酒色清浅</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琴音何处寄</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流星泯灭光阴</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琉璃月下冰冷的空气</a:t>
            </a:r>
          </a:p>
        </p:txBody>
      </p:sp>
      <p:sp>
        <p:nvSpPr>
          <p:cNvPr id="9" name="矩形 8">
            <a:extLst>
              <a:ext uri="{FF2B5EF4-FFF2-40B4-BE49-F238E27FC236}">
                <a16:creationId xmlns:a16="http://schemas.microsoft.com/office/drawing/2014/main" id="{6B49CE3A-3A04-44BD-A500-37876B7F6DF3}"/>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spTree>
    <p:extLst>
      <p:ext uri="{BB962C8B-B14F-4D97-AF65-F5344CB8AC3E}">
        <p14:creationId val="3884744187"/>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16">
                                  <p:stCondLst>
                                    <p:cond delay="0"/>
                                  </p:stCondLst>
                                  <p:childTnLst>
                                    <p:set>
                                      <p:cBhvr>
                                        <p:cTn dur="1" fill="hold" id="6">
                                          <p:stCondLst>
                                            <p:cond delay="0"/>
                                          </p:stCondLst>
                                        </p:cTn>
                                        <p:tgtEl>
                                          <p:spTgt spid="6"/>
                                        </p:tgtEl>
                                        <p:attrNameLst>
                                          <p:attrName>style.visibility</p:attrName>
                                        </p:attrNameLst>
                                      </p:cBhvr>
                                      <p:to>
                                        <p:strVal val="visible"/>
                                      </p:to>
                                    </p:set>
                                    <p:animEffect filter="circle(in)" transition="in">
                                      <p:cBhvr>
                                        <p:cTn dur="1200" id="7"/>
                                        <p:tgtEl>
                                          <p:spTgt spid="6"/>
                                        </p:tgtEl>
                                      </p:cBhvr>
                                    </p:animEffect>
                                  </p:childTnLst>
                                </p:cTn>
                              </p:par>
                            </p:childTnLst>
                          </p:cTn>
                        </p:par>
                        <p:par>
                          <p:cTn fill="hold" id="8" nodeType="afterGroup">
                            <p:stCondLst>
                              <p:cond delay="1200"/>
                            </p:stCondLst>
                            <p:childTnLst>
                              <p:par>
                                <p:cTn fill="hold" grpId="0" id="9" nodeType="afterEffect" presetClass="entr" presetID="47"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200"/>
                            </p:stCondLst>
                            <p:childTnLst>
                              <p:par>
                                <p:cTn fill="hold" grpId="0" id="15" nodeType="afterEffect" presetClass="entr" presetID="47"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000" id="17"/>
                                        <p:tgtEl>
                                          <p:spTgt spid="10"/>
                                        </p:tgtEl>
                                      </p:cBhvr>
                                    </p:animEffect>
                                    <p:anim calcmode="lin" valueType="num">
                                      <p:cBhvr>
                                        <p:cTn dur="1000" fill="hold" id="18"/>
                                        <p:tgtEl>
                                          <p:spTgt spid="10"/>
                                        </p:tgtEl>
                                        <p:attrNameLst>
                                          <p:attrName>ppt_x</p:attrName>
                                        </p:attrNameLst>
                                      </p:cBhvr>
                                      <p:tavLst>
                                        <p:tav tm="0">
                                          <p:val>
                                            <p:strVal val="#ppt_x"/>
                                          </p:val>
                                        </p:tav>
                                        <p:tav tm="100000">
                                          <p:val>
                                            <p:strVal val="#ppt_x"/>
                                          </p:val>
                                        </p:tav>
                                      </p:tavLst>
                                    </p:anim>
                                    <p:anim calcmode="lin" valueType="num">
                                      <p:cBhvr>
                                        <p:cTn dur="1000" fill="hold" id="19"/>
                                        <p:tgtEl>
                                          <p:spTgt spid="10"/>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200"/>
                            </p:stCondLst>
                            <p:childTnLst>
                              <p:par>
                                <p:cTn fill="hold" grpId="0" id="21" nodeType="afterEffect" presetClass="entr" presetID="2" presetSubtype="8">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0-#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P grpId="0" spid="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7796478" y="2035276"/>
            <a:ext cx="457200" cy="857541"/>
          </a:xfrm>
          <a:prstGeom prst="rect">
            <a:avLst/>
          </a:prstGeom>
          <a:solidFill>
            <a:srgbClr val="A88C6F"/>
          </a:solidFill>
        </p:spPr>
        <p:txBody>
          <a:bodyPr bIns="34290" lIns="68580" rIns="68580" tIns="34290" vert="eaVert" wrap="square">
            <a:spAutoFit/>
          </a:bodyPr>
          <a:lstStyle/>
          <a:p>
            <a:pPr algn="dist"/>
            <a:r>
              <a:rPr altLang="en-US" lang="zh-CN" spc="-225" sz="21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关键字</a:t>
            </a:r>
          </a:p>
        </p:txBody>
      </p:sp>
      <p:sp>
        <p:nvSpPr>
          <p:cNvPr id="16" name="矩形 15">
            <a:extLst>
              <a:ext uri="{FF2B5EF4-FFF2-40B4-BE49-F238E27FC236}">
                <a16:creationId xmlns:a16="http://schemas.microsoft.com/office/drawing/2014/main" id="{A1AD3679-0661-4716-9DC3-D8C3BDEF9EA9}"/>
              </a:ext>
            </a:extLst>
          </p:cNvPr>
          <p:cNvSpPr/>
          <p:nvPr/>
        </p:nvSpPr>
        <p:spPr>
          <a:xfrm>
            <a:off x="3936491" y="2035277"/>
            <a:ext cx="2743200" cy="1378344"/>
          </a:xfrm>
          <a:prstGeom prst="rect">
            <a:avLst/>
          </a:prstGeom>
        </p:spPr>
        <p:txBody>
          <a:bodyPr bIns="34290" lIns="68580" rIns="68580" tIns="34290" vert="eaVert" wrap="square">
            <a:spAutoFit/>
          </a:bodyPr>
          <a:lstStyle/>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千古回首杏雨西湖边</a:t>
            </a: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纸伞朦胧间洒下阴影一片</a:t>
            </a: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眉眼低垂微敛</a:t>
            </a: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风声掠过指尖</a:t>
            </a: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素衣映湖中月 水光潋滟</a:t>
            </a: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把盏笑谈世间 酒色清浅</a:t>
            </a: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琴音何处寄</a:t>
            </a: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流星泯灭光阴</a:t>
            </a:r>
          </a:p>
          <a:p>
            <a:endPar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900">
                <a:latin charset="-122" panose="02010601030101010101" pitchFamily="2" typeface="方正仿宋简体"/>
                <a:ea charset="-122" panose="02010601030101010101" pitchFamily="2" typeface="方正仿宋简体"/>
                <a:sym charset="-122" panose="02010601030101010101" pitchFamily="2" typeface="方正仿宋简体"/>
              </a:rPr>
              <a:t>琉璃月下冰冷的空气</a:t>
            </a:r>
          </a:p>
        </p:txBody>
      </p:sp>
      <p:sp>
        <p:nvSpPr>
          <p:cNvPr id="12" name="矩形 11">
            <a:extLst>
              <a:ext uri="{FF2B5EF4-FFF2-40B4-BE49-F238E27FC236}">
                <a16:creationId xmlns:a16="http://schemas.microsoft.com/office/drawing/2014/main" id="{35A252FA-6268-4676-870E-8F7784CB26E3}"/>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6" name="图片 5">
            <a:extLst>
              <a:ext uri="{FF2B5EF4-FFF2-40B4-BE49-F238E27FC236}">
                <a16:creationId xmlns:a16="http://schemas.microsoft.com/office/drawing/2014/main" id="{4A084BE6-CA15-4A6E-93FD-F5FD42E40C50}"/>
              </a:ext>
            </a:extLst>
          </p:cNvPr>
          <p:cNvPicPr>
            <a:picLocks noChangeAspect="1"/>
          </p:cNvPicPr>
          <p:nvPr/>
        </p:nvPicPr>
        <p:blipFill>
          <a:blip r:embed="rId4">
            <a:extLst>
              <a:ext uri="{28A0092B-C50C-407E-A947-70E740481C1C}">
                <a14:useLocalDpi val="0"/>
              </a:ext>
            </a:extLst>
          </a:blip>
          <a:stretch>
            <a:fillRect/>
          </a:stretch>
        </p:blipFill>
        <p:spPr>
          <a:xfrm>
            <a:off x="277636" y="949323"/>
            <a:ext cx="4195765" cy="4195765"/>
          </a:xfrm>
          <a:prstGeom prst="rect">
            <a:avLst/>
          </a:prstGeom>
        </p:spPr>
      </p:pic>
    </p:spTree>
    <p:extLst>
      <p:ext uri="{BB962C8B-B14F-4D97-AF65-F5344CB8AC3E}">
        <p14:creationId val="1726065627"/>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750" id="7"/>
                                        <p:tgtEl>
                                          <p:spTgt spid="22"/>
                                        </p:tgtEl>
                                      </p:cBhvr>
                                    </p:animEffect>
                                  </p:childTnLst>
                                </p:cTn>
                              </p:par>
                            </p:childTnLst>
                          </p:cTn>
                        </p:par>
                        <p:par>
                          <p:cTn fill="hold" id="8" nodeType="afterGroup">
                            <p:stCondLst>
                              <p:cond delay="750"/>
                            </p:stCondLst>
                            <p:childTnLst>
                              <p:par>
                                <p:cTn fill="hold" grpId="0" id="9" nodeType="afterEffect" presetClass="entr" presetID="18" presetSubtype="12">
                                  <p:stCondLst>
                                    <p:cond delay="0"/>
                                  </p:stCondLst>
                                  <p:childTnLst>
                                    <p:set>
                                      <p:cBhvr>
                                        <p:cTn dur="1" fill="hold" id="10">
                                          <p:stCondLst>
                                            <p:cond delay="0"/>
                                          </p:stCondLst>
                                        </p:cTn>
                                        <p:tgtEl>
                                          <p:spTgt spid="16"/>
                                        </p:tgtEl>
                                        <p:attrNameLst>
                                          <p:attrName>style.visibility</p:attrName>
                                        </p:attrNameLst>
                                      </p:cBhvr>
                                      <p:to>
                                        <p:strVal val="visible"/>
                                      </p:to>
                                    </p:set>
                                    <p:animEffect filter="strips(downLeft)" transition="in">
                                      <p:cBhvr>
                                        <p:cTn dur="1000" id="11"/>
                                        <p:tgtEl>
                                          <p:spTgt spid="16"/>
                                        </p:tgtEl>
                                      </p:cBhvr>
                                    </p:animEffect>
                                  </p:childTnLst>
                                </p:cTn>
                              </p:par>
                            </p:childTnLst>
                          </p:cTn>
                        </p:par>
                        <p:par>
                          <p:cTn fill="hold" id="12" nodeType="afterGroup">
                            <p:stCondLst>
                              <p:cond delay="1750"/>
                            </p:stCondLst>
                            <p:childTnLst>
                              <p:par>
                                <p:cTn fill="hold" grpId="0" id="13" nodeType="afterEffect" presetClass="entr" presetID="2" presetSubtype="8">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0-#ppt_w/2"/>
                                          </p:val>
                                        </p:tav>
                                        <p:tav tm="100000">
                                          <p:val>
                                            <p:strVal val="#ppt_x"/>
                                          </p:val>
                                        </p:tav>
                                      </p:tavLst>
                                    </p:anim>
                                    <p:anim calcmode="lin" valueType="num">
                                      <p:cBhvr additive="base">
                                        <p:cTn dur="500" fill="hold" id="16"/>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6"/>
      <p:bldP grpId="0" spid="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 name="矩形 3">
            <a:extLst>
              <a:ext uri="{FF2B5EF4-FFF2-40B4-BE49-F238E27FC236}">
                <a16:creationId xmlns:a16="http://schemas.microsoft.com/office/drawing/2014/main" id="{F8AB843A-A772-482E-A02E-3393A5B15B1D}"/>
              </a:ext>
            </a:extLst>
          </p:cNvPr>
          <p:cNvSpPr/>
          <p:nvPr/>
        </p:nvSpPr>
        <p:spPr>
          <a:xfrm>
            <a:off x="4083810" y="926542"/>
            <a:ext cx="509588" cy="535423"/>
          </a:xfrm>
          <a:prstGeom prst="rect">
            <a:avLst/>
          </a:prstGeom>
          <a:solidFill>
            <a:srgbClr val="A88C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5" name="文本框 4">
            <a:extLst>
              <a:ext uri="{FF2B5EF4-FFF2-40B4-BE49-F238E27FC236}">
                <a16:creationId xmlns:a16="http://schemas.microsoft.com/office/drawing/2014/main" id="{0BAEB589-2B71-4AF4-96DE-75CFEA7DF2EB}"/>
              </a:ext>
            </a:extLst>
          </p:cNvPr>
          <p:cNvSpPr txBox="1"/>
          <p:nvPr/>
        </p:nvSpPr>
        <p:spPr>
          <a:xfrm>
            <a:off x="3773569" y="1650453"/>
            <a:ext cx="640080" cy="2004106"/>
          </a:xfrm>
          <a:prstGeom prst="rect">
            <a:avLst/>
          </a:prstGeom>
          <a:noFill/>
        </p:spPr>
        <p:txBody>
          <a:bodyPr bIns="34290" lIns="68580" rIns="68580" rtlCol="0" tIns="34290" vert="eaVert" wrap="square">
            <a:spAutoFit/>
          </a:bodyPr>
          <a:lstStyle/>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请在这里，输入副标</a:t>
            </a:r>
          </a:p>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题输入副标题</a:t>
            </a:r>
          </a:p>
        </p:txBody>
      </p:sp>
      <p:sp>
        <p:nvSpPr>
          <p:cNvPr id="6" name="矩形 5">
            <a:extLst>
              <a:ext uri="{FF2B5EF4-FFF2-40B4-BE49-F238E27FC236}">
                <a16:creationId xmlns:a16="http://schemas.microsoft.com/office/drawing/2014/main" id="{8906CB7B-2946-416E-AAC2-F8F1ABD04410}"/>
              </a:ext>
            </a:extLst>
          </p:cNvPr>
          <p:cNvSpPr/>
          <p:nvPr/>
        </p:nvSpPr>
        <p:spPr>
          <a:xfrm>
            <a:off x="5121113" y="926542"/>
            <a:ext cx="509588" cy="53542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7" name="矩形 6">
            <a:extLst>
              <a:ext uri="{FF2B5EF4-FFF2-40B4-BE49-F238E27FC236}">
                <a16:creationId xmlns:a16="http://schemas.microsoft.com/office/drawing/2014/main" id="{3AA59C4C-1F1B-4052-BDCB-8307F325B649}"/>
              </a:ext>
            </a:extLst>
          </p:cNvPr>
          <p:cNvSpPr/>
          <p:nvPr/>
        </p:nvSpPr>
        <p:spPr>
          <a:xfrm>
            <a:off x="6158416" y="926541"/>
            <a:ext cx="509588" cy="535423"/>
          </a:xfrm>
          <a:prstGeom prst="rect">
            <a:avLst/>
          </a:prstGeom>
          <a:solidFill>
            <a:srgbClr val="A88C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8" name="矩形 7">
            <a:extLst>
              <a:ext uri="{FF2B5EF4-FFF2-40B4-BE49-F238E27FC236}">
                <a16:creationId xmlns:a16="http://schemas.microsoft.com/office/drawing/2014/main" id="{33322736-0B35-44A2-B981-C4CA4A9F2388}"/>
              </a:ext>
            </a:extLst>
          </p:cNvPr>
          <p:cNvSpPr/>
          <p:nvPr/>
        </p:nvSpPr>
        <p:spPr>
          <a:xfrm>
            <a:off x="7195719" y="926541"/>
            <a:ext cx="509588" cy="53542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9" name="文本框 8">
            <a:extLst>
              <a:ext uri="{FF2B5EF4-FFF2-40B4-BE49-F238E27FC236}">
                <a16:creationId xmlns:a16="http://schemas.microsoft.com/office/drawing/2014/main" id="{4166ED56-7A81-4547-9D62-E2CEB13A772B}"/>
              </a:ext>
            </a:extLst>
          </p:cNvPr>
          <p:cNvSpPr txBox="1"/>
          <p:nvPr/>
        </p:nvSpPr>
        <p:spPr>
          <a:xfrm>
            <a:off x="4815479" y="1650453"/>
            <a:ext cx="640080" cy="2004106"/>
          </a:xfrm>
          <a:prstGeom prst="rect">
            <a:avLst/>
          </a:prstGeom>
          <a:noFill/>
        </p:spPr>
        <p:txBody>
          <a:bodyPr bIns="34290" lIns="68580" rIns="68580" rtlCol="0" tIns="34290" vert="eaVert" wrap="square">
            <a:spAutoFit/>
          </a:bodyPr>
          <a:lstStyle/>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请在这里，输入副标</a:t>
            </a:r>
          </a:p>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题输入副标题</a:t>
            </a:r>
          </a:p>
        </p:txBody>
      </p:sp>
      <p:sp>
        <p:nvSpPr>
          <p:cNvPr id="10" name="文本框 9">
            <a:extLst>
              <a:ext uri="{FF2B5EF4-FFF2-40B4-BE49-F238E27FC236}">
                <a16:creationId xmlns:a16="http://schemas.microsoft.com/office/drawing/2014/main" id="{00C39DB5-F57A-4361-825C-3E914B25DC94}"/>
              </a:ext>
            </a:extLst>
          </p:cNvPr>
          <p:cNvSpPr txBox="1"/>
          <p:nvPr/>
        </p:nvSpPr>
        <p:spPr>
          <a:xfrm>
            <a:off x="5857389" y="1650453"/>
            <a:ext cx="640080" cy="2004106"/>
          </a:xfrm>
          <a:prstGeom prst="rect">
            <a:avLst/>
          </a:prstGeom>
          <a:noFill/>
        </p:spPr>
        <p:txBody>
          <a:bodyPr bIns="34290" lIns="68580" rIns="68580" rtlCol="0" tIns="34290" vert="eaVert" wrap="square">
            <a:spAutoFit/>
          </a:bodyPr>
          <a:lstStyle/>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请在这里，输入副标</a:t>
            </a:r>
          </a:p>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题输入副标题</a:t>
            </a:r>
          </a:p>
        </p:txBody>
      </p:sp>
      <p:sp>
        <p:nvSpPr>
          <p:cNvPr id="11" name="文本框 10">
            <a:extLst>
              <a:ext uri="{FF2B5EF4-FFF2-40B4-BE49-F238E27FC236}">
                <a16:creationId xmlns:a16="http://schemas.microsoft.com/office/drawing/2014/main" id="{ECD52DA1-8C8F-4B9B-AFF4-D1EEE35B0BFF}"/>
              </a:ext>
            </a:extLst>
          </p:cNvPr>
          <p:cNvSpPr txBox="1"/>
          <p:nvPr/>
        </p:nvSpPr>
        <p:spPr>
          <a:xfrm>
            <a:off x="6899299" y="1650453"/>
            <a:ext cx="640080" cy="2004106"/>
          </a:xfrm>
          <a:prstGeom prst="rect">
            <a:avLst/>
          </a:prstGeom>
          <a:noFill/>
        </p:spPr>
        <p:txBody>
          <a:bodyPr bIns="34290" lIns="68580" rIns="68580" rtlCol="0" tIns="34290" vert="eaVert" wrap="square">
            <a:spAutoFit/>
          </a:bodyPr>
          <a:lstStyle/>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请在这里，输入副标</a:t>
            </a:r>
          </a:p>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题输入副标题</a:t>
            </a:r>
          </a:p>
        </p:txBody>
      </p:sp>
      <p:sp>
        <p:nvSpPr>
          <p:cNvPr id="12" name="文本框 11">
            <a:extLst>
              <a:ext uri="{FF2B5EF4-FFF2-40B4-BE49-F238E27FC236}">
                <a16:creationId xmlns:a16="http://schemas.microsoft.com/office/drawing/2014/main" id="{A7912B23-69AE-4114-9C0C-CB78AE054CF3}"/>
              </a:ext>
            </a:extLst>
          </p:cNvPr>
          <p:cNvSpPr txBox="1"/>
          <p:nvPr/>
        </p:nvSpPr>
        <p:spPr>
          <a:xfrm>
            <a:off x="7243502" y="1019514"/>
            <a:ext cx="411480" cy="365760"/>
          </a:xfrm>
          <a:prstGeom prst="rect">
            <a:avLst/>
          </a:prstGeom>
          <a:noFill/>
        </p:spPr>
        <p:txBody>
          <a:bodyPr rtlCol="0" wrap="none">
            <a:spAutoFit/>
          </a:bodyPr>
          <a:lstStyle/>
          <a:p>
            <a:r>
              <a:rPr altLang="en-US" lang="zh-CN">
                <a:latin charset="-122" panose="02010601030101010101" pitchFamily="2" typeface="方正仿宋简体"/>
                <a:ea charset="-122" panose="02010601030101010101" pitchFamily="2" typeface="方正仿宋简体"/>
                <a:sym charset="-122" panose="02010601030101010101" pitchFamily="2" typeface="方正仿宋简体"/>
              </a:rPr>
              <a:t>壹</a:t>
            </a:r>
          </a:p>
        </p:txBody>
      </p:sp>
      <p:sp>
        <p:nvSpPr>
          <p:cNvPr id="16" name="文本框 15">
            <a:extLst>
              <a:ext uri="{FF2B5EF4-FFF2-40B4-BE49-F238E27FC236}">
                <a16:creationId xmlns:a16="http://schemas.microsoft.com/office/drawing/2014/main" id="{FC1548B6-ABDB-493D-86C6-2EFD0713F913}"/>
              </a:ext>
            </a:extLst>
          </p:cNvPr>
          <p:cNvSpPr txBox="1"/>
          <p:nvPr/>
        </p:nvSpPr>
        <p:spPr>
          <a:xfrm>
            <a:off x="6205461" y="1019514"/>
            <a:ext cx="411480" cy="365760"/>
          </a:xfrm>
          <a:prstGeom prst="rect">
            <a:avLst/>
          </a:prstGeom>
          <a:noFill/>
        </p:spPr>
        <p:txBody>
          <a:bodyPr rtlCol="0" wrap="none">
            <a:spAutoFit/>
          </a:bodyPr>
          <a:lstStyle/>
          <a:p>
            <a:r>
              <a:rPr altLang="en-US" lang="zh-CN">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贰</a:t>
            </a:r>
          </a:p>
        </p:txBody>
      </p:sp>
      <p:sp>
        <p:nvSpPr>
          <p:cNvPr id="17" name="文本框 16">
            <a:extLst>
              <a:ext uri="{FF2B5EF4-FFF2-40B4-BE49-F238E27FC236}">
                <a16:creationId xmlns:a16="http://schemas.microsoft.com/office/drawing/2014/main" id="{F8D45CAC-3CCF-4224-93DE-D628E3ECED15}"/>
              </a:ext>
            </a:extLst>
          </p:cNvPr>
          <p:cNvSpPr txBox="1"/>
          <p:nvPr/>
        </p:nvSpPr>
        <p:spPr>
          <a:xfrm>
            <a:off x="5163036" y="1019514"/>
            <a:ext cx="411480" cy="365760"/>
          </a:xfrm>
          <a:prstGeom prst="rect">
            <a:avLst/>
          </a:prstGeom>
          <a:noFill/>
        </p:spPr>
        <p:txBody>
          <a:bodyPr rtlCol="0" wrap="none">
            <a:spAutoFit/>
          </a:bodyPr>
          <a:lstStyle/>
          <a:p>
            <a:r>
              <a:rPr altLang="en-US" lang="zh-CN">
                <a:latin charset="-122" panose="02010601030101010101" pitchFamily="2" typeface="方正仿宋简体"/>
                <a:ea charset="-122" panose="02010601030101010101" pitchFamily="2" typeface="方正仿宋简体"/>
                <a:sym charset="-122" panose="02010601030101010101" pitchFamily="2" typeface="方正仿宋简体"/>
              </a:rPr>
              <a:t>叁</a:t>
            </a:r>
          </a:p>
        </p:txBody>
      </p:sp>
      <p:sp>
        <p:nvSpPr>
          <p:cNvPr id="18" name="文本框 17">
            <a:extLst>
              <a:ext uri="{FF2B5EF4-FFF2-40B4-BE49-F238E27FC236}">
                <a16:creationId xmlns:a16="http://schemas.microsoft.com/office/drawing/2014/main" id="{CE36A929-3BB7-4672-90CE-6A454C8A8572}"/>
              </a:ext>
            </a:extLst>
          </p:cNvPr>
          <p:cNvSpPr txBox="1"/>
          <p:nvPr/>
        </p:nvSpPr>
        <p:spPr>
          <a:xfrm>
            <a:off x="4130855" y="1019514"/>
            <a:ext cx="411480" cy="365760"/>
          </a:xfrm>
          <a:prstGeom prst="rect">
            <a:avLst/>
          </a:prstGeom>
          <a:noFill/>
        </p:spPr>
        <p:txBody>
          <a:bodyPr rtlCol="0" wrap="none">
            <a:spAutoFit/>
          </a:bodyPr>
          <a:lstStyle/>
          <a:p>
            <a:r>
              <a:rPr altLang="en-US" lang="zh-CN">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肆</a:t>
            </a:r>
          </a:p>
        </p:txBody>
      </p:sp>
      <p:sp>
        <p:nvSpPr>
          <p:cNvPr id="27" name="文本框 26">
            <a:extLst>
              <a:ext uri="{FF2B5EF4-FFF2-40B4-BE49-F238E27FC236}">
                <a16:creationId xmlns:a16="http://schemas.microsoft.com/office/drawing/2014/main" id="{48E64D66-AFFB-4441-844F-E941A154D469}"/>
              </a:ext>
            </a:extLst>
          </p:cNvPr>
          <p:cNvSpPr txBox="1"/>
          <p:nvPr/>
        </p:nvSpPr>
        <p:spPr>
          <a:xfrm>
            <a:off x="2127447" y="1994374"/>
            <a:ext cx="1234440" cy="885825"/>
          </a:xfrm>
          <a:prstGeom prst="rect">
            <a:avLst/>
          </a:prstGeom>
          <a:noFill/>
        </p:spPr>
        <p:txBody>
          <a:bodyPr bIns="34290" lIns="68580" rIns="68580" rtlCol="0" tIns="34290" vert="eaVert" wrap="none">
            <a:spAutoFit/>
          </a:bodyPr>
          <a:lstStyle/>
          <a:p>
            <a:r>
              <a:rPr altLang="en-US" b="1" lang="zh-CN" sz="72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目</a:t>
            </a:r>
          </a:p>
        </p:txBody>
      </p:sp>
      <p:sp>
        <p:nvSpPr>
          <p:cNvPr id="19" name="文本框 18">
            <a:extLst>
              <a:ext uri="{FF2B5EF4-FFF2-40B4-BE49-F238E27FC236}">
                <a16:creationId xmlns:a16="http://schemas.microsoft.com/office/drawing/2014/main" id="{74FAA63E-CE98-46DA-9B35-5CAF35546B36}"/>
              </a:ext>
            </a:extLst>
          </p:cNvPr>
          <p:cNvSpPr txBox="1"/>
          <p:nvPr/>
        </p:nvSpPr>
        <p:spPr>
          <a:xfrm>
            <a:off x="2675857" y="2864894"/>
            <a:ext cx="1234440" cy="885825"/>
          </a:xfrm>
          <a:prstGeom prst="rect">
            <a:avLst/>
          </a:prstGeom>
          <a:noFill/>
        </p:spPr>
        <p:txBody>
          <a:bodyPr bIns="34290" lIns="68580" rIns="68580" rtlCol="0" tIns="34290" vert="eaVert" wrap="none">
            <a:spAutoFit/>
          </a:bodyPr>
          <a:lstStyle/>
          <a:p>
            <a:r>
              <a:rPr altLang="en-US" b="1" lang="zh-CN" sz="72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录</a:t>
            </a:r>
          </a:p>
        </p:txBody>
      </p:sp>
    </p:spTree>
    <p:extLst>
      <p:ext uri="{BB962C8B-B14F-4D97-AF65-F5344CB8AC3E}">
        <p14:creationId val="941418727"/>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19"/>
                                        </p:tgtEl>
                                        <p:attrNameLst>
                                          <p:attrName>style.visibility</p:attrName>
                                        </p:attrNameLst>
                                      </p:cBhvr>
                                      <p:to>
                                        <p:strVal val="visible"/>
                                      </p:to>
                                    </p:set>
                                    <p:animEffect filter="wheel(1)" transition="in">
                                      <p:cBhvr>
                                        <p:cTn dur="1250" id="7"/>
                                        <p:tgtEl>
                                          <p:spTgt spid="19"/>
                                        </p:tgtEl>
                                      </p:cBhvr>
                                    </p:animEffect>
                                  </p:childTnLst>
                                </p:cTn>
                              </p:par>
                            </p:childTnLst>
                          </p:cTn>
                        </p:par>
                        <p:par>
                          <p:cTn fill="hold" id="8" nodeType="afterGroup">
                            <p:stCondLst>
                              <p:cond delay="1250"/>
                            </p:stCondLst>
                            <p:childTnLst>
                              <p:par>
                                <p:cTn fill="hold" grpId="0" id="9" nodeType="afterEffect" presetClass="entr" presetID="21" presetSubtype="1">
                                  <p:stCondLst>
                                    <p:cond delay="0"/>
                                  </p:stCondLst>
                                  <p:childTnLst>
                                    <p:set>
                                      <p:cBhvr>
                                        <p:cTn dur="1" fill="hold" id="10">
                                          <p:stCondLst>
                                            <p:cond delay="0"/>
                                          </p:stCondLst>
                                        </p:cTn>
                                        <p:tgtEl>
                                          <p:spTgt spid="27"/>
                                        </p:tgtEl>
                                        <p:attrNameLst>
                                          <p:attrName>style.visibility</p:attrName>
                                        </p:attrNameLst>
                                      </p:cBhvr>
                                      <p:to>
                                        <p:strVal val="visible"/>
                                      </p:to>
                                    </p:set>
                                    <p:animEffect filter="wheel(1)" transition="in">
                                      <p:cBhvr>
                                        <p:cTn dur="1250" id="11"/>
                                        <p:tgtEl>
                                          <p:spTgt spid="27"/>
                                        </p:tgtEl>
                                      </p:cBhvr>
                                    </p:animEffect>
                                  </p:childTnLst>
                                </p:cTn>
                              </p:par>
                            </p:childTnLst>
                          </p:cTn>
                        </p:par>
                        <p:par>
                          <p:cTn fill="hold" id="12" nodeType="afterGroup">
                            <p:stCondLst>
                              <p:cond delay="2500"/>
                            </p:stCondLst>
                            <p:childTnLst>
                              <p:par>
                                <p:cTn fill="hold" grpId="0" id="13" nodeType="afterEffect" presetClass="entr" presetID="47"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1000" id="15"/>
                                        <p:tgtEl>
                                          <p:spTgt spid="8"/>
                                        </p:tgtEl>
                                      </p:cBhvr>
                                    </p:animEffect>
                                    <p:anim calcmode="lin" valueType="num">
                                      <p:cBhvr>
                                        <p:cTn dur="1000" fill="hold" id="16"/>
                                        <p:tgtEl>
                                          <p:spTgt spid="8"/>
                                        </p:tgtEl>
                                        <p:attrNameLst>
                                          <p:attrName>ppt_x</p:attrName>
                                        </p:attrNameLst>
                                      </p:cBhvr>
                                      <p:tavLst>
                                        <p:tav tm="0">
                                          <p:val>
                                            <p:strVal val="#ppt_x"/>
                                          </p:val>
                                        </p:tav>
                                        <p:tav tm="100000">
                                          <p:val>
                                            <p:strVal val="#ppt_x"/>
                                          </p:val>
                                        </p:tav>
                                      </p:tavLst>
                                    </p:anim>
                                    <p:anim calcmode="lin" valueType="num">
                                      <p:cBhvr>
                                        <p:cTn dur="1000" fill="hold" id="17"/>
                                        <p:tgtEl>
                                          <p:spTgt spid="8"/>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3500"/>
                            </p:stCondLst>
                            <p:childTnLst>
                              <p:par>
                                <p:cTn fill="hold" grpId="0" id="19" nodeType="afterEffect" presetClass="entr" presetID="10"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500" id="21"/>
                                        <p:tgtEl>
                                          <p:spTgt spid="12"/>
                                        </p:tgtEl>
                                      </p:cBhvr>
                                    </p:animEffect>
                                  </p:childTnLst>
                                </p:cTn>
                              </p:par>
                            </p:childTnLst>
                          </p:cTn>
                        </p:par>
                        <p:par>
                          <p:cTn fill="hold" id="22" nodeType="afterGroup">
                            <p:stCondLst>
                              <p:cond delay="4000"/>
                            </p:stCondLst>
                            <p:childTnLst>
                              <p:par>
                                <p:cTn fill="hold" grpId="0" id="23" nodeType="afterEffect" presetClass="entr" presetID="10" presetSubtype="0">
                                  <p:stCondLst>
                                    <p:cond delay="0"/>
                                  </p:stCondLst>
                                  <p:childTnLst>
                                    <p:set>
                                      <p:cBhvr>
                                        <p:cTn dur="1" fill="hold" id="24">
                                          <p:stCondLst>
                                            <p:cond delay="0"/>
                                          </p:stCondLst>
                                        </p:cTn>
                                        <p:tgtEl>
                                          <p:spTgt spid="11"/>
                                        </p:tgtEl>
                                        <p:attrNameLst>
                                          <p:attrName>style.visibility</p:attrName>
                                        </p:attrNameLst>
                                      </p:cBhvr>
                                      <p:to>
                                        <p:strVal val="visible"/>
                                      </p:to>
                                    </p:set>
                                    <p:animEffect filter="fade" transition="in">
                                      <p:cBhvr>
                                        <p:cTn dur="1250" id="25"/>
                                        <p:tgtEl>
                                          <p:spTgt spid="11"/>
                                        </p:tgtEl>
                                      </p:cBhvr>
                                    </p:animEffect>
                                  </p:childTnLst>
                                </p:cTn>
                              </p:par>
                            </p:childTnLst>
                          </p:cTn>
                        </p:par>
                        <p:par>
                          <p:cTn fill="hold" id="26" nodeType="afterGroup">
                            <p:stCondLst>
                              <p:cond delay="5250"/>
                            </p:stCondLst>
                            <p:childTnLst>
                              <p:par>
                                <p:cTn fill="hold" grpId="0" id="27" nodeType="afterEffect" presetClass="entr" presetID="47"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fade" transition="in">
                                      <p:cBhvr>
                                        <p:cTn dur="1000" id="29"/>
                                        <p:tgtEl>
                                          <p:spTgt spid="7"/>
                                        </p:tgtEl>
                                      </p:cBhvr>
                                    </p:animEffect>
                                    <p:anim calcmode="lin" valueType="num">
                                      <p:cBhvr>
                                        <p:cTn dur="1000" fill="hold" id="30"/>
                                        <p:tgtEl>
                                          <p:spTgt spid="7"/>
                                        </p:tgtEl>
                                        <p:attrNameLst>
                                          <p:attrName>ppt_x</p:attrName>
                                        </p:attrNameLst>
                                      </p:cBhvr>
                                      <p:tavLst>
                                        <p:tav tm="0">
                                          <p:val>
                                            <p:strVal val="#ppt_x"/>
                                          </p:val>
                                        </p:tav>
                                        <p:tav tm="100000">
                                          <p:val>
                                            <p:strVal val="#ppt_x"/>
                                          </p:val>
                                        </p:tav>
                                      </p:tavLst>
                                    </p:anim>
                                    <p:anim calcmode="lin" valueType="num">
                                      <p:cBhvr>
                                        <p:cTn dur="1000" fill="hold" id="31"/>
                                        <p:tgtEl>
                                          <p:spTgt spid="7"/>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6250"/>
                            </p:stCondLst>
                            <p:childTnLst>
                              <p:par>
                                <p:cTn fill="hold" grpId="0" id="33" nodeType="afterEffect" presetClass="entr" presetID="10" presetSubtype="0">
                                  <p:stCondLst>
                                    <p:cond delay="0"/>
                                  </p:stCondLst>
                                  <p:childTnLst>
                                    <p:set>
                                      <p:cBhvr>
                                        <p:cTn dur="1" fill="hold" id="34">
                                          <p:stCondLst>
                                            <p:cond delay="0"/>
                                          </p:stCondLst>
                                        </p:cTn>
                                        <p:tgtEl>
                                          <p:spTgt spid="16"/>
                                        </p:tgtEl>
                                        <p:attrNameLst>
                                          <p:attrName>style.visibility</p:attrName>
                                        </p:attrNameLst>
                                      </p:cBhvr>
                                      <p:to>
                                        <p:strVal val="visible"/>
                                      </p:to>
                                    </p:set>
                                    <p:animEffect filter="fade" transition="in">
                                      <p:cBhvr>
                                        <p:cTn dur="500" id="35"/>
                                        <p:tgtEl>
                                          <p:spTgt spid="16"/>
                                        </p:tgtEl>
                                      </p:cBhvr>
                                    </p:animEffect>
                                  </p:childTnLst>
                                </p:cTn>
                              </p:par>
                            </p:childTnLst>
                          </p:cTn>
                        </p:par>
                        <p:par>
                          <p:cTn fill="hold" id="36" nodeType="afterGroup">
                            <p:stCondLst>
                              <p:cond delay="6750"/>
                            </p:stCondLst>
                            <p:childTnLst>
                              <p:par>
                                <p:cTn fill="hold" grpId="0" id="37" nodeType="afterEffect" presetClass="entr" presetID="10"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1250" id="39"/>
                                        <p:tgtEl>
                                          <p:spTgt spid="10"/>
                                        </p:tgtEl>
                                      </p:cBhvr>
                                    </p:animEffect>
                                  </p:childTnLst>
                                </p:cTn>
                              </p:par>
                            </p:childTnLst>
                          </p:cTn>
                        </p:par>
                        <p:par>
                          <p:cTn fill="hold" id="40" nodeType="afterGroup">
                            <p:stCondLst>
                              <p:cond delay="8000"/>
                            </p:stCondLst>
                            <p:childTnLst>
                              <p:par>
                                <p:cTn fill="hold" grpId="0" id="41" nodeType="afterEffect" presetClass="entr" presetID="47" presetSubtype="0">
                                  <p:stCondLst>
                                    <p:cond delay="0"/>
                                  </p:stCondLst>
                                  <p:childTnLst>
                                    <p:set>
                                      <p:cBhvr>
                                        <p:cTn dur="1" fill="hold" id="42">
                                          <p:stCondLst>
                                            <p:cond delay="0"/>
                                          </p:stCondLst>
                                        </p:cTn>
                                        <p:tgtEl>
                                          <p:spTgt spid="6"/>
                                        </p:tgtEl>
                                        <p:attrNameLst>
                                          <p:attrName>style.visibility</p:attrName>
                                        </p:attrNameLst>
                                      </p:cBhvr>
                                      <p:to>
                                        <p:strVal val="visible"/>
                                      </p:to>
                                    </p:set>
                                    <p:animEffect filter="fade" transition="in">
                                      <p:cBhvr>
                                        <p:cTn dur="1000" id="43"/>
                                        <p:tgtEl>
                                          <p:spTgt spid="6"/>
                                        </p:tgtEl>
                                      </p:cBhvr>
                                    </p:animEffect>
                                    <p:anim calcmode="lin" valueType="num">
                                      <p:cBhvr>
                                        <p:cTn dur="1000" fill="hold" id="44"/>
                                        <p:tgtEl>
                                          <p:spTgt spid="6"/>
                                        </p:tgtEl>
                                        <p:attrNameLst>
                                          <p:attrName>ppt_x</p:attrName>
                                        </p:attrNameLst>
                                      </p:cBhvr>
                                      <p:tavLst>
                                        <p:tav tm="0">
                                          <p:val>
                                            <p:strVal val="#ppt_x"/>
                                          </p:val>
                                        </p:tav>
                                        <p:tav tm="100000">
                                          <p:val>
                                            <p:strVal val="#ppt_x"/>
                                          </p:val>
                                        </p:tav>
                                      </p:tavLst>
                                    </p:anim>
                                    <p:anim calcmode="lin" valueType="num">
                                      <p:cBhvr>
                                        <p:cTn dur="1000" fill="hold" id="45"/>
                                        <p:tgtEl>
                                          <p:spTgt spid="6"/>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9000"/>
                            </p:stCondLst>
                            <p:childTnLst>
                              <p:par>
                                <p:cTn fill="hold" grpId="0" id="47" nodeType="afterEffect" presetClass="entr" presetID="10" presetSubtype="0">
                                  <p:stCondLst>
                                    <p:cond delay="0"/>
                                  </p:stCondLst>
                                  <p:childTnLst>
                                    <p:set>
                                      <p:cBhvr>
                                        <p:cTn dur="1" fill="hold" id="48">
                                          <p:stCondLst>
                                            <p:cond delay="0"/>
                                          </p:stCondLst>
                                        </p:cTn>
                                        <p:tgtEl>
                                          <p:spTgt spid="17"/>
                                        </p:tgtEl>
                                        <p:attrNameLst>
                                          <p:attrName>style.visibility</p:attrName>
                                        </p:attrNameLst>
                                      </p:cBhvr>
                                      <p:to>
                                        <p:strVal val="visible"/>
                                      </p:to>
                                    </p:set>
                                    <p:animEffect filter="fade" transition="in">
                                      <p:cBhvr>
                                        <p:cTn dur="500" id="49"/>
                                        <p:tgtEl>
                                          <p:spTgt spid="17"/>
                                        </p:tgtEl>
                                      </p:cBhvr>
                                    </p:animEffect>
                                  </p:childTnLst>
                                </p:cTn>
                              </p:par>
                            </p:childTnLst>
                          </p:cTn>
                        </p:par>
                        <p:par>
                          <p:cTn fill="hold" id="50" nodeType="afterGroup">
                            <p:stCondLst>
                              <p:cond delay="9500"/>
                            </p:stCondLst>
                            <p:childTnLst>
                              <p:par>
                                <p:cTn fill="hold" grpId="0" id="51" nodeType="afterEffect" presetClass="entr" presetID="10" presetSubtype="0">
                                  <p:stCondLst>
                                    <p:cond delay="0"/>
                                  </p:stCondLst>
                                  <p:childTnLst>
                                    <p:set>
                                      <p:cBhvr>
                                        <p:cTn dur="1" fill="hold" id="52">
                                          <p:stCondLst>
                                            <p:cond delay="0"/>
                                          </p:stCondLst>
                                        </p:cTn>
                                        <p:tgtEl>
                                          <p:spTgt spid="9"/>
                                        </p:tgtEl>
                                        <p:attrNameLst>
                                          <p:attrName>style.visibility</p:attrName>
                                        </p:attrNameLst>
                                      </p:cBhvr>
                                      <p:to>
                                        <p:strVal val="visible"/>
                                      </p:to>
                                    </p:set>
                                    <p:animEffect filter="fade" transition="in">
                                      <p:cBhvr>
                                        <p:cTn dur="1250" id="53"/>
                                        <p:tgtEl>
                                          <p:spTgt spid="9"/>
                                        </p:tgtEl>
                                      </p:cBhvr>
                                    </p:animEffect>
                                  </p:childTnLst>
                                </p:cTn>
                              </p:par>
                            </p:childTnLst>
                          </p:cTn>
                        </p:par>
                        <p:par>
                          <p:cTn fill="hold" id="54" nodeType="afterGroup">
                            <p:stCondLst>
                              <p:cond delay="10750"/>
                            </p:stCondLst>
                            <p:childTnLst>
                              <p:par>
                                <p:cTn fill="hold" grpId="0" id="55" nodeType="afterEffect" presetClass="entr" presetID="47" presetSubtype="0">
                                  <p:stCondLst>
                                    <p:cond delay="0"/>
                                  </p:stCondLst>
                                  <p:childTnLst>
                                    <p:set>
                                      <p:cBhvr>
                                        <p:cTn dur="1" fill="hold" id="56">
                                          <p:stCondLst>
                                            <p:cond delay="0"/>
                                          </p:stCondLst>
                                        </p:cTn>
                                        <p:tgtEl>
                                          <p:spTgt spid="4"/>
                                        </p:tgtEl>
                                        <p:attrNameLst>
                                          <p:attrName>style.visibility</p:attrName>
                                        </p:attrNameLst>
                                      </p:cBhvr>
                                      <p:to>
                                        <p:strVal val="visible"/>
                                      </p:to>
                                    </p:set>
                                    <p:animEffect filter="fade" transition="in">
                                      <p:cBhvr>
                                        <p:cTn dur="1000" id="57"/>
                                        <p:tgtEl>
                                          <p:spTgt spid="4"/>
                                        </p:tgtEl>
                                      </p:cBhvr>
                                    </p:animEffect>
                                    <p:anim calcmode="lin" valueType="num">
                                      <p:cBhvr>
                                        <p:cTn dur="1000" fill="hold" id="58"/>
                                        <p:tgtEl>
                                          <p:spTgt spid="4"/>
                                        </p:tgtEl>
                                        <p:attrNameLst>
                                          <p:attrName>ppt_x</p:attrName>
                                        </p:attrNameLst>
                                      </p:cBhvr>
                                      <p:tavLst>
                                        <p:tav tm="0">
                                          <p:val>
                                            <p:strVal val="#ppt_x"/>
                                          </p:val>
                                        </p:tav>
                                        <p:tav tm="100000">
                                          <p:val>
                                            <p:strVal val="#ppt_x"/>
                                          </p:val>
                                        </p:tav>
                                      </p:tavLst>
                                    </p:anim>
                                    <p:anim calcmode="lin" valueType="num">
                                      <p:cBhvr>
                                        <p:cTn dur="1000" fill="hold" id="59"/>
                                        <p:tgtEl>
                                          <p:spTgt spid="4"/>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11750"/>
                            </p:stCondLst>
                            <p:childTnLst>
                              <p:par>
                                <p:cTn fill="hold" grpId="0" id="61" nodeType="afterEffect" presetClass="entr" presetID="10" presetSubtype="0">
                                  <p:stCondLst>
                                    <p:cond delay="0"/>
                                  </p:stCondLst>
                                  <p:childTnLst>
                                    <p:set>
                                      <p:cBhvr>
                                        <p:cTn dur="1" fill="hold" id="62">
                                          <p:stCondLst>
                                            <p:cond delay="0"/>
                                          </p:stCondLst>
                                        </p:cTn>
                                        <p:tgtEl>
                                          <p:spTgt spid="18"/>
                                        </p:tgtEl>
                                        <p:attrNameLst>
                                          <p:attrName>style.visibility</p:attrName>
                                        </p:attrNameLst>
                                      </p:cBhvr>
                                      <p:to>
                                        <p:strVal val="visible"/>
                                      </p:to>
                                    </p:set>
                                    <p:animEffect filter="fade" transition="in">
                                      <p:cBhvr>
                                        <p:cTn dur="500" id="63"/>
                                        <p:tgtEl>
                                          <p:spTgt spid="18"/>
                                        </p:tgtEl>
                                      </p:cBhvr>
                                    </p:animEffect>
                                  </p:childTnLst>
                                </p:cTn>
                              </p:par>
                            </p:childTnLst>
                          </p:cTn>
                        </p:par>
                        <p:par>
                          <p:cTn fill="hold" id="64" nodeType="afterGroup">
                            <p:stCondLst>
                              <p:cond delay="12250"/>
                            </p:stCondLst>
                            <p:childTnLst>
                              <p:par>
                                <p:cTn fill="hold" grpId="0" id="65" nodeType="afterEffect" presetClass="entr" presetID="10" presetSubtype="0">
                                  <p:stCondLst>
                                    <p:cond delay="0"/>
                                  </p:stCondLst>
                                  <p:childTnLst>
                                    <p:set>
                                      <p:cBhvr>
                                        <p:cTn dur="1" fill="hold" id="66">
                                          <p:stCondLst>
                                            <p:cond delay="0"/>
                                          </p:stCondLst>
                                        </p:cTn>
                                        <p:tgtEl>
                                          <p:spTgt spid="5"/>
                                        </p:tgtEl>
                                        <p:attrNameLst>
                                          <p:attrName>style.visibility</p:attrName>
                                        </p:attrNameLst>
                                      </p:cBhvr>
                                      <p:to>
                                        <p:strVal val="visible"/>
                                      </p:to>
                                    </p:set>
                                    <p:animEffect filter="fade" transition="in">
                                      <p:cBhvr>
                                        <p:cTn dur="1250" id="6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6"/>
      <p:bldP grpId="0" spid="17"/>
      <p:bldP grpId="0" spid="18"/>
      <p:bldP grpId="0" spid="27"/>
      <p:bldP grpId="0" spid="1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 name="文本框 3">
            <a:extLst>
              <a:ext uri="{FF2B5EF4-FFF2-40B4-BE49-F238E27FC236}">
                <a16:creationId xmlns:a16="http://schemas.microsoft.com/office/drawing/2014/main" id="{83BE0FC1-D55F-4F38-991E-EB3457B258D3}"/>
              </a:ext>
            </a:extLst>
          </p:cNvPr>
          <p:cNvSpPr txBox="1"/>
          <p:nvPr/>
        </p:nvSpPr>
        <p:spPr>
          <a:xfrm>
            <a:off x="4290060" y="1755885"/>
            <a:ext cx="563880" cy="623990"/>
          </a:xfrm>
          <a:prstGeom prst="rect">
            <a:avLst/>
          </a:prstGeom>
          <a:solidFill>
            <a:srgbClr val="A88C6F"/>
          </a:solidFill>
          <a:ln>
            <a:noFill/>
          </a:ln>
        </p:spPr>
        <p:txBody>
          <a:bodyPr bIns="34290" lIns="68580" rIns="68580" rtlCol="0" tIns="34290" vert="eaVert" wrap="square">
            <a:spAutoFit/>
          </a:bodyPr>
          <a:lstStyle/>
          <a:p>
            <a:pPr algn="ctr"/>
            <a:r>
              <a:rPr altLang="en-US" lang="zh-CN" sz="28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肆</a:t>
            </a:r>
          </a:p>
        </p:txBody>
      </p:sp>
      <p:sp>
        <p:nvSpPr>
          <p:cNvPr id="6" name="文本框 5">
            <a:extLst>
              <a:ext uri="{FF2B5EF4-FFF2-40B4-BE49-F238E27FC236}">
                <a16:creationId xmlns:a16="http://schemas.microsoft.com/office/drawing/2014/main" id="{019F0EFA-E78E-45D4-8A3A-7683BBD69A5B}"/>
              </a:ext>
            </a:extLst>
          </p:cNvPr>
          <p:cNvSpPr txBox="1"/>
          <p:nvPr/>
        </p:nvSpPr>
        <p:spPr>
          <a:xfrm>
            <a:off x="4029163" y="2568072"/>
            <a:ext cx="640080" cy="1192292"/>
          </a:xfrm>
          <a:prstGeom prst="rect">
            <a:avLst/>
          </a:prstGeom>
          <a:noFill/>
        </p:spPr>
        <p:txBody>
          <a:bodyPr bIns="34290" lIns="68580" rIns="68580" rtlCol="0" tIns="34290" vert="eaVert" wrap="none">
            <a:spAutoFit/>
          </a:bodyPr>
          <a:lstStyle/>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请在这里，输入副标</a:t>
            </a:r>
          </a:p>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题输入副标题</a:t>
            </a:r>
          </a:p>
        </p:txBody>
      </p:sp>
      <p:cxnSp>
        <p:nvCxnSpPr>
          <p:cNvPr id="12" name="直接连接符 11">
            <a:extLst>
              <a:ext uri="{FF2B5EF4-FFF2-40B4-BE49-F238E27FC236}">
                <a16:creationId xmlns:a16="http://schemas.microsoft.com/office/drawing/2014/main" id="{1DCF75C8-0F1A-4A68-858D-177ACCBA86D9}"/>
              </a:ext>
            </a:extLst>
          </p:cNvPr>
          <p:cNvCxnSpPr/>
          <p:nvPr/>
        </p:nvCxnSpPr>
        <p:spPr>
          <a:xfrm flipH="1">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0821292"/>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50" id="7"/>
                                        <p:tgtEl>
                                          <p:spTgt spid="4"/>
                                        </p:tgtEl>
                                      </p:cBhvr>
                                    </p:animEffect>
                                  </p:childTnLst>
                                </p:cTn>
                              </p:par>
                            </p:childTnLst>
                          </p:cTn>
                        </p:par>
                        <p:par>
                          <p:cTn fill="hold" id="8" nodeType="afterGroup">
                            <p:stCondLst>
                              <p:cond delay="125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250" id="11"/>
                                        <p:tgtEl>
                                          <p:spTgt spid="6"/>
                                        </p:tgtEl>
                                      </p:cBhvr>
                                    </p:animEffect>
                                  </p:childTnLst>
                                </p:cTn>
                              </p:par>
                            </p:childTnLst>
                          </p:cTn>
                        </p:par>
                        <p:par>
                          <p:cTn fill="hold" id="12" nodeType="afterGroup">
                            <p:stCondLst>
                              <p:cond delay="2500"/>
                            </p:stCondLst>
                            <p:childTnLst>
                              <p:par>
                                <p:cTn fill="hold" id="13" nodeType="afterEffect" presetClass="entr" presetID="22" presetSubtype="8">
                                  <p:stCondLst>
                                    <p:cond delay="0"/>
                                  </p:stCondLst>
                                  <p:childTnLst>
                                    <p:set>
                                      <p:cBhvr>
                                        <p:cTn dur="1" fill="hold" id="14">
                                          <p:stCondLst>
                                            <p:cond delay="0"/>
                                          </p:stCondLst>
                                        </p:cTn>
                                        <p:tgtEl>
                                          <p:spTgt spid="12"/>
                                        </p:tgtEl>
                                        <p:attrNameLst>
                                          <p:attrName>style.visibility</p:attrName>
                                        </p:attrNameLst>
                                      </p:cBhvr>
                                      <p:to>
                                        <p:strVal val="visible"/>
                                      </p:to>
                                    </p:set>
                                    <p:animEffect filter="wipe(left)" transition="in">
                                      <p:cBhvr>
                                        <p:cTn dur="500" id="1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a:extLst>
              <a:ext uri="{FF2B5EF4-FFF2-40B4-BE49-F238E27FC236}">
                <a16:creationId xmlns:a16="http://schemas.microsoft.com/office/drawing/2014/main" id="{9762E6D3-E779-4B29-97C8-B97D1A337314}"/>
              </a:ext>
            </a:extLst>
          </p:cNvPr>
          <p:cNvSpPr/>
          <p:nvPr/>
        </p:nvSpPr>
        <p:spPr>
          <a:xfrm>
            <a:off x="3726423" y="1387577"/>
            <a:ext cx="1165860" cy="2353951"/>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风萧萧兮易水寒，壮士一去兮不复还。</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a:t>
            </a:r>
          </a:p>
        </p:txBody>
      </p:sp>
      <p:sp>
        <p:nvSpPr>
          <p:cNvPr id="22" name="矩形 21">
            <a:extLst>
              <a:ext uri="{FF2B5EF4-FFF2-40B4-BE49-F238E27FC236}">
                <a16:creationId xmlns:a16="http://schemas.microsoft.com/office/drawing/2014/main" id="{622AF3CB-B367-423F-94D9-7FB55777962E}"/>
              </a:ext>
            </a:extLst>
          </p:cNvPr>
          <p:cNvSpPr/>
          <p:nvPr/>
        </p:nvSpPr>
        <p:spPr>
          <a:xfrm>
            <a:off x="7385722" y="1387578"/>
            <a:ext cx="1165860" cy="2353951"/>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风萧萧兮易水寒，壮士一去兮不复还。</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a:t>
            </a:r>
          </a:p>
        </p:txBody>
      </p:sp>
      <p:sp>
        <p:nvSpPr>
          <p:cNvPr id="23" name="矩形 22">
            <a:extLst>
              <a:ext uri="{FF2B5EF4-FFF2-40B4-BE49-F238E27FC236}">
                <a16:creationId xmlns:a16="http://schemas.microsoft.com/office/drawing/2014/main" id="{E7FBFB6B-3BDF-424B-BC1D-AAD9005502E3}"/>
              </a:ext>
            </a:extLst>
          </p:cNvPr>
          <p:cNvSpPr/>
          <p:nvPr/>
        </p:nvSpPr>
        <p:spPr>
          <a:xfrm>
            <a:off x="5614101" y="1387578"/>
            <a:ext cx="1165860" cy="2353951"/>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风萧萧兮易水寒，壮士一去兮不复还。</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a:t>
            </a:r>
          </a:p>
        </p:txBody>
      </p:sp>
      <p:sp>
        <p:nvSpPr>
          <p:cNvPr id="9" name="矩形 8">
            <a:extLst>
              <a:ext uri="{FF2B5EF4-FFF2-40B4-BE49-F238E27FC236}">
                <a16:creationId xmlns:a16="http://schemas.microsoft.com/office/drawing/2014/main" id="{D170AB65-573A-4B20-BEFC-FD6539D9DAC8}"/>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2"/>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7" name="图片 6">
            <a:extLst>
              <a:ext uri="{FF2B5EF4-FFF2-40B4-BE49-F238E27FC236}">
                <a16:creationId xmlns:a16="http://schemas.microsoft.com/office/drawing/2014/main" id="{43D0608C-3AFC-466F-88CC-5F12E70A4D9C}"/>
              </a:ext>
            </a:extLst>
          </p:cNvPr>
          <p:cNvPicPr>
            <a:picLocks noChangeAspect="1"/>
          </p:cNvPicPr>
          <p:nvPr/>
        </p:nvPicPr>
        <p:blipFill>
          <a:blip r:embed="rId3">
            <a:extLst>
              <a:ext uri="{28A0092B-C50C-407E-A947-70E740481C1C}">
                <a14:useLocalDpi val="0"/>
              </a:ext>
            </a:extLst>
          </a:blip>
          <a:stretch>
            <a:fillRect/>
          </a:stretch>
        </p:blipFill>
        <p:spPr>
          <a:xfrm>
            <a:off x="533843" y="841595"/>
            <a:ext cx="3152775" cy="3295650"/>
          </a:xfrm>
          <a:prstGeom prst="rect">
            <a:avLst/>
          </a:prstGeom>
        </p:spPr>
      </p:pic>
    </p:spTree>
    <p:extLst>
      <p:ext uri="{BB962C8B-B14F-4D97-AF65-F5344CB8AC3E}">
        <p14:creationId val="4232540160"/>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250" id="7"/>
                                        <p:tgtEl>
                                          <p:spTgt spid="21"/>
                                        </p:tgtEl>
                                      </p:cBhvr>
                                    </p:animEffect>
                                    <p:anim calcmode="lin" valueType="num">
                                      <p:cBhvr>
                                        <p:cTn dur="1250" fill="hold" id="8"/>
                                        <p:tgtEl>
                                          <p:spTgt spid="21"/>
                                        </p:tgtEl>
                                        <p:attrNameLst>
                                          <p:attrName>ppt_x</p:attrName>
                                        </p:attrNameLst>
                                      </p:cBhvr>
                                      <p:tavLst>
                                        <p:tav tm="0">
                                          <p:val>
                                            <p:strVal val="#ppt_x"/>
                                          </p:val>
                                        </p:tav>
                                        <p:tav tm="100000">
                                          <p:val>
                                            <p:strVal val="#ppt_x"/>
                                          </p:val>
                                        </p:tav>
                                      </p:tavLst>
                                    </p:anim>
                                    <p:anim calcmode="lin" valueType="num">
                                      <p:cBhvr>
                                        <p:cTn dur="125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grpId="0" id="11" nodeType="afterEffect" presetClass="entr" presetID="42"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1250" id="13"/>
                                        <p:tgtEl>
                                          <p:spTgt spid="23"/>
                                        </p:tgtEl>
                                      </p:cBhvr>
                                    </p:animEffect>
                                    <p:anim calcmode="lin" valueType="num">
                                      <p:cBhvr>
                                        <p:cTn dur="1250" fill="hold" id="14"/>
                                        <p:tgtEl>
                                          <p:spTgt spid="23"/>
                                        </p:tgtEl>
                                        <p:attrNameLst>
                                          <p:attrName>ppt_x</p:attrName>
                                        </p:attrNameLst>
                                      </p:cBhvr>
                                      <p:tavLst>
                                        <p:tav tm="0">
                                          <p:val>
                                            <p:strVal val="#ppt_x"/>
                                          </p:val>
                                        </p:tav>
                                        <p:tav tm="100000">
                                          <p:val>
                                            <p:strVal val="#ppt_x"/>
                                          </p:val>
                                        </p:tav>
                                      </p:tavLst>
                                    </p:anim>
                                    <p:anim calcmode="lin" valueType="num">
                                      <p:cBhvr>
                                        <p:cTn dur="1250" fill="hold" id="15"/>
                                        <p:tgtEl>
                                          <p:spTgt spid="2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500"/>
                            </p:stCondLst>
                            <p:childTnLst>
                              <p:par>
                                <p:cTn fill="hold" grpId="0" id="17" nodeType="afterEffect" presetClass="entr" presetID="42"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1250" id="19"/>
                                        <p:tgtEl>
                                          <p:spTgt spid="22"/>
                                        </p:tgtEl>
                                      </p:cBhvr>
                                    </p:animEffect>
                                    <p:anim calcmode="lin" valueType="num">
                                      <p:cBhvr>
                                        <p:cTn dur="1250" fill="hold" id="20"/>
                                        <p:tgtEl>
                                          <p:spTgt spid="22"/>
                                        </p:tgtEl>
                                        <p:attrNameLst>
                                          <p:attrName>ppt_x</p:attrName>
                                        </p:attrNameLst>
                                      </p:cBhvr>
                                      <p:tavLst>
                                        <p:tav tm="0">
                                          <p:val>
                                            <p:strVal val="#ppt_x"/>
                                          </p:val>
                                        </p:tav>
                                        <p:tav tm="100000">
                                          <p:val>
                                            <p:strVal val="#ppt_x"/>
                                          </p:val>
                                        </p:tav>
                                      </p:tavLst>
                                    </p:anim>
                                    <p:anim calcmode="lin" valueType="num">
                                      <p:cBhvr>
                                        <p:cTn dur="1250" fill="hold" id="21"/>
                                        <p:tgtEl>
                                          <p:spTgt spid="2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750"/>
                            </p:stCondLst>
                            <p:childTnLst>
                              <p:par>
                                <p:cTn fill="hold" grpId="0" id="23" nodeType="afterEffect" presetClass="entr" presetID="2" presetSubtype="8">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500" fill="hold" id="25"/>
                                        <p:tgtEl>
                                          <p:spTgt spid="9"/>
                                        </p:tgtEl>
                                        <p:attrNameLst>
                                          <p:attrName>ppt_x</p:attrName>
                                        </p:attrNameLst>
                                      </p:cBhvr>
                                      <p:tavLst>
                                        <p:tav tm="0">
                                          <p:val>
                                            <p:strVal val="0-#ppt_w/2"/>
                                          </p:val>
                                        </p:tav>
                                        <p:tav tm="100000">
                                          <p:val>
                                            <p:strVal val="#ppt_x"/>
                                          </p:val>
                                        </p:tav>
                                      </p:tavLst>
                                    </p:anim>
                                    <p:anim calcmode="lin" valueType="num">
                                      <p:cBhvr additive="base">
                                        <p:cTn dur="500" fill="hold" id="26"/>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a:extLst>
              <a:ext uri="{FF2B5EF4-FFF2-40B4-BE49-F238E27FC236}">
                <a16:creationId xmlns:a16="http://schemas.microsoft.com/office/drawing/2014/main" id="{92E0DE15-CB83-47E8-9843-0B300AE1EAA2}"/>
              </a:ext>
            </a:extLst>
          </p:cNvPr>
          <p:cNvSpPr txBox="1"/>
          <p:nvPr/>
        </p:nvSpPr>
        <p:spPr>
          <a:xfrm>
            <a:off x="4103948" y="1528428"/>
            <a:ext cx="3657600" cy="3248743"/>
          </a:xfrm>
          <a:prstGeom prst="rect">
            <a:avLst/>
          </a:prstGeom>
          <a:noFill/>
        </p:spPr>
        <p:txBody>
          <a:bodyPr rtlCol="0" vert="eaVert" wrap="square">
            <a:spAutoFit/>
          </a:bodyPr>
          <a:lstStyle/>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千古回首杏雨西湖边</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纸伞朦胧间洒下阴影一片</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眉眼低垂微敛</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风声掠过指尖</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素衣映湖中月 水光潋滟</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把盏笑谈世间 酒色清浅</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琴音何处寄</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流星泯灭光阴</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琉璃月下冰冷的空气</a:t>
            </a:r>
          </a:p>
        </p:txBody>
      </p:sp>
      <p:sp>
        <p:nvSpPr>
          <p:cNvPr id="11" name="矩形 10">
            <a:extLst>
              <a:ext uri="{FF2B5EF4-FFF2-40B4-BE49-F238E27FC236}">
                <a16:creationId xmlns:a16="http://schemas.microsoft.com/office/drawing/2014/main" id="{2B102E02-B675-41A4-9564-49FE4B76A448}"/>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6" name="图片 5">
            <a:extLst>
              <a:ext uri="{FF2B5EF4-FFF2-40B4-BE49-F238E27FC236}">
                <a16:creationId xmlns:a16="http://schemas.microsoft.com/office/drawing/2014/main" id="{45DC8A53-A54A-4B07-954D-2F5253BFFE99}"/>
              </a:ext>
            </a:extLst>
          </p:cNvPr>
          <p:cNvPicPr>
            <a:picLocks noChangeAspect="1"/>
          </p:cNvPicPr>
          <p:nvPr/>
        </p:nvPicPr>
        <p:blipFill>
          <a:blip r:embed="rId4">
            <a:extLst>
              <a:ext uri="{28A0092B-C50C-407E-A947-70E740481C1C}">
                <a14:useLocalDpi val="0"/>
              </a:ext>
            </a:extLst>
          </a:blip>
          <a:stretch>
            <a:fillRect/>
          </a:stretch>
        </p:blipFill>
        <p:spPr>
          <a:xfrm>
            <a:off x="386792" y="1081096"/>
            <a:ext cx="1872487" cy="3696075"/>
          </a:xfrm>
          <a:prstGeom prst="rect">
            <a:avLst/>
          </a:prstGeom>
        </p:spPr>
      </p:pic>
      <p:pic>
        <p:nvPicPr>
          <p:cNvPr id="7" name="图片 6">
            <a:extLst>
              <a:ext uri="{FF2B5EF4-FFF2-40B4-BE49-F238E27FC236}">
                <a16:creationId xmlns:a16="http://schemas.microsoft.com/office/drawing/2014/main" id="{54D3EC65-6E3F-40DA-9B10-B3D97A0D54DA}"/>
              </a:ext>
            </a:extLst>
          </p:cNvPr>
          <p:cNvPicPr>
            <a:picLocks noChangeAspect="1"/>
          </p:cNvPicPr>
          <p:nvPr/>
        </p:nvPicPr>
        <p:blipFill>
          <a:blip r:embed="rId4">
            <a:extLst>
              <a:ext uri="{28A0092B-C50C-407E-A947-70E740481C1C}">
                <a14:useLocalDpi val="0"/>
              </a:ext>
            </a:extLst>
          </a:blip>
          <a:stretch>
            <a:fillRect/>
          </a:stretch>
        </p:blipFill>
        <p:spPr>
          <a:xfrm flipH="1">
            <a:off x="2231462" y="1081097"/>
            <a:ext cx="1872486" cy="3696074"/>
          </a:xfrm>
          <a:prstGeom prst="rect">
            <a:avLst/>
          </a:prstGeom>
        </p:spPr>
      </p:pic>
    </p:spTree>
    <p:extLst>
      <p:ext uri="{BB962C8B-B14F-4D97-AF65-F5344CB8AC3E}">
        <p14:creationId val="1461869683"/>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0-#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文本框 33"/>
          <p:cNvSpPr txBox="1"/>
          <p:nvPr/>
        </p:nvSpPr>
        <p:spPr>
          <a:xfrm>
            <a:off x="3928622" y="1204392"/>
            <a:ext cx="3291839" cy="3248743"/>
          </a:xfrm>
          <a:prstGeom prst="rect">
            <a:avLst/>
          </a:prstGeom>
          <a:noFill/>
        </p:spPr>
        <p:txBody>
          <a:bodyPr rtlCol="0" vert="eaVert" wrap="square">
            <a:spAutoFit/>
          </a:bodyPr>
          <a:lstStyle/>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千古回首杏雨西湖边</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纸伞朦胧间洒下阴影一片</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眉眼低垂微敛</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风声掠过指尖</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素衣映湖中月 水光潋滟</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把盏笑谈世间 酒色清浅</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琴音何处寄</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流星泯灭光阴</a:t>
            </a:r>
          </a:p>
          <a:p>
            <a:endPar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200">
                <a:latin charset="-122" panose="02010601030101010101" pitchFamily="2" typeface="方正仿宋简体"/>
                <a:ea charset="-122" panose="02010601030101010101" pitchFamily="2" typeface="方正仿宋简体"/>
                <a:sym charset="-122" panose="02010601030101010101" pitchFamily="2" typeface="方正仿宋简体"/>
              </a:rPr>
              <a:t>琉璃月下冰冷的空气</a:t>
            </a:r>
          </a:p>
        </p:txBody>
      </p:sp>
      <p:sp>
        <p:nvSpPr>
          <p:cNvPr id="8" name="矩形 7">
            <a:extLst>
              <a:ext uri="{FF2B5EF4-FFF2-40B4-BE49-F238E27FC236}">
                <a16:creationId xmlns:a16="http://schemas.microsoft.com/office/drawing/2014/main" id="{3661E8A5-A6C5-4CD7-975F-1C52EBE8C92D}"/>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5" name="图片 4">
            <a:extLst>
              <a:ext uri="{FF2B5EF4-FFF2-40B4-BE49-F238E27FC236}">
                <a16:creationId xmlns:a16="http://schemas.microsoft.com/office/drawing/2014/main" id="{5C3AF5EF-A9A7-4A30-B398-03C9B08BD8CC}"/>
              </a:ext>
            </a:extLst>
          </p:cNvPr>
          <p:cNvPicPr>
            <a:picLocks noChangeAspect="1"/>
          </p:cNvPicPr>
          <p:nvPr/>
        </p:nvPicPr>
        <p:blipFill>
          <a:blip r:embed="rId4">
            <a:extLst>
              <a:ext uri="{28A0092B-C50C-407E-A947-70E740481C1C}">
                <a14:useLocalDpi val="0"/>
              </a:ext>
            </a:extLst>
          </a:blip>
          <a:stretch>
            <a:fillRect/>
          </a:stretch>
        </p:blipFill>
        <p:spPr>
          <a:xfrm rot="16200000">
            <a:off x="571185" y="571185"/>
            <a:ext cx="4002719" cy="5145088"/>
          </a:xfrm>
          <a:prstGeom prst="rect">
            <a:avLst/>
          </a:prstGeom>
        </p:spPr>
      </p:pic>
    </p:spTree>
    <p:extLst>
      <p:ext uri="{BB962C8B-B14F-4D97-AF65-F5344CB8AC3E}">
        <p14:creationId val="604464308"/>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fill="hold" id="13"/>
                                        <p:tgtEl>
                                          <p:spTgt spid="8"/>
                                        </p:tgtEl>
                                        <p:attrNameLst>
                                          <p:attrName>ppt_x</p:attrName>
                                        </p:attrNameLst>
                                      </p:cBhvr>
                                      <p:tavLst>
                                        <p:tav tm="0">
                                          <p:val>
                                            <p:strVal val="0-#ppt_w/2"/>
                                          </p:val>
                                        </p:tav>
                                        <p:tav tm="100000">
                                          <p:val>
                                            <p:strVal val="#ppt_x"/>
                                          </p:val>
                                        </p:tav>
                                      </p:tavLst>
                                    </p:anim>
                                    <p:anim calcmode="lin" valueType="num">
                                      <p:cBhvr additive="base">
                                        <p:cTn dur="500" fill="hold" id="14"/>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11" name="文本框 10">
            <a:extLst>
              <a:ext uri="{FF2B5EF4-FFF2-40B4-BE49-F238E27FC236}">
                <a16:creationId xmlns:a16="http://schemas.microsoft.com/office/drawing/2014/main" id="{5BEA9DAE-DAF3-4234-8712-FD1A95D5F395}"/>
              </a:ext>
            </a:extLst>
          </p:cNvPr>
          <p:cNvSpPr txBox="1"/>
          <p:nvPr/>
        </p:nvSpPr>
        <p:spPr>
          <a:xfrm>
            <a:off x="4118330" y="2131754"/>
            <a:ext cx="365760" cy="1713400"/>
          </a:xfrm>
          <a:prstGeom prst="rect">
            <a:avLst/>
          </a:prstGeom>
          <a:noFill/>
        </p:spPr>
        <p:txBody>
          <a:bodyPr anchor="ctr" rtlCol="0" vert="eaVert" wrap="square">
            <a:spAutoFit/>
          </a:bodyPr>
          <a:lstStyle/>
          <a:p>
            <a:pPr algn="just">
              <a:lnSpc>
                <a:spcPct val="150000"/>
              </a:lnSpc>
            </a:pPr>
            <a:r>
              <a:rPr altLang="en-US" lang="zh-CN" spc="225" sz="8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单击此处添加标题单击此处添加标题</a:t>
            </a:r>
          </a:p>
        </p:txBody>
      </p:sp>
      <p:sp>
        <p:nvSpPr>
          <p:cNvPr id="18" name="文本框 17">
            <a:extLst>
              <a:ext uri="{FF2B5EF4-FFF2-40B4-BE49-F238E27FC236}">
                <a16:creationId xmlns:a16="http://schemas.microsoft.com/office/drawing/2014/main" id="{A45C7020-7448-4B20-98CC-F8164223E964}"/>
              </a:ext>
            </a:extLst>
          </p:cNvPr>
          <p:cNvSpPr txBox="1"/>
          <p:nvPr/>
        </p:nvSpPr>
        <p:spPr>
          <a:xfrm>
            <a:off x="3959944" y="1374046"/>
            <a:ext cx="1005840" cy="704374"/>
          </a:xfrm>
          <a:prstGeom prst="rect">
            <a:avLst/>
          </a:prstGeom>
          <a:noFill/>
        </p:spPr>
        <p:txBody>
          <a:bodyPr rtlCol="0" vert="eaVert" wrap="none">
            <a:spAutoFit/>
          </a:bodyPr>
          <a:lstStyle/>
          <a:p>
            <a:pPr algn="l"/>
            <a:r>
              <a:rPr altLang="en-US" lang="zh-CN" spc="225" sz="54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谢</a:t>
            </a:r>
          </a:p>
        </p:txBody>
      </p:sp>
      <p:sp>
        <p:nvSpPr>
          <p:cNvPr id="19" name="文本框 18">
            <a:extLst>
              <a:ext uri="{FF2B5EF4-FFF2-40B4-BE49-F238E27FC236}">
                <a16:creationId xmlns:a16="http://schemas.microsoft.com/office/drawing/2014/main" id="{84E1B3BC-39D0-4DA2-9B4D-82A3DF57951E}"/>
              </a:ext>
            </a:extLst>
          </p:cNvPr>
          <p:cNvSpPr txBox="1"/>
          <p:nvPr/>
        </p:nvSpPr>
        <p:spPr>
          <a:xfrm>
            <a:off x="4297113" y="2082246"/>
            <a:ext cx="853440" cy="590867"/>
          </a:xfrm>
          <a:prstGeom prst="rect">
            <a:avLst/>
          </a:prstGeom>
          <a:noFill/>
        </p:spPr>
        <p:txBody>
          <a:bodyPr rtlCol="0" vert="eaVert" wrap="none">
            <a:spAutoFit/>
          </a:bodyPr>
          <a:lstStyle/>
          <a:p>
            <a:pPr algn="l"/>
            <a:r>
              <a:rPr altLang="en-US" lang="zh-CN" spc="225" sz="44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谢</a:t>
            </a:r>
          </a:p>
        </p:txBody>
      </p:sp>
      <p:sp>
        <p:nvSpPr>
          <p:cNvPr id="20" name="文本框 19">
            <a:extLst>
              <a:ext uri="{FF2B5EF4-FFF2-40B4-BE49-F238E27FC236}">
                <a16:creationId xmlns:a16="http://schemas.microsoft.com/office/drawing/2014/main" id="{92D695AC-F325-487C-BA59-D2F4959F61C7}"/>
              </a:ext>
            </a:extLst>
          </p:cNvPr>
          <p:cNvSpPr txBox="1"/>
          <p:nvPr/>
        </p:nvSpPr>
        <p:spPr>
          <a:xfrm>
            <a:off x="4258476" y="2622812"/>
            <a:ext cx="853440" cy="590867"/>
          </a:xfrm>
          <a:prstGeom prst="rect">
            <a:avLst/>
          </a:prstGeom>
          <a:noFill/>
        </p:spPr>
        <p:txBody>
          <a:bodyPr rtlCol="0" vert="eaVert" wrap="none">
            <a:spAutoFit/>
          </a:bodyPr>
          <a:lstStyle/>
          <a:p>
            <a:pPr algn="l"/>
            <a:r>
              <a:rPr altLang="en-US" lang="zh-CN" spc="225" sz="44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观</a:t>
            </a:r>
          </a:p>
        </p:txBody>
      </p:sp>
      <p:sp>
        <p:nvSpPr>
          <p:cNvPr id="21" name="文本框 20">
            <a:extLst>
              <a:ext uri="{FF2B5EF4-FFF2-40B4-BE49-F238E27FC236}">
                <a16:creationId xmlns:a16="http://schemas.microsoft.com/office/drawing/2014/main" id="{55097A1D-5F66-46D5-BBB4-3EBA4941059D}"/>
              </a:ext>
            </a:extLst>
          </p:cNvPr>
          <p:cNvSpPr txBox="1"/>
          <p:nvPr/>
        </p:nvSpPr>
        <p:spPr>
          <a:xfrm>
            <a:off x="4377260" y="3094290"/>
            <a:ext cx="853440" cy="665826"/>
          </a:xfrm>
          <a:prstGeom prst="rect">
            <a:avLst/>
          </a:prstGeom>
          <a:noFill/>
        </p:spPr>
        <p:txBody>
          <a:bodyPr rtlCol="0" vert="eaVert" wrap="square">
            <a:spAutoFit/>
          </a:bodyPr>
          <a:lstStyle/>
          <a:p>
            <a:r>
              <a:rPr altLang="en-US" lang="zh-CN" spc="225" sz="4400">
                <a:solidFill>
                  <a:schemeClr val="tx1">
                    <a:lumMod val="65000"/>
                    <a:lumOff val="35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看</a:t>
            </a:r>
          </a:p>
        </p:txBody>
      </p:sp>
    </p:spTree>
    <p:extLst>
      <p:ext uri="{BB962C8B-B14F-4D97-AF65-F5344CB8AC3E}">
        <p14:creationId val="3731365905"/>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 calcmode="lin" valueType="num">
                                      <p:cBhvr>
                                        <p:cTn dur="500" fill="hold" id="9"/>
                                        <p:tgtEl>
                                          <p:spTgt spid="18"/>
                                        </p:tgtEl>
                                        <p:attrNameLst>
                                          <p:attrName>ppt_x</p:attrName>
                                        </p:attrNameLst>
                                      </p:cBhvr>
                                      <p:tavLst>
                                        <p:tav tm="0">
                                          <p:val>
                                            <p:fltVal val="0.5"/>
                                          </p:val>
                                        </p:tav>
                                        <p:tav tm="100000">
                                          <p:val>
                                            <p:strVal val="#ppt_x"/>
                                          </p:val>
                                        </p:tav>
                                      </p:tavLst>
                                    </p:anim>
                                    <p:anim calcmode="lin" valueType="num">
                                      <p:cBhvr>
                                        <p:cTn dur="500" fill="hold" id="10"/>
                                        <p:tgtEl>
                                          <p:spTgt spid="18"/>
                                        </p:tgtEl>
                                        <p:attrNameLst>
                                          <p:attrName>ppt_y</p:attrName>
                                        </p:attrNameLst>
                                      </p:cBhvr>
                                      <p:tavLst>
                                        <p:tav tm="0">
                                          <p:val>
                                            <p:fltVal val="0.5"/>
                                          </p:val>
                                        </p:tav>
                                        <p:tav tm="100000">
                                          <p:val>
                                            <p:strVal val="#ppt_y"/>
                                          </p:val>
                                        </p:tav>
                                      </p:tavLst>
                                    </p:anim>
                                  </p:childTnLst>
                                </p:cTn>
                              </p:par>
                            </p:childTnLst>
                          </p:cTn>
                        </p:par>
                        <p:par>
                          <p:cTn fill="hold" id="11" nodeType="afterGroup">
                            <p:stCondLst>
                              <p:cond delay="500"/>
                            </p:stCondLst>
                            <p:childTnLst>
                              <p:par>
                                <p:cTn fill="hold" grpId="0" id="12" nodeType="afterEffect" presetClass="entr" presetID="23" presetSubtype="528">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p:cTn dur="500" fill="hold" id="14"/>
                                        <p:tgtEl>
                                          <p:spTgt spid="19"/>
                                        </p:tgtEl>
                                        <p:attrNameLst>
                                          <p:attrName>ppt_w</p:attrName>
                                        </p:attrNameLst>
                                      </p:cBhvr>
                                      <p:tavLst>
                                        <p:tav tm="0">
                                          <p:val>
                                            <p:fltVal val="0"/>
                                          </p:val>
                                        </p:tav>
                                        <p:tav tm="100000">
                                          <p:val>
                                            <p:strVal val="#ppt_w"/>
                                          </p:val>
                                        </p:tav>
                                      </p:tavLst>
                                    </p:anim>
                                    <p:anim calcmode="lin" valueType="num">
                                      <p:cBhvr>
                                        <p:cTn dur="500" fill="hold" id="15"/>
                                        <p:tgtEl>
                                          <p:spTgt spid="19"/>
                                        </p:tgtEl>
                                        <p:attrNameLst>
                                          <p:attrName>ppt_h</p:attrName>
                                        </p:attrNameLst>
                                      </p:cBhvr>
                                      <p:tavLst>
                                        <p:tav tm="0">
                                          <p:val>
                                            <p:fltVal val="0"/>
                                          </p:val>
                                        </p:tav>
                                        <p:tav tm="100000">
                                          <p:val>
                                            <p:strVal val="#ppt_h"/>
                                          </p:val>
                                        </p:tav>
                                      </p:tavLst>
                                    </p:anim>
                                    <p:anim calcmode="lin" valueType="num">
                                      <p:cBhvr>
                                        <p:cTn dur="500" fill="hold" id="16"/>
                                        <p:tgtEl>
                                          <p:spTgt spid="19"/>
                                        </p:tgtEl>
                                        <p:attrNameLst>
                                          <p:attrName>ppt_x</p:attrName>
                                        </p:attrNameLst>
                                      </p:cBhvr>
                                      <p:tavLst>
                                        <p:tav tm="0">
                                          <p:val>
                                            <p:fltVal val="0.5"/>
                                          </p:val>
                                        </p:tav>
                                        <p:tav tm="100000">
                                          <p:val>
                                            <p:strVal val="#ppt_x"/>
                                          </p:val>
                                        </p:tav>
                                      </p:tavLst>
                                    </p:anim>
                                    <p:anim calcmode="lin" valueType="num">
                                      <p:cBhvr>
                                        <p:cTn dur="500" fill="hold" id="17"/>
                                        <p:tgtEl>
                                          <p:spTgt spid="19"/>
                                        </p:tgtEl>
                                        <p:attrNameLst>
                                          <p:attrName>ppt_y</p:attrName>
                                        </p:attrNameLst>
                                      </p:cBhvr>
                                      <p:tavLst>
                                        <p:tav tm="0">
                                          <p:val>
                                            <p:fltVal val="0.5"/>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3" presetSubtype="528">
                                  <p:stCondLst>
                                    <p:cond delay="0"/>
                                  </p:stCondLst>
                                  <p:childTnLst>
                                    <p:set>
                                      <p:cBhvr>
                                        <p:cTn dur="1" fill="hold" id="20">
                                          <p:stCondLst>
                                            <p:cond delay="0"/>
                                          </p:stCondLst>
                                        </p:cTn>
                                        <p:tgtEl>
                                          <p:spTgt spid="20"/>
                                        </p:tgtEl>
                                        <p:attrNameLst>
                                          <p:attrName>style.visibility</p:attrName>
                                        </p:attrNameLst>
                                      </p:cBhvr>
                                      <p:to>
                                        <p:strVal val="visible"/>
                                      </p:to>
                                    </p:set>
                                    <p:anim calcmode="lin" valueType="num">
                                      <p:cBhvr>
                                        <p:cTn dur="500" fill="hold" id="21"/>
                                        <p:tgtEl>
                                          <p:spTgt spid="20"/>
                                        </p:tgtEl>
                                        <p:attrNameLst>
                                          <p:attrName>ppt_w</p:attrName>
                                        </p:attrNameLst>
                                      </p:cBhvr>
                                      <p:tavLst>
                                        <p:tav tm="0">
                                          <p:val>
                                            <p:fltVal val="0"/>
                                          </p:val>
                                        </p:tav>
                                        <p:tav tm="100000">
                                          <p:val>
                                            <p:strVal val="#ppt_w"/>
                                          </p:val>
                                        </p:tav>
                                      </p:tavLst>
                                    </p:anim>
                                    <p:anim calcmode="lin" valueType="num">
                                      <p:cBhvr>
                                        <p:cTn dur="500" fill="hold" id="22"/>
                                        <p:tgtEl>
                                          <p:spTgt spid="20"/>
                                        </p:tgtEl>
                                        <p:attrNameLst>
                                          <p:attrName>ppt_h</p:attrName>
                                        </p:attrNameLst>
                                      </p:cBhvr>
                                      <p:tavLst>
                                        <p:tav tm="0">
                                          <p:val>
                                            <p:fltVal val="0"/>
                                          </p:val>
                                        </p:tav>
                                        <p:tav tm="100000">
                                          <p:val>
                                            <p:strVal val="#ppt_h"/>
                                          </p:val>
                                        </p:tav>
                                      </p:tavLst>
                                    </p:anim>
                                    <p:anim calcmode="lin" valueType="num">
                                      <p:cBhvr>
                                        <p:cTn dur="500" fill="hold" id="23"/>
                                        <p:tgtEl>
                                          <p:spTgt spid="20"/>
                                        </p:tgtEl>
                                        <p:attrNameLst>
                                          <p:attrName>ppt_x</p:attrName>
                                        </p:attrNameLst>
                                      </p:cBhvr>
                                      <p:tavLst>
                                        <p:tav tm="0">
                                          <p:val>
                                            <p:fltVal val="0.5"/>
                                          </p:val>
                                        </p:tav>
                                        <p:tav tm="100000">
                                          <p:val>
                                            <p:strVal val="#ppt_x"/>
                                          </p:val>
                                        </p:tav>
                                      </p:tavLst>
                                    </p:anim>
                                    <p:anim calcmode="lin" valueType="num">
                                      <p:cBhvr>
                                        <p:cTn dur="500" fill="hold" id="24"/>
                                        <p:tgtEl>
                                          <p:spTgt spid="20"/>
                                        </p:tgtEl>
                                        <p:attrNameLst>
                                          <p:attrName>ppt_y</p:attrName>
                                        </p:attrNameLst>
                                      </p:cBhvr>
                                      <p:tavLst>
                                        <p:tav tm="0">
                                          <p:val>
                                            <p:fltVal val="0.5"/>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23" presetSubtype="528">
                                  <p:stCondLst>
                                    <p:cond delay="0"/>
                                  </p:stCondLst>
                                  <p:childTnLst>
                                    <p:set>
                                      <p:cBhvr>
                                        <p:cTn dur="1" fill="hold" id="27">
                                          <p:stCondLst>
                                            <p:cond delay="0"/>
                                          </p:stCondLst>
                                        </p:cTn>
                                        <p:tgtEl>
                                          <p:spTgt spid="21"/>
                                        </p:tgtEl>
                                        <p:attrNameLst>
                                          <p:attrName>style.visibility</p:attrName>
                                        </p:attrNameLst>
                                      </p:cBhvr>
                                      <p:to>
                                        <p:strVal val="visible"/>
                                      </p:to>
                                    </p:set>
                                    <p:anim calcmode="lin" valueType="num">
                                      <p:cBhvr>
                                        <p:cTn dur="500" fill="hold" id="28"/>
                                        <p:tgtEl>
                                          <p:spTgt spid="21"/>
                                        </p:tgtEl>
                                        <p:attrNameLst>
                                          <p:attrName>ppt_w</p:attrName>
                                        </p:attrNameLst>
                                      </p:cBhvr>
                                      <p:tavLst>
                                        <p:tav tm="0">
                                          <p:val>
                                            <p:fltVal val="0"/>
                                          </p:val>
                                        </p:tav>
                                        <p:tav tm="100000">
                                          <p:val>
                                            <p:strVal val="#ppt_w"/>
                                          </p:val>
                                        </p:tav>
                                      </p:tavLst>
                                    </p:anim>
                                    <p:anim calcmode="lin" valueType="num">
                                      <p:cBhvr>
                                        <p:cTn dur="500" fill="hold" id="29"/>
                                        <p:tgtEl>
                                          <p:spTgt spid="21"/>
                                        </p:tgtEl>
                                        <p:attrNameLst>
                                          <p:attrName>ppt_h</p:attrName>
                                        </p:attrNameLst>
                                      </p:cBhvr>
                                      <p:tavLst>
                                        <p:tav tm="0">
                                          <p:val>
                                            <p:fltVal val="0"/>
                                          </p:val>
                                        </p:tav>
                                        <p:tav tm="100000">
                                          <p:val>
                                            <p:strVal val="#ppt_h"/>
                                          </p:val>
                                        </p:tav>
                                      </p:tavLst>
                                    </p:anim>
                                    <p:anim calcmode="lin" valueType="num">
                                      <p:cBhvr>
                                        <p:cTn dur="500" fill="hold" id="30"/>
                                        <p:tgtEl>
                                          <p:spTgt spid="21"/>
                                        </p:tgtEl>
                                        <p:attrNameLst>
                                          <p:attrName>ppt_x</p:attrName>
                                        </p:attrNameLst>
                                      </p:cBhvr>
                                      <p:tavLst>
                                        <p:tav tm="0">
                                          <p:val>
                                            <p:fltVal val="0.5"/>
                                          </p:val>
                                        </p:tav>
                                        <p:tav tm="100000">
                                          <p:val>
                                            <p:strVal val="#ppt_x"/>
                                          </p:val>
                                        </p:tav>
                                      </p:tavLst>
                                    </p:anim>
                                    <p:anim calcmode="lin" valueType="num">
                                      <p:cBhvr>
                                        <p:cTn dur="500" fill="hold" id="31"/>
                                        <p:tgtEl>
                                          <p:spTgt spid="21"/>
                                        </p:tgtEl>
                                        <p:attrNameLst>
                                          <p:attrName>ppt_y</p:attrName>
                                        </p:attrNameLst>
                                      </p:cBhvr>
                                      <p:tavLst>
                                        <p:tav tm="0">
                                          <p:val>
                                            <p:fltVal val="0.5"/>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47"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8"/>
      <p:bldP grpId="0" spid="19"/>
      <p:bldP grpId="0" spid="20"/>
      <p:bldP grpId="0" spid="2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797762" y="323234"/>
            <a:ext cx="1548476" cy="530352"/>
          </a:xfrm>
          <a:prstGeom prst="rect">
            <a:avLst/>
          </a:prstGeom>
        </p:spPr>
        <p:txBody>
          <a:bodyPr wrap="square">
            <a:spAutoFit/>
          </a:bodyPr>
          <a:lstStyle/>
          <a:p>
            <a:pPr algn="ctr" defTabSz="685800">
              <a:lnSpc>
                <a:spcPct val="120000"/>
              </a:lnSpc>
              <a:spcBef>
                <a:spcPct val="0"/>
              </a:spcBef>
            </a:pPr>
            <a:r>
              <a:rPr altLang="en-US" lang="zh-CN" sz="24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3607463" y="604125"/>
            <a:ext cx="269438"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11519" y="604125"/>
            <a:ext cx="269438"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71504" y="1095803"/>
            <a:ext cx="1212468"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165344" y="1531861"/>
            <a:ext cx="1110643"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2383972" y="1573213"/>
            <a:ext cx="4735286"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500">
                <a:solidFill>
                  <a:srgbClr val="595959"/>
                </a:solidFill>
                <a:latin charset="-122" panose="020b0503020204020204" pitchFamily="34" typeface="微软雅黑"/>
                <a:ea charset="-122" panose="020b0503020204020204" pitchFamily="34" typeface="微软雅黑"/>
              </a:rPr>
              <a:t>http://www.youyedoc.com/article/2017/3704.html</a:t>
            </a:r>
          </a:p>
        </p:txBody>
      </p:sp>
      <p:sp>
        <p:nvSpPr>
          <p:cNvPr id="17" name="椭圆 16"/>
          <p:cNvSpPr/>
          <p:nvPr/>
        </p:nvSpPr>
        <p:spPr>
          <a:xfrm>
            <a:off x="826130" y="1141509"/>
            <a:ext cx="267885" cy="267885"/>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5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2322705" y="1079394"/>
            <a:ext cx="1676545" cy="493819"/>
          </a:xfrm>
          <a:prstGeom prst="rect">
            <a:avLst/>
          </a:prstGeom>
        </p:spPr>
      </p:pic>
    </p:spTree>
    <p:extLst>
      <p:ext uri="{BB962C8B-B14F-4D97-AF65-F5344CB8AC3E}">
        <p14:creationId val="194276802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1681888" y="2210488"/>
            <a:ext cx="447675" cy="492593"/>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sp>
        <p:nvSpPr>
          <p:cNvPr id="4" name="矩形 3"/>
          <p:cNvSpPr/>
          <p:nvPr/>
        </p:nvSpPr>
        <p:spPr>
          <a:xfrm>
            <a:off x="2124075" y="2213193"/>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defTabSz="685800">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1637363"/>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a:defRPr/>
            </a:pPr>
            <a:r>
              <a:rPr lang="zh-CN" altLang="en-US" sz="2400" spc="15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6984207" y="1634333"/>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sp>
        <p:nvSpPr>
          <p:cNvPr id="12" name="矩形 11"/>
          <p:cNvSpPr/>
          <p:nvPr/>
        </p:nvSpPr>
        <p:spPr>
          <a:xfrm>
            <a:off x="1936373" y="2941561"/>
            <a:ext cx="5179807" cy="1269578"/>
          </a:xfrm>
          <a:prstGeom prst="rect">
            <a:avLst/>
          </a:prstGeom>
          <a:noFill/>
          <a:ln w="25400" cap="flat" cmpd="sng" algn="ctr">
            <a:noFill/>
            <a:prstDash val="solid"/>
          </a:ln>
          <a:effectLst/>
        </p:spPr>
        <p:txBody>
          <a:bodyPr rtlCol="0" anchor="ctr"/>
          <a:lstStyle/>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defTabSz="68580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3121057801"/>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 name="文本框 3">
            <a:extLst>
              <a:ext uri="{FF2B5EF4-FFF2-40B4-BE49-F238E27FC236}">
                <a16:creationId xmlns:a16="http://schemas.microsoft.com/office/drawing/2014/main" id="{83BE0FC1-D55F-4F38-991E-EB3457B258D3}"/>
              </a:ext>
            </a:extLst>
          </p:cNvPr>
          <p:cNvSpPr txBox="1"/>
          <p:nvPr/>
        </p:nvSpPr>
        <p:spPr>
          <a:xfrm>
            <a:off x="4290060" y="1755885"/>
            <a:ext cx="563880" cy="623990"/>
          </a:xfrm>
          <a:prstGeom prst="rect">
            <a:avLst/>
          </a:prstGeom>
          <a:solidFill>
            <a:srgbClr val="A88C6F"/>
          </a:solidFill>
          <a:ln>
            <a:noFill/>
          </a:ln>
        </p:spPr>
        <p:txBody>
          <a:bodyPr bIns="34290" lIns="68580" rIns="68580" rtlCol="0" tIns="34290" vert="eaVert" wrap="square">
            <a:spAutoFit/>
          </a:bodyPr>
          <a:lstStyle/>
          <a:p>
            <a:pPr algn="ctr"/>
            <a:r>
              <a:rPr altLang="en-US" lang="zh-CN" sz="28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壹</a:t>
            </a:r>
          </a:p>
        </p:txBody>
      </p:sp>
      <p:sp>
        <p:nvSpPr>
          <p:cNvPr id="6" name="文本框 5">
            <a:extLst>
              <a:ext uri="{FF2B5EF4-FFF2-40B4-BE49-F238E27FC236}">
                <a16:creationId xmlns:a16="http://schemas.microsoft.com/office/drawing/2014/main" id="{019F0EFA-E78E-45D4-8A3A-7683BBD69A5B}"/>
              </a:ext>
            </a:extLst>
          </p:cNvPr>
          <p:cNvSpPr txBox="1"/>
          <p:nvPr/>
        </p:nvSpPr>
        <p:spPr>
          <a:xfrm>
            <a:off x="4029163" y="2568072"/>
            <a:ext cx="640080" cy="1192292"/>
          </a:xfrm>
          <a:prstGeom prst="rect">
            <a:avLst/>
          </a:prstGeom>
          <a:noFill/>
        </p:spPr>
        <p:txBody>
          <a:bodyPr bIns="34290" lIns="68580" rIns="68580" rtlCol="0" tIns="34290" vert="eaVert" wrap="none">
            <a:spAutoFit/>
          </a:bodyPr>
          <a:lstStyle/>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请在这里，输入副标</a:t>
            </a:r>
          </a:p>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题输入副标题</a:t>
            </a:r>
          </a:p>
        </p:txBody>
      </p:sp>
      <p:cxnSp>
        <p:nvCxnSpPr>
          <p:cNvPr id="12" name="直接连接符 11">
            <a:extLst>
              <a:ext uri="{FF2B5EF4-FFF2-40B4-BE49-F238E27FC236}">
                <a16:creationId xmlns:a16="http://schemas.microsoft.com/office/drawing/2014/main" id="{1DCF75C8-0F1A-4A68-858D-177ACCBA86D9}"/>
              </a:ext>
            </a:extLst>
          </p:cNvPr>
          <p:cNvCxnSpPr/>
          <p:nvPr/>
        </p:nvCxnSpPr>
        <p:spPr>
          <a:xfrm flipH="1">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19237574"/>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50" id="7"/>
                                        <p:tgtEl>
                                          <p:spTgt spid="4"/>
                                        </p:tgtEl>
                                      </p:cBhvr>
                                    </p:animEffect>
                                  </p:childTnLst>
                                </p:cTn>
                              </p:par>
                            </p:childTnLst>
                          </p:cTn>
                        </p:par>
                        <p:par>
                          <p:cTn fill="hold" id="8" nodeType="afterGroup">
                            <p:stCondLst>
                              <p:cond delay="125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250" id="11"/>
                                        <p:tgtEl>
                                          <p:spTgt spid="6"/>
                                        </p:tgtEl>
                                      </p:cBhvr>
                                    </p:animEffect>
                                  </p:childTnLst>
                                </p:cTn>
                              </p:par>
                            </p:childTnLst>
                          </p:cTn>
                        </p:par>
                        <p:par>
                          <p:cTn fill="hold" id="12" nodeType="afterGroup">
                            <p:stCondLst>
                              <p:cond delay="2500"/>
                            </p:stCondLst>
                            <p:childTnLst>
                              <p:par>
                                <p:cTn fill="hold" id="13" nodeType="afterEffect" presetClass="entr" presetID="22" presetSubtype="8">
                                  <p:stCondLst>
                                    <p:cond delay="0"/>
                                  </p:stCondLst>
                                  <p:childTnLst>
                                    <p:set>
                                      <p:cBhvr>
                                        <p:cTn dur="1" fill="hold" id="14">
                                          <p:stCondLst>
                                            <p:cond delay="0"/>
                                          </p:stCondLst>
                                        </p:cTn>
                                        <p:tgtEl>
                                          <p:spTgt spid="12"/>
                                        </p:tgtEl>
                                        <p:attrNameLst>
                                          <p:attrName>style.visibility</p:attrName>
                                        </p:attrNameLst>
                                      </p:cBhvr>
                                      <p:to>
                                        <p:strVal val="visible"/>
                                      </p:to>
                                    </p:set>
                                    <p:animEffect filter="wipe(left)" transition="in">
                                      <p:cBhvr>
                                        <p:cTn dur="500" id="1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a:extLst>
              <a:ext uri="{FF2B5EF4-FFF2-40B4-BE49-F238E27FC236}">
                <a16:creationId xmlns:a16="http://schemas.microsoft.com/office/drawing/2014/main" id="{A9BA9BFC-44EB-4801-ABEA-557BA290790C}"/>
              </a:ext>
            </a:extLst>
          </p:cNvPr>
          <p:cNvSpPr/>
          <p:nvPr/>
        </p:nvSpPr>
        <p:spPr>
          <a:xfrm>
            <a:off x="1055288" y="2434400"/>
            <a:ext cx="1570814" cy="1165860"/>
          </a:xfrm>
          <a:prstGeom prst="rect">
            <a:avLst/>
          </a:prstGeom>
        </p:spPr>
        <p:txBody>
          <a:bodyPr bIns="34290" lIns="68580" rIns="68580" tIns="34290" wrap="square">
            <a:spAutoFit/>
          </a:bodyPr>
          <a:lstStyle/>
          <a:p>
            <a:pPr>
              <a:lnSpc>
                <a:spcPct val="20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煮豆燃豆萁，豆在釜中泣。</a:t>
            </a:r>
            <a:b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b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本是同根生，相煎何太急？</a:t>
            </a:r>
          </a:p>
          <a:p>
            <a:pPr>
              <a:lnSpc>
                <a:spcPct val="20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萁在釜下燃，豆在釜中泣。</a:t>
            </a:r>
            <a:b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b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本自同根生，相煎何太急？</a:t>
            </a:r>
          </a:p>
        </p:txBody>
      </p:sp>
      <p:sp>
        <p:nvSpPr>
          <p:cNvPr id="29" name="矩形 28">
            <a:extLst>
              <a:ext uri="{FF2B5EF4-FFF2-40B4-BE49-F238E27FC236}">
                <a16:creationId xmlns:a16="http://schemas.microsoft.com/office/drawing/2014/main" id="{A448FAC7-115B-46B3-BA78-4F8C5F3CCEEB}"/>
              </a:ext>
            </a:extLst>
          </p:cNvPr>
          <p:cNvSpPr/>
          <p:nvPr/>
        </p:nvSpPr>
        <p:spPr>
          <a:xfrm>
            <a:off x="6560366" y="2157401"/>
            <a:ext cx="1570814" cy="1440180"/>
          </a:xfrm>
          <a:prstGeom prst="rect">
            <a:avLst/>
          </a:prstGeom>
        </p:spPr>
        <p:txBody>
          <a:bodyPr bIns="34290" lIns="68580" rIns="68580" tIns="34290" wrap="square">
            <a:spAutoFit/>
          </a:bodyPr>
          <a:lstStyle/>
          <a:p>
            <a:pPr>
              <a:lnSpc>
                <a:spcPct val="20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煮豆燃豆萁，豆在釜中泣。</a:t>
            </a:r>
            <a:b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b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本是同根生，相煎何太急？</a:t>
            </a:r>
          </a:p>
          <a:p>
            <a:pPr>
              <a:lnSpc>
                <a:spcPct val="20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煮豆持作羹，漉菽以为汁。</a:t>
            </a:r>
            <a:b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b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萁在釜下燃，豆在釜中泣。</a:t>
            </a:r>
            <a:b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b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本自同根生，相煎何太急？</a:t>
            </a:r>
          </a:p>
        </p:txBody>
      </p:sp>
      <p:sp>
        <p:nvSpPr>
          <p:cNvPr id="30" name="矩形 29">
            <a:extLst>
              <a:ext uri="{FF2B5EF4-FFF2-40B4-BE49-F238E27FC236}">
                <a16:creationId xmlns:a16="http://schemas.microsoft.com/office/drawing/2014/main" id="{D69FE3D7-F2F4-4A99-893F-CF482D704566}"/>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2"/>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6" name="图片 5">
            <a:extLst>
              <a:ext uri="{FF2B5EF4-FFF2-40B4-BE49-F238E27FC236}">
                <a16:creationId xmlns:a16="http://schemas.microsoft.com/office/drawing/2014/main" id="{A730167F-FA41-4C69-BAAE-7A1CFE19AC3D}"/>
              </a:ext>
            </a:extLst>
          </p:cNvPr>
          <p:cNvPicPr>
            <a:picLocks noChangeAspect="1"/>
          </p:cNvPicPr>
          <p:nvPr/>
        </p:nvPicPr>
        <p:blipFill>
          <a:blip r:embed="rId3">
            <a:extLst>
              <a:ext uri="{28A0092B-C50C-407E-A947-70E740481C1C}">
                <a14:useLocalDpi val="0"/>
              </a:ext>
            </a:extLst>
          </a:blip>
          <a:stretch>
            <a:fillRect/>
          </a:stretch>
        </p:blipFill>
        <p:spPr>
          <a:xfrm>
            <a:off x="2437438" y="121750"/>
            <a:ext cx="4812698" cy="4901587"/>
          </a:xfrm>
          <a:prstGeom prst="rect">
            <a:avLst/>
          </a:prstGeom>
        </p:spPr>
      </p:pic>
    </p:spTree>
    <p:extLst>
      <p:ext uri="{BB962C8B-B14F-4D97-AF65-F5344CB8AC3E}">
        <p14:creationId val="124135096"/>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250" id="7"/>
                                        <p:tgtEl>
                                          <p:spTgt spid="26"/>
                                        </p:tgtEl>
                                      </p:cBhvr>
                                    </p:animEffect>
                                    <p:anim calcmode="lin" valueType="num">
                                      <p:cBhvr>
                                        <p:cTn dur="1250" fill="hold" id="8"/>
                                        <p:tgtEl>
                                          <p:spTgt spid="26"/>
                                        </p:tgtEl>
                                        <p:attrNameLst>
                                          <p:attrName>ppt_x</p:attrName>
                                        </p:attrNameLst>
                                      </p:cBhvr>
                                      <p:tavLst>
                                        <p:tav tm="0">
                                          <p:val>
                                            <p:strVal val="#ppt_x"/>
                                          </p:val>
                                        </p:tav>
                                        <p:tav tm="100000">
                                          <p:val>
                                            <p:strVal val="#ppt_x"/>
                                          </p:val>
                                        </p:tav>
                                      </p:tavLst>
                                    </p:anim>
                                    <p:anim calcmode="lin" valueType="num">
                                      <p:cBhvr>
                                        <p:cTn dur="1250" fill="hold" id="9"/>
                                        <p:tgtEl>
                                          <p:spTgt spid="2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grpId="0" id="11" nodeType="afterEffect" presetClass="entr" presetID="42" presetSubtype="0">
                                  <p:stCondLst>
                                    <p:cond delay="0"/>
                                  </p:stCondLst>
                                  <p:childTnLst>
                                    <p:set>
                                      <p:cBhvr>
                                        <p:cTn dur="1" fill="hold" id="12">
                                          <p:stCondLst>
                                            <p:cond delay="0"/>
                                          </p:stCondLst>
                                        </p:cTn>
                                        <p:tgtEl>
                                          <p:spTgt spid="29"/>
                                        </p:tgtEl>
                                        <p:attrNameLst>
                                          <p:attrName>style.visibility</p:attrName>
                                        </p:attrNameLst>
                                      </p:cBhvr>
                                      <p:to>
                                        <p:strVal val="visible"/>
                                      </p:to>
                                    </p:set>
                                    <p:animEffect filter="fade" transition="in">
                                      <p:cBhvr>
                                        <p:cTn dur="1250" id="13"/>
                                        <p:tgtEl>
                                          <p:spTgt spid="29"/>
                                        </p:tgtEl>
                                      </p:cBhvr>
                                    </p:animEffect>
                                    <p:anim calcmode="lin" valueType="num">
                                      <p:cBhvr>
                                        <p:cTn dur="1250" fill="hold" id="14"/>
                                        <p:tgtEl>
                                          <p:spTgt spid="29"/>
                                        </p:tgtEl>
                                        <p:attrNameLst>
                                          <p:attrName>ppt_x</p:attrName>
                                        </p:attrNameLst>
                                      </p:cBhvr>
                                      <p:tavLst>
                                        <p:tav tm="0">
                                          <p:val>
                                            <p:strVal val="#ppt_x"/>
                                          </p:val>
                                        </p:tav>
                                        <p:tav tm="100000">
                                          <p:val>
                                            <p:strVal val="#ppt_x"/>
                                          </p:val>
                                        </p:tav>
                                      </p:tavLst>
                                    </p:anim>
                                    <p:anim calcmode="lin" valueType="num">
                                      <p:cBhvr>
                                        <p:cTn dur="1250" fill="hold" id="15"/>
                                        <p:tgtEl>
                                          <p:spTgt spid="2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500"/>
                            </p:stCondLst>
                            <p:childTnLst>
                              <p:par>
                                <p:cTn fill="hold" grpId="0" id="17" nodeType="afterEffect" presetClass="entr" presetID="2" presetSubtype="8">
                                  <p:stCondLst>
                                    <p:cond delay="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500" fill="hold" id="19"/>
                                        <p:tgtEl>
                                          <p:spTgt spid="30"/>
                                        </p:tgtEl>
                                        <p:attrNameLst>
                                          <p:attrName>ppt_x</p:attrName>
                                        </p:attrNameLst>
                                      </p:cBhvr>
                                      <p:tavLst>
                                        <p:tav tm="0">
                                          <p:val>
                                            <p:strVal val="0-#ppt_w/2"/>
                                          </p:val>
                                        </p:tav>
                                        <p:tav tm="100000">
                                          <p:val>
                                            <p:strVal val="#ppt_x"/>
                                          </p:val>
                                        </p:tav>
                                      </p:tavLst>
                                    </p:anim>
                                    <p:anim calcmode="lin" valueType="num">
                                      <p:cBhvr additive="base">
                                        <p:cTn dur="500" fill="hold" id="20"/>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9"/>
      <p:bldP grpId="0" spid="3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文本框 48"/>
          <p:cNvSpPr txBox="1"/>
          <p:nvPr/>
        </p:nvSpPr>
        <p:spPr>
          <a:xfrm>
            <a:off x="1636013" y="2186187"/>
            <a:ext cx="2586201" cy="434340"/>
          </a:xfrm>
          <a:prstGeom prst="rect">
            <a:avLst/>
          </a:prstGeom>
          <a:noFill/>
        </p:spPr>
        <p:txBody>
          <a:bodyPr bIns="34290" lIns="68580" rIns="68580" rtlCol="0" tIns="34290" wrap="square">
            <a:spAutoFit/>
          </a:bodyPr>
          <a:lstStyle/>
          <a:p>
            <a:pPr>
              <a:lnSpc>
                <a:spcPct val="150000"/>
              </a:lnSpc>
            </a:pPr>
            <a:r>
              <a:rPr altLang="zh-CN" lang="zh-CN" sz="8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个人提供专业创意、品牌整合设计的顾问机构，用智慧嫁接商业与艺术，致力于奉献！贴心于服务！</a:t>
            </a:r>
          </a:p>
        </p:txBody>
      </p:sp>
      <p:sp>
        <p:nvSpPr>
          <p:cNvPr id="12" name="矩形 11"/>
          <p:cNvSpPr/>
          <p:nvPr/>
        </p:nvSpPr>
        <p:spPr>
          <a:xfrm>
            <a:off x="1664494" y="1723551"/>
            <a:ext cx="2200751" cy="342900"/>
          </a:xfrm>
          <a:prstGeom prst="rect">
            <a:avLst/>
          </a:prstGeom>
          <a:ln w="28575">
            <a:noFill/>
          </a:ln>
        </p:spPr>
        <p:txBody>
          <a:bodyPr bIns="34290" lIns="68580" rIns="68580" tIns="34290" vert="horz" wrap="square">
            <a:spAutoFit/>
          </a:bodyPr>
          <a:lstStyle/>
          <a:p>
            <a:r>
              <a:rPr altLang="en-US" lang="zh-CN">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sp>
        <p:nvSpPr>
          <p:cNvPr id="13" name="文本框 48"/>
          <p:cNvSpPr txBox="1"/>
          <p:nvPr/>
        </p:nvSpPr>
        <p:spPr>
          <a:xfrm>
            <a:off x="1636013" y="3579211"/>
            <a:ext cx="2586201" cy="434340"/>
          </a:xfrm>
          <a:prstGeom prst="rect">
            <a:avLst/>
          </a:prstGeom>
          <a:noFill/>
        </p:spPr>
        <p:txBody>
          <a:bodyPr bIns="34290" lIns="68580" rIns="68580" rtlCol="0" tIns="34290" wrap="square">
            <a:spAutoFit/>
          </a:bodyPr>
          <a:lstStyle/>
          <a:p>
            <a:pPr>
              <a:lnSpc>
                <a:spcPct val="150000"/>
              </a:lnSpc>
            </a:pPr>
            <a:r>
              <a:rPr altLang="zh-CN" lang="zh-CN" sz="8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个人提供专业创意、品牌整合设计的顾问机构，用智慧嫁接商业与艺术，致力于奉献！贴心于服务！</a:t>
            </a:r>
          </a:p>
        </p:txBody>
      </p:sp>
      <p:sp>
        <p:nvSpPr>
          <p:cNvPr id="14" name="矩形 13"/>
          <p:cNvSpPr/>
          <p:nvPr/>
        </p:nvSpPr>
        <p:spPr>
          <a:xfrm>
            <a:off x="1664494" y="3117013"/>
            <a:ext cx="2200275" cy="342900"/>
          </a:xfrm>
          <a:prstGeom prst="rect">
            <a:avLst/>
          </a:prstGeom>
          <a:ln w="28575">
            <a:noFill/>
          </a:ln>
        </p:spPr>
        <p:txBody>
          <a:bodyPr bIns="34290" lIns="68580" rIns="68580" tIns="34290" vert="horz" wrap="square">
            <a:spAutoFit/>
          </a:bodyPr>
          <a:lstStyle/>
          <a:p>
            <a:r>
              <a:rPr altLang="en-US" lang="zh-CN">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cxnSp>
        <p:nvCxnSpPr>
          <p:cNvPr id="3" name="直接连接符 2"/>
          <p:cNvCxnSpPr/>
          <p:nvPr/>
        </p:nvCxnSpPr>
        <p:spPr>
          <a:xfrm>
            <a:off x="1721498" y="2854965"/>
            <a:ext cx="329295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2D7D1574-B478-415A-A9EA-057D6E3F63D0}"/>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9" name="图片 8">
            <a:extLst>
              <a:ext uri="{FF2B5EF4-FFF2-40B4-BE49-F238E27FC236}">
                <a16:creationId xmlns:a16="http://schemas.microsoft.com/office/drawing/2014/main" id="{3CF3162C-B001-4768-801B-E991FDE3AA3F}"/>
              </a:ext>
            </a:extLst>
          </p:cNvPr>
          <p:cNvPicPr>
            <a:picLocks noChangeAspect="1"/>
          </p:cNvPicPr>
          <p:nvPr/>
        </p:nvPicPr>
        <p:blipFill>
          <a:blip r:embed="rId4">
            <a:extLst>
              <a:ext uri="{28A0092B-C50C-407E-A947-70E740481C1C}">
                <a14:useLocalDpi val="0"/>
              </a:ext>
            </a:extLst>
          </a:blip>
          <a:stretch>
            <a:fillRect/>
          </a:stretch>
        </p:blipFill>
        <p:spPr>
          <a:xfrm>
            <a:off x="5136106" y="0"/>
            <a:ext cx="4115359" cy="5145088"/>
          </a:xfrm>
          <a:prstGeom prst="rect">
            <a:avLst/>
          </a:prstGeom>
        </p:spPr>
      </p:pic>
    </p:spTree>
    <p:extLst>
      <p:ext uri="{BB962C8B-B14F-4D97-AF65-F5344CB8AC3E}">
        <p14:creationId val="4064856319"/>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fill="hold" id="11"/>
                                        <p:tgtEl>
                                          <p:spTgt spid="14"/>
                                        </p:tgtEl>
                                        <p:attrNameLst>
                                          <p:attrName>ppt_x</p:attrName>
                                        </p:attrNameLst>
                                      </p:cBhvr>
                                      <p:tavLst>
                                        <p:tav tm="0">
                                          <p:val>
                                            <p:strVal val="0-#ppt_w/2"/>
                                          </p:val>
                                        </p:tav>
                                        <p:tav tm="100000">
                                          <p:val>
                                            <p:strVal val="#ppt_x"/>
                                          </p:val>
                                        </p:tav>
                                      </p:tavLst>
                                    </p:anim>
                                    <p:anim calcmode="lin" valueType="num">
                                      <p:cBhvr additive="base">
                                        <p:cTn dur="500" fill="hold" id="12"/>
                                        <p:tgtEl>
                                          <p:spTgt spid="14"/>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0-#ppt_w/2"/>
                                          </p:val>
                                        </p:tav>
                                        <p:tav tm="100000">
                                          <p:val>
                                            <p:strVal val="#ppt_x"/>
                                          </p:val>
                                        </p:tav>
                                      </p:tavLst>
                                    </p:anim>
                                    <p:anim calcmode="lin" valueType="num">
                                      <p:cBhvr additive="base">
                                        <p:cTn dur="5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22" presetSubtype="8">
                                  <p:stCondLst>
                                    <p:cond delay="0"/>
                                  </p:stCondLst>
                                  <p:childTnLst>
                                    <p:set>
                                      <p:cBhvr>
                                        <p:cTn dur="1" fill="hold" id="19">
                                          <p:stCondLst>
                                            <p:cond delay="0"/>
                                          </p:stCondLst>
                                        </p:cTn>
                                        <p:tgtEl>
                                          <p:spTgt spid="11"/>
                                        </p:tgtEl>
                                        <p:attrNameLst>
                                          <p:attrName>style.visibility</p:attrName>
                                        </p:attrNameLst>
                                      </p:cBhvr>
                                      <p:to>
                                        <p:strVal val="visible"/>
                                      </p:to>
                                    </p:set>
                                    <p:animEffect filter="wipe(left)" transition="in">
                                      <p:cBhvr>
                                        <p:cTn dur="1000" id="20"/>
                                        <p:tgtEl>
                                          <p:spTgt spid="11"/>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13"/>
                                        </p:tgtEl>
                                        <p:attrNameLst>
                                          <p:attrName>style.visibility</p:attrName>
                                        </p:attrNameLst>
                                      </p:cBhvr>
                                      <p:to>
                                        <p:strVal val="visible"/>
                                      </p:to>
                                    </p:set>
                                    <p:animEffect filter="wipe(left)" transition="in">
                                      <p:cBhvr>
                                        <p:cTn dur="1000" id="23"/>
                                        <p:tgtEl>
                                          <p:spTgt spid="13"/>
                                        </p:tgtEl>
                                      </p:cBhvr>
                                    </p:animEffect>
                                  </p:childTnLst>
                                </p:cTn>
                              </p:par>
                            </p:childTnLst>
                          </p:cTn>
                        </p:par>
                        <p:par>
                          <p:cTn fill="hold" id="24" nodeType="afterGroup">
                            <p:stCondLst>
                              <p:cond delay="1500"/>
                            </p:stCondLst>
                            <p:childTnLst>
                              <p:par>
                                <p:cTn fill="hold" grpId="0" id="25" nodeType="afterEffect" presetClass="entr" presetID="2" presetSubtype="8">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additive="base">
                                        <p:cTn dur="500" fill="hold" id="27"/>
                                        <p:tgtEl>
                                          <p:spTgt spid="20"/>
                                        </p:tgtEl>
                                        <p:attrNameLst>
                                          <p:attrName>ppt_x</p:attrName>
                                        </p:attrNameLst>
                                      </p:cBhvr>
                                      <p:tavLst>
                                        <p:tav tm="0">
                                          <p:val>
                                            <p:strVal val="0-#ppt_w/2"/>
                                          </p:val>
                                        </p:tav>
                                        <p:tav tm="100000">
                                          <p:val>
                                            <p:strVal val="#ppt_x"/>
                                          </p:val>
                                        </p:tav>
                                      </p:tavLst>
                                    </p:anim>
                                    <p:anim calcmode="lin" valueType="num">
                                      <p:cBhvr additive="base">
                                        <p:cTn dur="500" fill="hold" id="28"/>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5">
            <a:extLst>
              <a:ext uri="{FF2B5EF4-FFF2-40B4-BE49-F238E27FC236}">
                <a16:creationId xmlns:a16="http://schemas.microsoft.com/office/drawing/2014/main" id="{7CE403B7-99A3-4AA6-8730-6E819DBB63A1}"/>
              </a:ext>
            </a:extLst>
          </p:cNvPr>
          <p:cNvSpPr txBox="1"/>
          <p:nvPr/>
        </p:nvSpPr>
        <p:spPr>
          <a:xfrm>
            <a:off x="3862508" y="1427187"/>
            <a:ext cx="320040" cy="885825"/>
          </a:xfrm>
          <a:prstGeom prst="rect">
            <a:avLst/>
          </a:prstGeom>
          <a:noFill/>
          <a:ln>
            <a:noFill/>
          </a:ln>
        </p:spPr>
        <p:txBody>
          <a:bodyPr bIns="34290" lIns="68580" rIns="68580" rtlCol="0" tIns="34290" vert="eaVert" wrap="none">
            <a:spAutoFit/>
          </a:bodyPr>
          <a:lstStyle/>
          <a:p>
            <a:r>
              <a:rPr altLang="en-US" lang="zh-CN" sz="1200">
                <a:solidFill>
                  <a:srgbClr val="3F5A4B"/>
                </a:solidFill>
                <a:latin charset="-122" panose="02010601030101010101" pitchFamily="2" typeface="方正仿宋简体"/>
                <a:ea charset="-122" panose="02010601030101010101" pitchFamily="2" typeface="方正仿宋简体"/>
                <a:sym charset="-122" panose="02010601030101010101" pitchFamily="2" typeface="方正仿宋简体"/>
              </a:rPr>
              <a:t>这里输入标题</a:t>
            </a:r>
          </a:p>
        </p:txBody>
      </p:sp>
      <p:grpSp>
        <p:nvGrpSpPr>
          <p:cNvPr id="8" name="组合 7">
            <a:extLst>
              <a:ext uri="{FF2B5EF4-FFF2-40B4-BE49-F238E27FC236}">
                <a16:creationId xmlns:a16="http://schemas.microsoft.com/office/drawing/2014/main" id="{68DE68BF-06CE-40C8-BD59-549A6DBD1411}"/>
              </a:ext>
            </a:extLst>
          </p:cNvPr>
          <p:cNvGrpSpPr/>
          <p:nvPr/>
        </p:nvGrpSpPr>
        <p:grpSpPr>
          <a:xfrm>
            <a:off x="3795823" y="931527"/>
            <a:ext cx="389850" cy="340634"/>
            <a:chOff x="2737004" y="819854"/>
            <a:chExt cx="389850" cy="340634"/>
          </a:xfrm>
        </p:grpSpPr>
        <p:sp>
          <p:nvSpPr>
            <p:cNvPr id="6" name="椭圆 5">
              <a:extLst>
                <a:ext uri="{FF2B5EF4-FFF2-40B4-BE49-F238E27FC236}">
                  <a16:creationId xmlns:a16="http://schemas.microsoft.com/office/drawing/2014/main" id="{A3D4A06A-029B-405D-8246-7A54D359A78A}"/>
                </a:ext>
              </a:extLst>
            </p:cNvPr>
            <p:cNvSpPr/>
            <p:nvPr/>
          </p:nvSpPr>
          <p:spPr>
            <a:xfrm>
              <a:off x="2778624" y="844195"/>
              <a:ext cx="316196" cy="31629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122" panose="02010601030101010101" pitchFamily="2" typeface="方正仿宋简体"/>
                <a:ea charset="-122" panose="02010601030101010101" pitchFamily="2" typeface="方正仿宋简体"/>
                <a:sym charset="-122" panose="02010601030101010101" pitchFamily="2" typeface="方正仿宋简体"/>
              </a:endParaRPr>
            </a:p>
          </p:txBody>
        </p:sp>
        <p:sp>
          <p:nvSpPr>
            <p:cNvPr id="7" name="文本框 6">
              <a:extLst>
                <a:ext uri="{FF2B5EF4-FFF2-40B4-BE49-F238E27FC236}">
                  <a16:creationId xmlns:a16="http://schemas.microsoft.com/office/drawing/2014/main" id="{2463C5C1-023C-497C-8E08-096697541660}"/>
                </a:ext>
              </a:extLst>
            </p:cNvPr>
            <p:cNvSpPr txBox="1"/>
            <p:nvPr/>
          </p:nvSpPr>
          <p:spPr>
            <a:xfrm>
              <a:off x="2737004" y="819854"/>
              <a:ext cx="386080" cy="335280"/>
            </a:xfrm>
            <a:prstGeom prst="rect">
              <a:avLst/>
            </a:prstGeom>
            <a:noFill/>
          </p:spPr>
          <p:txBody>
            <a:bodyPr rtlCol="0" wrap="none">
              <a:spAutoFit/>
            </a:bodyPr>
            <a:lstStyle/>
            <a:p>
              <a:r>
                <a:rPr altLang="en-US" lang="zh-CN" sz="1600">
                  <a:latin charset="-122" panose="02010601030101010101" pitchFamily="2" typeface="方正仿宋简体"/>
                  <a:ea charset="-122" panose="02010601030101010101" pitchFamily="2" typeface="方正仿宋简体"/>
                  <a:sym charset="-122" panose="02010601030101010101" pitchFamily="2" typeface="方正仿宋简体"/>
                </a:rPr>
                <a:t>壹</a:t>
              </a:r>
            </a:p>
          </p:txBody>
        </p:sp>
      </p:grpSp>
      <p:sp>
        <p:nvSpPr>
          <p:cNvPr id="25" name="TextBox 13">
            <a:extLst>
              <a:ext uri="{FF2B5EF4-FFF2-40B4-BE49-F238E27FC236}">
                <a16:creationId xmlns:a16="http://schemas.microsoft.com/office/drawing/2014/main" id="{C435DC53-3A9A-4B00-982F-C7BEAD313442}"/>
              </a:ext>
            </a:extLst>
          </p:cNvPr>
          <p:cNvSpPr txBox="1"/>
          <p:nvPr/>
        </p:nvSpPr>
        <p:spPr>
          <a:xfrm>
            <a:off x="4773508" y="1947817"/>
            <a:ext cx="2103120" cy="2279997"/>
          </a:xfrm>
          <a:prstGeom prst="rect">
            <a:avLst/>
          </a:prstGeom>
          <a:noFill/>
        </p:spPr>
        <p:txBody>
          <a:bodyPr rtlCol="0" vert="eaVert" wrap="square">
            <a:spAutoFit/>
          </a:bodyPr>
          <a:lstStyle/>
          <a:p>
            <a:pPr indent="-128588" lvl="1" marL="128588"/>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此处添加文字内容此处添加文字内容</a:t>
            </a:r>
          </a:p>
          <a:p>
            <a:pPr indent="-128588" lvl="1" marL="128588"/>
            <a:endPar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endParaRPr>
          </a:p>
          <a:p>
            <a:pPr indent="-128588" lvl="1" marL="128588"/>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此处添加文字内容此处添加文字内容</a:t>
            </a:r>
          </a:p>
          <a:p>
            <a:pPr indent="-128588" lvl="1" marL="128588"/>
            <a:endPar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endParaRPr>
          </a:p>
          <a:p>
            <a:pPr indent="-128588" lvl="1" marL="128588"/>
            <a:endPar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endParaRPr>
          </a:p>
          <a:p>
            <a:pPr indent="-128588" lvl="1" marL="128588"/>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此处添加文字内容此处添加文字内容</a:t>
            </a:r>
          </a:p>
          <a:p>
            <a:pPr indent="-128588" lvl="1" marL="128588"/>
            <a:endPar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endParaRPr>
          </a:p>
          <a:p>
            <a:pPr indent="-128588" lvl="1" marL="128588"/>
            <a:endPar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endParaRPr>
          </a:p>
          <a:p>
            <a:pPr indent="-128588" lvl="1" marL="128588"/>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此处添加文字内容此处添加文字内容</a:t>
            </a:r>
          </a:p>
          <a:p>
            <a:pPr indent="-128588" lvl="1" marL="128588"/>
            <a:endPar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endParaRPr>
          </a:p>
          <a:p>
            <a:pPr indent="-128588" lvl="1" marL="128588"/>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此处添加文字内容此处添加文字内容</a:t>
            </a:r>
          </a:p>
          <a:p>
            <a:pPr indent="-128588" lvl="1" marL="128588"/>
            <a:endPar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endParaRPr>
          </a:p>
          <a:p>
            <a:pPr indent="-128588" lvl="1" marL="128588"/>
            <a:endPar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endParaRPr>
          </a:p>
          <a:p>
            <a:pPr indent="-128588" lvl="1" marL="128588"/>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此处添加文字内容此处添加文字内容</a:t>
            </a:r>
          </a:p>
        </p:txBody>
      </p:sp>
      <p:sp>
        <p:nvSpPr>
          <p:cNvPr id="26" name="矩形 25">
            <a:extLst>
              <a:ext uri="{FF2B5EF4-FFF2-40B4-BE49-F238E27FC236}">
                <a16:creationId xmlns:a16="http://schemas.microsoft.com/office/drawing/2014/main" id="{1E19B077-34A1-492B-B0F2-8B5B3288FB53}"/>
              </a:ext>
            </a:extLst>
          </p:cNvPr>
          <p:cNvSpPr/>
          <p:nvPr/>
        </p:nvSpPr>
        <p:spPr>
          <a:xfrm>
            <a:off x="4728663" y="1517867"/>
            <a:ext cx="2200751" cy="342900"/>
          </a:xfrm>
          <a:prstGeom prst="rect">
            <a:avLst/>
          </a:prstGeom>
          <a:ln w="28575">
            <a:noFill/>
          </a:ln>
        </p:spPr>
        <p:txBody>
          <a:bodyPr bIns="34290" lIns="68580" rIns="68580" tIns="34290" vert="horz" wrap="square">
            <a:spAutoFit/>
          </a:bodyPr>
          <a:lstStyle/>
          <a:p>
            <a:r>
              <a:rPr altLang="en-US" lang="zh-CN">
                <a:blipFill dpi="0" rotWithShape="1">
                  <a:blip r:embed="rId2"/>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sp>
        <p:nvSpPr>
          <p:cNvPr id="19" name="矩形 18">
            <a:extLst>
              <a:ext uri="{FF2B5EF4-FFF2-40B4-BE49-F238E27FC236}">
                <a16:creationId xmlns:a16="http://schemas.microsoft.com/office/drawing/2014/main" id="{CA9A24F8-0759-4E1B-84C0-681F036D26E6}"/>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2"/>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10" name="图片 9">
            <a:extLst>
              <a:ext uri="{FF2B5EF4-FFF2-40B4-BE49-F238E27FC236}">
                <a16:creationId xmlns:a16="http://schemas.microsoft.com/office/drawing/2014/main" id="{5FE9A856-03A6-4779-912B-8E564923BB3B}"/>
              </a:ext>
            </a:extLst>
          </p:cNvPr>
          <p:cNvPicPr>
            <a:picLocks noChangeAspect="1"/>
          </p:cNvPicPr>
          <p:nvPr/>
        </p:nvPicPr>
        <p:blipFill>
          <a:blip r:embed="rId3">
            <a:extLst>
              <a:ext uri="{28A0092B-C50C-407E-A947-70E740481C1C}">
                <a14:useLocalDpi val="0"/>
              </a:ext>
            </a:extLst>
          </a:blip>
          <a:stretch>
            <a:fillRect/>
          </a:stretch>
        </p:blipFill>
        <p:spPr>
          <a:xfrm>
            <a:off x="-610226" y="760956"/>
            <a:ext cx="3303688" cy="5145088"/>
          </a:xfrm>
          <a:prstGeom prst="rect">
            <a:avLst/>
          </a:prstGeom>
        </p:spPr>
      </p:pic>
    </p:spTree>
    <p:extLst>
      <p:ext uri="{BB962C8B-B14F-4D97-AF65-F5344CB8AC3E}">
        <p14:creationId val="2804213658"/>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0-#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25"/>
                                        </p:tgtEl>
                                        <p:attrNameLst>
                                          <p:attrName>style.visibility</p:attrName>
                                        </p:attrNameLst>
                                      </p:cBhvr>
                                      <p:to>
                                        <p:strVal val="visible"/>
                                      </p:to>
                                    </p:set>
                                    <p:animEffect filter="fade" transition="in">
                                      <p:cBhvr>
                                        <p:cTn dur="500" id="12"/>
                                        <p:tgtEl>
                                          <p:spTgt spid="25"/>
                                        </p:tgtEl>
                                      </p:cBhvr>
                                    </p:animEffect>
                                    <p:anim calcmode="lin" valueType="num">
                                      <p:cBhvr>
                                        <p:cTn dur="500" fill="hold" id="13"/>
                                        <p:tgtEl>
                                          <p:spTgt spid="25"/>
                                        </p:tgtEl>
                                        <p:attrNameLst>
                                          <p:attrName>ppt_x</p:attrName>
                                        </p:attrNameLst>
                                      </p:cBhvr>
                                      <p:tavLst>
                                        <p:tav tm="0">
                                          <p:val>
                                            <p:strVal val="#ppt_x"/>
                                          </p:val>
                                        </p:tav>
                                        <p:tav tm="100000">
                                          <p:val>
                                            <p:strVal val="#ppt_x"/>
                                          </p:val>
                                        </p:tav>
                                      </p:tavLst>
                                    </p:anim>
                                    <p:anim calcmode="lin" valueType="num">
                                      <p:cBhvr>
                                        <p:cTn dur="500" fill="hold" id="14"/>
                                        <p:tgtEl>
                                          <p:spTgt spid="2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500" id="18"/>
                                        <p:tgtEl>
                                          <p:spTgt spid="8"/>
                                        </p:tgtEl>
                                      </p:cBhvr>
                                    </p:animEffect>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250" id="22"/>
                                        <p:tgtEl>
                                          <p:spTgt spid="4"/>
                                        </p:tgtEl>
                                      </p:cBhvr>
                                    </p:animEffect>
                                    <p:anim calcmode="lin" valueType="num">
                                      <p:cBhvr>
                                        <p:cTn dur="1250" fill="hold" id="23"/>
                                        <p:tgtEl>
                                          <p:spTgt spid="4"/>
                                        </p:tgtEl>
                                        <p:attrNameLst>
                                          <p:attrName>ppt_x</p:attrName>
                                        </p:attrNameLst>
                                      </p:cBhvr>
                                      <p:tavLst>
                                        <p:tav tm="0">
                                          <p:val>
                                            <p:strVal val="#ppt_x"/>
                                          </p:val>
                                        </p:tav>
                                        <p:tav tm="100000">
                                          <p:val>
                                            <p:strVal val="#ppt_x"/>
                                          </p:val>
                                        </p:tav>
                                      </p:tavLst>
                                    </p:anim>
                                    <p:anim calcmode="lin" valueType="num">
                                      <p:cBhvr>
                                        <p:cTn dur="1250" fill="hold" id="24"/>
                                        <p:tgtEl>
                                          <p:spTgt spid="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750"/>
                            </p:stCondLst>
                            <p:childTnLst>
                              <p:par>
                                <p:cTn fill="hold" grpId="0" id="26" nodeType="afterEffect" presetClass="entr" presetID="2" presetSubtype="8">
                                  <p:stCondLst>
                                    <p:cond delay="0"/>
                                  </p:stCondLst>
                                  <p:childTnLst>
                                    <p:set>
                                      <p:cBhvr>
                                        <p:cTn dur="1" fill="hold" id="27">
                                          <p:stCondLst>
                                            <p:cond delay="0"/>
                                          </p:stCondLst>
                                        </p:cTn>
                                        <p:tgtEl>
                                          <p:spTgt spid="19"/>
                                        </p:tgtEl>
                                        <p:attrNameLst>
                                          <p:attrName>style.visibility</p:attrName>
                                        </p:attrNameLst>
                                      </p:cBhvr>
                                      <p:to>
                                        <p:strVal val="visible"/>
                                      </p:to>
                                    </p:set>
                                    <p:anim calcmode="lin" valueType="num">
                                      <p:cBhvr additive="base">
                                        <p:cTn dur="500" fill="hold" id="28"/>
                                        <p:tgtEl>
                                          <p:spTgt spid="19"/>
                                        </p:tgtEl>
                                        <p:attrNameLst>
                                          <p:attrName>ppt_x</p:attrName>
                                        </p:attrNameLst>
                                      </p:cBhvr>
                                      <p:tavLst>
                                        <p:tav tm="0">
                                          <p:val>
                                            <p:strVal val="0-#ppt_w/2"/>
                                          </p:val>
                                        </p:tav>
                                        <p:tav tm="100000">
                                          <p:val>
                                            <p:strVal val="#ppt_x"/>
                                          </p:val>
                                        </p:tav>
                                      </p:tavLst>
                                    </p:anim>
                                    <p:anim calcmode="lin" valueType="num">
                                      <p:cBhvr additive="base">
                                        <p:cTn dur="500" fill="hold" id="29"/>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5"/>
      <p:bldP grpId="0" spid="26"/>
      <p:bldP grpId="0"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7068026" y="1168096"/>
            <a:ext cx="494046" cy="944880"/>
          </a:xfrm>
          <a:prstGeom prst="rect">
            <a:avLst/>
          </a:prstGeom>
          <a:solidFill>
            <a:srgbClr val="A88C6F"/>
          </a:solidFill>
        </p:spPr>
        <p:txBody>
          <a:bodyPr wrap="square">
            <a:spAutoFit/>
          </a:bodyPr>
          <a:lstStyle/>
          <a:p>
            <a:r>
              <a:rPr altLang="en-US" lang="zh-CN" sz="14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输入标题</a:t>
            </a:r>
          </a:p>
        </p:txBody>
      </p:sp>
      <p:sp>
        <p:nvSpPr>
          <p:cNvPr id="23" name="矩形 22"/>
          <p:cNvSpPr/>
          <p:nvPr/>
        </p:nvSpPr>
        <p:spPr>
          <a:xfrm>
            <a:off x="7068026" y="3131122"/>
            <a:ext cx="494046" cy="944880"/>
          </a:xfrm>
          <a:prstGeom prst="rect">
            <a:avLst/>
          </a:prstGeom>
          <a:solidFill>
            <a:srgbClr val="A88C6F"/>
          </a:solidFill>
        </p:spPr>
        <p:txBody>
          <a:bodyPr wrap="square">
            <a:spAutoFit/>
          </a:bodyPr>
          <a:lstStyle/>
          <a:p>
            <a:r>
              <a:rPr altLang="en-US" lang="zh-CN" sz="14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输入标题</a:t>
            </a:r>
          </a:p>
        </p:txBody>
      </p:sp>
      <p:sp>
        <p:nvSpPr>
          <p:cNvPr id="24" name="TextBox 28"/>
          <p:cNvSpPr txBox="1"/>
          <p:nvPr/>
        </p:nvSpPr>
        <p:spPr>
          <a:xfrm>
            <a:off x="6312446" y="2987084"/>
            <a:ext cx="582930" cy="1614284"/>
          </a:xfrm>
          <a:prstGeom prst="rect">
            <a:avLst/>
          </a:prstGeom>
          <a:noFill/>
          <a:ln>
            <a:solidFill>
              <a:schemeClr val="bg1">
                <a:lumMod val="85000"/>
              </a:schemeClr>
            </a:solidFill>
          </a:ln>
        </p:spPr>
        <p:txBody>
          <a:bodyPr rtlCol="0" vert="eaVert" wrap="square">
            <a:spAutoFit/>
          </a:bodyPr>
          <a:lstStyle/>
          <a:p>
            <a:pPr algn="ctr">
              <a:lnSpc>
                <a:spcPct val="125000"/>
              </a:lnSpc>
            </a:pPr>
            <a:r>
              <a:rPr altLang="en-US" lang="zh-CN" sz="105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点此输入文字点此输入文字点此输入文字点此输入文字</a:t>
            </a:r>
          </a:p>
        </p:txBody>
      </p:sp>
      <p:sp>
        <p:nvSpPr>
          <p:cNvPr id="13" name="TextBox 28">
            <a:extLst>
              <a:ext uri="{FF2B5EF4-FFF2-40B4-BE49-F238E27FC236}">
                <a16:creationId xmlns:a16="http://schemas.microsoft.com/office/drawing/2014/main" id="{19A1C24D-E10F-4736-B6B5-0E9A33D89A29}"/>
              </a:ext>
            </a:extLst>
          </p:cNvPr>
          <p:cNvSpPr txBox="1"/>
          <p:nvPr/>
        </p:nvSpPr>
        <p:spPr>
          <a:xfrm>
            <a:off x="5206009" y="2987084"/>
            <a:ext cx="582930" cy="1614284"/>
          </a:xfrm>
          <a:prstGeom prst="rect">
            <a:avLst/>
          </a:prstGeom>
          <a:noFill/>
          <a:ln>
            <a:solidFill>
              <a:schemeClr val="bg1">
                <a:lumMod val="85000"/>
              </a:schemeClr>
            </a:solidFill>
          </a:ln>
        </p:spPr>
        <p:txBody>
          <a:bodyPr rtlCol="0" vert="eaVert" wrap="square">
            <a:spAutoFit/>
          </a:bodyPr>
          <a:lstStyle/>
          <a:p>
            <a:pPr algn="ctr">
              <a:lnSpc>
                <a:spcPct val="125000"/>
              </a:lnSpc>
            </a:pPr>
            <a:r>
              <a:rPr altLang="en-US" lang="zh-CN" sz="105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点此输入文字点此输入文字点此输入文字点此输入文字</a:t>
            </a:r>
          </a:p>
        </p:txBody>
      </p:sp>
      <p:sp>
        <p:nvSpPr>
          <p:cNvPr id="14" name="TextBox 28">
            <a:extLst>
              <a:ext uri="{FF2B5EF4-FFF2-40B4-BE49-F238E27FC236}">
                <a16:creationId xmlns:a16="http://schemas.microsoft.com/office/drawing/2014/main" id="{00E61158-18C3-420E-A5ED-C5D0C85EB9BB}"/>
              </a:ext>
            </a:extLst>
          </p:cNvPr>
          <p:cNvSpPr txBox="1"/>
          <p:nvPr/>
        </p:nvSpPr>
        <p:spPr>
          <a:xfrm>
            <a:off x="4116600" y="2987084"/>
            <a:ext cx="582930" cy="1614284"/>
          </a:xfrm>
          <a:prstGeom prst="rect">
            <a:avLst/>
          </a:prstGeom>
          <a:noFill/>
          <a:ln>
            <a:solidFill>
              <a:schemeClr val="bg1">
                <a:lumMod val="85000"/>
              </a:schemeClr>
            </a:solidFill>
          </a:ln>
        </p:spPr>
        <p:txBody>
          <a:bodyPr rtlCol="0" vert="eaVert" wrap="square">
            <a:spAutoFit/>
          </a:bodyPr>
          <a:lstStyle/>
          <a:p>
            <a:pPr algn="ctr">
              <a:lnSpc>
                <a:spcPct val="125000"/>
              </a:lnSpc>
            </a:pPr>
            <a:r>
              <a:rPr altLang="en-US" lang="zh-CN" sz="105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点此输入文字点此输入文字点此输入文字点此输入文字</a:t>
            </a:r>
          </a:p>
        </p:txBody>
      </p:sp>
      <p:sp>
        <p:nvSpPr>
          <p:cNvPr id="19" name="文本框 18">
            <a:extLst>
              <a:ext uri="{FF2B5EF4-FFF2-40B4-BE49-F238E27FC236}">
                <a16:creationId xmlns:a16="http://schemas.microsoft.com/office/drawing/2014/main" id="{F57B3303-D602-45E4-8A66-18B484686B0A}"/>
              </a:ext>
            </a:extLst>
          </p:cNvPr>
          <p:cNvSpPr txBox="1"/>
          <p:nvPr/>
        </p:nvSpPr>
        <p:spPr>
          <a:xfrm>
            <a:off x="3347615" y="1028598"/>
            <a:ext cx="2362200" cy="1622323"/>
          </a:xfrm>
          <a:prstGeom prst="rect">
            <a:avLst/>
          </a:prstGeom>
          <a:noFill/>
        </p:spPr>
        <p:txBody>
          <a:bodyPr rtlCol="0" vert="eaVert" wrap="square">
            <a:spAutoFit/>
          </a:bodyPr>
          <a:lstStyle/>
          <a:p>
            <a:r>
              <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rPr>
              <a:t>千古回首杏雨西湖边</a:t>
            </a:r>
          </a:p>
          <a:p>
            <a:endPar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rPr>
              <a:t>纸伞朦胧间洒下阴影一片</a:t>
            </a:r>
          </a:p>
          <a:p>
            <a:endPar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rPr>
              <a:t>眉眼低垂微敛</a:t>
            </a:r>
          </a:p>
          <a:p>
            <a:endPar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rPr>
              <a:t>风声掠过指尖</a:t>
            </a:r>
          </a:p>
          <a:p>
            <a:endPar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rPr>
              <a:t>素衣映湖中月 水光潋滟</a:t>
            </a:r>
          </a:p>
          <a:p>
            <a:endPar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rPr>
              <a:t>把盏笑谈世间 酒色清浅</a:t>
            </a:r>
          </a:p>
          <a:p>
            <a:endPar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endParaRPr>
          </a:p>
          <a:p>
            <a:r>
              <a:rPr altLang="en-US" lang="zh-CN" spc="450" sz="1100">
                <a:latin charset="-122" panose="02010601030101010101" pitchFamily="2" typeface="方正仿宋简体"/>
                <a:ea charset="-122" panose="02010601030101010101" pitchFamily="2" typeface="方正仿宋简体"/>
                <a:sym charset="-122" panose="02010601030101010101" pitchFamily="2" typeface="方正仿宋简体"/>
              </a:rPr>
              <a:t>琴音何处寄</a:t>
            </a:r>
          </a:p>
        </p:txBody>
      </p:sp>
      <p:sp>
        <p:nvSpPr>
          <p:cNvPr id="18" name="矩形 17">
            <a:extLst>
              <a:ext uri="{FF2B5EF4-FFF2-40B4-BE49-F238E27FC236}">
                <a16:creationId xmlns:a16="http://schemas.microsoft.com/office/drawing/2014/main" id="{B7C3B0B6-7FD0-4886-A494-5CD6A29217C3}"/>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10" name="图片 9">
            <a:extLst>
              <a:ext uri="{FF2B5EF4-FFF2-40B4-BE49-F238E27FC236}">
                <a16:creationId xmlns:a16="http://schemas.microsoft.com/office/drawing/2014/main" id="{D61284A9-2B75-44D8-8812-50F0D18AB2A5}"/>
              </a:ext>
            </a:extLst>
          </p:cNvPr>
          <p:cNvPicPr>
            <a:picLocks noChangeAspect="1"/>
          </p:cNvPicPr>
          <p:nvPr/>
        </p:nvPicPr>
        <p:blipFill>
          <a:blip r:embed="rId4">
            <a:extLst>
              <a:ext uri="{28A0092B-C50C-407E-A947-70E740481C1C}">
                <a14:useLocalDpi val="0"/>
              </a:ext>
            </a:extLst>
          </a:blip>
          <a:stretch>
            <a:fillRect/>
          </a:stretch>
        </p:blipFill>
        <p:spPr>
          <a:xfrm>
            <a:off x="1191068" y="572294"/>
            <a:ext cx="1838325" cy="4000500"/>
          </a:xfrm>
          <a:prstGeom prst="rect">
            <a:avLst/>
          </a:prstGeom>
        </p:spPr>
      </p:pic>
    </p:spTree>
    <p:extLst>
      <p:ext uri="{BB962C8B-B14F-4D97-AF65-F5344CB8AC3E}">
        <p14:creationId val="2548638693"/>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childTnLst>
                          </p:cTn>
                        </p:par>
                        <p:par>
                          <p:cTn fill="hold" id="10" nodeType="afterGroup">
                            <p:stCondLst>
                              <p:cond delay="500"/>
                            </p:stCondLst>
                            <p:childTnLst>
                              <p:par>
                                <p:cTn fill="hold" grpId="0" id="11" nodeType="afterEffect" presetClass="entr" presetID="47"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1000" id="13"/>
                                        <p:tgtEl>
                                          <p:spTgt spid="19"/>
                                        </p:tgtEl>
                                      </p:cBhvr>
                                    </p:animEffect>
                                    <p:anim calcmode="lin" valueType="num">
                                      <p:cBhvr>
                                        <p:cTn dur="1000" fill="hold" id="14"/>
                                        <p:tgtEl>
                                          <p:spTgt spid="19"/>
                                        </p:tgtEl>
                                        <p:attrNameLst>
                                          <p:attrName>ppt_x</p:attrName>
                                        </p:attrNameLst>
                                      </p:cBhvr>
                                      <p:tavLst>
                                        <p:tav tm="0">
                                          <p:val>
                                            <p:strVal val="#ppt_x"/>
                                          </p:val>
                                        </p:tav>
                                        <p:tav tm="100000">
                                          <p:val>
                                            <p:strVal val="#ppt_x"/>
                                          </p:val>
                                        </p:tav>
                                      </p:tavLst>
                                    </p:anim>
                                    <p:anim calcmode="lin" valueType="num">
                                      <p:cBhvr>
                                        <p:cTn dur="1000" fill="hold" id="15"/>
                                        <p:tgtEl>
                                          <p:spTgt spid="1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p:cTn dur="500" fill="hold" id="19"/>
                                        <p:tgtEl>
                                          <p:spTgt spid="23"/>
                                        </p:tgtEl>
                                        <p:attrNameLst>
                                          <p:attrName>ppt_w</p:attrName>
                                        </p:attrNameLst>
                                      </p:cBhvr>
                                      <p:tavLst>
                                        <p:tav tm="0">
                                          <p:val>
                                            <p:fltVal val="0"/>
                                          </p:val>
                                        </p:tav>
                                        <p:tav tm="100000">
                                          <p:val>
                                            <p:strVal val="#ppt_w"/>
                                          </p:val>
                                        </p:tav>
                                      </p:tavLst>
                                    </p:anim>
                                    <p:anim calcmode="lin" valueType="num">
                                      <p:cBhvr>
                                        <p:cTn dur="500" fill="hold" id="20"/>
                                        <p:tgtEl>
                                          <p:spTgt spid="23"/>
                                        </p:tgtEl>
                                        <p:attrNameLst>
                                          <p:attrName>ppt_h</p:attrName>
                                        </p:attrNameLst>
                                      </p:cBhvr>
                                      <p:tavLst>
                                        <p:tav tm="0">
                                          <p:val>
                                            <p:fltVal val="0"/>
                                          </p:val>
                                        </p:tav>
                                        <p:tav tm="100000">
                                          <p:val>
                                            <p:strVal val="#ppt_h"/>
                                          </p:val>
                                        </p:tav>
                                      </p:tavLst>
                                    </p:anim>
                                    <p:animEffect filter="fade" transition="in">
                                      <p:cBhvr>
                                        <p:cTn dur="500" id="21"/>
                                        <p:tgtEl>
                                          <p:spTgt spid="23"/>
                                        </p:tgtEl>
                                      </p:cBhvr>
                                    </p:animEffect>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24"/>
                                        </p:tgtEl>
                                        <p:attrNameLst>
                                          <p:attrName>style.visibility</p:attrName>
                                        </p:attrNameLst>
                                      </p:cBhvr>
                                      <p:to>
                                        <p:strVal val="visible"/>
                                      </p:to>
                                    </p:set>
                                    <p:animEffect filter="fade" transition="in">
                                      <p:cBhvr>
                                        <p:cTn dur="750" id="25"/>
                                        <p:tgtEl>
                                          <p:spTgt spid="24"/>
                                        </p:tgtEl>
                                      </p:cBhvr>
                                    </p:animEffect>
                                  </p:childTnLst>
                                </p:cTn>
                              </p:par>
                            </p:childTnLst>
                          </p:cTn>
                        </p:par>
                        <p:par>
                          <p:cTn fill="hold" id="26" nodeType="afterGroup">
                            <p:stCondLst>
                              <p:cond delay="2750"/>
                            </p:stCondLst>
                            <p:childTnLst>
                              <p:par>
                                <p:cTn fill="hold" grpId="0" id="27" nodeType="afterEffect" presetClass="entr" presetID="10"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750" id="29"/>
                                        <p:tgtEl>
                                          <p:spTgt spid="13"/>
                                        </p:tgtEl>
                                      </p:cBhvr>
                                    </p:animEffect>
                                  </p:childTnLst>
                                </p:cTn>
                              </p:par>
                            </p:childTnLst>
                          </p:cTn>
                        </p:par>
                        <p:par>
                          <p:cTn fill="hold" id="30" nodeType="afterGroup">
                            <p:stCondLst>
                              <p:cond delay="3500"/>
                            </p:stCondLst>
                            <p:childTnLst>
                              <p:par>
                                <p:cTn fill="hold" grpId="0" id="31" nodeType="after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750" id="33"/>
                                        <p:tgtEl>
                                          <p:spTgt spid="14"/>
                                        </p:tgtEl>
                                      </p:cBhvr>
                                    </p:animEffect>
                                  </p:childTnLst>
                                </p:cTn>
                              </p:par>
                            </p:childTnLst>
                          </p:cTn>
                        </p:par>
                        <p:par>
                          <p:cTn fill="hold" id="34" nodeType="afterGroup">
                            <p:stCondLst>
                              <p:cond delay="4250"/>
                            </p:stCondLst>
                            <p:childTnLst>
                              <p:par>
                                <p:cTn fill="hold" grpId="0" id="35" nodeType="afterEffect" presetClass="entr" presetID="2" presetSubtype="8">
                                  <p:stCondLst>
                                    <p:cond delay="0"/>
                                  </p:stCondLst>
                                  <p:childTnLst>
                                    <p:set>
                                      <p:cBhvr>
                                        <p:cTn dur="1" fill="hold" id="36">
                                          <p:stCondLst>
                                            <p:cond delay="0"/>
                                          </p:stCondLst>
                                        </p:cTn>
                                        <p:tgtEl>
                                          <p:spTgt spid="18"/>
                                        </p:tgtEl>
                                        <p:attrNameLst>
                                          <p:attrName>style.visibility</p:attrName>
                                        </p:attrNameLst>
                                      </p:cBhvr>
                                      <p:to>
                                        <p:strVal val="visible"/>
                                      </p:to>
                                    </p:set>
                                    <p:anim calcmode="lin" valueType="num">
                                      <p:cBhvr additive="base">
                                        <p:cTn dur="500" fill="hold" id="37"/>
                                        <p:tgtEl>
                                          <p:spTgt spid="18"/>
                                        </p:tgtEl>
                                        <p:attrNameLst>
                                          <p:attrName>ppt_x</p:attrName>
                                        </p:attrNameLst>
                                      </p:cBhvr>
                                      <p:tavLst>
                                        <p:tav tm="0">
                                          <p:val>
                                            <p:strVal val="0-#ppt_w/2"/>
                                          </p:val>
                                        </p:tav>
                                        <p:tav tm="100000">
                                          <p:val>
                                            <p:strVal val="#ppt_x"/>
                                          </p:val>
                                        </p:tav>
                                      </p:tavLst>
                                    </p:anim>
                                    <p:anim calcmode="lin" valueType="num">
                                      <p:cBhvr additive="base">
                                        <p:cTn dur="500" fill="hold" id="38"/>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3"/>
      <p:bldP grpId="0" spid="24"/>
      <p:bldP grpId="0" spid="13"/>
      <p:bldP grpId="0" spid="14"/>
      <p:bldP grpId="0" spid="19"/>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 name="文本框 3">
            <a:extLst>
              <a:ext uri="{FF2B5EF4-FFF2-40B4-BE49-F238E27FC236}">
                <a16:creationId xmlns:a16="http://schemas.microsoft.com/office/drawing/2014/main" id="{83BE0FC1-D55F-4F38-991E-EB3457B258D3}"/>
              </a:ext>
            </a:extLst>
          </p:cNvPr>
          <p:cNvSpPr txBox="1"/>
          <p:nvPr/>
        </p:nvSpPr>
        <p:spPr>
          <a:xfrm>
            <a:off x="4290060" y="1755885"/>
            <a:ext cx="563880" cy="623990"/>
          </a:xfrm>
          <a:prstGeom prst="rect">
            <a:avLst/>
          </a:prstGeom>
          <a:solidFill>
            <a:srgbClr val="A88C6F"/>
          </a:solidFill>
          <a:ln>
            <a:noFill/>
          </a:ln>
        </p:spPr>
        <p:txBody>
          <a:bodyPr bIns="34290" lIns="68580" rIns="68580" rtlCol="0" tIns="34290" vert="eaVert" wrap="square">
            <a:spAutoFit/>
          </a:bodyPr>
          <a:lstStyle/>
          <a:p>
            <a:pPr algn="ctr"/>
            <a:r>
              <a:rPr altLang="en-US" lang="zh-CN" sz="2800">
                <a:solidFill>
                  <a:schemeClr val="bg1"/>
                </a:solidFill>
                <a:latin charset="-122" panose="02010601030101010101" pitchFamily="2" typeface="方正仿宋简体"/>
                <a:ea charset="-122" panose="02010601030101010101" pitchFamily="2" typeface="方正仿宋简体"/>
                <a:sym charset="-122" panose="02010601030101010101" pitchFamily="2" typeface="方正仿宋简体"/>
              </a:rPr>
              <a:t>贰</a:t>
            </a:r>
          </a:p>
        </p:txBody>
      </p:sp>
      <p:sp>
        <p:nvSpPr>
          <p:cNvPr id="6" name="文本框 5">
            <a:extLst>
              <a:ext uri="{FF2B5EF4-FFF2-40B4-BE49-F238E27FC236}">
                <a16:creationId xmlns:a16="http://schemas.microsoft.com/office/drawing/2014/main" id="{019F0EFA-E78E-45D4-8A3A-7683BBD69A5B}"/>
              </a:ext>
            </a:extLst>
          </p:cNvPr>
          <p:cNvSpPr txBox="1"/>
          <p:nvPr/>
        </p:nvSpPr>
        <p:spPr>
          <a:xfrm>
            <a:off x="4029163" y="2568072"/>
            <a:ext cx="640080" cy="1192292"/>
          </a:xfrm>
          <a:prstGeom prst="rect">
            <a:avLst/>
          </a:prstGeom>
          <a:noFill/>
        </p:spPr>
        <p:txBody>
          <a:bodyPr bIns="34290" lIns="68580" rIns="68580" rtlCol="0" tIns="34290" vert="eaVert" wrap="none">
            <a:spAutoFit/>
          </a:bodyPr>
          <a:lstStyle/>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请在这里，输入副标</a:t>
            </a:r>
          </a:p>
          <a:p>
            <a:pPr>
              <a:lnSpc>
                <a:spcPct val="150000"/>
              </a:lnSpc>
            </a:pPr>
            <a:r>
              <a:rPr altLang="en-US" lang="zh-CN" sz="11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题输入副标题</a:t>
            </a:r>
          </a:p>
        </p:txBody>
      </p:sp>
      <p:cxnSp>
        <p:nvCxnSpPr>
          <p:cNvPr id="12" name="直接连接符 11">
            <a:extLst>
              <a:ext uri="{FF2B5EF4-FFF2-40B4-BE49-F238E27FC236}">
                <a16:creationId xmlns:a16="http://schemas.microsoft.com/office/drawing/2014/main" id="{1DCF75C8-0F1A-4A68-858D-177ACCBA86D9}"/>
              </a:ext>
            </a:extLst>
          </p:cNvPr>
          <p:cNvCxnSpPr/>
          <p:nvPr/>
        </p:nvCxnSpPr>
        <p:spPr>
          <a:xfrm flipH="1">
            <a:off x="3775018" y="910263"/>
            <a:ext cx="0" cy="33156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68785923"/>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250" id="7"/>
                                        <p:tgtEl>
                                          <p:spTgt spid="4"/>
                                        </p:tgtEl>
                                      </p:cBhvr>
                                    </p:animEffect>
                                  </p:childTnLst>
                                </p:cTn>
                              </p:par>
                            </p:childTnLst>
                          </p:cTn>
                        </p:par>
                        <p:par>
                          <p:cTn fill="hold" id="8" nodeType="afterGroup">
                            <p:stCondLst>
                              <p:cond delay="125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250" id="11"/>
                                        <p:tgtEl>
                                          <p:spTgt spid="6"/>
                                        </p:tgtEl>
                                      </p:cBhvr>
                                    </p:animEffect>
                                  </p:childTnLst>
                                </p:cTn>
                              </p:par>
                            </p:childTnLst>
                          </p:cTn>
                        </p:par>
                        <p:par>
                          <p:cTn fill="hold" id="12" nodeType="afterGroup">
                            <p:stCondLst>
                              <p:cond delay="2500"/>
                            </p:stCondLst>
                            <p:childTnLst>
                              <p:par>
                                <p:cTn fill="hold" id="13" nodeType="afterEffect" presetClass="entr" presetID="22" presetSubtype="8">
                                  <p:stCondLst>
                                    <p:cond delay="0"/>
                                  </p:stCondLst>
                                  <p:childTnLst>
                                    <p:set>
                                      <p:cBhvr>
                                        <p:cTn dur="1" fill="hold" id="14">
                                          <p:stCondLst>
                                            <p:cond delay="0"/>
                                          </p:stCondLst>
                                        </p:cTn>
                                        <p:tgtEl>
                                          <p:spTgt spid="12"/>
                                        </p:tgtEl>
                                        <p:attrNameLst>
                                          <p:attrName>style.visibility</p:attrName>
                                        </p:attrNameLst>
                                      </p:cBhvr>
                                      <p:to>
                                        <p:strVal val="visible"/>
                                      </p:to>
                                    </p:set>
                                    <p:animEffect filter="wipe(left)" transition="in">
                                      <p:cBhvr>
                                        <p:cTn dur="500" id="1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620017" y="1457752"/>
            <a:ext cx="1165860" cy="2353951"/>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风萧萧兮易水寒，壮士一去兮不复还。</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a:t>
            </a:r>
          </a:p>
        </p:txBody>
      </p:sp>
      <p:cxnSp>
        <p:nvCxnSpPr>
          <p:cNvPr id="14" name="直接连接符 13"/>
          <p:cNvCxnSpPr/>
          <p:nvPr/>
        </p:nvCxnSpPr>
        <p:spPr>
          <a:xfrm flipH="1">
            <a:off x="2984674" y="1367341"/>
            <a:ext cx="0" cy="27805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56486" y="1367341"/>
            <a:ext cx="0" cy="27805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420742" y="1457752"/>
            <a:ext cx="1165860" cy="2353951"/>
          </a:xfrm>
          <a:prstGeom prst="rect">
            <a:avLst/>
          </a:prstGeom>
        </p:spPr>
        <p:txBody>
          <a:bodyPr bIns="34290" lIns="68580" rIns="68580" tIns="34290" vert="eaVert" wrap="square">
            <a:spAutoFit/>
          </a:bodyPr>
          <a:lstStyle/>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壮士一去兮不复还。探虎穴兮入蛟宫，</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仰天呼气兮成白虹。</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风萧萧兮易水寒，壮士一去兮不复还。</a:t>
            </a:r>
          </a:p>
          <a:p>
            <a:pPr>
              <a:lnSpc>
                <a:spcPct val="150000"/>
              </a:lnSpc>
            </a:pPr>
            <a:r>
              <a:rPr altLang="en-US" lang="zh-CN" sz="900">
                <a:solidFill>
                  <a:schemeClr val="tx1">
                    <a:lumMod val="50000"/>
                    <a:lumOff val="50000"/>
                  </a:schemeClr>
                </a:solidFill>
                <a:latin charset="-122" panose="02010601030101010101" pitchFamily="2" typeface="方正仿宋简体"/>
                <a:ea charset="-122" panose="02010601030101010101" pitchFamily="2" typeface="方正仿宋简体"/>
                <a:sym charset="-122" panose="02010601030101010101" pitchFamily="2" typeface="方正仿宋简体"/>
              </a:rPr>
              <a:t>壮士一去兮不复还。</a:t>
            </a:r>
          </a:p>
        </p:txBody>
      </p:sp>
      <p:cxnSp>
        <p:nvCxnSpPr>
          <p:cNvPr id="11" name="直接连接符 10"/>
          <p:cNvCxnSpPr/>
          <p:nvPr/>
        </p:nvCxnSpPr>
        <p:spPr>
          <a:xfrm>
            <a:off x="708506" y="4147921"/>
            <a:ext cx="77810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30D2447E-D5E8-4A33-AD79-BD30F9BBA9B0}"/>
              </a:ext>
            </a:extLst>
          </p:cNvPr>
          <p:cNvCxnSpPr/>
          <p:nvPr/>
        </p:nvCxnSpPr>
        <p:spPr>
          <a:xfrm>
            <a:off x="0" y="1370965"/>
            <a:ext cx="77810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B6FB5D98-5FE1-4D97-AF38-F70F411D634F}"/>
              </a:ext>
            </a:extLst>
          </p:cNvPr>
          <p:cNvSpPr/>
          <p:nvPr/>
        </p:nvSpPr>
        <p:spPr>
          <a:xfrm>
            <a:off x="277636" y="225324"/>
            <a:ext cx="3665190" cy="434340"/>
          </a:xfrm>
          <a:prstGeom prst="rect">
            <a:avLst/>
          </a:prstGeom>
          <a:ln w="28575">
            <a:noFill/>
          </a:ln>
        </p:spPr>
        <p:txBody>
          <a:bodyPr bIns="34290" lIns="68580" rIns="68580" tIns="34290" vert="horz" wrap="square">
            <a:spAutoFit/>
          </a:bodyPr>
          <a:lstStyle/>
          <a:p>
            <a:r>
              <a:rPr altLang="en-US" lang="zh-CN" sz="2400">
                <a:blipFill dpi="0" rotWithShape="1">
                  <a:blip r:embed="rId3"/>
                  <a:tile algn="r" flip="none" sx="100000" sy="100000" tx="0" ty="0"/>
                </a:blipFill>
                <a:latin charset="-122" panose="02010601030101010101" pitchFamily="2" typeface="方正仿宋简体"/>
                <a:ea charset="-122" panose="02010601030101010101" pitchFamily="2" typeface="方正仿宋简体"/>
                <a:sym charset="-122" panose="02010601030101010101" pitchFamily="2" typeface="方正仿宋简体"/>
              </a:rPr>
              <a:t>请在这里输入标题</a:t>
            </a:r>
          </a:p>
        </p:txBody>
      </p:sp>
      <p:pic>
        <p:nvPicPr>
          <p:cNvPr id="3" name="图片 2">
            <a:extLst>
              <a:ext uri="{FF2B5EF4-FFF2-40B4-BE49-F238E27FC236}">
                <a16:creationId xmlns:a16="http://schemas.microsoft.com/office/drawing/2014/main" id="{26247911-1990-42CA-B561-422051D33829}"/>
              </a:ext>
            </a:extLst>
          </p:cNvPr>
          <p:cNvPicPr>
            <a:picLocks noChangeAspect="1"/>
          </p:cNvPicPr>
          <p:nvPr/>
        </p:nvPicPr>
        <p:blipFill>
          <a:blip r:embed="rId4">
            <a:extLst>
              <a:ext uri="{28A0092B-C50C-407E-A947-70E740481C1C}">
                <a14:useLocalDpi val="0"/>
              </a:ext>
            </a:extLst>
          </a:blip>
          <a:stretch>
            <a:fillRect/>
          </a:stretch>
        </p:blipFill>
        <p:spPr>
          <a:xfrm>
            <a:off x="2695130" y="997166"/>
            <a:ext cx="1872487" cy="3696075"/>
          </a:xfrm>
          <a:prstGeom prst="rect">
            <a:avLst/>
          </a:prstGeom>
        </p:spPr>
      </p:pic>
      <p:pic>
        <p:nvPicPr>
          <p:cNvPr id="52" name="图片 51">
            <a:extLst>
              <a:ext uri="{FF2B5EF4-FFF2-40B4-BE49-F238E27FC236}">
                <a16:creationId xmlns:a16="http://schemas.microsoft.com/office/drawing/2014/main" id="{1800270A-6538-493E-9E37-B72A8A002B9E}"/>
              </a:ext>
            </a:extLst>
          </p:cNvPr>
          <p:cNvPicPr>
            <a:picLocks noChangeAspect="1"/>
          </p:cNvPicPr>
          <p:nvPr/>
        </p:nvPicPr>
        <p:blipFill>
          <a:blip r:embed="rId4">
            <a:extLst>
              <a:ext uri="{28A0092B-C50C-407E-A947-70E740481C1C}">
                <a14:useLocalDpi val="0"/>
              </a:ext>
            </a:extLst>
          </a:blip>
          <a:stretch>
            <a:fillRect/>
          </a:stretch>
        </p:blipFill>
        <p:spPr>
          <a:xfrm flipH="1">
            <a:off x="4539800" y="997167"/>
            <a:ext cx="1872486" cy="3696074"/>
          </a:xfrm>
          <a:prstGeom prst="rect">
            <a:avLst/>
          </a:prstGeom>
        </p:spPr>
      </p:pic>
    </p:spTree>
    <p:extLst>
      <p:ext uri="{BB962C8B-B14F-4D97-AF65-F5344CB8AC3E}">
        <p14:creationId val="4293281989"/>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250" id="7"/>
                                        <p:tgtEl>
                                          <p:spTgt spid="11"/>
                                        </p:tgtEl>
                                      </p:cBhvr>
                                    </p:animEffect>
                                    <p:anim calcmode="lin" valueType="num">
                                      <p:cBhvr>
                                        <p:cTn dur="1250" fill="hold" id="8"/>
                                        <p:tgtEl>
                                          <p:spTgt spid="11"/>
                                        </p:tgtEl>
                                        <p:attrNameLst>
                                          <p:attrName>ppt_x</p:attrName>
                                        </p:attrNameLst>
                                      </p:cBhvr>
                                      <p:tavLst>
                                        <p:tav tm="0">
                                          <p:val>
                                            <p:strVal val="#ppt_x"/>
                                          </p:val>
                                        </p:tav>
                                        <p:tav tm="100000">
                                          <p:val>
                                            <p:strVal val="#ppt_x"/>
                                          </p:val>
                                        </p:tav>
                                      </p:tavLst>
                                    </p:anim>
                                    <p:anim calcmode="lin" valueType="num">
                                      <p:cBhvr>
                                        <p:cTn dur="125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5"/>
                                        </p:tgtEl>
                                        <p:attrNameLst>
                                          <p:attrName>style.visibility</p:attrName>
                                        </p:attrNameLst>
                                      </p:cBhvr>
                                      <p:to>
                                        <p:strVal val="visible"/>
                                      </p:to>
                                    </p:set>
                                    <p:animEffect filter="fade" transition="in">
                                      <p:cBhvr>
                                        <p:cTn dur="1250" id="12"/>
                                        <p:tgtEl>
                                          <p:spTgt spid="25"/>
                                        </p:tgtEl>
                                      </p:cBhvr>
                                    </p:animEffect>
                                    <p:anim calcmode="lin" valueType="num">
                                      <p:cBhvr>
                                        <p:cTn dur="1250" fill="hold" id="13"/>
                                        <p:tgtEl>
                                          <p:spTgt spid="25"/>
                                        </p:tgtEl>
                                        <p:attrNameLst>
                                          <p:attrName>ppt_x</p:attrName>
                                        </p:attrNameLst>
                                      </p:cBhvr>
                                      <p:tavLst>
                                        <p:tav tm="0">
                                          <p:val>
                                            <p:strVal val="#ppt_x"/>
                                          </p:val>
                                        </p:tav>
                                        <p:tav tm="100000">
                                          <p:val>
                                            <p:strVal val="#ppt_x"/>
                                          </p:val>
                                        </p:tav>
                                      </p:tavLst>
                                    </p:anim>
                                    <p:anim calcmode="lin" valueType="num">
                                      <p:cBhvr>
                                        <p:cTn dur="1250" fill="hold" id="14"/>
                                        <p:tgtEl>
                                          <p:spTgt spid="2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250"/>
                            </p:stCondLst>
                            <p:childTnLst>
                              <p:par>
                                <p:cTn fill="hold" grpId="0" id="16" nodeType="after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250" id="18"/>
                                        <p:tgtEl>
                                          <p:spTgt spid="19"/>
                                        </p:tgtEl>
                                      </p:cBhvr>
                                    </p:animEffect>
                                    <p:anim calcmode="lin" valueType="num">
                                      <p:cBhvr>
                                        <p:cTn dur="1250" fill="hold" id="19"/>
                                        <p:tgtEl>
                                          <p:spTgt spid="19"/>
                                        </p:tgtEl>
                                        <p:attrNameLst>
                                          <p:attrName>ppt_x</p:attrName>
                                        </p:attrNameLst>
                                      </p:cBhvr>
                                      <p:tavLst>
                                        <p:tav tm="0">
                                          <p:val>
                                            <p:strVal val="#ppt_x"/>
                                          </p:val>
                                        </p:tav>
                                        <p:tav tm="100000">
                                          <p:val>
                                            <p:strVal val="#ppt_x"/>
                                          </p:val>
                                        </p:tav>
                                      </p:tavLst>
                                    </p:anim>
                                    <p:anim calcmode="lin" valueType="num">
                                      <p:cBhvr>
                                        <p:cTn dur="1250" fill="hold" id="20"/>
                                        <p:tgtEl>
                                          <p:spTgt spid="19"/>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id="22" nodeType="afterEffect" presetClass="entr" presetID="42"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1250" id="24"/>
                                        <p:tgtEl>
                                          <p:spTgt spid="14"/>
                                        </p:tgtEl>
                                      </p:cBhvr>
                                    </p:animEffect>
                                    <p:anim calcmode="lin" valueType="num">
                                      <p:cBhvr>
                                        <p:cTn dur="1250" fill="hold" id="25"/>
                                        <p:tgtEl>
                                          <p:spTgt spid="14"/>
                                        </p:tgtEl>
                                        <p:attrNameLst>
                                          <p:attrName>ppt_x</p:attrName>
                                        </p:attrNameLst>
                                      </p:cBhvr>
                                      <p:tavLst>
                                        <p:tav tm="0">
                                          <p:val>
                                            <p:strVal val="#ppt_x"/>
                                          </p:val>
                                        </p:tav>
                                        <p:tav tm="100000">
                                          <p:val>
                                            <p:strVal val="#ppt_x"/>
                                          </p:val>
                                        </p:tav>
                                      </p:tavLst>
                                    </p:anim>
                                    <p:anim calcmode="lin" valueType="num">
                                      <p:cBhvr>
                                        <p:cTn dur="1250" fill="hold" id="26"/>
                                        <p:tgtEl>
                                          <p:spTgt spid="1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750"/>
                            </p:stCondLst>
                            <p:childTnLst>
                              <p:par>
                                <p:cTn fill="hold" id="28" nodeType="afterEffect" presetClass="entr" presetID="42"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1250" id="30"/>
                                        <p:tgtEl>
                                          <p:spTgt spid="15"/>
                                        </p:tgtEl>
                                      </p:cBhvr>
                                    </p:animEffect>
                                    <p:anim calcmode="lin" valueType="num">
                                      <p:cBhvr>
                                        <p:cTn dur="1250" fill="hold" id="31"/>
                                        <p:tgtEl>
                                          <p:spTgt spid="15"/>
                                        </p:tgtEl>
                                        <p:attrNameLst>
                                          <p:attrName>ppt_x</p:attrName>
                                        </p:attrNameLst>
                                      </p:cBhvr>
                                      <p:tavLst>
                                        <p:tav tm="0">
                                          <p:val>
                                            <p:strVal val="#ppt_x"/>
                                          </p:val>
                                        </p:tav>
                                        <p:tav tm="100000">
                                          <p:val>
                                            <p:strVal val="#ppt_x"/>
                                          </p:val>
                                        </p:tav>
                                      </p:tavLst>
                                    </p:anim>
                                    <p:anim calcmode="lin" valueType="num">
                                      <p:cBhvr>
                                        <p:cTn dur="1250" fill="hold" id="32"/>
                                        <p:tgtEl>
                                          <p:spTgt spid="15"/>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5000"/>
                            </p:stCondLst>
                            <p:childTnLst>
                              <p:par>
                                <p:cTn fill="hold" grpId="0" id="34" nodeType="afterEffect" presetClass="entr" presetID="42"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ur="1250" id="36"/>
                                        <p:tgtEl>
                                          <p:spTgt spid="21"/>
                                        </p:tgtEl>
                                      </p:cBhvr>
                                    </p:animEffect>
                                    <p:anim calcmode="lin" valueType="num">
                                      <p:cBhvr>
                                        <p:cTn dur="1250" fill="hold" id="37"/>
                                        <p:tgtEl>
                                          <p:spTgt spid="21"/>
                                        </p:tgtEl>
                                        <p:attrNameLst>
                                          <p:attrName>ppt_x</p:attrName>
                                        </p:attrNameLst>
                                      </p:cBhvr>
                                      <p:tavLst>
                                        <p:tav tm="0">
                                          <p:val>
                                            <p:strVal val="#ppt_x"/>
                                          </p:val>
                                        </p:tav>
                                        <p:tav tm="100000">
                                          <p:val>
                                            <p:strVal val="#ppt_x"/>
                                          </p:val>
                                        </p:tav>
                                      </p:tavLst>
                                    </p:anim>
                                    <p:anim calcmode="lin" valueType="num">
                                      <p:cBhvr>
                                        <p:cTn dur="1250" fill="hold" id="38"/>
                                        <p:tgtEl>
                                          <p:spTgt spid="21"/>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6250"/>
                            </p:stCondLst>
                            <p:childTnLst>
                              <p:par>
                                <p:cTn fill="hold" grpId="0" id="40" nodeType="afterEffect" presetClass="entr" presetID="2" presetSubtype="8">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0-#ppt_w/2"/>
                                          </p:val>
                                        </p:tav>
                                        <p:tav tm="100000">
                                          <p:val>
                                            <p:strVal val="#ppt_x"/>
                                          </p:val>
                                        </p:tav>
                                      </p:tavLst>
                                    </p:anim>
                                    <p:anim calcmode="lin" valueType="num">
                                      <p:cBhvr additive="base">
                                        <p:cTn dur="500" fill="hold" id="43"/>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1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086">
      <a:dk1>
        <a:sysClr val="windowText" lastClr="000000"/>
      </a:dk1>
      <a:lt1>
        <a:sysClr val="window" lastClr="FFFFFF"/>
      </a:lt1>
      <a:dk2>
        <a:srgbClr val="44546A"/>
      </a:dk2>
      <a:lt2>
        <a:srgbClr val="E7E6E6"/>
      </a:lt2>
      <a:accent1>
        <a:srgbClr val="F5C245"/>
      </a:accent1>
      <a:accent2>
        <a:srgbClr val="F5C245"/>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208</Paragraphs>
  <Slides>26</Slides>
  <Notes>11</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Calibri Light</vt:lpstr>
      <vt:lpstr>Calibri</vt:lpstr>
      <vt:lpstr>等线 Light</vt:lpstr>
      <vt:lpstr>等线</vt:lpstr>
      <vt:lpstr>方正仿宋简体</vt:lpstr>
      <vt:lpstr>微软雅黑</vt:lpstr>
      <vt:lpstr>Meiryo</vt:lpstr>
      <vt:lpstr>Arial Narrow</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2022-03-20T11:23:21Z</dcterms:created>
  <cp:lastPrinted>2022-03-20T11:23:21Z</cp:lastPrinted>
  <dcterms:modified xsi:type="dcterms:W3CDTF">2022-03-20T03:32:47Z</dcterms:modified>
  <cp:revision>1</cp:revision>
</cp:coreProperties>
</file>