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03" r:id="rId2"/>
  </p:sldMasterIdLst>
  <p:notesMasterIdLst>
    <p:notesMasterId r:id="rId3"/>
  </p:notesMasterIdLst>
  <p:sldIdLst>
    <p:sldId id="325" r:id="rId4"/>
    <p:sldId id="261" r:id="rId5"/>
    <p:sldId id="262" r:id="rId6"/>
    <p:sldId id="263" r:id="rId7"/>
    <p:sldId id="271" r:id="rId8"/>
    <p:sldId id="305" r:id="rId9"/>
    <p:sldId id="266" r:id="rId10"/>
    <p:sldId id="301" r:id="rId11"/>
    <p:sldId id="302" r:id="rId12"/>
    <p:sldId id="303" r:id="rId13"/>
    <p:sldId id="278" r:id="rId14"/>
    <p:sldId id="296" r:id="rId15"/>
    <p:sldId id="304" r:id="rId16"/>
    <p:sldId id="285" r:id="rId17"/>
    <p:sldId id="306" r:id="rId18"/>
    <p:sldId id="286" r:id="rId19"/>
    <p:sldId id="279" r:id="rId20"/>
    <p:sldId id="288" r:id="rId21"/>
    <p:sldId id="292" r:id="rId22"/>
    <p:sldId id="308" r:id="rId23"/>
    <p:sldId id="310" r:id="rId24"/>
    <p:sldId id="313" r:id="rId25"/>
    <p:sldId id="314" r:id="rId26"/>
    <p:sldId id="317" r:id="rId27"/>
    <p:sldId id="323" r:id="rId28"/>
  </p:sldIdLst>
  <p:sldSz cx="12192000" cy="6858000"/>
  <p:notesSz cx="6858000" cy="9144000"/>
  <p:custDataLst>
    <p:tags r:id="rId30"/>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3" autoAdjust="0"/>
    <p:restoredTop sz="91959" autoAdjust="0"/>
  </p:normalViewPr>
  <p:slideViewPr>
    <p:cSldViewPr snapToGrid="0" showGuides="1">
      <p:cViewPr varScale="1">
        <p:scale>
          <a:sx n="81" d="100"/>
          <a:sy n="81" d="100"/>
        </p:scale>
        <p:origin x="558" y="126"/>
      </p:cViewPr>
      <p:guideLst>
        <p:guide pos="3840"/>
        <p:guide orient="horz" pos="216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2366233468055725"/>
          <c:y val="0.053834531456232071"/>
          <c:w val="0.89888375997543335"/>
          <c:h val="0.8205733895301818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DATA 1</c:v>
                </c:pt>
                <c:pt idx="1">
                  <c:v>DATA 2</c:v>
                </c:pt>
                <c:pt idx="2">
                  <c:v>DATA 3</c:v>
                </c:pt>
                <c:pt idx="3">
                  <c:v>DATA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4AD-4B60-A8C2-A70D3BE908C1}"/>
            </c:ext>
          </c:extLst>
        </c:ser>
        <c:ser>
          <c:idx val="1"/>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Sheet1!$A$2:$A$5</c:f>
              <c:strCache>
                <c:ptCount val="4"/>
                <c:pt idx="0">
                  <c:v>DATA 1</c:v>
                </c:pt>
                <c:pt idx="1">
                  <c:v>DATA 2</c:v>
                </c:pt>
                <c:pt idx="2">
                  <c:v>DATA 3</c:v>
                </c:pt>
                <c:pt idx="3">
                  <c:v>DATA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44AD-4B60-A8C2-A70D3BE908C1}"/>
            </c:ext>
          </c:extLst>
        </c:ser>
        <c:ser>
          <c:idx val="2"/>
          <c:order val="2"/>
          <c:tx>
            <c:strRef>
              <c:f>Sheet1!$D$1</c:f>
              <c:strCache>
                <c:ptCount val="1"/>
                <c:pt idx="0">
                  <c:v>Series 3</c:v>
                </c:pt>
              </c:strCache>
            </c:strRef>
          </c:tx>
          <c:spPr>
            <a:solidFill>
              <a:schemeClr val="tx1">
                <a:lumMod val="65000"/>
                <a:lumOff val="35000"/>
              </a:schemeClr>
            </a:solidFill>
            <a:ln>
              <a:noFill/>
            </a:ln>
            <a:effectLst/>
          </c:spPr>
          <c:invertIfNegative val="0"/>
          <c:cat>
            <c:strRef>
              <c:f>Sheet1!$A$2:$A$5</c:f>
              <c:strCache>
                <c:ptCount val="4"/>
                <c:pt idx="0">
                  <c:v>DATA 1</c:v>
                </c:pt>
                <c:pt idx="1">
                  <c:v>DATA 2</c:v>
                </c:pt>
                <c:pt idx="2">
                  <c:v>DATA 3</c:v>
                </c:pt>
                <c:pt idx="3">
                  <c:v>DATA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4AD-4B60-A8C2-A70D3BE908C1}"/>
            </c:ext>
          </c:extLst>
        </c:ser>
        <c:dLbls>
          <c:showLegendKey val="0"/>
          <c:showVal val="0"/>
          <c:showCatName val="0"/>
          <c:showSerName val="0"/>
          <c:showPercent val="0"/>
          <c:showBubbleSize val="0"/>
          <c:showLeaderLines val="0"/>
        </c:dLbls>
        <c:gapWidth val="219"/>
        <c:overlap val="-27"/>
        <c:axId val="245154640"/>
        <c:axId val="245152400"/>
      </c:barChart>
      <c:catAx>
        <c:axId val="24515464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bg1">
                    <a:lumMod val="65000"/>
                  </a:schemeClr>
                </a:solidFill>
                <a:latin typeface="+mn-lt"/>
                <a:ea typeface="+mn-ea"/>
                <a:cs typeface="+mn-cs"/>
              </a:defRPr>
            </a:pPr>
            <a:endParaRPr sz="1197" b="0" i="0" u="none" strike="noStrike" kern="1200" baseline="0" smtId="4294967295">
              <a:solidFill>
                <a:schemeClr val="bg1">
                  <a:lumMod val="65000"/>
                </a:schemeClr>
              </a:solidFill>
              <a:latin typeface="+mn-lt"/>
              <a:ea typeface="+mn-ea"/>
              <a:cs typeface="+mn-cs"/>
            </a:endParaRPr>
          </a:p>
        </c:txPr>
        <c:crossAx val="245152400"/>
        <c:crosses val="autoZero"/>
        <c:auto val="0"/>
        <c:lblAlgn val="ctr"/>
        <c:lblOffset/>
        <c:noMultiLvlLbl val="0"/>
      </c:catAx>
      <c:valAx>
        <c:axId val="245152400"/>
        <c:scaling>
          <c:orientation/>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bg1">
                    <a:lumMod val="65000"/>
                  </a:schemeClr>
                </a:solidFill>
                <a:latin typeface="+mn-lt"/>
                <a:ea typeface="+mn-ea"/>
                <a:cs typeface="+mn-cs"/>
              </a:defRPr>
            </a:pPr>
            <a:endParaRPr sz="1197" b="0" i="0" u="none" strike="noStrike" kern="1200" baseline="0" smtId="4294967295">
              <a:solidFill>
                <a:schemeClr val="bg1">
                  <a:lumMod val="65000"/>
                </a:schemeClr>
              </a:solidFill>
              <a:latin typeface="+mn-lt"/>
              <a:ea typeface="+mn-ea"/>
              <a:cs typeface="+mn-cs"/>
            </a:endParaRPr>
          </a:p>
        </c:txPr>
        <c:crossAx val="245154640"/>
        <c:crosses val="autoZero"/>
        <c:crossBetween val="between"/>
      </c:valAx>
      <c:spPr>
        <a:noFill/>
        <a:ln>
          <a:solidFill>
            <a:schemeClr val="tx1">
              <a:lumMod val="75000"/>
              <a:lumOff val="25000"/>
            </a:schemeClr>
          </a:solidFill>
        </a:ln>
        <a:effectLst/>
      </c:spPr>
    </c:plotArea>
    <c:plotVisOnly val="1"/>
    <c:dispBlanksAs val="gap"/>
    <c:showDLblsOverMax val="0"/>
  </c:chart>
  <c:spPr>
    <a:noFill/>
    <a:ln>
      <a:noFill/>
    </a:ln>
    <a:effectLst/>
  </c:spPr>
  <c:txPr>
    <a:bodyPr/>
    <a:p>
      <a:pPr>
        <a:defRPr smtId="4294967295">
          <a:solidFill>
            <a:schemeClr val="bg1">
              <a:lumMod val="65000"/>
            </a:schemeClr>
          </a:solidFill>
        </a:defRPr>
      </a:pPr>
      <a:endParaRPr smtId="4294967295">
        <a:solidFill>
          <a:schemeClr val="bg1">
            <a:lumMod val="65000"/>
          </a:schemeClr>
        </a:solidFill>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91ECF-547C-426B-A524-B8088C40E64B}" type="datetimeFigureOut">
              <a:rPr lang="id-ID" smtClean="0"/>
              <a:t>18/07/2018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F2EE1-7D07-438D-ACAE-9D184C75BE09}" type="slidenum">
              <a:rPr lang="id-ID" smtClean="0"/>
              <a:t>‹#›</a:t>
            </a:fld>
            <a:endParaRPr lang="id-ID"/>
          </a:p>
        </p:txBody>
      </p:sp>
    </p:spTree>
    <p:extLst>
      <p:ext uri="{BB962C8B-B14F-4D97-AF65-F5344CB8AC3E}">
        <p14:creationId val="107390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763889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076269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466291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61067351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Tree>
    <p:extLst>
      <p:ext uri="{BB962C8B-B14F-4D97-AF65-F5344CB8AC3E}">
        <p14:creationId val="3867430248"/>
      </p:ext>
    </p:extLst>
  </p:cSld>
  <p:clrMapOvr>
    <a:masterClrMapping/>
  </p:clrMapOvr>
  <p:transition spd="slow">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Custom Layout">
    <p:spTree>
      <p:nvGrpSpPr>
        <p:cNvPr id="1" name=""/>
        <p:cNvGrpSpPr/>
        <p:nvPr/>
      </p:nvGrpSpPr>
      <p:grpSpPr>
        <a:xfrm>
          <a:off x="0" y="0"/>
          <a:ext cx="0" cy="0"/>
        </a:xfrm>
      </p:grpSpPr>
      <p:sp>
        <p:nvSpPr>
          <p:cNvPr id="4" name="Рисунок 13"/>
          <p:cNvSpPr>
            <a:spLocks noGrp="1"/>
          </p:cNvSpPr>
          <p:nvPr>
            <p:ph type="pic" sz="quarter" idx="11"/>
          </p:nvPr>
        </p:nvSpPr>
        <p:spPr>
          <a:xfrm>
            <a:off x="0" y="2819399"/>
            <a:ext cx="12192000" cy="4038599"/>
          </a:xfrm>
          <a:prstGeom prst="rect">
            <a:avLst/>
          </a:prstGeom>
          <a:solidFill>
            <a:schemeClr val="accent2"/>
          </a:solidFill>
        </p:spPr>
        <p:txBody>
          <a:bodyPr anchor="ctr"/>
          <a:lstStyle>
            <a:lvl1pPr marL="0" indent="0" algn="ctr">
              <a:buNone/>
              <a:defRPr sz="1003" baseline="0">
                <a:solidFill>
                  <a:schemeClr val="tx1"/>
                </a:solidFill>
              </a:defRPr>
            </a:lvl1pPr>
          </a:lstStyle>
          <a:p>
            <a:endParaRPr lang="en-US"/>
          </a:p>
        </p:txBody>
      </p:sp>
    </p:spTree>
    <p:extLst>
      <p:ext uri="{BB962C8B-B14F-4D97-AF65-F5344CB8AC3E}">
        <p14:creationId val="322966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mod="1">
    <p:ext uri="{DCECCB84-F9BA-43D5-87BE-67443E8EF086}">
      <p15:sldGuideLst/>
    </p:ext>
  </p:extLst>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Custom Layout">
    <p:spTree>
      <p:nvGrpSpPr>
        <p:cNvPr id="1" name=""/>
        <p:cNvGrpSpPr/>
        <p:nvPr/>
      </p:nvGrpSpPr>
      <p:grpSpPr>
        <a:xfrm>
          <a:off x="0" y="0"/>
          <a:ext cx="0" cy="0"/>
        </a:xfrm>
      </p:grpSpPr>
      <p:sp>
        <p:nvSpPr>
          <p:cNvPr id="5" name="Рисунок 13"/>
          <p:cNvSpPr>
            <a:spLocks noGrp="1"/>
          </p:cNvSpPr>
          <p:nvPr>
            <p:ph type="pic" sz="quarter" idx="11"/>
          </p:nvPr>
        </p:nvSpPr>
        <p:spPr>
          <a:xfrm>
            <a:off x="0" y="1"/>
            <a:ext cx="12192000" cy="3429000"/>
          </a:xfrm>
          <a:prstGeom prst="rect">
            <a:avLst/>
          </a:prstGeom>
          <a:solidFill>
            <a:schemeClr val="accent2"/>
          </a:solidFill>
        </p:spPr>
        <p:txBody>
          <a:bodyPr anchor="ctr"/>
          <a:lstStyle>
            <a:lvl1pPr marL="0" indent="0" algn="ctr">
              <a:buNone/>
              <a:defRPr sz="1003" baseline="0">
                <a:solidFill>
                  <a:schemeClr val="tx1"/>
                </a:solidFill>
              </a:defRPr>
            </a:lvl1pPr>
          </a:lstStyle>
          <a:p>
            <a:endParaRPr lang="en-US"/>
          </a:p>
        </p:txBody>
      </p:sp>
      <p:sp>
        <p:nvSpPr>
          <p:cNvPr id="4" name="Rectangle 3"/>
          <p:cNvSpPr/>
          <p:nvPr userDrawn="1"/>
        </p:nvSpPr>
        <p:spPr>
          <a:xfrm>
            <a:off x="5036457" y="6308725"/>
            <a:ext cx="2002972" cy="295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tx1"/>
              </a:solidFill>
            </a:endParaRPr>
          </a:p>
        </p:txBody>
      </p:sp>
    </p:spTree>
    <p:extLst>
      <p:ext uri="{BB962C8B-B14F-4D97-AF65-F5344CB8AC3E}">
        <p14:creationId val="517563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ext uri="{DCECCB84-F9BA-43D5-87BE-67443E8EF086}">
      <p15:sldGuideLst/>
    </p:ext>
  </p:extLst>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Custom Layout">
    <p:spTree>
      <p:nvGrpSpPr>
        <p:cNvPr id="1" name=""/>
        <p:cNvGrpSpPr/>
        <p:nvPr/>
      </p:nvGrpSpPr>
      <p:grpSpPr>
        <a:xfrm>
          <a:off x="0" y="0"/>
          <a:ext cx="0" cy="0"/>
        </a:xfrm>
      </p:grpSpPr>
      <p:sp>
        <p:nvSpPr>
          <p:cNvPr id="7" name="Picture Placeholder 6"/>
          <p:cNvSpPr>
            <a:spLocks noGrp="1"/>
          </p:cNvSpPr>
          <p:nvPr>
            <p:ph type="pic" sz="quarter" idx="11"/>
          </p:nvPr>
        </p:nvSpPr>
        <p:spPr>
          <a:xfrm rot="10800000" flipV="1">
            <a:off x="1" y="0"/>
            <a:ext cx="7030402" cy="6858000"/>
          </a:xfrm>
          <a:custGeom>
            <a:gdLst>
              <a:gd name="connsiteX0" fmla="*/ 5692877 w 6858001"/>
              <a:gd name="connsiteY0" fmla="*/ 996950 h 6689827"/>
              <a:gd name="connsiteX1" fmla="*/ 1996663 w 6858001"/>
              <a:gd name="connsiteY1" fmla="*/ 996950 h 6689827"/>
              <a:gd name="connsiteX2" fmla="*/ 0 w 6858001"/>
              <a:gd name="connsiteY2" fmla="*/ 2993613 h 6689827"/>
              <a:gd name="connsiteX3" fmla="*/ 0 w 6858001"/>
              <a:gd name="connsiteY3" fmla="*/ 6689827 h 6689827"/>
              <a:gd name="connsiteX4" fmla="*/ 6858001 w 6858001"/>
              <a:gd name="connsiteY4" fmla="*/ 3696214 h 6689827"/>
              <a:gd name="connsiteX5" fmla="*/ 6858001 w 6858001"/>
              <a:gd name="connsiteY5" fmla="*/ 0 h 6689827"/>
              <a:gd name="connsiteX6" fmla="*/ 1165124 w 6858001"/>
              <a:gd name="connsiteY6" fmla="*/ 5692877 h 6689827"/>
              <a:gd name="connsiteX7" fmla="*/ 4861338 w 6858001"/>
              <a:gd name="connsiteY7" fmla="*/ 5692877 h 66898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6689827">
                <a:moveTo>
                  <a:pt x="5692877" y="996950"/>
                </a:moveTo>
                <a:lnTo>
                  <a:pt x="1996663" y="996950"/>
                </a:lnTo>
                <a:lnTo>
                  <a:pt x="0" y="2993613"/>
                </a:lnTo>
                <a:lnTo>
                  <a:pt x="0" y="6689827"/>
                </a:lnTo>
                <a:close/>
                <a:moveTo>
                  <a:pt x="6858001" y="3696214"/>
                </a:moveTo>
                <a:lnTo>
                  <a:pt x="6858001" y="0"/>
                </a:lnTo>
                <a:lnTo>
                  <a:pt x="1165124" y="5692877"/>
                </a:lnTo>
                <a:lnTo>
                  <a:pt x="4861338" y="5692877"/>
                </a:lnTo>
                <a:close/>
              </a:path>
            </a:pathLst>
          </a:custGeom>
          <a:solidFill>
            <a:schemeClr val="accent2"/>
          </a:solidFill>
        </p:spPr>
        <p:txBody>
          <a:bodyPr wrap="square">
            <a:noAutofit/>
          </a:bodyPr>
          <a:lstStyle/>
          <a:p>
            <a:endParaRPr lang="id-ID"/>
          </a:p>
        </p:txBody>
      </p:sp>
      <p:sp>
        <p:nvSpPr>
          <p:cNvPr id="8" name="Rectangle 7"/>
          <p:cNvSpPr/>
          <p:nvPr userDrawn="1"/>
        </p:nvSpPr>
        <p:spPr>
          <a:xfrm>
            <a:off x="5036457" y="6308725"/>
            <a:ext cx="2002972" cy="295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tx1"/>
              </a:solidFill>
            </a:endParaRPr>
          </a:p>
        </p:txBody>
      </p:sp>
      <p:sp>
        <p:nvSpPr>
          <p:cNvPr id="9" name="TextBox 8"/>
          <p:cNvSpPr txBox="1"/>
          <p:nvPr userDrawn="1"/>
        </p:nvSpPr>
        <p:spPr>
          <a:xfrm>
            <a:off x="10255646" y="6331808"/>
            <a:ext cx="1715534" cy="230832"/>
          </a:xfrm>
          <a:prstGeom prst="rect">
            <a:avLst/>
          </a:prstGeom>
          <a:noFill/>
        </p:spPr>
        <p:txBody>
          <a:bodyPr wrap="none" rtlCol="0">
            <a:spAutoFit/>
          </a:bodyPr>
          <a:lstStyle/>
          <a:p>
            <a:r>
              <a:rPr lang="en-US" sz="900" spc="300">
                <a:latin typeface="Gill Sans MT" panose="020b0502020104020203" pitchFamily="34" charset="0"/>
                <a:ea typeface="Liberation Sans" panose="020b0604020202020204" pitchFamily="34" charset="0"/>
                <a:cs typeface="Liberation Sans" panose="020b0604020202020204" pitchFamily="34" charset="0"/>
              </a:rPr>
              <a:t>http://ibaotu.com/</a:t>
            </a:r>
            <a:endParaRPr lang="id-ID" sz="900" spc="300">
              <a:latin typeface="Gill Sans MT" panose="020b0502020104020203" pitchFamily="34" charset="0"/>
              <a:ea typeface="Liberation Sans" panose="020b0604020202020204" pitchFamily="34" charset="0"/>
              <a:cs typeface="Liberation Sans" panose="020b0604020202020204" pitchFamily="34" charset="0"/>
            </a:endParaRPr>
          </a:p>
        </p:txBody>
      </p:sp>
    </p:spTree>
    <p:extLst>
      <p:ext uri="{BB962C8B-B14F-4D97-AF65-F5344CB8AC3E}">
        <p14:creationId val="1121965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extLst mod="1">
    <p:ext uri="{DCECCB84-F9BA-43D5-87BE-67443E8EF086}">
      <p15:sldGuideLst/>
    </p:ext>
  </p:extLst>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ustom Layout">
    <p:spTree>
      <p:nvGrpSpPr>
        <p:cNvPr id="1" name=""/>
        <p:cNvGrpSpPr/>
        <p:nvPr/>
      </p:nvGrpSpPr>
      <p:grpSpPr>
        <a:xfrm>
          <a:off x="0" y="0"/>
          <a:ext cx="0" cy="0"/>
        </a:xfrm>
      </p:grpSpPr>
      <p:sp>
        <p:nvSpPr>
          <p:cNvPr id="2" name="Rectangle 1"/>
          <p:cNvSpPr/>
          <p:nvPr userDrawn="1"/>
        </p:nvSpPr>
        <p:spPr>
          <a:xfrm>
            <a:off x="5036457" y="6308725"/>
            <a:ext cx="2002972" cy="295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tx1"/>
              </a:solidFill>
            </a:endParaRPr>
          </a:p>
        </p:txBody>
      </p:sp>
    </p:spTree>
    <p:extLst>
      <p:ext uri="{BB962C8B-B14F-4D97-AF65-F5344CB8AC3E}">
        <p14:creationId val="3410026656"/>
      </p:ext>
    </p:extLst>
  </p:cSld>
  <p:clrMapOvr>
    <a:masterClrMapping/>
  </p:clrMapOvr>
  <p:transition spd="slow">
    <p:push dir="u"/>
  </p:transition>
  <p:timing/>
  <p:extLst mod="1">
    <p:ext uri="{DCECCB84-F9BA-43D5-87BE-67443E8EF086}">
      <p15:sldGuideLst/>
    </p:ext>
  </p:extLst>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ustom Layout">
    <p:spTree>
      <p:nvGrpSpPr>
        <p:cNvPr id="1" name=""/>
        <p:cNvGrpSpPr/>
        <p:nvPr/>
      </p:nvGrpSpPr>
      <p:grpSpPr>
        <a:xfrm>
          <a:off x="0" y="0"/>
          <a:ext cx="0" cy="0"/>
        </a:xfrm>
      </p:grpSpPr>
      <p:sp>
        <p:nvSpPr>
          <p:cNvPr id="2" name="Rectangle 1"/>
          <p:cNvSpPr/>
          <p:nvPr userDrawn="1"/>
        </p:nvSpPr>
        <p:spPr>
          <a:xfrm>
            <a:off x="5036457" y="6308725"/>
            <a:ext cx="2002972" cy="295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tx1"/>
              </a:solidFill>
            </a:endParaRPr>
          </a:p>
        </p:txBody>
      </p:sp>
      <p:sp>
        <p:nvSpPr>
          <p:cNvPr id="35" name="Picture Placeholder 34"/>
          <p:cNvSpPr>
            <a:spLocks noGrp="1"/>
          </p:cNvSpPr>
          <p:nvPr>
            <p:ph type="pic" sz="quarter" idx="11"/>
          </p:nvPr>
        </p:nvSpPr>
        <p:spPr>
          <a:xfrm>
            <a:off x="6865938" y="0"/>
            <a:ext cx="4559300" cy="6858000"/>
          </a:xfrm>
          <a:custGeom>
            <a:gdLst>
              <a:gd name="connsiteX0" fmla="*/ 3674720 w 4559300"/>
              <a:gd name="connsiteY0" fmla="*/ 5129428 h 6858000"/>
              <a:gd name="connsiteX1" fmla="*/ 3674720 w 4559300"/>
              <a:gd name="connsiteY1" fmla="*/ 6858000 h 6858000"/>
              <a:gd name="connsiteX2" fmla="*/ 1940756 w 4559300"/>
              <a:gd name="connsiteY2" fmla="*/ 6858000 h 6858000"/>
              <a:gd name="connsiteX3" fmla="*/ 4559300 w 4559300"/>
              <a:gd name="connsiteY3" fmla="*/ 1471935 h 6858000"/>
              <a:gd name="connsiteX4" fmla="*/ 4559300 w 4559300"/>
              <a:gd name="connsiteY4" fmla="*/ 4011585 h 6858000"/>
              <a:gd name="connsiteX5" fmla="*/ 1704005 w 4559300"/>
              <a:gd name="connsiteY5" fmla="*/ 6858000 h 6858000"/>
              <a:gd name="connsiteX6" fmla="*/ 884579 w 4559300"/>
              <a:gd name="connsiteY6" fmla="*/ 6858000 h 6858000"/>
              <a:gd name="connsiteX7" fmla="*/ 884579 w 4559300"/>
              <a:gd name="connsiteY7" fmla="*/ 5135227 h 6858000"/>
              <a:gd name="connsiteX8" fmla="*/ 3281298 w 4559300"/>
              <a:gd name="connsiteY8" fmla="*/ 0 h 6858000"/>
              <a:gd name="connsiteX9" fmla="*/ 3674720 w 4559300"/>
              <a:gd name="connsiteY9" fmla="*/ 0 h 6858000"/>
              <a:gd name="connsiteX10" fmla="*/ 3674720 w 4559300"/>
              <a:gd name="connsiteY10" fmla="*/ 2147453 h 6858000"/>
              <a:gd name="connsiteX11" fmla="*/ 0 w 4559300"/>
              <a:gd name="connsiteY11" fmla="*/ 5810745 h 6858000"/>
              <a:gd name="connsiteX12" fmla="*/ 0 w 4559300"/>
              <a:gd name="connsiteY12" fmla="*/ 3271095 h 6858000"/>
              <a:gd name="connsiteX13" fmla="*/ 884579 w 4559300"/>
              <a:gd name="connsiteY13" fmla="*/ 0 h 6858000"/>
              <a:gd name="connsiteX14" fmla="*/ 3044545 w 4559300"/>
              <a:gd name="connsiteY14" fmla="*/ 0 h 6858000"/>
              <a:gd name="connsiteX15" fmla="*/ 884579 w 4559300"/>
              <a:gd name="connsiteY15" fmla="*/ 2153248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9300" h="6858000">
                <a:moveTo>
                  <a:pt x="3674720" y="5129428"/>
                </a:moveTo>
                <a:lnTo>
                  <a:pt x="3674720" y="6858000"/>
                </a:lnTo>
                <a:lnTo>
                  <a:pt x="1940756" y="6858000"/>
                </a:lnTo>
                <a:close/>
                <a:moveTo>
                  <a:pt x="4559300" y="1471935"/>
                </a:moveTo>
                <a:lnTo>
                  <a:pt x="4559300" y="4011585"/>
                </a:lnTo>
                <a:lnTo>
                  <a:pt x="1704005" y="6858000"/>
                </a:lnTo>
                <a:lnTo>
                  <a:pt x="884579" y="6858000"/>
                </a:lnTo>
                <a:lnTo>
                  <a:pt x="884579" y="5135227"/>
                </a:lnTo>
                <a:close/>
                <a:moveTo>
                  <a:pt x="3281298" y="0"/>
                </a:moveTo>
                <a:lnTo>
                  <a:pt x="3674720" y="0"/>
                </a:lnTo>
                <a:lnTo>
                  <a:pt x="3674720" y="2147453"/>
                </a:lnTo>
                <a:lnTo>
                  <a:pt x="0" y="5810745"/>
                </a:lnTo>
                <a:lnTo>
                  <a:pt x="0" y="3271095"/>
                </a:lnTo>
                <a:close/>
                <a:moveTo>
                  <a:pt x="884579" y="0"/>
                </a:moveTo>
                <a:lnTo>
                  <a:pt x="3044545" y="0"/>
                </a:lnTo>
                <a:lnTo>
                  <a:pt x="884579" y="2153248"/>
                </a:lnTo>
                <a:close/>
              </a:path>
            </a:pathLst>
          </a:custGeom>
          <a:solidFill>
            <a:schemeClr val="accent2"/>
          </a:solidFill>
        </p:spPr>
        <p:txBody>
          <a:bodyPr wrap="square">
            <a:noAutofit/>
          </a:bodyPr>
          <a:lstStyle/>
          <a:p>
            <a:endParaRPr lang="id-ID"/>
          </a:p>
        </p:txBody>
      </p:sp>
    </p:spTree>
    <p:extLst>
      <p:ext uri="{BB962C8B-B14F-4D97-AF65-F5344CB8AC3E}">
        <p14:creationId val="2601737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extLst mod="1">
    <p:ext uri="{DCECCB84-F9BA-43D5-87BE-67443E8EF086}">
      <p15:sldGuideLst/>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ustom Layout">
    <p:spTree>
      <p:nvGrpSpPr>
        <p:cNvPr id="1" name=""/>
        <p:cNvGrpSpPr/>
        <p:nvPr/>
      </p:nvGrpSpPr>
      <p:grpSpPr>
        <a:xfrm>
          <a:off x="0" y="0"/>
          <a:ext cx="0" cy="0"/>
        </a:xfrm>
      </p:grpSpPr>
      <p:sp>
        <p:nvSpPr>
          <p:cNvPr id="2" name="Rectangle 1"/>
          <p:cNvSpPr/>
          <p:nvPr userDrawn="1"/>
        </p:nvSpPr>
        <p:spPr>
          <a:xfrm>
            <a:off x="5036457" y="6308725"/>
            <a:ext cx="2002972" cy="295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tx1"/>
              </a:solidFill>
            </a:endParaRPr>
          </a:p>
        </p:txBody>
      </p:sp>
      <p:sp>
        <p:nvSpPr>
          <p:cNvPr id="6" name="Picture Placeholder 5"/>
          <p:cNvSpPr>
            <a:spLocks noGrp="1"/>
          </p:cNvSpPr>
          <p:nvPr>
            <p:ph type="pic" sz="quarter" idx="10"/>
          </p:nvPr>
        </p:nvSpPr>
        <p:spPr>
          <a:xfrm>
            <a:off x="766763" y="549275"/>
            <a:ext cx="4968875" cy="5759448"/>
          </a:xfrm>
          <a:prstGeom prst="rect">
            <a:avLst/>
          </a:prstGeom>
          <a:solidFill>
            <a:schemeClr val="accent2"/>
          </a:solidFill>
        </p:spPr>
        <p:txBody>
          <a:bodyPr/>
          <a:lstStyle/>
          <a:p>
            <a:endParaRPr lang="id-ID"/>
          </a:p>
        </p:txBody>
      </p:sp>
      <p:sp>
        <p:nvSpPr>
          <p:cNvPr id="7" name="Picture Placeholder 5"/>
          <p:cNvSpPr>
            <a:spLocks noGrp="1"/>
          </p:cNvSpPr>
          <p:nvPr>
            <p:ph type="pic" sz="quarter" idx="11"/>
          </p:nvPr>
        </p:nvSpPr>
        <p:spPr>
          <a:xfrm>
            <a:off x="6413499" y="0"/>
            <a:ext cx="5778501" cy="6858000"/>
          </a:xfrm>
          <a:prstGeom prst="rect">
            <a:avLst/>
          </a:prstGeom>
          <a:solidFill>
            <a:schemeClr val="accent2"/>
          </a:solidFill>
        </p:spPr>
        <p:txBody>
          <a:bodyPr/>
          <a:lstStyle/>
          <a:p>
            <a:endParaRPr lang="id-ID"/>
          </a:p>
        </p:txBody>
      </p:sp>
    </p:spTree>
    <p:extLst>
      <p:ext uri="{BB962C8B-B14F-4D97-AF65-F5344CB8AC3E}">
        <p14:creationId val="2768704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extLst mod="1">
    <p:ext uri="{DCECCB84-F9BA-43D5-87BE-67443E8EF086}">
      <p15:sldGuideLst/>
    </p:ext>
  </p:extLst>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ustom Layout">
    <p:spTree>
      <p:nvGrpSpPr>
        <p:cNvPr id="1" name=""/>
        <p:cNvGrpSpPr/>
        <p:nvPr/>
      </p:nvGrpSpPr>
      <p:grpSpPr>
        <a:xfrm>
          <a:off x="0" y="0"/>
          <a:ext cx="0" cy="0"/>
        </a:xfrm>
      </p:grpSpPr>
      <p:sp>
        <p:nvSpPr>
          <p:cNvPr id="6" name="Picture Placeholder 5"/>
          <p:cNvSpPr>
            <a:spLocks noGrp="1"/>
          </p:cNvSpPr>
          <p:nvPr>
            <p:ph type="pic" sz="quarter" idx="10"/>
          </p:nvPr>
        </p:nvSpPr>
        <p:spPr>
          <a:xfrm>
            <a:off x="766763" y="1943100"/>
            <a:ext cx="5646737" cy="4365625"/>
          </a:xfrm>
          <a:prstGeom prst="rect">
            <a:avLst/>
          </a:prstGeom>
          <a:solidFill>
            <a:schemeClr val="accent2"/>
          </a:solidFill>
        </p:spPr>
        <p:txBody>
          <a:bodyPr/>
          <a:lstStyle/>
          <a:p>
            <a:endParaRPr lang="id-ID"/>
          </a:p>
        </p:txBody>
      </p:sp>
      <p:sp>
        <p:nvSpPr>
          <p:cNvPr id="8" name="Picture Placeholder 5"/>
          <p:cNvSpPr>
            <a:spLocks noGrp="1"/>
          </p:cNvSpPr>
          <p:nvPr>
            <p:ph type="pic" sz="quarter" idx="12"/>
          </p:nvPr>
        </p:nvSpPr>
        <p:spPr>
          <a:xfrm>
            <a:off x="6413500" y="0"/>
            <a:ext cx="4487833" cy="3402013"/>
          </a:xfrm>
          <a:prstGeom prst="rect">
            <a:avLst/>
          </a:prstGeom>
          <a:solidFill>
            <a:schemeClr val="accent2"/>
          </a:solidFill>
        </p:spPr>
        <p:txBody>
          <a:bodyPr/>
          <a:lstStyle/>
          <a:p>
            <a:endParaRPr lang="id-ID"/>
          </a:p>
        </p:txBody>
      </p:sp>
      <p:sp>
        <p:nvSpPr>
          <p:cNvPr id="7" name="Picture Placeholder 5"/>
          <p:cNvSpPr>
            <a:spLocks noGrp="1"/>
          </p:cNvSpPr>
          <p:nvPr>
            <p:ph type="pic" sz="quarter" idx="11"/>
          </p:nvPr>
        </p:nvSpPr>
        <p:spPr>
          <a:xfrm>
            <a:off x="6413500" y="3402014"/>
            <a:ext cx="3967163" cy="2906711"/>
          </a:xfrm>
          <a:prstGeom prst="rect">
            <a:avLst/>
          </a:prstGeom>
          <a:solidFill>
            <a:schemeClr val="accent2"/>
          </a:solidFill>
        </p:spPr>
        <p:txBody>
          <a:bodyPr/>
          <a:lstStyle/>
          <a:p>
            <a:endParaRPr lang="id-ID"/>
          </a:p>
        </p:txBody>
      </p:sp>
    </p:spTree>
    <p:extLst>
      <p:ext uri="{BB962C8B-B14F-4D97-AF65-F5344CB8AC3E}">
        <p14:creationId val="345847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Custom Layout">
    <p:spTree>
      <p:nvGrpSpPr>
        <p:cNvPr id="1" name=""/>
        <p:cNvGrpSpPr/>
        <p:nvPr/>
      </p:nvGrpSpPr>
      <p:grpSpPr>
        <a:xfrm>
          <a:off x="0" y="0"/>
          <a:ext cx="0" cy="0"/>
        </a:xfrm>
      </p:grpSpPr>
      <p:sp>
        <p:nvSpPr>
          <p:cNvPr id="6" name="Picture Placeholder 5"/>
          <p:cNvSpPr>
            <a:spLocks noGrp="1"/>
          </p:cNvSpPr>
          <p:nvPr>
            <p:ph type="pic" sz="quarter" idx="10"/>
          </p:nvPr>
        </p:nvSpPr>
        <p:spPr>
          <a:xfrm>
            <a:off x="766764" y="3402011"/>
            <a:ext cx="3732666" cy="2906714"/>
          </a:xfrm>
          <a:prstGeom prst="rect">
            <a:avLst/>
          </a:prstGeom>
          <a:solidFill>
            <a:schemeClr val="accent2"/>
          </a:solidFill>
        </p:spPr>
        <p:txBody>
          <a:bodyPr/>
          <a:lstStyle/>
          <a:p>
            <a:endParaRPr lang="id-ID"/>
          </a:p>
        </p:txBody>
      </p:sp>
      <p:sp>
        <p:nvSpPr>
          <p:cNvPr id="8" name="Picture Placeholder 5"/>
          <p:cNvSpPr>
            <a:spLocks noGrp="1"/>
          </p:cNvSpPr>
          <p:nvPr>
            <p:ph type="pic" sz="quarter" idx="12"/>
          </p:nvPr>
        </p:nvSpPr>
        <p:spPr>
          <a:xfrm>
            <a:off x="1811338" y="0"/>
            <a:ext cx="4487833" cy="3402013"/>
          </a:xfrm>
          <a:prstGeom prst="rect">
            <a:avLst/>
          </a:prstGeom>
          <a:solidFill>
            <a:schemeClr val="accent2"/>
          </a:solidFill>
        </p:spPr>
        <p:txBody>
          <a:bodyPr/>
          <a:lstStyle/>
          <a:p>
            <a:endParaRPr lang="id-ID"/>
          </a:p>
        </p:txBody>
      </p:sp>
      <p:sp>
        <p:nvSpPr>
          <p:cNvPr id="7" name="Picture Placeholder 5"/>
          <p:cNvSpPr>
            <a:spLocks noGrp="1"/>
          </p:cNvSpPr>
          <p:nvPr>
            <p:ph type="pic" sz="quarter" idx="11"/>
          </p:nvPr>
        </p:nvSpPr>
        <p:spPr>
          <a:xfrm>
            <a:off x="6299171" y="598488"/>
            <a:ext cx="5892829" cy="2803525"/>
          </a:xfrm>
          <a:prstGeom prst="rect">
            <a:avLst/>
          </a:prstGeom>
          <a:solidFill>
            <a:schemeClr val="accent2"/>
          </a:solidFill>
        </p:spPr>
        <p:txBody>
          <a:bodyPr/>
          <a:lstStyle/>
          <a:p>
            <a:endParaRPr lang="id-ID"/>
          </a:p>
        </p:txBody>
      </p:sp>
      <p:sp>
        <p:nvSpPr>
          <p:cNvPr id="5" name="Picture Placeholder 5"/>
          <p:cNvSpPr>
            <a:spLocks noGrp="1"/>
          </p:cNvSpPr>
          <p:nvPr>
            <p:ph type="pic" sz="quarter" idx="13"/>
          </p:nvPr>
        </p:nvSpPr>
        <p:spPr>
          <a:xfrm>
            <a:off x="4499430" y="3402012"/>
            <a:ext cx="4517897" cy="3455987"/>
          </a:xfrm>
          <a:prstGeom prst="rect">
            <a:avLst/>
          </a:prstGeom>
          <a:solidFill>
            <a:schemeClr val="accent2"/>
          </a:solidFill>
        </p:spPr>
        <p:txBody>
          <a:bodyPr/>
          <a:lstStyle/>
          <a:p>
            <a:endParaRPr lang="id-ID"/>
          </a:p>
        </p:txBody>
      </p:sp>
    </p:spTree>
    <p:extLst>
      <p:ext uri="{BB962C8B-B14F-4D97-AF65-F5344CB8AC3E}">
        <p14:creationId val="333758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5" grpId="0" animBg="1"/>
    </p:bld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Custom Layout">
    <p:spTree>
      <p:nvGrpSpPr>
        <p:cNvPr id="1" name=""/>
        <p:cNvGrpSpPr/>
        <p:nvPr/>
      </p:nvGrpSpPr>
      <p:grpSpPr>
        <a:xfrm>
          <a:off x="0" y="0"/>
          <a:ext cx="0" cy="0"/>
        </a:xfrm>
      </p:grpSpPr>
      <p:sp>
        <p:nvSpPr>
          <p:cNvPr id="3" name="Picture Placeholder 2"/>
          <p:cNvSpPr>
            <a:spLocks noGrp="1"/>
          </p:cNvSpPr>
          <p:nvPr>
            <p:ph type="pic" sz="quarter" idx="10"/>
          </p:nvPr>
        </p:nvSpPr>
        <p:spPr>
          <a:xfrm>
            <a:off x="334963" y="0"/>
            <a:ext cx="6078537" cy="6308725"/>
          </a:xfrm>
          <a:prstGeom prst="rect">
            <a:avLst/>
          </a:prstGeom>
          <a:solidFill>
            <a:schemeClr val="accent2"/>
          </a:solidFill>
        </p:spPr>
        <p:txBody>
          <a:bodyPr/>
          <a:lstStyle/>
          <a:p>
            <a:endParaRPr lang="id-ID"/>
          </a:p>
        </p:txBody>
      </p:sp>
    </p:spTree>
    <p:extLst>
      <p:ext uri="{BB962C8B-B14F-4D97-AF65-F5344CB8AC3E}">
        <p14:creationId val="4163965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Custom Layout">
    <p:spTree>
      <p:nvGrpSpPr>
        <p:cNvPr id="1" name=""/>
        <p:cNvGrpSpPr/>
        <p:nvPr/>
      </p:nvGrpSpPr>
      <p:grpSpPr>
        <a:xfrm>
          <a:off x="0" y="0"/>
          <a:ext cx="0" cy="0"/>
        </a:xfrm>
      </p:grpSpPr>
    </p:spTree>
    <p:extLst>
      <p:ext uri="{BB962C8B-B14F-4D97-AF65-F5344CB8AC3E}">
        <p14:creationId val="1218478897"/>
      </p:ext>
    </p:extLst>
  </p:cSld>
  <p:clrMapOvr>
    <a:masterClrMapping/>
  </p:clrMapOvr>
  <p:transition spd="slow">
    <p:push dir="u"/>
  </p:transition>
  <p:timing/>
  <p:extLst mod="1">
    <p:ext uri="{DCECCB84-F9BA-43D5-87BE-67443E8EF086}">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Title Slide">
    <p:spTree>
      <p:nvGrpSpPr>
        <p:cNvPr id="1" name=""/>
        <p:cNvGrpSpPr/>
        <p:nvPr/>
      </p:nvGrpSpPr>
      <p:grpSpPr>
        <a:xfrm>
          <a:off x="0" y="0"/>
          <a:ext cx="0" cy="0"/>
        </a:xfrm>
      </p:grpSpPr>
      <p:sp>
        <p:nvSpPr>
          <p:cNvPr id="7" name="Picture Placeholder 6"/>
          <p:cNvSpPr>
            <a:spLocks noGrp="1"/>
          </p:cNvSpPr>
          <p:nvPr>
            <p:ph type="pic" sz="quarter" idx="10"/>
          </p:nvPr>
        </p:nvSpPr>
        <p:spPr>
          <a:xfrm>
            <a:off x="1455176" y="2202539"/>
            <a:ext cx="2770873" cy="3199528"/>
          </a:xfrm>
          <a:custGeom>
            <a:gdLst>
              <a:gd name="connsiteX0" fmla="*/ 1385437 w 2770873"/>
              <a:gd name="connsiteY0" fmla="*/ 0 h 3199528"/>
              <a:gd name="connsiteX1" fmla="*/ 2770873 w 2770873"/>
              <a:gd name="connsiteY1" fmla="*/ 799882 h 3199528"/>
              <a:gd name="connsiteX2" fmla="*/ 2770873 w 2770873"/>
              <a:gd name="connsiteY2" fmla="*/ 2399646 h 3199528"/>
              <a:gd name="connsiteX3" fmla="*/ 1385437 w 2770873"/>
              <a:gd name="connsiteY3" fmla="*/ 3199528 h 3199528"/>
              <a:gd name="connsiteX4" fmla="*/ 0 w 2770873"/>
              <a:gd name="connsiteY4" fmla="*/ 2399646 h 3199528"/>
              <a:gd name="connsiteX5" fmla="*/ 0 w 2770873"/>
              <a:gd name="connsiteY5" fmla="*/ 799882 h 31995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873" h="3199528">
                <a:moveTo>
                  <a:pt x="1385437" y="0"/>
                </a:moveTo>
                <a:lnTo>
                  <a:pt x="2770873" y="799882"/>
                </a:lnTo>
                <a:lnTo>
                  <a:pt x="2770873" y="2399646"/>
                </a:lnTo>
                <a:lnTo>
                  <a:pt x="1385437" y="3199528"/>
                </a:lnTo>
                <a:lnTo>
                  <a:pt x="0" y="2399646"/>
                </a:lnTo>
                <a:lnTo>
                  <a:pt x="0" y="799882"/>
                </a:lnTo>
                <a:close/>
              </a:path>
            </a:pathLst>
          </a:custGeom>
          <a:solidFill>
            <a:schemeClr val="accent2">
              <a:alpha val="21000"/>
            </a:schemeClr>
          </a:solidFill>
        </p:spPr>
        <p:txBody>
          <a:bodyPr wrap="square">
            <a:noAutofit/>
          </a:bodyPr>
          <a:lstStyle/>
          <a:p>
            <a:endParaRPr lang="id-ID"/>
          </a:p>
        </p:txBody>
      </p:sp>
      <p:sp>
        <p:nvSpPr>
          <p:cNvPr id="10" name="Picture Placeholder 9"/>
          <p:cNvSpPr>
            <a:spLocks noGrp="1"/>
          </p:cNvSpPr>
          <p:nvPr>
            <p:ph type="pic" sz="quarter" idx="11"/>
          </p:nvPr>
        </p:nvSpPr>
        <p:spPr>
          <a:xfrm>
            <a:off x="4231150" y="1675452"/>
            <a:ext cx="3735716" cy="4313633"/>
          </a:xfrm>
          <a:custGeom>
            <a:gdLst>
              <a:gd name="connsiteX0" fmla="*/ 1867858 w 3735716"/>
              <a:gd name="connsiteY0" fmla="*/ 0 h 4313633"/>
              <a:gd name="connsiteX1" fmla="*/ 3735716 w 3735716"/>
              <a:gd name="connsiteY1" fmla="*/ 1078408 h 4313633"/>
              <a:gd name="connsiteX2" fmla="*/ 3735716 w 3735716"/>
              <a:gd name="connsiteY2" fmla="*/ 3235225 h 4313633"/>
              <a:gd name="connsiteX3" fmla="*/ 1867858 w 3735716"/>
              <a:gd name="connsiteY3" fmla="*/ 4313633 h 4313633"/>
              <a:gd name="connsiteX4" fmla="*/ 0 w 3735716"/>
              <a:gd name="connsiteY4" fmla="*/ 3235225 h 4313633"/>
              <a:gd name="connsiteX5" fmla="*/ 0 w 3735716"/>
              <a:gd name="connsiteY5" fmla="*/ 1078408 h 43136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5716" h="4313633">
                <a:moveTo>
                  <a:pt x="1867858" y="0"/>
                </a:moveTo>
                <a:lnTo>
                  <a:pt x="3735716" y="1078408"/>
                </a:lnTo>
                <a:lnTo>
                  <a:pt x="3735716" y="3235225"/>
                </a:lnTo>
                <a:lnTo>
                  <a:pt x="1867858" y="4313633"/>
                </a:lnTo>
                <a:lnTo>
                  <a:pt x="0" y="3235225"/>
                </a:lnTo>
                <a:lnTo>
                  <a:pt x="0" y="1078408"/>
                </a:lnTo>
                <a:close/>
              </a:path>
            </a:pathLst>
          </a:custGeom>
          <a:solidFill>
            <a:schemeClr val="accent2">
              <a:alpha val="21000"/>
            </a:schemeClr>
          </a:solidFill>
        </p:spPr>
        <p:txBody>
          <a:bodyPr wrap="square">
            <a:noAutofit/>
          </a:bodyPr>
          <a:lstStyle/>
          <a:p>
            <a:endParaRPr lang="id-ID"/>
          </a:p>
        </p:txBody>
      </p:sp>
      <p:sp>
        <p:nvSpPr>
          <p:cNvPr id="13" name="Picture Placeholder 12"/>
          <p:cNvSpPr>
            <a:spLocks noGrp="1"/>
          </p:cNvSpPr>
          <p:nvPr>
            <p:ph type="pic" sz="quarter" idx="12"/>
          </p:nvPr>
        </p:nvSpPr>
        <p:spPr>
          <a:xfrm>
            <a:off x="7965955" y="2200836"/>
            <a:ext cx="2770873" cy="3199528"/>
          </a:xfrm>
          <a:custGeom>
            <a:gdLst>
              <a:gd name="connsiteX0" fmla="*/ 1385436 w 2770873"/>
              <a:gd name="connsiteY0" fmla="*/ 0 h 3199528"/>
              <a:gd name="connsiteX1" fmla="*/ 2770873 w 2770873"/>
              <a:gd name="connsiteY1" fmla="*/ 799882 h 3199528"/>
              <a:gd name="connsiteX2" fmla="*/ 2770873 w 2770873"/>
              <a:gd name="connsiteY2" fmla="*/ 2399646 h 3199528"/>
              <a:gd name="connsiteX3" fmla="*/ 1385436 w 2770873"/>
              <a:gd name="connsiteY3" fmla="*/ 3199528 h 3199528"/>
              <a:gd name="connsiteX4" fmla="*/ 0 w 2770873"/>
              <a:gd name="connsiteY4" fmla="*/ 2399646 h 3199528"/>
              <a:gd name="connsiteX5" fmla="*/ 0 w 2770873"/>
              <a:gd name="connsiteY5" fmla="*/ 799882 h 31995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873" h="3199528">
                <a:moveTo>
                  <a:pt x="1385436" y="0"/>
                </a:moveTo>
                <a:lnTo>
                  <a:pt x="2770873" y="799882"/>
                </a:lnTo>
                <a:lnTo>
                  <a:pt x="2770873" y="2399646"/>
                </a:lnTo>
                <a:lnTo>
                  <a:pt x="1385436" y="3199528"/>
                </a:lnTo>
                <a:lnTo>
                  <a:pt x="0" y="2399646"/>
                </a:lnTo>
                <a:lnTo>
                  <a:pt x="0" y="799882"/>
                </a:lnTo>
                <a:close/>
              </a:path>
            </a:pathLst>
          </a:custGeom>
          <a:solidFill>
            <a:schemeClr val="accent2">
              <a:alpha val="21000"/>
            </a:schemeClr>
          </a:solidFill>
        </p:spPr>
        <p:txBody>
          <a:bodyPr wrap="square">
            <a:noAutofit/>
          </a:bodyPr>
          <a:lstStyle/>
          <a:p>
            <a:endParaRPr lang="id-ID"/>
          </a:p>
        </p:txBody>
      </p:sp>
    </p:spTree>
    <p:extLst>
      <p:ext uri="{BB962C8B-B14F-4D97-AF65-F5344CB8AC3E}">
        <p14:creationId val="953698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011">
    <p:spTree>
      <p:nvGrpSpPr>
        <p:cNvPr id="1" name=""/>
        <p:cNvGrpSpPr/>
        <p:nvPr/>
      </p:nvGrpSpPr>
      <p:grpSpPr>
        <a:xfrm>
          <a:off x="0" y="0"/>
          <a:ext cx="0" cy="0"/>
        </a:xfrm>
      </p:grpSpPr>
      <p:sp>
        <p:nvSpPr>
          <p:cNvPr id="21" name="Полилиния 20"/>
          <p:cNvSpPr/>
          <p:nvPr userDrawn="1"/>
        </p:nvSpPr>
        <p:spPr bwMode="auto">
          <a:xfrm>
            <a:off x="1834106" y="0"/>
            <a:ext cx="10357894" cy="6858000"/>
          </a:xfrm>
          <a:custGeom>
            <a:gdLst>
              <a:gd name="connsiteX0" fmla="*/ 6869416 w 10357894"/>
              <a:gd name="connsiteY0" fmla="*/ 0 h 6858000"/>
              <a:gd name="connsiteX1" fmla="*/ 10357894 w 10357894"/>
              <a:gd name="connsiteY1" fmla="*/ 0 h 6858000"/>
              <a:gd name="connsiteX2" fmla="*/ 10357894 w 10357894"/>
              <a:gd name="connsiteY2" fmla="*/ 6858000 h 6858000"/>
              <a:gd name="connsiteX3" fmla="*/ 0 w 10357894"/>
              <a:gd name="connsiteY3" fmla="*/ 6858000 h 6858000"/>
            </a:gdLst>
            <a:cxnLst>
              <a:cxn ang="0">
                <a:pos x="connsiteX0" y="connsiteY0"/>
              </a:cxn>
              <a:cxn ang="0">
                <a:pos x="connsiteX1" y="connsiteY1"/>
              </a:cxn>
              <a:cxn ang="0">
                <a:pos x="connsiteX2" y="connsiteY2"/>
              </a:cxn>
              <a:cxn ang="0">
                <a:pos x="connsiteX3" y="connsiteY3"/>
              </a:cxn>
            </a:cxnLst>
            <a:rect l="l" t="t" r="r" b="b"/>
            <a:pathLst>
              <a:path w="10357894" h="6858000">
                <a:moveTo>
                  <a:pt x="6869416" y="0"/>
                </a:moveTo>
                <a:lnTo>
                  <a:pt x="10357894" y="0"/>
                </a:lnTo>
                <a:lnTo>
                  <a:pt x="10357894" y="6858000"/>
                </a:lnTo>
                <a:lnTo>
                  <a:pt x="0" y="6858000"/>
                </a:lnTo>
                <a:close/>
              </a:path>
            </a:pathLst>
          </a:custGeom>
          <a:solidFill>
            <a:schemeClr val="bg1">
              <a:alpha val="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5" name="Рисунок 14"/>
          <p:cNvSpPr>
            <a:spLocks noGrp="1"/>
          </p:cNvSpPr>
          <p:nvPr>
            <p:ph type="pic" sz="quarter" idx="42"/>
          </p:nvPr>
        </p:nvSpPr>
        <p:spPr>
          <a:xfrm>
            <a:off x="4351337" y="0"/>
            <a:ext cx="4705347" cy="4690714"/>
          </a:xfrm>
          <a:custGeom>
            <a:gdLst>
              <a:gd name="connsiteX0" fmla="*/ 0 w 4344210"/>
              <a:gd name="connsiteY0" fmla="*/ 0 h 4330700"/>
              <a:gd name="connsiteX1" fmla="*/ 4344210 w 4344210"/>
              <a:gd name="connsiteY1" fmla="*/ 0 h 4330700"/>
              <a:gd name="connsiteX2" fmla="*/ 0 w 4344210"/>
              <a:gd name="connsiteY2" fmla="*/ 4330700 h 4330700"/>
            </a:gdLst>
            <a:cxnLst>
              <a:cxn ang="0">
                <a:pos x="connsiteX0" y="connsiteY0"/>
              </a:cxn>
              <a:cxn ang="0">
                <a:pos x="connsiteX1" y="connsiteY1"/>
              </a:cxn>
              <a:cxn ang="0">
                <a:pos x="connsiteX2" y="connsiteY2"/>
              </a:cxn>
            </a:cxnLst>
            <a:rect l="l" t="t" r="r" b="b"/>
            <a:pathLst>
              <a:path w="4344210" h="4330700">
                <a:moveTo>
                  <a:pt x="0" y="0"/>
                </a:moveTo>
                <a:lnTo>
                  <a:pt x="4344210" y="0"/>
                </a:lnTo>
                <a:lnTo>
                  <a:pt x="0" y="4330700"/>
                </a:lnTo>
                <a:close/>
              </a:path>
            </a:pathLst>
          </a:custGeom>
          <a:solidFill>
            <a:schemeClr val="accent2"/>
          </a:solidFill>
        </p:spPr>
        <p:txBody>
          <a:bodyPr wrap="square" anchor="ctr">
            <a:noAutofit/>
          </a:bodyPr>
          <a:lstStyle>
            <a:lvl1pPr marL="0" marR="0" indent="0" algn="ctr" defTabSz="447247" rtl="0" eaLnBrk="1" fontAlgn="auto" latinLnBrk="0" hangingPunct="1">
              <a:lnSpc>
                <a:spcPct val="150000"/>
              </a:lnSpc>
              <a:spcBef>
                <a:spcPts val="992"/>
              </a:spcBef>
              <a:spcAft>
                <a:spcPct val="0"/>
              </a:spcAft>
              <a:buClrTx/>
              <a:buSzTx/>
              <a:buFontTx/>
              <a:buNone/>
              <a:defRPr/>
            </a:lvl1pPr>
          </a:lstStyle>
          <a:p>
            <a:endParaRPr lang="en-US"/>
          </a:p>
        </p:txBody>
      </p:sp>
      <p:cxnSp>
        <p:nvCxnSpPr>
          <p:cNvPr id="46" name="Прямая соединительная линия 45"/>
          <p:cNvCxnSpPr/>
          <p:nvPr userDrawn="1"/>
        </p:nvCxnSpPr>
        <p:spPr>
          <a:xfrm flipV="1">
            <a:off x="3216275" y="3429000"/>
            <a:ext cx="748058" cy="748057"/>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37631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_Title Slide">
    <p:spTree>
      <p:nvGrpSpPr>
        <p:cNvPr id="1" name=""/>
        <p:cNvGrpSpPr/>
        <p:nvPr/>
      </p:nvGrpSpPr>
      <p:grpSpPr>
        <a:xfrm>
          <a:off x="0" y="0"/>
          <a:ext cx="0" cy="0"/>
        </a:xfrm>
      </p:grpSpPr>
      <p:sp>
        <p:nvSpPr>
          <p:cNvPr id="4" name="Рисунок 13"/>
          <p:cNvSpPr>
            <a:spLocks noGrp="1"/>
          </p:cNvSpPr>
          <p:nvPr>
            <p:ph type="pic" sz="quarter" idx="10"/>
          </p:nvPr>
        </p:nvSpPr>
        <p:spPr>
          <a:xfrm>
            <a:off x="0" y="-1"/>
            <a:ext cx="12192000" cy="6858000"/>
          </a:xfrm>
          <a:prstGeom prst="rect">
            <a:avLst/>
          </a:prstGeom>
          <a:solidFill>
            <a:schemeClr val="accent2">
              <a:alpha val="23000"/>
            </a:schemeClr>
          </a:solidFill>
        </p:spPr>
        <p:txBody>
          <a:bodyPr anchor="ctr"/>
          <a:lstStyle>
            <a:lvl1pPr marL="0" indent="0" algn="ctr">
              <a:buNone/>
              <a:defRPr sz="1003" baseline="0">
                <a:solidFill>
                  <a:schemeClr val="tx1"/>
                </a:solidFill>
              </a:defRPr>
            </a:lvl1pPr>
          </a:lstStyle>
          <a:p>
            <a:endParaRPr lang="en-US"/>
          </a:p>
        </p:txBody>
      </p:sp>
    </p:spTree>
    <p:extLst>
      <p:ext uri="{BB962C8B-B14F-4D97-AF65-F5344CB8AC3E}">
        <p14:creationId val="1910324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mph" presetSubtype="0" accel="100000" fill="hold" grpId="0" nodeType="withEffect">
                                  <p:stCondLst>
                                    <p:cond delay="0"/>
                                  </p:stCondLst>
                                  <p:childTnLst>
                                    <p:animScale>
                                      <p:cBhvr>
                                        <p:cTn id="6" dur="5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Big picture">
    <p:spTree>
      <p:nvGrpSpPr>
        <p:cNvPr id="1" name=""/>
        <p:cNvGrpSpPr/>
        <p:nvPr/>
      </p:nvGrpSpPr>
      <p:grpSpPr>
        <a:xfrm>
          <a:off x="0" y="0"/>
          <a:ext cx="0" cy="0"/>
        </a:xfrm>
      </p:grpSpPr>
      <p:sp>
        <p:nvSpPr>
          <p:cNvPr id="2" name="Rectangle 1"/>
          <p:cNvSpPr/>
          <p:nvPr userDrawn="1"/>
        </p:nvSpPr>
        <p:spPr>
          <a:xfrm>
            <a:off x="4539729" y="6244683"/>
            <a:ext cx="3290466" cy="390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Рисунок 13"/>
          <p:cNvSpPr>
            <a:spLocks noGrp="1"/>
          </p:cNvSpPr>
          <p:nvPr>
            <p:ph type="pic" sz="quarter" idx="10"/>
          </p:nvPr>
        </p:nvSpPr>
        <p:spPr>
          <a:xfrm>
            <a:off x="0" y="-1"/>
            <a:ext cx="12192000" cy="6858000"/>
          </a:xfrm>
          <a:prstGeom prst="rect">
            <a:avLst/>
          </a:prstGeom>
          <a:solidFill>
            <a:schemeClr val="accent2">
              <a:alpha val="18000"/>
            </a:schemeClr>
          </a:solidFill>
        </p:spPr>
        <p:txBody>
          <a:bodyPr anchor="ctr"/>
          <a:lstStyle>
            <a:lvl1pPr marL="0" indent="0" algn="ctr">
              <a:buNone/>
              <a:defRPr sz="1003" baseline="0">
                <a:solidFill>
                  <a:schemeClr val="tx1"/>
                </a:solidFill>
              </a:defRPr>
            </a:lvl1pPr>
          </a:lstStyle>
          <a:p>
            <a:endParaRPr lang="en-US"/>
          </a:p>
        </p:txBody>
      </p:sp>
    </p:spTree>
    <p:extLst>
      <p:ext uri="{BB962C8B-B14F-4D97-AF65-F5344CB8AC3E}">
        <p14:creationId val="2153294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mph" presetSubtype="0" accel="100000" fill="hold" grpId="0" nodeType="withEffect">
                                  <p:stCondLst>
                                    <p:cond delay="0"/>
                                  </p:stCondLst>
                                  <p:childTnLst>
                                    <p:animScale>
                                      <p:cBhvr>
                                        <p:cTn id="6" dur="5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3_Title Slide">
    <p:spTree>
      <p:nvGrpSpPr>
        <p:cNvPr id="1" name=""/>
        <p:cNvGrpSpPr/>
        <p:nvPr/>
      </p:nvGrpSpPr>
      <p:grpSpPr>
        <a:xfrm>
          <a:off x="0" y="0"/>
          <a:ext cx="0" cy="0"/>
        </a:xfrm>
      </p:grpSpPr>
      <p:grpSp>
        <p:nvGrpSpPr>
          <p:cNvPr id="2" name="Group 941"/>
          <p:cNvGrpSpPr>
            <a:grpSpLocks noChangeAspect="1"/>
          </p:cNvGrpSpPr>
          <p:nvPr userDrawn="1"/>
        </p:nvGrpSpPr>
        <p:grpSpPr>
          <a:xfrm>
            <a:off x="5091252" y="-3312054"/>
            <a:ext cx="8608705" cy="9279717"/>
            <a:chOff x="1956" y="2016"/>
            <a:chExt cx="1129" cy="1217"/>
          </a:xfrm>
        </p:grpSpPr>
        <p:sp>
          <p:nvSpPr>
            <p:cNvPr id="3" name="Freeform 942"/>
            <p:cNvSpPr/>
            <p:nvPr/>
          </p:nvSpPr>
          <p:spPr bwMode="auto">
            <a:xfrm>
              <a:off x="1956" y="2016"/>
              <a:ext cx="1129" cy="979"/>
            </a:xfrm>
            <a:custGeom>
              <a:gdLst>
                <a:gd name="T0" fmla="*/ 138 w 1129"/>
                <a:gd name="T1" fmla="*/ 979 h 979"/>
                <a:gd name="T2" fmla="*/ 0 w 1129"/>
                <a:gd name="T3" fmla="*/ 979 h 979"/>
                <a:gd name="T4" fmla="*/ 566 w 1129"/>
                <a:gd name="T5" fmla="*/ 0 h 979"/>
                <a:gd name="T6" fmla="*/ 1129 w 1129"/>
                <a:gd name="T7" fmla="*/ 979 h 979"/>
                <a:gd name="T8" fmla="*/ 991 w 1129"/>
                <a:gd name="T9" fmla="*/ 979 h 979"/>
              </a:gdLst>
              <a:cxnLst>
                <a:cxn ang="0">
                  <a:pos x="T0" y="T1"/>
                </a:cxn>
                <a:cxn ang="0">
                  <a:pos x="T2" y="T3"/>
                </a:cxn>
                <a:cxn ang="0">
                  <a:pos x="T4" y="T5"/>
                </a:cxn>
                <a:cxn ang="0">
                  <a:pos x="T6" y="T7"/>
                </a:cxn>
                <a:cxn ang="0">
                  <a:pos x="T8" y="T9"/>
                </a:cxn>
              </a:cxnLst>
              <a:rect l="0" t="0" r="r" b="b"/>
              <a:pathLst>
                <a:path w="1129" h="979">
                  <a:moveTo>
                    <a:pt x="138" y="979"/>
                  </a:moveTo>
                  <a:lnTo>
                    <a:pt x="0" y="979"/>
                  </a:lnTo>
                  <a:lnTo>
                    <a:pt x="566" y="0"/>
                  </a:lnTo>
                  <a:lnTo>
                    <a:pt x="1129" y="979"/>
                  </a:lnTo>
                  <a:lnTo>
                    <a:pt x="991" y="979"/>
                  </a:lnTo>
                </a:path>
              </a:pathLst>
            </a:custGeom>
            <a:noFill/>
            <a:ln w="6350" cap="rnd">
              <a:solidFill>
                <a:srgbClr val="FFFFFF">
                  <a:alpha val="63922"/>
                </a:srgbClr>
              </a:solidFill>
              <a:prstDash val="solid"/>
              <a:rou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943"/>
            <p:cNvSpPr/>
            <p:nvPr/>
          </p:nvSpPr>
          <p:spPr bwMode="auto">
            <a:xfrm>
              <a:off x="1956" y="2256"/>
              <a:ext cx="1129" cy="977"/>
            </a:xfrm>
            <a:custGeom>
              <a:gdLst>
                <a:gd name="T0" fmla="*/ 0 w 1129"/>
                <a:gd name="T1" fmla="*/ 977 h 977"/>
                <a:gd name="T2" fmla="*/ 566 w 1129"/>
                <a:gd name="T3" fmla="*/ 0 h 977"/>
                <a:gd name="T4" fmla="*/ 1129 w 1129"/>
                <a:gd name="T5" fmla="*/ 977 h 977"/>
                <a:gd name="T6" fmla="*/ 0 w 1129"/>
                <a:gd name="T7" fmla="*/ 977 h 977"/>
              </a:gdLst>
              <a:cxnLst>
                <a:cxn ang="0">
                  <a:pos x="T0" y="T1"/>
                </a:cxn>
                <a:cxn ang="0">
                  <a:pos x="T2" y="T3"/>
                </a:cxn>
                <a:cxn ang="0">
                  <a:pos x="T4" y="T5"/>
                </a:cxn>
                <a:cxn ang="0">
                  <a:pos x="T6" y="T7"/>
                </a:cxn>
              </a:cxnLst>
              <a:rect l="0" t="0" r="r" b="b"/>
              <a:pathLst>
                <a:path w="1129" h="977">
                  <a:moveTo>
                    <a:pt x="0" y="977"/>
                  </a:moveTo>
                  <a:lnTo>
                    <a:pt x="566" y="0"/>
                  </a:lnTo>
                  <a:lnTo>
                    <a:pt x="1129" y="977"/>
                  </a:lnTo>
                  <a:lnTo>
                    <a:pt x="0" y="977"/>
                  </a:lnTo>
                  <a:close/>
                </a:path>
              </a:pathLst>
            </a:custGeom>
            <a:noFill/>
            <a:ln w="6350" cap="rnd">
              <a:solidFill>
                <a:srgbClr val="FFFFFF">
                  <a:alpha val="63922"/>
                </a:srgbClr>
              </a:solidFill>
              <a:prstDash val="solid"/>
              <a:rou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reeform 944"/>
            <p:cNvSpPr/>
            <p:nvPr/>
          </p:nvSpPr>
          <p:spPr bwMode="auto">
            <a:xfrm>
              <a:off x="2120" y="2456"/>
              <a:ext cx="803" cy="696"/>
            </a:xfrm>
            <a:custGeom>
              <a:gdLst>
                <a:gd name="T0" fmla="*/ 0 w 803"/>
                <a:gd name="T1" fmla="*/ 696 h 696"/>
                <a:gd name="T2" fmla="*/ 402 w 803"/>
                <a:gd name="T3" fmla="*/ 0 h 696"/>
                <a:gd name="T4" fmla="*/ 803 w 803"/>
                <a:gd name="T5" fmla="*/ 696 h 696"/>
                <a:gd name="T6" fmla="*/ 0 w 803"/>
                <a:gd name="T7" fmla="*/ 696 h 696"/>
              </a:gdLst>
              <a:cxnLst>
                <a:cxn ang="0">
                  <a:pos x="T0" y="T1"/>
                </a:cxn>
                <a:cxn ang="0">
                  <a:pos x="T2" y="T3"/>
                </a:cxn>
                <a:cxn ang="0">
                  <a:pos x="T4" y="T5"/>
                </a:cxn>
                <a:cxn ang="0">
                  <a:pos x="T6" y="T7"/>
                </a:cxn>
              </a:cxnLst>
              <a:rect l="0" t="0" r="r" b="b"/>
              <a:pathLst>
                <a:path w="803" h="696">
                  <a:moveTo>
                    <a:pt x="0" y="696"/>
                  </a:moveTo>
                  <a:lnTo>
                    <a:pt x="402" y="0"/>
                  </a:lnTo>
                  <a:lnTo>
                    <a:pt x="803" y="696"/>
                  </a:lnTo>
                  <a:lnTo>
                    <a:pt x="0" y="696"/>
                  </a:lnTo>
                  <a:close/>
                </a:path>
              </a:pathLst>
            </a:custGeom>
            <a:noFill/>
            <a:ln w="6350" cap="rnd">
              <a:solidFill>
                <a:srgbClr val="FFFFFF">
                  <a:alpha val="63922"/>
                </a:srgbClr>
              </a:solidFill>
              <a:prstDash val="solid"/>
              <a:rou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945"/>
            <p:cNvSpPr/>
            <p:nvPr/>
          </p:nvSpPr>
          <p:spPr bwMode="auto">
            <a:xfrm>
              <a:off x="2319" y="2800"/>
              <a:ext cx="407" cy="352"/>
            </a:xfrm>
            <a:custGeom>
              <a:gdLst>
                <a:gd name="T0" fmla="*/ 407 w 407"/>
                <a:gd name="T1" fmla="*/ 0 h 352"/>
                <a:gd name="T2" fmla="*/ 205 w 407"/>
                <a:gd name="T3" fmla="*/ 352 h 352"/>
                <a:gd name="T4" fmla="*/ 0 w 407"/>
                <a:gd name="T5" fmla="*/ 0 h 352"/>
                <a:gd name="T6" fmla="*/ 407 w 407"/>
                <a:gd name="T7" fmla="*/ 0 h 352"/>
              </a:gdLst>
              <a:cxnLst>
                <a:cxn ang="0">
                  <a:pos x="T0" y="T1"/>
                </a:cxn>
                <a:cxn ang="0">
                  <a:pos x="T2" y="T3"/>
                </a:cxn>
                <a:cxn ang="0">
                  <a:pos x="T4" y="T5"/>
                </a:cxn>
                <a:cxn ang="0">
                  <a:pos x="T6" y="T7"/>
                </a:cxn>
              </a:cxnLst>
              <a:rect l="0" t="0" r="r" b="b"/>
              <a:pathLst>
                <a:path w="407" h="352">
                  <a:moveTo>
                    <a:pt x="407" y="0"/>
                  </a:moveTo>
                  <a:lnTo>
                    <a:pt x="205" y="352"/>
                  </a:lnTo>
                  <a:lnTo>
                    <a:pt x="0" y="0"/>
                  </a:lnTo>
                  <a:lnTo>
                    <a:pt x="407" y="0"/>
                  </a:lnTo>
                  <a:close/>
                </a:path>
              </a:pathLst>
            </a:custGeom>
            <a:noFill/>
            <a:ln w="6350" cap="rnd">
              <a:solidFill>
                <a:srgbClr val="FFFFFF">
                  <a:alpha val="63922"/>
                </a:srgbClr>
              </a:solidFill>
              <a:prstDash val="solid"/>
              <a:rou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Picture Placeholder 2"/>
          <p:cNvSpPr>
            <a:spLocks noGrp="1"/>
          </p:cNvSpPr>
          <p:nvPr>
            <p:ph type="pic" sz="quarter" idx="10" hasCustomPrompt="1"/>
          </p:nvPr>
        </p:nvSpPr>
        <p:spPr>
          <a:xfrm>
            <a:off x="6341764" y="2680463"/>
            <a:ext cx="3090994" cy="2669569"/>
          </a:xfrm>
          <a:prstGeom prst="triangle">
            <a:avLst/>
          </a:prstGeom>
          <a:solidFill>
            <a:schemeClr val="accent2"/>
          </a:solid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Tree>
    <p:extLst>
      <p:ext uri="{BB962C8B-B14F-4D97-AF65-F5344CB8AC3E}">
        <p14:creationId val="2744071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_Title Slide">
    <p:spTree>
      <p:nvGrpSpPr>
        <p:cNvPr id="1" name=""/>
        <p:cNvGrpSpPr/>
        <p:nvPr/>
      </p:nvGrpSpPr>
      <p:grpSpPr>
        <a:xfrm>
          <a:off x="0" y="0"/>
          <a:ext cx="0" cy="0"/>
        </a:xfrm>
      </p:grpSpPr>
      <p:grpSp>
        <p:nvGrpSpPr>
          <p:cNvPr id="2" name="Group 941"/>
          <p:cNvGrpSpPr>
            <a:grpSpLocks noChangeAspect="1"/>
          </p:cNvGrpSpPr>
          <p:nvPr userDrawn="1"/>
        </p:nvGrpSpPr>
        <p:grpSpPr>
          <a:xfrm>
            <a:off x="5091252" y="-3312054"/>
            <a:ext cx="8608705" cy="9279717"/>
            <a:chOff x="1956" y="2016"/>
            <a:chExt cx="1129" cy="1217"/>
          </a:xfrm>
        </p:grpSpPr>
        <p:sp>
          <p:nvSpPr>
            <p:cNvPr id="3" name="Freeform 942"/>
            <p:cNvSpPr/>
            <p:nvPr/>
          </p:nvSpPr>
          <p:spPr bwMode="auto">
            <a:xfrm>
              <a:off x="1956" y="2016"/>
              <a:ext cx="1129" cy="979"/>
            </a:xfrm>
            <a:custGeom>
              <a:gdLst>
                <a:gd name="T0" fmla="*/ 138 w 1129"/>
                <a:gd name="T1" fmla="*/ 979 h 979"/>
                <a:gd name="T2" fmla="*/ 0 w 1129"/>
                <a:gd name="T3" fmla="*/ 979 h 979"/>
                <a:gd name="T4" fmla="*/ 566 w 1129"/>
                <a:gd name="T5" fmla="*/ 0 h 979"/>
                <a:gd name="T6" fmla="*/ 1129 w 1129"/>
                <a:gd name="T7" fmla="*/ 979 h 979"/>
                <a:gd name="T8" fmla="*/ 991 w 1129"/>
                <a:gd name="T9" fmla="*/ 979 h 979"/>
              </a:gdLst>
              <a:cxnLst>
                <a:cxn ang="0">
                  <a:pos x="T0" y="T1"/>
                </a:cxn>
                <a:cxn ang="0">
                  <a:pos x="T2" y="T3"/>
                </a:cxn>
                <a:cxn ang="0">
                  <a:pos x="T4" y="T5"/>
                </a:cxn>
                <a:cxn ang="0">
                  <a:pos x="T6" y="T7"/>
                </a:cxn>
                <a:cxn ang="0">
                  <a:pos x="T8" y="T9"/>
                </a:cxn>
              </a:cxnLst>
              <a:rect l="0" t="0" r="r" b="b"/>
              <a:pathLst>
                <a:path w="1129" h="979">
                  <a:moveTo>
                    <a:pt x="138" y="979"/>
                  </a:moveTo>
                  <a:lnTo>
                    <a:pt x="0" y="979"/>
                  </a:lnTo>
                  <a:lnTo>
                    <a:pt x="566" y="0"/>
                  </a:lnTo>
                  <a:lnTo>
                    <a:pt x="1129" y="979"/>
                  </a:lnTo>
                  <a:lnTo>
                    <a:pt x="991" y="979"/>
                  </a:lnTo>
                </a:path>
              </a:pathLst>
            </a:custGeom>
            <a:noFill/>
            <a:ln w="6350" cap="rnd">
              <a:solidFill>
                <a:schemeClr val="bg1">
                  <a:alpha val="10000"/>
                </a:schemeClr>
              </a:solidFill>
              <a:prstDash val="solid"/>
              <a:rou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943"/>
            <p:cNvSpPr/>
            <p:nvPr/>
          </p:nvSpPr>
          <p:spPr bwMode="auto">
            <a:xfrm>
              <a:off x="1956" y="2256"/>
              <a:ext cx="1129" cy="977"/>
            </a:xfrm>
            <a:custGeom>
              <a:gdLst>
                <a:gd name="T0" fmla="*/ 0 w 1129"/>
                <a:gd name="T1" fmla="*/ 977 h 977"/>
                <a:gd name="T2" fmla="*/ 566 w 1129"/>
                <a:gd name="T3" fmla="*/ 0 h 977"/>
                <a:gd name="T4" fmla="*/ 1129 w 1129"/>
                <a:gd name="T5" fmla="*/ 977 h 977"/>
                <a:gd name="T6" fmla="*/ 0 w 1129"/>
                <a:gd name="T7" fmla="*/ 977 h 977"/>
              </a:gdLst>
              <a:cxnLst>
                <a:cxn ang="0">
                  <a:pos x="T0" y="T1"/>
                </a:cxn>
                <a:cxn ang="0">
                  <a:pos x="T2" y="T3"/>
                </a:cxn>
                <a:cxn ang="0">
                  <a:pos x="T4" y="T5"/>
                </a:cxn>
                <a:cxn ang="0">
                  <a:pos x="T6" y="T7"/>
                </a:cxn>
              </a:cxnLst>
              <a:rect l="0" t="0" r="r" b="b"/>
              <a:pathLst>
                <a:path w="1129" h="977">
                  <a:moveTo>
                    <a:pt x="0" y="977"/>
                  </a:moveTo>
                  <a:lnTo>
                    <a:pt x="566" y="0"/>
                  </a:lnTo>
                  <a:lnTo>
                    <a:pt x="1129" y="977"/>
                  </a:lnTo>
                  <a:lnTo>
                    <a:pt x="0" y="977"/>
                  </a:lnTo>
                  <a:close/>
                </a:path>
              </a:pathLst>
            </a:custGeom>
            <a:noFill/>
            <a:ln w="6350" cap="rnd">
              <a:solidFill>
                <a:schemeClr val="bg1">
                  <a:alpha val="10000"/>
                </a:schemeClr>
              </a:solidFill>
              <a:prstDash val="solid"/>
              <a:rou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reeform 944"/>
            <p:cNvSpPr/>
            <p:nvPr/>
          </p:nvSpPr>
          <p:spPr bwMode="auto">
            <a:xfrm>
              <a:off x="2120" y="2456"/>
              <a:ext cx="803" cy="696"/>
            </a:xfrm>
            <a:custGeom>
              <a:gdLst>
                <a:gd name="T0" fmla="*/ 0 w 803"/>
                <a:gd name="T1" fmla="*/ 696 h 696"/>
                <a:gd name="T2" fmla="*/ 402 w 803"/>
                <a:gd name="T3" fmla="*/ 0 h 696"/>
                <a:gd name="T4" fmla="*/ 803 w 803"/>
                <a:gd name="T5" fmla="*/ 696 h 696"/>
                <a:gd name="T6" fmla="*/ 0 w 803"/>
                <a:gd name="T7" fmla="*/ 696 h 696"/>
              </a:gdLst>
              <a:cxnLst>
                <a:cxn ang="0">
                  <a:pos x="T0" y="T1"/>
                </a:cxn>
                <a:cxn ang="0">
                  <a:pos x="T2" y="T3"/>
                </a:cxn>
                <a:cxn ang="0">
                  <a:pos x="T4" y="T5"/>
                </a:cxn>
                <a:cxn ang="0">
                  <a:pos x="T6" y="T7"/>
                </a:cxn>
              </a:cxnLst>
              <a:rect l="0" t="0" r="r" b="b"/>
              <a:pathLst>
                <a:path w="803" h="696">
                  <a:moveTo>
                    <a:pt x="0" y="696"/>
                  </a:moveTo>
                  <a:lnTo>
                    <a:pt x="402" y="0"/>
                  </a:lnTo>
                  <a:lnTo>
                    <a:pt x="803" y="696"/>
                  </a:lnTo>
                  <a:lnTo>
                    <a:pt x="0" y="696"/>
                  </a:lnTo>
                  <a:close/>
                </a:path>
              </a:pathLst>
            </a:custGeom>
            <a:noFill/>
            <a:ln w="6350" cap="rnd">
              <a:solidFill>
                <a:schemeClr val="bg1">
                  <a:alpha val="10000"/>
                </a:schemeClr>
              </a:solidFill>
              <a:prstDash val="solid"/>
              <a:rou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945"/>
            <p:cNvSpPr/>
            <p:nvPr/>
          </p:nvSpPr>
          <p:spPr bwMode="auto">
            <a:xfrm>
              <a:off x="2319" y="2800"/>
              <a:ext cx="407" cy="352"/>
            </a:xfrm>
            <a:custGeom>
              <a:gdLst>
                <a:gd name="T0" fmla="*/ 407 w 407"/>
                <a:gd name="T1" fmla="*/ 0 h 352"/>
                <a:gd name="T2" fmla="*/ 205 w 407"/>
                <a:gd name="T3" fmla="*/ 352 h 352"/>
                <a:gd name="T4" fmla="*/ 0 w 407"/>
                <a:gd name="T5" fmla="*/ 0 h 352"/>
                <a:gd name="T6" fmla="*/ 407 w 407"/>
                <a:gd name="T7" fmla="*/ 0 h 352"/>
              </a:gdLst>
              <a:cxnLst>
                <a:cxn ang="0">
                  <a:pos x="T0" y="T1"/>
                </a:cxn>
                <a:cxn ang="0">
                  <a:pos x="T2" y="T3"/>
                </a:cxn>
                <a:cxn ang="0">
                  <a:pos x="T4" y="T5"/>
                </a:cxn>
                <a:cxn ang="0">
                  <a:pos x="T6" y="T7"/>
                </a:cxn>
              </a:cxnLst>
              <a:rect l="0" t="0" r="r" b="b"/>
              <a:pathLst>
                <a:path w="407" h="352">
                  <a:moveTo>
                    <a:pt x="407" y="0"/>
                  </a:moveTo>
                  <a:lnTo>
                    <a:pt x="205" y="352"/>
                  </a:lnTo>
                  <a:lnTo>
                    <a:pt x="0" y="0"/>
                  </a:lnTo>
                  <a:lnTo>
                    <a:pt x="407" y="0"/>
                  </a:lnTo>
                  <a:close/>
                </a:path>
              </a:pathLst>
            </a:custGeom>
            <a:noFill/>
            <a:ln w="6350" cap="rnd">
              <a:solidFill>
                <a:schemeClr val="bg1">
                  <a:alpha val="10000"/>
                </a:schemeClr>
              </a:solidFill>
              <a:prstDash val="solid"/>
              <a:rou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Picture Placeholder 2"/>
          <p:cNvSpPr>
            <a:spLocks noGrp="1"/>
          </p:cNvSpPr>
          <p:nvPr>
            <p:ph type="pic" sz="quarter" idx="10" hasCustomPrompt="1"/>
          </p:nvPr>
        </p:nvSpPr>
        <p:spPr>
          <a:xfrm>
            <a:off x="3830656" y="525218"/>
            <a:ext cx="5586472" cy="4824814"/>
          </a:xfrm>
          <a:prstGeom prst="triangle">
            <a:avLst/>
          </a:prstGeom>
          <a:solidFill>
            <a:schemeClr val="accent2"/>
          </a:solid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11" name="Picture Placeholder 10"/>
          <p:cNvSpPr>
            <a:spLocks noGrp="1"/>
          </p:cNvSpPr>
          <p:nvPr>
            <p:ph type="pic" sz="quarter" idx="12"/>
          </p:nvPr>
        </p:nvSpPr>
        <p:spPr>
          <a:xfrm>
            <a:off x="8014347" y="2666005"/>
            <a:ext cx="2979935" cy="2573652"/>
          </a:xfrm>
          <a:custGeom>
            <a:gdLst>
              <a:gd name="connsiteX0" fmla="*/ 0 w 2979935"/>
              <a:gd name="connsiteY0" fmla="*/ 0 h 2573652"/>
              <a:gd name="connsiteX1" fmla="*/ 2979935 w 2979935"/>
              <a:gd name="connsiteY1" fmla="*/ 0 h 2573652"/>
              <a:gd name="connsiteX2" fmla="*/ 1489967 w 2979935"/>
              <a:gd name="connsiteY2" fmla="*/ 2573652 h 2573652"/>
            </a:gdLst>
            <a:cxnLst>
              <a:cxn ang="0">
                <a:pos x="connsiteX0" y="connsiteY0"/>
              </a:cxn>
              <a:cxn ang="0">
                <a:pos x="connsiteX1" y="connsiteY1"/>
              </a:cxn>
              <a:cxn ang="0">
                <a:pos x="connsiteX2" y="connsiteY2"/>
              </a:cxn>
            </a:cxnLst>
            <a:rect l="l" t="t" r="r" b="b"/>
            <a:pathLst>
              <a:path w="2979935" h="2573652">
                <a:moveTo>
                  <a:pt x="0" y="0"/>
                </a:moveTo>
                <a:lnTo>
                  <a:pt x="2979935" y="0"/>
                </a:lnTo>
                <a:lnTo>
                  <a:pt x="1489967" y="2573652"/>
                </a:lnTo>
                <a:close/>
              </a:path>
            </a:pathLst>
          </a:custGeom>
          <a:solidFill>
            <a:schemeClr val="accent2"/>
          </a:solidFill>
        </p:spPr>
        <p:txBody>
          <a:bodyPr wrap="square">
            <a:noAutofit/>
          </a:bodyPr>
          <a:lstStyle/>
          <a:p>
            <a:endParaRPr lang="id-ID"/>
          </a:p>
        </p:txBody>
      </p:sp>
    </p:spTree>
    <p:extLst>
      <p:ext uri="{BB962C8B-B14F-4D97-AF65-F5344CB8AC3E}">
        <p14:creationId val="2329541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1_Title Slide">
    <p:spTree>
      <p:nvGrpSpPr>
        <p:cNvPr id="1" name=""/>
        <p:cNvGrpSpPr/>
        <p:nvPr/>
      </p:nvGrpSpPr>
      <p:grpSpPr>
        <a:xfrm>
          <a:off x="0" y="0"/>
          <a:ext cx="0" cy="0"/>
        </a:xfrm>
      </p:grpSpPr>
      <p:sp>
        <p:nvSpPr>
          <p:cNvPr id="14" name="Picture Placeholder 13"/>
          <p:cNvSpPr>
            <a:spLocks noGrp="1"/>
          </p:cNvSpPr>
          <p:nvPr>
            <p:ph type="pic" sz="quarter" idx="10" hasCustomPrompt="1"/>
          </p:nvPr>
        </p:nvSpPr>
        <p:spPr>
          <a:xfrm>
            <a:off x="2135654" y="1090043"/>
            <a:ext cx="1610511" cy="1847461"/>
          </a:xfrm>
          <a:custGeom>
            <a:gdLst>
              <a:gd name="connsiteX0" fmla="*/ 809474 w 1610511"/>
              <a:gd name="connsiteY0" fmla="*/ 0 h 1847461"/>
              <a:gd name="connsiteX1" fmla="*/ 1610511 w 1610511"/>
              <a:gd name="connsiteY1" fmla="*/ 466908 h 1847461"/>
              <a:gd name="connsiteX2" fmla="*/ 1610511 w 1610511"/>
              <a:gd name="connsiteY2" fmla="*/ 1381309 h 1847461"/>
              <a:gd name="connsiteX3" fmla="*/ 814139 w 1610511"/>
              <a:gd name="connsiteY3" fmla="*/ 1847461 h 1847461"/>
              <a:gd name="connsiteX4" fmla="*/ 0 w 1610511"/>
              <a:gd name="connsiteY4" fmla="*/ 1381309 h 1847461"/>
              <a:gd name="connsiteX5" fmla="*/ 0 w 1610511"/>
              <a:gd name="connsiteY5" fmla="*/ 466908 h 184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11" h="1847461">
                <a:moveTo>
                  <a:pt x="809474" y="0"/>
                </a:moveTo>
                <a:lnTo>
                  <a:pt x="1610511" y="466908"/>
                </a:lnTo>
                <a:lnTo>
                  <a:pt x="1610511" y="1381309"/>
                </a:lnTo>
                <a:lnTo>
                  <a:pt x="814139" y="1847461"/>
                </a:lnTo>
                <a:lnTo>
                  <a:pt x="0" y="1381309"/>
                </a:lnTo>
                <a:lnTo>
                  <a:pt x="0" y="466908"/>
                </a:lnTo>
                <a:close/>
              </a:path>
            </a:pathLst>
          </a:custGeom>
          <a:solidFill>
            <a:schemeClr val="accent2"/>
          </a:solid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15" name="Picture Placeholder 14"/>
          <p:cNvSpPr>
            <a:spLocks noGrp="1"/>
          </p:cNvSpPr>
          <p:nvPr>
            <p:ph type="pic" sz="quarter" idx="11" hasCustomPrompt="1"/>
          </p:nvPr>
        </p:nvSpPr>
        <p:spPr>
          <a:xfrm>
            <a:off x="3803817" y="1090043"/>
            <a:ext cx="1610511" cy="1847461"/>
          </a:xfrm>
          <a:custGeom>
            <a:gdLst>
              <a:gd name="connsiteX0" fmla="*/ 809474 w 1610511"/>
              <a:gd name="connsiteY0" fmla="*/ 0 h 1847461"/>
              <a:gd name="connsiteX1" fmla="*/ 1610511 w 1610511"/>
              <a:gd name="connsiteY1" fmla="*/ 466908 h 1847461"/>
              <a:gd name="connsiteX2" fmla="*/ 1610511 w 1610511"/>
              <a:gd name="connsiteY2" fmla="*/ 1381309 h 1847461"/>
              <a:gd name="connsiteX3" fmla="*/ 814139 w 1610511"/>
              <a:gd name="connsiteY3" fmla="*/ 1847461 h 1847461"/>
              <a:gd name="connsiteX4" fmla="*/ 0 w 1610511"/>
              <a:gd name="connsiteY4" fmla="*/ 1381309 h 1847461"/>
              <a:gd name="connsiteX5" fmla="*/ 0 w 1610511"/>
              <a:gd name="connsiteY5" fmla="*/ 466908 h 184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11" h="1847461">
                <a:moveTo>
                  <a:pt x="809474" y="0"/>
                </a:moveTo>
                <a:lnTo>
                  <a:pt x="1610511" y="466908"/>
                </a:lnTo>
                <a:lnTo>
                  <a:pt x="1610511" y="1381309"/>
                </a:lnTo>
                <a:lnTo>
                  <a:pt x="814139" y="1847461"/>
                </a:lnTo>
                <a:lnTo>
                  <a:pt x="0" y="1381309"/>
                </a:lnTo>
                <a:lnTo>
                  <a:pt x="0" y="466908"/>
                </a:lnTo>
                <a:close/>
              </a:path>
            </a:pathLst>
          </a:custGeom>
          <a:solidFill>
            <a:schemeClr val="accent2"/>
          </a:solid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16" name="Picture Placeholder 15"/>
          <p:cNvSpPr>
            <a:spLocks noGrp="1"/>
          </p:cNvSpPr>
          <p:nvPr>
            <p:ph type="pic" sz="quarter" idx="12" hasCustomPrompt="1"/>
          </p:nvPr>
        </p:nvSpPr>
        <p:spPr>
          <a:xfrm>
            <a:off x="2977980" y="2523427"/>
            <a:ext cx="1610511" cy="1847461"/>
          </a:xfrm>
          <a:custGeom>
            <a:gdLst>
              <a:gd name="connsiteX0" fmla="*/ 809474 w 1610511"/>
              <a:gd name="connsiteY0" fmla="*/ 0 h 1847461"/>
              <a:gd name="connsiteX1" fmla="*/ 1610511 w 1610511"/>
              <a:gd name="connsiteY1" fmla="*/ 466908 h 1847461"/>
              <a:gd name="connsiteX2" fmla="*/ 1610511 w 1610511"/>
              <a:gd name="connsiteY2" fmla="*/ 1381309 h 1847461"/>
              <a:gd name="connsiteX3" fmla="*/ 814139 w 1610511"/>
              <a:gd name="connsiteY3" fmla="*/ 1847461 h 1847461"/>
              <a:gd name="connsiteX4" fmla="*/ 0 w 1610511"/>
              <a:gd name="connsiteY4" fmla="*/ 1381309 h 1847461"/>
              <a:gd name="connsiteX5" fmla="*/ 0 w 1610511"/>
              <a:gd name="connsiteY5" fmla="*/ 466908 h 184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11" h="1847461">
                <a:moveTo>
                  <a:pt x="809474" y="0"/>
                </a:moveTo>
                <a:lnTo>
                  <a:pt x="1610511" y="466908"/>
                </a:lnTo>
                <a:lnTo>
                  <a:pt x="1610511" y="1381309"/>
                </a:lnTo>
                <a:lnTo>
                  <a:pt x="814139" y="1847461"/>
                </a:lnTo>
                <a:lnTo>
                  <a:pt x="0" y="1381309"/>
                </a:lnTo>
                <a:lnTo>
                  <a:pt x="0" y="466908"/>
                </a:lnTo>
                <a:close/>
              </a:path>
            </a:pathLst>
          </a:custGeom>
          <a:solidFill>
            <a:schemeClr val="accent2"/>
          </a:solid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17" name="Picture Placeholder 16"/>
          <p:cNvSpPr>
            <a:spLocks noGrp="1"/>
          </p:cNvSpPr>
          <p:nvPr>
            <p:ph type="pic" sz="quarter" idx="13" hasCustomPrompt="1"/>
          </p:nvPr>
        </p:nvSpPr>
        <p:spPr>
          <a:xfrm>
            <a:off x="4637918" y="2523427"/>
            <a:ext cx="1610511" cy="1847461"/>
          </a:xfrm>
          <a:custGeom>
            <a:gdLst>
              <a:gd name="connsiteX0" fmla="*/ 809474 w 1610511"/>
              <a:gd name="connsiteY0" fmla="*/ 0 h 1847461"/>
              <a:gd name="connsiteX1" fmla="*/ 1610511 w 1610511"/>
              <a:gd name="connsiteY1" fmla="*/ 466908 h 1847461"/>
              <a:gd name="connsiteX2" fmla="*/ 1610511 w 1610511"/>
              <a:gd name="connsiteY2" fmla="*/ 1381309 h 1847461"/>
              <a:gd name="connsiteX3" fmla="*/ 814139 w 1610511"/>
              <a:gd name="connsiteY3" fmla="*/ 1847461 h 1847461"/>
              <a:gd name="connsiteX4" fmla="*/ 0 w 1610511"/>
              <a:gd name="connsiteY4" fmla="*/ 1381309 h 1847461"/>
              <a:gd name="connsiteX5" fmla="*/ 0 w 1610511"/>
              <a:gd name="connsiteY5" fmla="*/ 466908 h 184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11" h="1847461">
                <a:moveTo>
                  <a:pt x="809474" y="0"/>
                </a:moveTo>
                <a:lnTo>
                  <a:pt x="1610511" y="466908"/>
                </a:lnTo>
                <a:lnTo>
                  <a:pt x="1610511" y="1381309"/>
                </a:lnTo>
                <a:lnTo>
                  <a:pt x="814139" y="1847461"/>
                </a:lnTo>
                <a:lnTo>
                  <a:pt x="0" y="1381309"/>
                </a:lnTo>
                <a:lnTo>
                  <a:pt x="0" y="466908"/>
                </a:lnTo>
                <a:close/>
              </a:path>
            </a:pathLst>
          </a:custGeom>
          <a:solidFill>
            <a:schemeClr val="accent2"/>
          </a:solid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18" name="Picture Placeholder 17"/>
          <p:cNvSpPr>
            <a:spLocks noGrp="1"/>
          </p:cNvSpPr>
          <p:nvPr>
            <p:ph type="pic" sz="quarter" idx="14" hasCustomPrompt="1"/>
          </p:nvPr>
        </p:nvSpPr>
        <p:spPr>
          <a:xfrm>
            <a:off x="1322174" y="2523427"/>
            <a:ext cx="1610511" cy="1847461"/>
          </a:xfrm>
          <a:custGeom>
            <a:gdLst>
              <a:gd name="connsiteX0" fmla="*/ 809474 w 1610511"/>
              <a:gd name="connsiteY0" fmla="*/ 0 h 1847461"/>
              <a:gd name="connsiteX1" fmla="*/ 1610511 w 1610511"/>
              <a:gd name="connsiteY1" fmla="*/ 466908 h 1847461"/>
              <a:gd name="connsiteX2" fmla="*/ 1610511 w 1610511"/>
              <a:gd name="connsiteY2" fmla="*/ 1381309 h 1847461"/>
              <a:gd name="connsiteX3" fmla="*/ 814139 w 1610511"/>
              <a:gd name="connsiteY3" fmla="*/ 1847461 h 1847461"/>
              <a:gd name="connsiteX4" fmla="*/ 0 w 1610511"/>
              <a:gd name="connsiteY4" fmla="*/ 1381309 h 1847461"/>
              <a:gd name="connsiteX5" fmla="*/ 0 w 1610511"/>
              <a:gd name="connsiteY5" fmla="*/ 466908 h 184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11" h="1847461">
                <a:moveTo>
                  <a:pt x="809474" y="0"/>
                </a:moveTo>
                <a:lnTo>
                  <a:pt x="1610511" y="466908"/>
                </a:lnTo>
                <a:lnTo>
                  <a:pt x="1610511" y="1381309"/>
                </a:lnTo>
                <a:lnTo>
                  <a:pt x="814139" y="1847461"/>
                </a:lnTo>
                <a:lnTo>
                  <a:pt x="0" y="1381309"/>
                </a:lnTo>
                <a:lnTo>
                  <a:pt x="0" y="466908"/>
                </a:lnTo>
                <a:close/>
              </a:path>
            </a:pathLst>
          </a:custGeom>
          <a:solidFill>
            <a:schemeClr val="accent2"/>
          </a:solid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19" name="Picture Placeholder 18"/>
          <p:cNvSpPr>
            <a:spLocks noGrp="1"/>
          </p:cNvSpPr>
          <p:nvPr>
            <p:ph type="pic" sz="quarter" idx="15" hasCustomPrompt="1"/>
          </p:nvPr>
        </p:nvSpPr>
        <p:spPr>
          <a:xfrm>
            <a:off x="2135654" y="3956811"/>
            <a:ext cx="1610511" cy="1847461"/>
          </a:xfrm>
          <a:custGeom>
            <a:gdLst>
              <a:gd name="connsiteX0" fmla="*/ 809474 w 1610511"/>
              <a:gd name="connsiteY0" fmla="*/ 0 h 1847461"/>
              <a:gd name="connsiteX1" fmla="*/ 1610511 w 1610511"/>
              <a:gd name="connsiteY1" fmla="*/ 466908 h 1847461"/>
              <a:gd name="connsiteX2" fmla="*/ 1610511 w 1610511"/>
              <a:gd name="connsiteY2" fmla="*/ 1381309 h 1847461"/>
              <a:gd name="connsiteX3" fmla="*/ 814139 w 1610511"/>
              <a:gd name="connsiteY3" fmla="*/ 1847461 h 1847461"/>
              <a:gd name="connsiteX4" fmla="*/ 0 w 1610511"/>
              <a:gd name="connsiteY4" fmla="*/ 1381309 h 1847461"/>
              <a:gd name="connsiteX5" fmla="*/ 0 w 1610511"/>
              <a:gd name="connsiteY5" fmla="*/ 466908 h 184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11" h="1847461">
                <a:moveTo>
                  <a:pt x="809474" y="0"/>
                </a:moveTo>
                <a:lnTo>
                  <a:pt x="1610511" y="466908"/>
                </a:lnTo>
                <a:lnTo>
                  <a:pt x="1610511" y="1381309"/>
                </a:lnTo>
                <a:lnTo>
                  <a:pt x="814139" y="1847461"/>
                </a:lnTo>
                <a:lnTo>
                  <a:pt x="0" y="1381309"/>
                </a:lnTo>
                <a:lnTo>
                  <a:pt x="0" y="466908"/>
                </a:lnTo>
                <a:close/>
              </a:path>
            </a:pathLst>
          </a:custGeom>
          <a:solidFill>
            <a:schemeClr val="accent2"/>
          </a:solid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
        <p:nvSpPr>
          <p:cNvPr id="20" name="Picture Placeholder 19"/>
          <p:cNvSpPr>
            <a:spLocks noGrp="1"/>
          </p:cNvSpPr>
          <p:nvPr>
            <p:ph type="pic" sz="quarter" idx="16" hasCustomPrompt="1"/>
          </p:nvPr>
        </p:nvSpPr>
        <p:spPr>
          <a:xfrm>
            <a:off x="3803817" y="3956811"/>
            <a:ext cx="1610511" cy="1847461"/>
          </a:xfrm>
          <a:custGeom>
            <a:gdLst>
              <a:gd name="connsiteX0" fmla="*/ 809474 w 1610511"/>
              <a:gd name="connsiteY0" fmla="*/ 0 h 1847461"/>
              <a:gd name="connsiteX1" fmla="*/ 1610511 w 1610511"/>
              <a:gd name="connsiteY1" fmla="*/ 466908 h 1847461"/>
              <a:gd name="connsiteX2" fmla="*/ 1610511 w 1610511"/>
              <a:gd name="connsiteY2" fmla="*/ 1381309 h 1847461"/>
              <a:gd name="connsiteX3" fmla="*/ 814139 w 1610511"/>
              <a:gd name="connsiteY3" fmla="*/ 1847461 h 1847461"/>
              <a:gd name="connsiteX4" fmla="*/ 0 w 1610511"/>
              <a:gd name="connsiteY4" fmla="*/ 1381309 h 1847461"/>
              <a:gd name="connsiteX5" fmla="*/ 0 w 1610511"/>
              <a:gd name="connsiteY5" fmla="*/ 466908 h 184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11" h="1847461">
                <a:moveTo>
                  <a:pt x="809474" y="0"/>
                </a:moveTo>
                <a:lnTo>
                  <a:pt x="1610511" y="466908"/>
                </a:lnTo>
                <a:lnTo>
                  <a:pt x="1610511" y="1381309"/>
                </a:lnTo>
                <a:lnTo>
                  <a:pt x="814139" y="1847461"/>
                </a:lnTo>
                <a:lnTo>
                  <a:pt x="0" y="1381309"/>
                </a:lnTo>
                <a:lnTo>
                  <a:pt x="0" y="466908"/>
                </a:lnTo>
                <a:close/>
              </a:path>
            </a:pathLst>
          </a:custGeom>
          <a:solidFill>
            <a:schemeClr val="accent2"/>
          </a:solidFill>
        </p:spPr>
        <p:txBody>
          <a:bodyPr wrap="square" anchor="ctr">
            <a:noAutofit/>
          </a:bodyP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Tree>
    <p:extLst>
      <p:ext uri="{BB962C8B-B14F-4D97-AF65-F5344CB8AC3E}">
        <p14:creationId val="1544280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0-#ppt_w/2"/>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10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1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0-#ppt_w/2"/>
                                          </p:val>
                                        </p:tav>
                                        <p:tav tm="100000">
                                          <p:val>
                                            <p:strVal val="#ppt_x"/>
                                          </p:val>
                                        </p:tav>
                                      </p:tavLst>
                                    </p:anim>
                                    <p:anim calcmode="lin" valueType="num">
                                      <p:cBhvr additive="base">
                                        <p:cTn id="28" dur="10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0-#ppt_w/2"/>
                                          </p:val>
                                        </p:tav>
                                        <p:tav tm="100000">
                                          <p:val>
                                            <p:strVal val="#ppt_x"/>
                                          </p:val>
                                        </p:tav>
                                      </p:tavLst>
                                    </p:anim>
                                    <p:anim calcmode="lin" valueType="num">
                                      <p:cBhvr additive="base">
                                        <p:cTn id="32"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2_Title Slide">
    <p:spTree>
      <p:nvGrpSpPr>
        <p:cNvPr id="1" name=""/>
        <p:cNvGrpSpPr/>
        <p:nvPr/>
      </p:nvGrpSpPr>
      <p:grpSpPr>
        <a:xfrm>
          <a:off x="0" y="0"/>
          <a:ext cx="0" cy="0"/>
        </a:xfrm>
      </p:grpSpPr>
      <p:sp>
        <p:nvSpPr>
          <p:cNvPr id="10" name="Picture Placeholder 9"/>
          <p:cNvSpPr>
            <a:spLocks noGrp="1"/>
          </p:cNvSpPr>
          <p:nvPr>
            <p:ph type="pic" sz="quarter" idx="13"/>
          </p:nvPr>
        </p:nvSpPr>
        <p:spPr>
          <a:xfrm>
            <a:off x="0" y="0"/>
            <a:ext cx="9440863" cy="6889578"/>
          </a:xfrm>
          <a:custGeom>
            <a:gdLst>
              <a:gd name="connsiteX0" fmla="*/ 0 w 9440863"/>
              <a:gd name="connsiteY0" fmla="*/ 0 h 6889578"/>
              <a:gd name="connsiteX1" fmla="*/ 201613 w 9440863"/>
              <a:gd name="connsiteY1" fmla="*/ 0 h 6889578"/>
              <a:gd name="connsiteX2" fmla="*/ 9239250 w 9440863"/>
              <a:gd name="connsiteY2" fmla="*/ 0 h 6889578"/>
              <a:gd name="connsiteX3" fmla="*/ 9440863 w 9440863"/>
              <a:gd name="connsiteY3" fmla="*/ 0 h 6889578"/>
              <a:gd name="connsiteX4" fmla="*/ 2551288 w 9440863"/>
              <a:gd name="connsiteY4" fmla="*/ 6889578 h 6889578"/>
              <a:gd name="connsiteX5" fmla="*/ 2349675 w 9440863"/>
              <a:gd name="connsiteY5" fmla="*/ 6889578 h 6889578"/>
              <a:gd name="connsiteX6" fmla="*/ 201613 w 9440863"/>
              <a:gd name="connsiteY6" fmla="*/ 6889578 h 6889578"/>
              <a:gd name="connsiteX7" fmla="*/ 0 w 9440863"/>
              <a:gd name="connsiteY7" fmla="*/ 6889578 h 68895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0863" h="6889578">
                <a:moveTo>
                  <a:pt x="0" y="0"/>
                </a:moveTo>
                <a:lnTo>
                  <a:pt x="201613" y="0"/>
                </a:lnTo>
                <a:lnTo>
                  <a:pt x="9239250" y="0"/>
                </a:lnTo>
                <a:lnTo>
                  <a:pt x="9440863" y="0"/>
                </a:lnTo>
                <a:lnTo>
                  <a:pt x="2551288" y="6889578"/>
                </a:lnTo>
                <a:lnTo>
                  <a:pt x="2349675" y="6889578"/>
                </a:lnTo>
                <a:lnTo>
                  <a:pt x="201613" y="6889578"/>
                </a:lnTo>
                <a:lnTo>
                  <a:pt x="0" y="6889578"/>
                </a:lnTo>
                <a:close/>
              </a:path>
            </a:pathLst>
          </a:custGeom>
          <a:solidFill>
            <a:schemeClr val="accent2">
              <a:alpha val="28000"/>
            </a:schemeClr>
          </a:solidFill>
        </p:spPr>
        <p:txBody>
          <a:bodyPr wrap="square">
            <a:noAutofit/>
          </a:bodyPr>
          <a:lstStyle/>
          <a:p>
            <a:endParaRPr lang="id-ID"/>
          </a:p>
        </p:txBody>
      </p:sp>
      <p:sp>
        <p:nvSpPr>
          <p:cNvPr id="15" name="Picture Placeholder 14"/>
          <p:cNvSpPr>
            <a:spLocks noGrp="1"/>
          </p:cNvSpPr>
          <p:nvPr>
            <p:ph type="pic" sz="quarter" idx="16"/>
          </p:nvPr>
        </p:nvSpPr>
        <p:spPr>
          <a:xfrm>
            <a:off x="2579688" y="1"/>
            <a:ext cx="9612313" cy="6889578"/>
          </a:xfrm>
          <a:custGeom>
            <a:gdLst>
              <a:gd name="connsiteX0" fmla="*/ 6889575 w 9612313"/>
              <a:gd name="connsiteY0" fmla="*/ 0 h 6889578"/>
              <a:gd name="connsiteX1" fmla="*/ 7061025 w 9612313"/>
              <a:gd name="connsiteY1" fmla="*/ 0 h 6889578"/>
              <a:gd name="connsiteX2" fmla="*/ 7091188 w 9612313"/>
              <a:gd name="connsiteY2" fmla="*/ 0 h 6889578"/>
              <a:gd name="connsiteX3" fmla="*/ 7262638 w 9612313"/>
              <a:gd name="connsiteY3" fmla="*/ 0 h 6889578"/>
              <a:gd name="connsiteX4" fmla="*/ 9239250 w 9612313"/>
              <a:gd name="connsiteY4" fmla="*/ 0 h 6889578"/>
              <a:gd name="connsiteX5" fmla="*/ 9410700 w 9612313"/>
              <a:gd name="connsiteY5" fmla="*/ 0 h 6889578"/>
              <a:gd name="connsiteX6" fmla="*/ 9440863 w 9612313"/>
              <a:gd name="connsiteY6" fmla="*/ 0 h 6889578"/>
              <a:gd name="connsiteX7" fmla="*/ 9612313 w 9612313"/>
              <a:gd name="connsiteY7" fmla="*/ 0 h 6889578"/>
              <a:gd name="connsiteX8" fmla="*/ 9612313 w 9612313"/>
              <a:gd name="connsiteY8" fmla="*/ 6889578 h 6889578"/>
              <a:gd name="connsiteX9" fmla="*/ 9440863 w 9612313"/>
              <a:gd name="connsiteY9" fmla="*/ 6889578 h 6889578"/>
              <a:gd name="connsiteX10" fmla="*/ 9410700 w 9612313"/>
              <a:gd name="connsiteY10" fmla="*/ 6889578 h 6889578"/>
              <a:gd name="connsiteX11" fmla="*/ 9239250 w 9612313"/>
              <a:gd name="connsiteY11" fmla="*/ 6889578 h 6889578"/>
              <a:gd name="connsiteX12" fmla="*/ 373063 w 9612313"/>
              <a:gd name="connsiteY12" fmla="*/ 6889578 h 6889578"/>
              <a:gd name="connsiteX13" fmla="*/ 201613 w 9612313"/>
              <a:gd name="connsiteY13" fmla="*/ 6889578 h 6889578"/>
              <a:gd name="connsiteX14" fmla="*/ 171450 w 9612313"/>
              <a:gd name="connsiteY14" fmla="*/ 6889578 h 6889578"/>
              <a:gd name="connsiteX15" fmla="*/ 0 w 9612313"/>
              <a:gd name="connsiteY15" fmla="*/ 6889578 h 68895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12313" h="6889578">
                <a:moveTo>
                  <a:pt x="6889575" y="0"/>
                </a:moveTo>
                <a:lnTo>
                  <a:pt x="7061025" y="0"/>
                </a:lnTo>
                <a:lnTo>
                  <a:pt x="7091188" y="0"/>
                </a:lnTo>
                <a:lnTo>
                  <a:pt x="7262638" y="0"/>
                </a:lnTo>
                <a:lnTo>
                  <a:pt x="9239250" y="0"/>
                </a:lnTo>
                <a:lnTo>
                  <a:pt x="9410700" y="0"/>
                </a:lnTo>
                <a:lnTo>
                  <a:pt x="9440863" y="0"/>
                </a:lnTo>
                <a:lnTo>
                  <a:pt x="9612313" y="0"/>
                </a:lnTo>
                <a:lnTo>
                  <a:pt x="9612313" y="6889578"/>
                </a:lnTo>
                <a:lnTo>
                  <a:pt x="9440863" y="6889578"/>
                </a:lnTo>
                <a:lnTo>
                  <a:pt x="9410700" y="6889578"/>
                </a:lnTo>
                <a:lnTo>
                  <a:pt x="9239250" y="6889578"/>
                </a:lnTo>
                <a:lnTo>
                  <a:pt x="373063" y="6889578"/>
                </a:lnTo>
                <a:lnTo>
                  <a:pt x="201613" y="6889578"/>
                </a:lnTo>
                <a:lnTo>
                  <a:pt x="171450" y="6889578"/>
                </a:lnTo>
                <a:lnTo>
                  <a:pt x="0" y="6889578"/>
                </a:lnTo>
                <a:close/>
              </a:path>
            </a:pathLst>
          </a:custGeom>
          <a:solidFill>
            <a:schemeClr val="accent2">
              <a:alpha val="28000"/>
            </a:schemeClr>
          </a:solidFill>
        </p:spPr>
        <p:txBody>
          <a:bodyPr wrap="square">
            <a:noAutofit/>
          </a:bodyPr>
          <a:lstStyle/>
          <a:p>
            <a:endParaRPr lang="id-ID"/>
          </a:p>
        </p:txBody>
      </p:sp>
    </p:spTree>
    <p:extLst>
      <p:ext uri="{BB962C8B-B14F-4D97-AF65-F5344CB8AC3E}">
        <p14:creationId val="3374970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1+#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Devices (3)">
    <p:spTree>
      <p:nvGrpSpPr>
        <p:cNvPr id="1" name=""/>
        <p:cNvGrpSpPr/>
        <p:nvPr/>
      </p:nvGrpSpPr>
      <p:grpSpPr>
        <a:xfrm>
          <a:off x="0" y="0"/>
          <a:ext cx="0" cy="0"/>
        </a:xfrm>
      </p:grpSpPr>
      <p:pic>
        <p:nvPicPr>
          <p:cNvPr id="441" name="Phone_5.png"/>
          <p:cNvPicPr>
            <a:picLocks noChangeAspect="1"/>
          </p:cNvPicPr>
          <p:nvPr/>
        </p:nvPicPr>
        <p:blipFill>
          <a:blip r:embed="rId1">
            <a:extLst/>
          </a:blip>
          <a:stretch>
            <a:fillRect/>
          </a:stretch>
        </p:blipFill>
        <p:spPr>
          <a:xfrm>
            <a:off x="7249568" y="632996"/>
            <a:ext cx="2971801" cy="8420101"/>
          </a:xfrm>
          <a:prstGeom prst="rect">
            <a:avLst/>
          </a:prstGeom>
          <a:ln w="12700">
            <a:miter lim="400000"/>
          </a:ln>
        </p:spPr>
      </p:pic>
      <p:sp>
        <p:nvSpPr>
          <p:cNvPr id="442" name="Shape 442"/>
          <p:cNvSpPr>
            <a:spLocks noGrp="1"/>
          </p:cNvSpPr>
          <p:nvPr>
            <p:ph type="pic" sz="quarter" idx="13"/>
          </p:nvPr>
        </p:nvSpPr>
        <p:spPr>
          <a:xfrm>
            <a:off x="7373423" y="1573103"/>
            <a:ext cx="2462626" cy="5304804"/>
          </a:xfrm>
          <a:custGeom>
            <a:gdLst>
              <a:gd name="connsiteX0" fmla="*/ 0 w 4925251"/>
              <a:gd name="connsiteY0" fmla="*/ 1186249 h 10609608"/>
              <a:gd name="connsiteX1" fmla="*/ 4925251 w 4925251"/>
              <a:gd name="connsiteY1" fmla="*/ 0 h 10609608"/>
              <a:gd name="connsiteX2" fmla="*/ 4925251 w 4925251"/>
              <a:gd name="connsiteY2" fmla="*/ 10609608 h 10609608"/>
              <a:gd name="connsiteX3" fmla="*/ 0 w 4925251"/>
              <a:gd name="connsiteY3" fmla="*/ 10609608 h 10609608"/>
              <a:gd name="connsiteX4" fmla="*/ 0 w 4925251"/>
              <a:gd name="connsiteY4" fmla="*/ 1186249 h 106096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25251" h="10609608">
                <a:moveTo>
                  <a:pt x="0" y="1186249"/>
                </a:moveTo>
                <a:lnTo>
                  <a:pt x="4925251" y="0"/>
                </a:lnTo>
                <a:lnTo>
                  <a:pt x="4925251" y="10609608"/>
                </a:lnTo>
                <a:lnTo>
                  <a:pt x="0" y="10609608"/>
                </a:lnTo>
                <a:lnTo>
                  <a:pt x="0" y="1186249"/>
                </a:lnTo>
                <a:close/>
              </a:path>
            </a:pathLst>
          </a:custGeom>
          <a:solidFill>
            <a:schemeClr val="accent2"/>
          </a:solidFill>
          <a:ln w="12700">
            <a:miter lim="400000"/>
          </a:ln>
          <a:extLst>
            <a:ext uri="{C572A759-6A51-4108-AA02-DFA0A04FC94B}">
              <ma14:wrappingTextBoxFlag xmlns:ma14="http://schemas.microsoft.com/office/mac/drawingml/2011/main" val="1"/>
            </a:ext>
          </a:extLst>
        </p:spPr>
        <p:txBody>
          <a:bodyPr lIns="91439" tIns="45719" rIns="91439" bIns="45719" anchor="t">
            <a:noAutofit/>
          </a:bodyPr>
          <a:lstStyle/>
          <a:p>
            <a:endParaRPr/>
          </a:p>
        </p:txBody>
      </p:sp>
    </p:spTree>
    <p:extLst>
      <p:ext uri="{BB962C8B-B14F-4D97-AF65-F5344CB8AC3E}">
        <p14:creationId val="2565027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anim calcmode="lin" valueType="num">
                                      <p:cBhvr>
                                        <p:cTn id="8" dur="1000" fill="hold"/>
                                        <p:tgtEl>
                                          <p:spTgt spid="442"/>
                                        </p:tgtEl>
                                        <p:attrNameLst>
                                          <p:attrName>ppt_x</p:attrName>
                                        </p:attrNameLst>
                                      </p:cBhvr>
                                      <p:tavLst>
                                        <p:tav tm="0">
                                          <p:val>
                                            <p:strVal val="#ppt_x"/>
                                          </p:val>
                                        </p:tav>
                                        <p:tav tm="100000">
                                          <p:val>
                                            <p:strVal val="#ppt_x"/>
                                          </p:val>
                                        </p:tav>
                                      </p:tavLst>
                                    </p:anim>
                                    <p:anim calcmode="lin" valueType="num">
                                      <p:cBhvr>
                                        <p:cTn id="9" dur="1000" fill="hold"/>
                                        <p:tgtEl>
                                          <p:spTgt spid="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Ls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Devices (4)">
    <p:spTree>
      <p:nvGrpSpPr>
        <p:cNvPr id="1" name=""/>
        <p:cNvGrpSpPr/>
        <p:nvPr/>
      </p:nvGrpSpPr>
      <p:grpSpPr>
        <a:xfrm>
          <a:off x="0" y="0"/>
          <a:ext cx="0" cy="0"/>
        </a:xfrm>
      </p:grpSpPr>
      <p:pic>
        <p:nvPicPr>
          <p:cNvPr id="452" name="Phone_6.png"/>
          <p:cNvPicPr>
            <a:picLocks noChangeAspect="1"/>
          </p:cNvPicPr>
          <p:nvPr/>
        </p:nvPicPr>
        <p:blipFill>
          <a:blip r:embed="rId1">
            <a:extLst/>
          </a:blip>
          <a:stretch>
            <a:fillRect/>
          </a:stretch>
        </p:blipFill>
        <p:spPr>
          <a:xfrm>
            <a:off x="2746375" y="4594650"/>
            <a:ext cx="6699250" cy="1315709"/>
          </a:xfrm>
          <a:prstGeom prst="rect">
            <a:avLst/>
          </a:prstGeom>
          <a:ln w="12700">
            <a:miter lim="400000"/>
          </a:ln>
        </p:spPr>
      </p:pic>
      <p:sp>
        <p:nvSpPr>
          <p:cNvPr id="453" name="Shape 453"/>
          <p:cNvSpPr>
            <a:spLocks noGrp="1"/>
          </p:cNvSpPr>
          <p:nvPr>
            <p:ph type="pic" sz="quarter" idx="13"/>
          </p:nvPr>
        </p:nvSpPr>
        <p:spPr>
          <a:xfrm>
            <a:off x="3533380" y="4630396"/>
            <a:ext cx="5136169" cy="924030"/>
          </a:xfrm>
          <a:custGeom>
            <a:gdLst>
              <a:gd name="connsiteX0" fmla="*/ 950258 w 10272338"/>
              <a:gd name="connsiteY0" fmla="*/ 0 h 1848060"/>
              <a:gd name="connsiteX1" fmla="*/ 9313115 w 10272338"/>
              <a:gd name="connsiteY1" fmla="*/ 8965 h 1848060"/>
              <a:gd name="connsiteX2" fmla="*/ 10272338 w 10272338"/>
              <a:gd name="connsiteY2" fmla="*/ 1848060 h 1848060"/>
              <a:gd name="connsiteX3" fmla="*/ 0 w 10272338"/>
              <a:gd name="connsiteY3" fmla="*/ 1848060 h 1848060"/>
              <a:gd name="connsiteX4" fmla="*/ 950258 w 10272338"/>
              <a:gd name="connsiteY4" fmla="*/ 0 h 18480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72338" h="1848059">
                <a:moveTo>
                  <a:pt x="950258" y="0"/>
                </a:moveTo>
                <a:lnTo>
                  <a:pt x="9313115" y="8965"/>
                </a:lnTo>
                <a:lnTo>
                  <a:pt x="10272338" y="1848060"/>
                </a:lnTo>
                <a:lnTo>
                  <a:pt x="0" y="1848060"/>
                </a:lnTo>
                <a:lnTo>
                  <a:pt x="950258" y="0"/>
                </a:lnTo>
                <a:close/>
              </a:path>
            </a:pathLst>
          </a:custGeom>
          <a:solidFill>
            <a:schemeClr val="accent2"/>
          </a:solidFill>
          <a:ln w="12700">
            <a:miter lim="400000"/>
          </a:ln>
          <a:extLst>
            <a:ext uri="{C572A759-6A51-4108-AA02-DFA0A04FC94B}">
              <ma14:wrappingTextBoxFlag xmlns:ma14="http://schemas.microsoft.com/office/mac/drawingml/2011/main" val="1"/>
            </a:ext>
          </a:extLst>
        </p:spPr>
        <p:txBody>
          <a:bodyPr lIns="91439" tIns="45719" rIns="91439" bIns="45719" anchor="t">
            <a:noAutofit/>
          </a:bodyPr>
          <a:lstStyle/>
          <a:p>
            <a:endParaRPr/>
          </a:p>
        </p:txBody>
      </p:sp>
    </p:spTree>
    <p:extLst>
      <p:ext uri="{BB962C8B-B14F-4D97-AF65-F5344CB8AC3E}">
        <p14:creationId val="4053350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1000"/>
                                        <p:tgtEl>
                                          <p:spTgt spid="453"/>
                                        </p:tgtEl>
                                      </p:cBhvr>
                                    </p:animEffect>
                                    <p:anim calcmode="lin" valueType="num">
                                      <p:cBhvr>
                                        <p:cTn id="8" dur="1000" fill="hold"/>
                                        <p:tgtEl>
                                          <p:spTgt spid="453"/>
                                        </p:tgtEl>
                                        <p:attrNameLst>
                                          <p:attrName>ppt_x</p:attrName>
                                        </p:attrNameLst>
                                      </p:cBhvr>
                                      <p:tavLst>
                                        <p:tav tm="0">
                                          <p:val>
                                            <p:strVal val="#ppt_x"/>
                                          </p:val>
                                        </p:tav>
                                        <p:tav tm="100000">
                                          <p:val>
                                            <p:strVal val="#ppt_x"/>
                                          </p:val>
                                        </p:tav>
                                      </p:tavLst>
                                    </p:anim>
                                    <p:anim calcmode="lin" valueType="num">
                                      <p:cBhvr>
                                        <p:cTn id="9" dur="1000" fill="hold"/>
                                        <p:tgtEl>
                                          <p:spTgt spid="4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animBg="1"/>
    </p:bldLs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Blank Dark">
    <p:spTree>
      <p:nvGrpSpPr>
        <p:cNvPr id="1" name=""/>
        <p:cNvGrpSpPr/>
        <p:nvPr/>
      </p:nvGrpSpPr>
      <p:grpSpPr>
        <a:xfrm>
          <a:off x="0" y="0"/>
          <a:ext cx="0" cy="0"/>
        </a:xfrm>
      </p:grpSpPr>
      <p:sp>
        <p:nvSpPr>
          <p:cNvPr id="8" name="Picture Placeholder 7"/>
          <p:cNvSpPr>
            <a:spLocks noGrp="1"/>
          </p:cNvSpPr>
          <p:nvPr>
            <p:ph type="pic" sz="quarter" idx="10"/>
          </p:nvPr>
        </p:nvSpPr>
        <p:spPr>
          <a:xfrm>
            <a:off x="1" y="0"/>
            <a:ext cx="12191999" cy="5048250"/>
          </a:xfrm>
          <a:custGeom>
            <a:gdLst>
              <a:gd name="connsiteX0" fmla="*/ 0 w 12191999"/>
              <a:gd name="connsiteY0" fmla="*/ 0 h 3904738"/>
              <a:gd name="connsiteX1" fmla="*/ 12191999 w 12191999"/>
              <a:gd name="connsiteY1" fmla="*/ 0 h 3904738"/>
              <a:gd name="connsiteX2" fmla="*/ 12191999 w 12191999"/>
              <a:gd name="connsiteY2" fmla="*/ 3904738 h 3904738"/>
              <a:gd name="connsiteX3" fmla="*/ 0 w 12191999"/>
              <a:gd name="connsiteY3" fmla="*/ 2175165 h 3904738"/>
            </a:gdLst>
            <a:cxnLst>
              <a:cxn ang="0">
                <a:pos x="connsiteX0" y="connsiteY0"/>
              </a:cxn>
              <a:cxn ang="0">
                <a:pos x="connsiteX1" y="connsiteY1"/>
              </a:cxn>
              <a:cxn ang="0">
                <a:pos x="connsiteX2" y="connsiteY2"/>
              </a:cxn>
              <a:cxn ang="0">
                <a:pos x="connsiteX3" y="connsiteY3"/>
              </a:cxn>
            </a:cxnLst>
            <a:rect l="l" t="t" r="r" b="b"/>
            <a:pathLst>
              <a:path w="12191999" h="3904738">
                <a:moveTo>
                  <a:pt x="0" y="0"/>
                </a:moveTo>
                <a:lnTo>
                  <a:pt x="12191999" y="0"/>
                </a:lnTo>
                <a:lnTo>
                  <a:pt x="12191999" y="3904738"/>
                </a:lnTo>
                <a:lnTo>
                  <a:pt x="0" y="2175165"/>
                </a:lnTo>
                <a:close/>
              </a:path>
            </a:pathLst>
          </a:custGeom>
          <a:solidFill>
            <a:schemeClr val="accent2"/>
          </a:solidFill>
        </p:spPr>
        <p:txBody>
          <a:bodyPr wrap="square">
            <a:noAutofit/>
          </a:bodyPr>
          <a:lstStyle/>
          <a:p>
            <a:endParaRPr lang="id-ID"/>
          </a:p>
        </p:txBody>
      </p:sp>
      <p:sp>
        <p:nvSpPr>
          <p:cNvPr id="6" name="Picture Placeholder 5"/>
          <p:cNvSpPr>
            <a:spLocks noGrp="1"/>
          </p:cNvSpPr>
          <p:nvPr>
            <p:ph type="pic" sz="quarter" idx="11"/>
          </p:nvPr>
        </p:nvSpPr>
        <p:spPr>
          <a:xfrm>
            <a:off x="8979295" y="759225"/>
            <a:ext cx="1613692" cy="1613692"/>
          </a:xfrm>
          <a:custGeom>
            <a:gdLst>
              <a:gd name="connsiteX0" fmla="*/ 806846 w 1613692"/>
              <a:gd name="connsiteY0" fmla="*/ 0 h 1613692"/>
              <a:gd name="connsiteX1" fmla="*/ 1613692 w 1613692"/>
              <a:gd name="connsiteY1" fmla="*/ 806846 h 1613692"/>
              <a:gd name="connsiteX2" fmla="*/ 806846 w 1613692"/>
              <a:gd name="connsiteY2" fmla="*/ 1613692 h 1613692"/>
              <a:gd name="connsiteX3" fmla="*/ 0 w 1613692"/>
              <a:gd name="connsiteY3" fmla="*/ 806846 h 1613692"/>
              <a:gd name="connsiteX4" fmla="*/ 806846 w 1613692"/>
              <a:gd name="connsiteY4" fmla="*/ 0 h 161369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13692" h="1613692">
                <a:moveTo>
                  <a:pt x="806846" y="0"/>
                </a:moveTo>
                <a:cubicBezTo>
                  <a:pt x="1252455" y="0"/>
                  <a:pt x="1613692" y="361237"/>
                  <a:pt x="1613692" y="806846"/>
                </a:cubicBezTo>
                <a:cubicBezTo>
                  <a:pt x="1613692" y="1252455"/>
                  <a:pt x="1252455" y="1613692"/>
                  <a:pt x="806846" y="1613692"/>
                </a:cubicBezTo>
                <a:cubicBezTo>
                  <a:pt x="361237" y="1613692"/>
                  <a:pt x="0" y="1252455"/>
                  <a:pt x="0" y="806846"/>
                </a:cubicBezTo>
                <a:cubicBezTo>
                  <a:pt x="0" y="361237"/>
                  <a:pt x="361237" y="0"/>
                  <a:pt x="806846" y="0"/>
                </a:cubicBezTo>
                <a:close/>
              </a:path>
            </a:pathLst>
          </a:custGeom>
          <a:solidFill>
            <a:schemeClr val="accent2"/>
          </a:solidFill>
        </p:spPr>
        <p:txBody>
          <a:bodyPr wrap="square">
            <a:noAutofit/>
          </a:bodyPr>
          <a:lstStyle/>
          <a:p>
            <a:endParaRPr lang="id-ID"/>
          </a:p>
        </p:txBody>
      </p:sp>
    </p:spTree>
    <p:extLst>
      <p:ext uri="{BB962C8B-B14F-4D97-AF65-F5344CB8AC3E}">
        <p14:creationId val="4135123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Slide">
    <p:spTree>
      <p:nvGrpSpPr>
        <p:cNvPr id="1" name=""/>
        <p:cNvGrpSpPr/>
        <p:nvPr/>
      </p:nvGrpSpPr>
      <p:grpSpPr>
        <a:xfrm>
          <a:off x="0" y="0"/>
          <a:ext cx="0" cy="0"/>
        </a:xfrm>
      </p:grpSpPr>
      <p:sp>
        <p:nvSpPr>
          <p:cNvPr id="23" name="Picture Placeholder 22"/>
          <p:cNvSpPr>
            <a:spLocks noGrp="1"/>
          </p:cNvSpPr>
          <p:nvPr>
            <p:ph type="pic" sz="quarter" idx="10"/>
          </p:nvPr>
        </p:nvSpPr>
        <p:spPr>
          <a:xfrm>
            <a:off x="-9016" y="2"/>
            <a:ext cx="3037972" cy="2536723"/>
          </a:xfrm>
          <a:custGeom>
            <a:gdLst>
              <a:gd name="connsiteX0" fmla="*/ 0 w 3037972"/>
              <a:gd name="connsiteY0" fmla="*/ 0 h 2536723"/>
              <a:gd name="connsiteX1" fmla="*/ 3037972 w 3037972"/>
              <a:gd name="connsiteY1" fmla="*/ 0 h 2536723"/>
              <a:gd name="connsiteX2" fmla="*/ 501249 w 3037972"/>
              <a:gd name="connsiteY2" fmla="*/ 2536723 h 2536723"/>
              <a:gd name="connsiteX3" fmla="*/ 0 w 3037972"/>
              <a:gd name="connsiteY3" fmla="*/ 2536723 h 2536723"/>
            </a:gdLst>
            <a:cxnLst>
              <a:cxn ang="0">
                <a:pos x="connsiteX0" y="connsiteY0"/>
              </a:cxn>
              <a:cxn ang="0">
                <a:pos x="connsiteX1" y="connsiteY1"/>
              </a:cxn>
              <a:cxn ang="0">
                <a:pos x="connsiteX2" y="connsiteY2"/>
              </a:cxn>
              <a:cxn ang="0">
                <a:pos x="connsiteX3" y="connsiteY3"/>
              </a:cxn>
            </a:cxnLst>
            <a:rect l="l" t="t" r="r" b="b"/>
            <a:pathLst>
              <a:path w="3037972" h="2536723">
                <a:moveTo>
                  <a:pt x="0" y="0"/>
                </a:moveTo>
                <a:lnTo>
                  <a:pt x="3037972" y="0"/>
                </a:lnTo>
                <a:lnTo>
                  <a:pt x="501249" y="2536723"/>
                </a:lnTo>
                <a:lnTo>
                  <a:pt x="0" y="2536723"/>
                </a:lnTo>
                <a:close/>
              </a:path>
            </a:pathLst>
          </a:custGeom>
          <a:solidFill>
            <a:schemeClr val="accent2"/>
          </a:solidFill>
        </p:spPr>
        <p:txBody>
          <a:bodyPr wrap="square">
            <a:noAutofit/>
          </a:bodyPr>
          <a:lstStyle/>
          <a:p>
            <a:endParaRPr lang="id-ID"/>
          </a:p>
        </p:txBody>
      </p:sp>
      <p:sp>
        <p:nvSpPr>
          <p:cNvPr id="26" name="Picture Placeholder 25"/>
          <p:cNvSpPr>
            <a:spLocks noGrp="1"/>
          </p:cNvSpPr>
          <p:nvPr>
            <p:ph type="pic" sz="quarter" idx="11"/>
          </p:nvPr>
        </p:nvSpPr>
        <p:spPr>
          <a:xfrm>
            <a:off x="663677" y="2"/>
            <a:ext cx="5356128" cy="2536723"/>
          </a:xfrm>
          <a:custGeom>
            <a:gdLst>
              <a:gd name="connsiteX0" fmla="*/ 2536723 w 5356128"/>
              <a:gd name="connsiteY0" fmla="*/ 0 h 2536723"/>
              <a:gd name="connsiteX1" fmla="*/ 5356128 w 5356128"/>
              <a:gd name="connsiteY1" fmla="*/ 0 h 2536723"/>
              <a:gd name="connsiteX2" fmla="*/ 2819405 w 5356128"/>
              <a:gd name="connsiteY2" fmla="*/ 2536723 h 2536723"/>
              <a:gd name="connsiteX3" fmla="*/ 0 w 5356128"/>
              <a:gd name="connsiteY3" fmla="*/ 2536723 h 2536723"/>
            </a:gdLst>
            <a:cxnLst>
              <a:cxn ang="0">
                <a:pos x="connsiteX0" y="connsiteY0"/>
              </a:cxn>
              <a:cxn ang="0">
                <a:pos x="connsiteX1" y="connsiteY1"/>
              </a:cxn>
              <a:cxn ang="0">
                <a:pos x="connsiteX2" y="connsiteY2"/>
              </a:cxn>
              <a:cxn ang="0">
                <a:pos x="connsiteX3" y="connsiteY3"/>
              </a:cxn>
            </a:cxnLst>
            <a:rect l="l" t="t" r="r" b="b"/>
            <a:pathLst>
              <a:path w="5356128" h="2536723">
                <a:moveTo>
                  <a:pt x="2536723" y="0"/>
                </a:moveTo>
                <a:lnTo>
                  <a:pt x="5356128" y="0"/>
                </a:lnTo>
                <a:lnTo>
                  <a:pt x="2819405" y="2536723"/>
                </a:lnTo>
                <a:lnTo>
                  <a:pt x="0" y="2536723"/>
                </a:lnTo>
                <a:close/>
              </a:path>
            </a:pathLst>
          </a:custGeom>
          <a:solidFill>
            <a:schemeClr val="accent2"/>
          </a:solidFill>
        </p:spPr>
        <p:txBody>
          <a:bodyPr wrap="square">
            <a:noAutofit/>
          </a:bodyPr>
          <a:lstStyle/>
          <a:p>
            <a:endParaRPr lang="id-ID"/>
          </a:p>
        </p:txBody>
      </p:sp>
      <p:sp>
        <p:nvSpPr>
          <p:cNvPr id="29" name="Picture Placeholder 28"/>
          <p:cNvSpPr>
            <a:spLocks noGrp="1"/>
          </p:cNvSpPr>
          <p:nvPr>
            <p:ph type="pic" sz="quarter" idx="12"/>
          </p:nvPr>
        </p:nvSpPr>
        <p:spPr>
          <a:xfrm>
            <a:off x="3654526" y="2"/>
            <a:ext cx="5305324" cy="2536723"/>
          </a:xfrm>
          <a:custGeom>
            <a:gdLst>
              <a:gd name="connsiteX0" fmla="*/ 2536723 w 5305324"/>
              <a:gd name="connsiteY0" fmla="*/ 0 h 2536723"/>
              <a:gd name="connsiteX1" fmla="*/ 5305324 w 5305324"/>
              <a:gd name="connsiteY1" fmla="*/ 0 h 2536723"/>
              <a:gd name="connsiteX2" fmla="*/ 5305324 w 5305324"/>
              <a:gd name="connsiteY2" fmla="*/ 5 h 2536723"/>
              <a:gd name="connsiteX3" fmla="*/ 2768606 w 5305324"/>
              <a:gd name="connsiteY3" fmla="*/ 2536723 h 2536723"/>
              <a:gd name="connsiteX4" fmla="*/ 0 w 5305324"/>
              <a:gd name="connsiteY4" fmla="*/ 2536723 h 25367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305324" h="2536723">
                <a:moveTo>
                  <a:pt x="2536723" y="0"/>
                </a:moveTo>
                <a:lnTo>
                  <a:pt x="5305324" y="0"/>
                </a:lnTo>
                <a:lnTo>
                  <a:pt x="5305324" y="5"/>
                </a:lnTo>
                <a:lnTo>
                  <a:pt x="2768606" y="2536723"/>
                </a:lnTo>
                <a:lnTo>
                  <a:pt x="0" y="2536723"/>
                </a:lnTo>
                <a:close/>
              </a:path>
            </a:pathLst>
          </a:custGeom>
          <a:solidFill>
            <a:schemeClr val="accent2"/>
          </a:solidFill>
        </p:spPr>
        <p:txBody>
          <a:bodyPr wrap="square">
            <a:noAutofit/>
          </a:bodyPr>
          <a:lstStyle/>
          <a:p>
            <a:endParaRPr lang="id-ID"/>
          </a:p>
        </p:txBody>
      </p:sp>
      <p:sp>
        <p:nvSpPr>
          <p:cNvPr id="32" name="Picture Placeholder 31"/>
          <p:cNvSpPr>
            <a:spLocks noGrp="1"/>
          </p:cNvSpPr>
          <p:nvPr>
            <p:ph type="pic" sz="quarter" idx="13"/>
          </p:nvPr>
        </p:nvSpPr>
        <p:spPr>
          <a:xfrm>
            <a:off x="6594577" y="2"/>
            <a:ext cx="5305329" cy="2536723"/>
          </a:xfrm>
          <a:custGeom>
            <a:gdLst>
              <a:gd name="connsiteX0" fmla="*/ 2536723 w 5305329"/>
              <a:gd name="connsiteY0" fmla="*/ 0 h 2536723"/>
              <a:gd name="connsiteX1" fmla="*/ 5305329 w 5305329"/>
              <a:gd name="connsiteY1" fmla="*/ 0 h 2536723"/>
              <a:gd name="connsiteX2" fmla="*/ 2768606 w 5305329"/>
              <a:gd name="connsiteY2" fmla="*/ 2536723 h 2536723"/>
              <a:gd name="connsiteX3" fmla="*/ 0 w 5305329"/>
              <a:gd name="connsiteY3" fmla="*/ 2536723 h 2536723"/>
            </a:gdLst>
            <a:cxnLst>
              <a:cxn ang="0">
                <a:pos x="connsiteX0" y="connsiteY0"/>
              </a:cxn>
              <a:cxn ang="0">
                <a:pos x="connsiteX1" y="connsiteY1"/>
              </a:cxn>
              <a:cxn ang="0">
                <a:pos x="connsiteX2" y="connsiteY2"/>
              </a:cxn>
              <a:cxn ang="0">
                <a:pos x="connsiteX3" y="connsiteY3"/>
              </a:cxn>
            </a:cxnLst>
            <a:rect l="l" t="t" r="r" b="b"/>
            <a:pathLst>
              <a:path w="5305329" h="2536723">
                <a:moveTo>
                  <a:pt x="2536723" y="0"/>
                </a:moveTo>
                <a:lnTo>
                  <a:pt x="5305329" y="0"/>
                </a:lnTo>
                <a:lnTo>
                  <a:pt x="2768606" y="2536723"/>
                </a:lnTo>
                <a:lnTo>
                  <a:pt x="0" y="2536723"/>
                </a:lnTo>
                <a:close/>
              </a:path>
            </a:pathLst>
          </a:custGeom>
          <a:solidFill>
            <a:schemeClr val="accent2"/>
          </a:solidFill>
        </p:spPr>
        <p:txBody>
          <a:bodyPr wrap="square">
            <a:noAutofit/>
          </a:bodyPr>
          <a:lstStyle/>
          <a:p>
            <a:endParaRPr lang="id-ID"/>
          </a:p>
        </p:txBody>
      </p:sp>
      <p:sp>
        <p:nvSpPr>
          <p:cNvPr id="35" name="Picture Placeholder 34"/>
          <p:cNvSpPr>
            <a:spLocks noGrp="1"/>
          </p:cNvSpPr>
          <p:nvPr>
            <p:ph type="pic" sz="quarter" idx="14"/>
          </p:nvPr>
        </p:nvSpPr>
        <p:spPr>
          <a:xfrm>
            <a:off x="9534628" y="2"/>
            <a:ext cx="2657373" cy="2536723"/>
          </a:xfrm>
          <a:custGeom>
            <a:gdLst>
              <a:gd name="connsiteX0" fmla="*/ 2536723 w 2657373"/>
              <a:gd name="connsiteY0" fmla="*/ 0 h 2536723"/>
              <a:gd name="connsiteX1" fmla="*/ 2657373 w 2657373"/>
              <a:gd name="connsiteY1" fmla="*/ 0 h 2536723"/>
              <a:gd name="connsiteX2" fmla="*/ 2657373 w 2657373"/>
              <a:gd name="connsiteY2" fmla="*/ 2536723 h 2536723"/>
              <a:gd name="connsiteX3" fmla="*/ 0 w 2657373"/>
              <a:gd name="connsiteY3" fmla="*/ 2536723 h 2536723"/>
            </a:gdLst>
            <a:cxnLst>
              <a:cxn ang="0">
                <a:pos x="connsiteX0" y="connsiteY0"/>
              </a:cxn>
              <a:cxn ang="0">
                <a:pos x="connsiteX1" y="connsiteY1"/>
              </a:cxn>
              <a:cxn ang="0">
                <a:pos x="connsiteX2" y="connsiteY2"/>
              </a:cxn>
              <a:cxn ang="0">
                <a:pos x="connsiteX3" y="connsiteY3"/>
              </a:cxn>
            </a:cxnLst>
            <a:rect l="l" t="t" r="r" b="b"/>
            <a:pathLst>
              <a:path w="2657373" h="2536723">
                <a:moveTo>
                  <a:pt x="2536723" y="0"/>
                </a:moveTo>
                <a:lnTo>
                  <a:pt x="2657373" y="0"/>
                </a:lnTo>
                <a:lnTo>
                  <a:pt x="2657373" y="2536723"/>
                </a:lnTo>
                <a:lnTo>
                  <a:pt x="0" y="2536723"/>
                </a:lnTo>
                <a:close/>
              </a:path>
            </a:pathLst>
          </a:custGeom>
          <a:solidFill>
            <a:schemeClr val="accent2"/>
          </a:solidFill>
        </p:spPr>
        <p:txBody>
          <a:bodyPr wrap="square">
            <a:noAutofit/>
          </a:bodyPr>
          <a:lstStyle/>
          <a:p>
            <a:endParaRPr lang="id-ID"/>
          </a:p>
        </p:txBody>
      </p:sp>
    </p:spTree>
    <p:extLst>
      <p:ext uri="{BB962C8B-B14F-4D97-AF65-F5344CB8AC3E}">
        <p14:creationId val="944720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1+#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1+#ppt_w/2"/>
                                          </p:val>
                                        </p:tav>
                                        <p:tav tm="100000">
                                          <p:val>
                                            <p:strVal val="#ppt_x"/>
                                          </p:val>
                                        </p:tav>
                                      </p:tavLst>
                                    </p:anim>
                                    <p:anim calcmode="lin" valueType="num">
                                      <p:cBhvr additive="base">
                                        <p:cTn id="20" dur="10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0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9" grpId="0" animBg="1"/>
      <p:bldP spid="32" grpId="0" animBg="1"/>
      <p:bldP spid="35" grpId="0" animBg="1"/>
    </p:bldLs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Blank">
    <p:spTree>
      <p:nvGrpSpPr>
        <p:cNvPr id="1" name=""/>
        <p:cNvGrpSpPr/>
        <p:nvPr/>
      </p:nvGrpSpPr>
      <p:grpSpPr>
        <a:xfrm>
          <a:off x="0" y="0"/>
          <a:ext cx="0" cy="0"/>
        </a:xfrm>
      </p:grpSpPr>
      <p:sp>
        <p:nvSpPr>
          <p:cNvPr id="3" name="Picture Placeholder 2"/>
          <p:cNvSpPr>
            <a:spLocks noGrp="1"/>
          </p:cNvSpPr>
          <p:nvPr>
            <p:ph type="pic" sz="quarter" idx="18"/>
          </p:nvPr>
        </p:nvSpPr>
        <p:spPr>
          <a:xfrm flipH="1">
            <a:off x="5480017" y="2198191"/>
            <a:ext cx="3833755" cy="1164875"/>
          </a:xfrm>
          <a:custGeom>
            <a:gdLst>
              <a:gd name="connsiteX0" fmla="*/ 0 w 3510319"/>
              <a:gd name="connsiteY0" fmla="*/ 0 h 1066600"/>
              <a:gd name="connsiteX1" fmla="*/ 580571 w 3510319"/>
              <a:gd name="connsiteY1" fmla="*/ 0 h 1066600"/>
              <a:gd name="connsiteX2" fmla="*/ 702007 w 3510319"/>
              <a:gd name="connsiteY2" fmla="*/ 0 h 1066600"/>
              <a:gd name="connsiteX3" fmla="*/ 1161142 w 3510319"/>
              <a:gd name="connsiteY3" fmla="*/ 0 h 1066600"/>
              <a:gd name="connsiteX4" fmla="*/ 1282578 w 3510319"/>
              <a:gd name="connsiteY4" fmla="*/ 0 h 1066600"/>
              <a:gd name="connsiteX5" fmla="*/ 1741713 w 3510319"/>
              <a:gd name="connsiteY5" fmla="*/ 0 h 1066600"/>
              <a:gd name="connsiteX6" fmla="*/ 1863149 w 3510319"/>
              <a:gd name="connsiteY6" fmla="*/ 0 h 1066600"/>
              <a:gd name="connsiteX7" fmla="*/ 2443720 w 3510319"/>
              <a:gd name="connsiteY7" fmla="*/ 0 h 1066600"/>
              <a:gd name="connsiteX8" fmla="*/ 2669456 w 3510319"/>
              <a:gd name="connsiteY8" fmla="*/ 225737 h 1066600"/>
              <a:gd name="connsiteX9" fmla="*/ 2933579 w 3510319"/>
              <a:gd name="connsiteY9" fmla="*/ 489860 h 1066600"/>
              <a:gd name="connsiteX10" fmla="*/ 3510319 w 3510319"/>
              <a:gd name="connsiteY10" fmla="*/ 1066600 h 1066600"/>
              <a:gd name="connsiteX11" fmla="*/ 2929748 w 3510319"/>
              <a:gd name="connsiteY11" fmla="*/ 1066600 h 1066600"/>
              <a:gd name="connsiteX12" fmla="*/ 2808312 w 3510319"/>
              <a:gd name="connsiteY12" fmla="*/ 1066600 h 1066600"/>
              <a:gd name="connsiteX13" fmla="*/ 2349177 w 3510319"/>
              <a:gd name="connsiteY13" fmla="*/ 1066600 h 1066600"/>
              <a:gd name="connsiteX14" fmla="*/ 2227741 w 3510319"/>
              <a:gd name="connsiteY14" fmla="*/ 1066600 h 1066600"/>
              <a:gd name="connsiteX15" fmla="*/ 1768606 w 3510319"/>
              <a:gd name="connsiteY15" fmla="*/ 1066600 h 1066600"/>
              <a:gd name="connsiteX16" fmla="*/ 1647170 w 3510319"/>
              <a:gd name="connsiteY16" fmla="*/ 1066600 h 1066600"/>
              <a:gd name="connsiteX17" fmla="*/ 1066599 w 3510319"/>
              <a:gd name="connsiteY17" fmla="*/ 1066600 h 1066600"/>
              <a:gd name="connsiteX18" fmla="*/ 840863 w 3510319"/>
              <a:gd name="connsiteY18" fmla="*/ 840863 h 1066600"/>
              <a:gd name="connsiteX19" fmla="*/ 576740 w 3510319"/>
              <a:gd name="connsiteY19" fmla="*/ 576741 h 1066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0319" h="1066600">
                <a:moveTo>
                  <a:pt x="0" y="0"/>
                </a:moveTo>
                <a:lnTo>
                  <a:pt x="580571" y="0"/>
                </a:lnTo>
                <a:lnTo>
                  <a:pt x="702007" y="0"/>
                </a:lnTo>
                <a:lnTo>
                  <a:pt x="1161142" y="0"/>
                </a:lnTo>
                <a:lnTo>
                  <a:pt x="1282578" y="0"/>
                </a:lnTo>
                <a:lnTo>
                  <a:pt x="1741713" y="0"/>
                </a:lnTo>
                <a:lnTo>
                  <a:pt x="1863149" y="0"/>
                </a:lnTo>
                <a:lnTo>
                  <a:pt x="2443720" y="0"/>
                </a:lnTo>
                <a:lnTo>
                  <a:pt x="2669456" y="225737"/>
                </a:lnTo>
                <a:lnTo>
                  <a:pt x="2933579" y="489860"/>
                </a:lnTo>
                <a:lnTo>
                  <a:pt x="3510319" y="1066600"/>
                </a:lnTo>
                <a:lnTo>
                  <a:pt x="2929748" y="1066600"/>
                </a:lnTo>
                <a:lnTo>
                  <a:pt x="2808312" y="1066600"/>
                </a:lnTo>
                <a:lnTo>
                  <a:pt x="2349177" y="1066600"/>
                </a:lnTo>
                <a:lnTo>
                  <a:pt x="2227741" y="1066600"/>
                </a:lnTo>
                <a:lnTo>
                  <a:pt x="1768606" y="1066600"/>
                </a:lnTo>
                <a:lnTo>
                  <a:pt x="1647170" y="1066600"/>
                </a:lnTo>
                <a:lnTo>
                  <a:pt x="1066599" y="1066600"/>
                </a:lnTo>
                <a:lnTo>
                  <a:pt x="840863" y="840863"/>
                </a:lnTo>
                <a:lnTo>
                  <a:pt x="576740" y="576741"/>
                </a:lnTo>
                <a:close/>
              </a:path>
            </a:pathLst>
          </a:custGeom>
          <a:solidFill>
            <a:schemeClr val="accent2"/>
          </a:solidFill>
        </p:spPr>
        <p:txBody>
          <a:bodyPr/>
          <a:lstStyle/>
          <a:p/>
        </p:txBody>
      </p:sp>
      <p:sp>
        <p:nvSpPr>
          <p:cNvPr id="4" name="Shape 1085"/>
          <p:cNvSpPr/>
          <p:nvPr userDrawn="1"/>
        </p:nvSpPr>
        <p:spPr>
          <a:xfrm>
            <a:off x="-5959" y="3386772"/>
            <a:ext cx="9286652" cy="1"/>
          </a:xfrm>
          <a:prstGeom prst="line">
            <a:avLst/>
          </a:prstGeom>
          <a:ln w="25400">
            <a:solidFill>
              <a:srgbClr val="E8E8E8"/>
            </a:solidFill>
            <a:miter lim="400000"/>
          </a:ln>
        </p:spPr>
        <p:txBody>
          <a:bodyPr lIns="25400" tIns="25400" rIns="25400" bIns="25400" anchor="ctr"/>
          <a:lstStyle/>
          <a:p>
            <a:pPr>
              <a:lnSpc>
                <a:spcPct val="100000"/>
              </a:lnSpc>
              <a:defRPr sz="3200">
                <a:solidFill>
                  <a:srgbClr val="000000"/>
                </a:solidFill>
                <a:latin typeface="Helvetica Light"/>
                <a:ea typeface="Helvetica Light"/>
                <a:cs typeface="Helvetica Light"/>
                <a:sym typeface="Helvetica Light"/>
              </a:defRPr>
            </a:pPr>
            <a:endParaRPr sz="1600"/>
          </a:p>
        </p:txBody>
      </p:sp>
      <p:grpSp>
        <p:nvGrpSpPr>
          <p:cNvPr id="2" name="Group 1"/>
          <p:cNvGrpSpPr/>
          <p:nvPr userDrawn="1"/>
        </p:nvGrpSpPr>
        <p:grpSpPr>
          <a:xfrm>
            <a:off x="9279485" y="2910523"/>
            <a:ext cx="952501" cy="952501"/>
            <a:chOff x="9279485" y="2910523"/>
            <a:chExt cx="952501" cy="952501"/>
          </a:xfrm>
        </p:grpSpPr>
        <p:sp>
          <p:nvSpPr>
            <p:cNvPr id="5" name="Shape 1086"/>
            <p:cNvSpPr/>
            <p:nvPr userDrawn="1"/>
          </p:nvSpPr>
          <p:spPr>
            <a:xfrm>
              <a:off x="9279485" y="2910523"/>
              <a:ext cx="952501" cy="952501"/>
            </a:xfrm>
            <a:prstGeom prst="ellipse">
              <a:avLst/>
            </a:prstGeom>
            <a:ln w="25400">
              <a:solidFill>
                <a:srgbClr val="E8E8E8"/>
              </a:solidFill>
              <a:miter lim="400000"/>
            </a:ln>
          </p:spPr>
          <p:txBody>
            <a:bodyPr lIns="25400" tIns="25400" rIns="25400" bIns="25400" anchor="ctr"/>
            <a:lstStyle/>
            <a:p>
              <a:pPr>
                <a:lnSpc>
                  <a:spcPct val="100000"/>
                </a:lnSpc>
                <a:defRPr sz="3200">
                  <a:solidFill>
                    <a:srgbClr val="E8E8E8"/>
                  </a:solidFill>
                  <a:latin typeface="+mn-lt"/>
                  <a:ea typeface="+mn-ea"/>
                  <a:cs typeface="+mn-cs"/>
                  <a:sym typeface="Roboto"/>
                </a:defRPr>
              </a:pPr>
              <a:endParaRPr sz="1600"/>
            </a:p>
          </p:txBody>
        </p:sp>
        <p:sp>
          <p:nvSpPr>
            <p:cNvPr id="6" name="Shape 1093"/>
            <p:cNvSpPr/>
            <p:nvPr userDrawn="1"/>
          </p:nvSpPr>
          <p:spPr>
            <a:xfrm>
              <a:off x="9618190" y="3266845"/>
              <a:ext cx="275090" cy="239855"/>
            </a:xfrm>
            <a:custGeom>
              <a:cxnLst>
                <a:cxn ang="0">
                  <a:pos x="wd2" y="hd2"/>
                </a:cxn>
                <a:cxn ang="5400000">
                  <a:pos x="wd2" y="hd2"/>
                </a:cxn>
                <a:cxn ang="10800000">
                  <a:pos x="wd2" y="hd2"/>
                </a:cxn>
                <a:cxn ang="16200000">
                  <a:pos x="wd2" y="hd2"/>
                </a:cxn>
              </a:cxnLst>
              <a:rect l="0" t="0" r="r" b="b"/>
              <a:pathLst>
                <a:path w="21600" h="21600" extrusionOk="0">
                  <a:moveTo>
                    <a:pt x="10813" y="0"/>
                  </a:moveTo>
                  <a:lnTo>
                    <a:pt x="0" y="6695"/>
                  </a:lnTo>
                  <a:lnTo>
                    <a:pt x="10813" y="13362"/>
                  </a:lnTo>
                  <a:lnTo>
                    <a:pt x="21600" y="6695"/>
                  </a:lnTo>
                  <a:lnTo>
                    <a:pt x="10813" y="0"/>
                  </a:lnTo>
                  <a:close/>
                  <a:moveTo>
                    <a:pt x="10813" y="1805"/>
                  </a:moveTo>
                  <a:lnTo>
                    <a:pt x="18580" y="6695"/>
                  </a:lnTo>
                  <a:lnTo>
                    <a:pt x="10813" y="11528"/>
                  </a:lnTo>
                  <a:lnTo>
                    <a:pt x="3020" y="6695"/>
                  </a:lnTo>
                  <a:lnTo>
                    <a:pt x="10813" y="1805"/>
                  </a:lnTo>
                  <a:close/>
                  <a:moveTo>
                    <a:pt x="1041" y="9898"/>
                  </a:moveTo>
                  <a:lnTo>
                    <a:pt x="431" y="11324"/>
                  </a:lnTo>
                  <a:lnTo>
                    <a:pt x="10813" y="17233"/>
                  </a:lnTo>
                  <a:lnTo>
                    <a:pt x="21143" y="11324"/>
                  </a:lnTo>
                  <a:lnTo>
                    <a:pt x="20585" y="9898"/>
                  </a:lnTo>
                  <a:lnTo>
                    <a:pt x="10813" y="15399"/>
                  </a:lnTo>
                  <a:lnTo>
                    <a:pt x="1041" y="9898"/>
                  </a:lnTo>
                  <a:close/>
                  <a:moveTo>
                    <a:pt x="1041" y="14264"/>
                  </a:moveTo>
                  <a:lnTo>
                    <a:pt x="431" y="15749"/>
                  </a:lnTo>
                  <a:lnTo>
                    <a:pt x="10813" y="21600"/>
                  </a:lnTo>
                  <a:lnTo>
                    <a:pt x="21143" y="15749"/>
                  </a:lnTo>
                  <a:lnTo>
                    <a:pt x="20585" y="14264"/>
                  </a:lnTo>
                  <a:lnTo>
                    <a:pt x="10813" y="19679"/>
                  </a:lnTo>
                  <a:lnTo>
                    <a:pt x="1041" y="14264"/>
                  </a:lnTo>
                  <a:close/>
                </a:path>
              </a:pathLst>
            </a:custGeom>
            <a:solidFill>
              <a:srgbClr val="555556"/>
            </a:solidFill>
            <a:ln w="12700">
              <a:miter lim="400000"/>
            </a:ln>
          </p:spPr>
          <p:txBody>
            <a:bodyPr lIns="22860" rIns="22860" anchor="ctr"/>
            <a:lstStyle/>
            <a:p>
              <a:pPr defTabSz="228600">
                <a:lnSpc>
                  <a:spcPct val="93000"/>
                </a:lnSpc>
                <a:defRPr sz="1800">
                  <a:solidFill>
                    <a:srgbClr val="000000"/>
                  </a:solidFill>
                  <a:latin typeface="+mn-lt"/>
                  <a:ea typeface="+mn-ea"/>
                  <a:cs typeface="+mn-cs"/>
                  <a:sym typeface="Roboto"/>
                </a:defRPr>
              </a:pPr>
              <a:endParaRPr sz="900"/>
            </a:p>
          </p:txBody>
        </p:sp>
      </p:grpSp>
      <p:grpSp>
        <p:nvGrpSpPr>
          <p:cNvPr id="7" name="Group 6"/>
          <p:cNvGrpSpPr/>
          <p:nvPr userDrawn="1"/>
        </p:nvGrpSpPr>
        <p:grpSpPr>
          <a:xfrm flipV="1">
            <a:off x="1741652" y="3323272"/>
            <a:ext cx="427479" cy="451481"/>
            <a:chOff x="5049803" y="2998792"/>
            <a:chExt cx="427479" cy="451481"/>
          </a:xfrm>
        </p:grpSpPr>
        <p:cxnSp>
          <p:nvCxnSpPr>
            <p:cNvPr id="8" name="Straight Connector 7"/>
            <p:cNvCxnSpPr/>
            <p:nvPr/>
          </p:nvCxnSpPr>
          <p:spPr>
            <a:xfrm flipV="1">
              <a:off x="5103693" y="2998792"/>
              <a:ext cx="373589" cy="373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hape 1071"/>
            <p:cNvSpPr/>
            <p:nvPr/>
          </p:nvSpPr>
          <p:spPr>
            <a:xfrm>
              <a:off x="5049803" y="3323272"/>
              <a:ext cx="127001" cy="127001"/>
            </a:xfrm>
            <a:prstGeom prst="ellipse">
              <a:avLst/>
            </a:prstGeom>
            <a:solidFill>
              <a:schemeClr val="accent1"/>
            </a:solidFill>
            <a:ln w="12700">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grpSp>
      <p:grpSp>
        <p:nvGrpSpPr>
          <p:cNvPr id="10" name="Group 9"/>
          <p:cNvGrpSpPr/>
          <p:nvPr userDrawn="1"/>
        </p:nvGrpSpPr>
        <p:grpSpPr>
          <a:xfrm>
            <a:off x="5387302" y="2998792"/>
            <a:ext cx="427479" cy="451481"/>
            <a:chOff x="5049803" y="2998792"/>
            <a:chExt cx="427479" cy="451481"/>
          </a:xfrm>
        </p:grpSpPr>
        <p:cxnSp>
          <p:nvCxnSpPr>
            <p:cNvPr id="11" name="Straight Connector 10"/>
            <p:cNvCxnSpPr/>
            <p:nvPr/>
          </p:nvCxnSpPr>
          <p:spPr>
            <a:xfrm flipV="1">
              <a:off x="5103693" y="2998792"/>
              <a:ext cx="373589" cy="373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hape 1071"/>
            <p:cNvSpPr/>
            <p:nvPr/>
          </p:nvSpPr>
          <p:spPr>
            <a:xfrm>
              <a:off x="5049803" y="3323272"/>
              <a:ext cx="127001" cy="127001"/>
            </a:xfrm>
            <a:prstGeom prst="ellipse">
              <a:avLst/>
            </a:prstGeom>
            <a:solidFill>
              <a:schemeClr val="accent1"/>
            </a:solidFill>
            <a:ln w="12700">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grpSp>
    </p:spTree>
    <p:extLst>
      <p:ext uri="{BB962C8B-B14F-4D97-AF65-F5344CB8AC3E}">
        <p14:creationId val="1053147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nodeType="afterGroup">
                            <p:stCondLst>
                              <p:cond delay="3000"/>
                            </p:stCondLst>
                            <p:childTnLst>
                              <p:par>
                                <p:cTn id="25" presetID="3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Blank">
    <p:spTree>
      <p:nvGrpSpPr>
        <p:cNvPr id="1" name=""/>
        <p:cNvGrpSpPr/>
        <p:nvPr/>
      </p:nvGrpSpPr>
      <p:grpSpPr>
        <a:xfrm>
          <a:off x="0" y="0"/>
          <a:ext cx="0" cy="0"/>
        </a:xfrm>
      </p:grpSpPr>
      <p:sp>
        <p:nvSpPr>
          <p:cNvPr id="6" name="Picture Placeholder 5"/>
          <p:cNvSpPr>
            <a:spLocks noGrp="1"/>
          </p:cNvSpPr>
          <p:nvPr>
            <p:ph type="pic" sz="quarter" idx="10"/>
          </p:nvPr>
        </p:nvSpPr>
        <p:spPr>
          <a:xfrm>
            <a:off x="5096731" y="2314505"/>
            <a:ext cx="1768607" cy="1066600"/>
          </a:xfrm>
          <a:custGeom>
            <a:gdLst>
              <a:gd name="connsiteX0" fmla="*/ 1066600 w 1768607"/>
              <a:gd name="connsiteY0" fmla="*/ 0 h 1066600"/>
              <a:gd name="connsiteX1" fmla="*/ 1768607 w 1768607"/>
              <a:gd name="connsiteY1" fmla="*/ 0 h 1066600"/>
              <a:gd name="connsiteX2" fmla="*/ 1191866 w 1768607"/>
              <a:gd name="connsiteY2" fmla="*/ 576741 h 1066600"/>
              <a:gd name="connsiteX3" fmla="*/ 927744 w 1768607"/>
              <a:gd name="connsiteY3" fmla="*/ 840863 h 1066600"/>
              <a:gd name="connsiteX4" fmla="*/ 702007 w 1768607"/>
              <a:gd name="connsiteY4" fmla="*/ 1066600 h 1066600"/>
              <a:gd name="connsiteX5" fmla="*/ 0 w 1768607"/>
              <a:gd name="connsiteY5" fmla="*/ 1066600 h 1066600"/>
              <a:gd name="connsiteX6" fmla="*/ 576740 w 1768607"/>
              <a:gd name="connsiteY6" fmla="*/ 489860 h 1066600"/>
              <a:gd name="connsiteX7" fmla="*/ 840863 w 1768607"/>
              <a:gd name="connsiteY7" fmla="*/ 225737 h 1066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8607" h="1066600">
                <a:moveTo>
                  <a:pt x="1066600" y="0"/>
                </a:moveTo>
                <a:lnTo>
                  <a:pt x="1768607" y="0"/>
                </a:lnTo>
                <a:lnTo>
                  <a:pt x="1191866" y="576741"/>
                </a:lnTo>
                <a:lnTo>
                  <a:pt x="927744" y="840863"/>
                </a:lnTo>
                <a:lnTo>
                  <a:pt x="702007" y="1066600"/>
                </a:lnTo>
                <a:lnTo>
                  <a:pt x="0" y="1066600"/>
                </a:lnTo>
                <a:lnTo>
                  <a:pt x="576740" y="489860"/>
                </a:lnTo>
                <a:lnTo>
                  <a:pt x="840863" y="225737"/>
                </a:lnTo>
                <a:close/>
              </a:path>
            </a:pathLst>
          </a:custGeom>
          <a:solidFill>
            <a:schemeClr val="accent2"/>
          </a:solidFill>
        </p:spPr>
        <p:txBody>
          <a:bodyPr wrap="square">
            <a:noAutofit/>
          </a:bodyPr>
          <a:lstStyle/>
          <a:p>
            <a:endParaRPr lang="id-ID"/>
          </a:p>
        </p:txBody>
      </p:sp>
      <p:sp>
        <p:nvSpPr>
          <p:cNvPr id="9" name="Picture Placeholder 8"/>
          <p:cNvSpPr>
            <a:spLocks noGrp="1"/>
          </p:cNvSpPr>
          <p:nvPr>
            <p:ph type="pic" sz="quarter" idx="11"/>
          </p:nvPr>
        </p:nvSpPr>
        <p:spPr>
          <a:xfrm>
            <a:off x="8739319" y="3382560"/>
            <a:ext cx="1768606" cy="1066600"/>
          </a:xfrm>
          <a:custGeom>
            <a:gdLst>
              <a:gd name="connsiteX0" fmla="*/ 0 w 1768606"/>
              <a:gd name="connsiteY0" fmla="*/ 0 h 1066600"/>
              <a:gd name="connsiteX1" fmla="*/ 702007 w 1768606"/>
              <a:gd name="connsiteY1" fmla="*/ 0 h 1066600"/>
              <a:gd name="connsiteX2" fmla="*/ 927743 w 1768606"/>
              <a:gd name="connsiteY2" fmla="*/ 225737 h 1066600"/>
              <a:gd name="connsiteX3" fmla="*/ 1191866 w 1768606"/>
              <a:gd name="connsiteY3" fmla="*/ 489860 h 1066600"/>
              <a:gd name="connsiteX4" fmla="*/ 1768606 w 1768606"/>
              <a:gd name="connsiteY4" fmla="*/ 1066600 h 1066600"/>
              <a:gd name="connsiteX5" fmla="*/ 1066599 w 1768606"/>
              <a:gd name="connsiteY5" fmla="*/ 1066600 h 1066600"/>
              <a:gd name="connsiteX6" fmla="*/ 840863 w 1768606"/>
              <a:gd name="connsiteY6" fmla="*/ 840863 h 1066600"/>
              <a:gd name="connsiteX7" fmla="*/ 576740 w 1768606"/>
              <a:gd name="connsiteY7" fmla="*/ 576741 h 1066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8606" h="1066600">
                <a:moveTo>
                  <a:pt x="0" y="0"/>
                </a:moveTo>
                <a:lnTo>
                  <a:pt x="702007" y="0"/>
                </a:lnTo>
                <a:lnTo>
                  <a:pt x="927743" y="225737"/>
                </a:lnTo>
                <a:lnTo>
                  <a:pt x="1191866" y="489860"/>
                </a:lnTo>
                <a:lnTo>
                  <a:pt x="1768606" y="1066600"/>
                </a:lnTo>
                <a:lnTo>
                  <a:pt x="1066599" y="1066600"/>
                </a:lnTo>
                <a:lnTo>
                  <a:pt x="840863" y="840863"/>
                </a:lnTo>
                <a:lnTo>
                  <a:pt x="576740" y="576741"/>
                </a:lnTo>
                <a:close/>
              </a:path>
            </a:pathLst>
          </a:custGeom>
          <a:solidFill>
            <a:schemeClr val="accent2"/>
          </a:solidFill>
        </p:spPr>
        <p:txBody>
          <a:bodyPr wrap="square">
            <a:noAutofit/>
          </a:bodyPr>
          <a:lstStyle/>
          <a:p>
            <a:endParaRPr lang="id-ID"/>
          </a:p>
        </p:txBody>
      </p:sp>
      <p:sp>
        <p:nvSpPr>
          <p:cNvPr id="4" name="Shape 1064"/>
          <p:cNvSpPr/>
          <p:nvPr userDrawn="1"/>
        </p:nvSpPr>
        <p:spPr>
          <a:xfrm>
            <a:off x="3979864" y="3386773"/>
            <a:ext cx="8212136" cy="0"/>
          </a:xfrm>
          <a:prstGeom prst="line">
            <a:avLst/>
          </a:prstGeom>
          <a:ln w="25400">
            <a:solidFill>
              <a:srgbClr val="E8E8E8"/>
            </a:solidFill>
            <a:miter lim="400000"/>
          </a:ln>
        </p:spPr>
        <p:txBody>
          <a:bodyPr lIns="25400" tIns="25400" rIns="25400" bIns="25400" anchor="ctr"/>
          <a:lstStyle/>
          <a:p>
            <a:pPr>
              <a:lnSpc>
                <a:spcPct val="100000"/>
              </a:lnSpc>
              <a:defRPr sz="3200">
                <a:solidFill>
                  <a:srgbClr val="000000"/>
                </a:solidFill>
                <a:latin typeface="Helvetica Light"/>
                <a:ea typeface="Helvetica Light"/>
                <a:cs typeface="Helvetica Light"/>
                <a:sym typeface="Helvetica Light"/>
              </a:defRPr>
            </a:pPr>
            <a:endParaRPr sz="1600"/>
          </a:p>
        </p:txBody>
      </p:sp>
      <p:grpSp>
        <p:nvGrpSpPr>
          <p:cNvPr id="5" name="Group 4"/>
          <p:cNvGrpSpPr/>
          <p:nvPr userDrawn="1"/>
        </p:nvGrpSpPr>
        <p:grpSpPr>
          <a:xfrm>
            <a:off x="3033955" y="2910523"/>
            <a:ext cx="952501" cy="952501"/>
            <a:chOff x="3033955" y="2910523"/>
            <a:chExt cx="952501" cy="952501"/>
          </a:xfrm>
        </p:grpSpPr>
        <p:sp>
          <p:nvSpPr>
            <p:cNvPr id="7" name="Shape 1065"/>
            <p:cNvSpPr/>
            <p:nvPr/>
          </p:nvSpPr>
          <p:spPr>
            <a:xfrm>
              <a:off x="3033955" y="2910523"/>
              <a:ext cx="952501" cy="952501"/>
            </a:xfrm>
            <a:prstGeom prst="ellipse">
              <a:avLst/>
            </a:prstGeom>
            <a:ln w="25400">
              <a:solidFill>
                <a:srgbClr val="E8E8E8"/>
              </a:solidFill>
              <a:miter lim="400000"/>
            </a:ln>
          </p:spPr>
          <p:txBody>
            <a:bodyPr lIns="25400" tIns="25400" rIns="25400" bIns="25400" anchor="ctr"/>
            <a:lstStyle/>
            <a:p>
              <a:pPr>
                <a:lnSpc>
                  <a:spcPct val="100000"/>
                </a:lnSpc>
                <a:defRPr sz="3200">
                  <a:solidFill>
                    <a:srgbClr val="E8E8E8"/>
                  </a:solidFill>
                  <a:latin typeface="+mn-lt"/>
                  <a:ea typeface="+mn-ea"/>
                  <a:cs typeface="+mn-cs"/>
                  <a:sym typeface="Roboto"/>
                </a:defRPr>
              </a:pPr>
              <a:endParaRPr sz="1600"/>
            </a:p>
          </p:txBody>
        </p:sp>
        <p:sp>
          <p:nvSpPr>
            <p:cNvPr id="8" name="Shape 1066"/>
            <p:cNvSpPr/>
            <p:nvPr/>
          </p:nvSpPr>
          <p:spPr>
            <a:xfrm>
              <a:off x="3372660" y="3262328"/>
              <a:ext cx="275090" cy="248890"/>
            </a:xfrm>
            <a:custGeom>
              <a:cxnLst>
                <a:cxn ang="0">
                  <a:pos x="wd2" y="hd2"/>
                </a:cxn>
                <a:cxn ang="5400000">
                  <a:pos x="wd2" y="hd2"/>
                </a:cxn>
                <a:cxn ang="10800000">
                  <a:pos x="wd2" y="hd2"/>
                </a:cxn>
                <a:cxn ang="16200000">
                  <a:pos x="wd2" y="hd2"/>
                </a:cxn>
              </a:cxnLst>
              <a:rect l="0" t="0" r="r" b="b"/>
              <a:pathLst>
                <a:path w="21600" h="21600" extrusionOk="0">
                  <a:moveTo>
                    <a:pt x="6411" y="0"/>
                  </a:moveTo>
                  <a:cubicBezTo>
                    <a:pt x="2916" y="0"/>
                    <a:pt x="0" y="3232"/>
                    <a:pt x="0" y="7112"/>
                  </a:cubicBezTo>
                  <a:cubicBezTo>
                    <a:pt x="0" y="8844"/>
                    <a:pt x="547" y="10518"/>
                    <a:pt x="1483" y="11765"/>
                  </a:cubicBezTo>
                  <a:lnTo>
                    <a:pt x="10979" y="21600"/>
                  </a:lnTo>
                  <a:lnTo>
                    <a:pt x="11960" y="20463"/>
                  </a:lnTo>
                  <a:lnTo>
                    <a:pt x="2512" y="10787"/>
                  </a:lnTo>
                  <a:cubicBezTo>
                    <a:pt x="1763" y="9817"/>
                    <a:pt x="1340" y="8465"/>
                    <a:pt x="1340" y="7218"/>
                  </a:cubicBezTo>
                  <a:cubicBezTo>
                    <a:pt x="1340" y="4135"/>
                    <a:pt x="3665" y="1560"/>
                    <a:pt x="6411" y="1560"/>
                  </a:cubicBezTo>
                  <a:cubicBezTo>
                    <a:pt x="7908" y="1560"/>
                    <a:pt x="9295" y="2261"/>
                    <a:pt x="10262" y="3543"/>
                  </a:cubicBezTo>
                  <a:lnTo>
                    <a:pt x="10812" y="4204"/>
                  </a:lnTo>
                  <a:lnTo>
                    <a:pt x="11338" y="3543"/>
                  </a:lnTo>
                  <a:cubicBezTo>
                    <a:pt x="12274" y="2330"/>
                    <a:pt x="13699" y="1560"/>
                    <a:pt x="15165" y="1560"/>
                  </a:cubicBezTo>
                  <a:cubicBezTo>
                    <a:pt x="17942" y="1560"/>
                    <a:pt x="20260" y="4135"/>
                    <a:pt x="20260" y="7218"/>
                  </a:cubicBezTo>
                  <a:cubicBezTo>
                    <a:pt x="20260" y="8465"/>
                    <a:pt x="19861" y="9817"/>
                    <a:pt x="19112" y="10787"/>
                  </a:cubicBezTo>
                  <a:lnTo>
                    <a:pt x="11745" y="18189"/>
                  </a:lnTo>
                  <a:lnTo>
                    <a:pt x="12606" y="19353"/>
                  </a:lnTo>
                  <a:lnTo>
                    <a:pt x="20045" y="11871"/>
                  </a:lnTo>
                  <a:lnTo>
                    <a:pt x="20093" y="11765"/>
                  </a:lnTo>
                  <a:cubicBezTo>
                    <a:pt x="21060" y="10449"/>
                    <a:pt x="21600" y="8775"/>
                    <a:pt x="21600" y="7112"/>
                  </a:cubicBezTo>
                  <a:cubicBezTo>
                    <a:pt x="21600" y="3232"/>
                    <a:pt x="18691" y="0"/>
                    <a:pt x="15165" y="0"/>
                  </a:cubicBezTo>
                  <a:cubicBezTo>
                    <a:pt x="13574" y="0"/>
                    <a:pt x="11966" y="779"/>
                    <a:pt x="10812" y="1956"/>
                  </a:cubicBezTo>
                  <a:cubicBezTo>
                    <a:pt x="9657" y="675"/>
                    <a:pt x="8033" y="0"/>
                    <a:pt x="6411" y="0"/>
                  </a:cubicBezTo>
                  <a:close/>
                  <a:moveTo>
                    <a:pt x="6339" y="3067"/>
                  </a:moveTo>
                  <a:cubicBezTo>
                    <a:pt x="4306" y="3067"/>
                    <a:pt x="2631" y="4922"/>
                    <a:pt x="2631" y="7165"/>
                  </a:cubicBezTo>
                  <a:cubicBezTo>
                    <a:pt x="2631" y="8062"/>
                    <a:pt x="2904" y="8970"/>
                    <a:pt x="3373" y="9729"/>
                  </a:cubicBezTo>
                  <a:lnTo>
                    <a:pt x="10214" y="16735"/>
                  </a:lnTo>
                  <a:lnTo>
                    <a:pt x="11171" y="15625"/>
                  </a:lnTo>
                  <a:lnTo>
                    <a:pt x="4473" y="8751"/>
                  </a:lnTo>
                  <a:cubicBezTo>
                    <a:pt x="4129" y="8302"/>
                    <a:pt x="3995" y="7717"/>
                    <a:pt x="3995" y="7165"/>
                  </a:cubicBezTo>
                  <a:cubicBezTo>
                    <a:pt x="3995" y="5750"/>
                    <a:pt x="5057" y="4574"/>
                    <a:pt x="6339" y="4574"/>
                  </a:cubicBezTo>
                  <a:lnTo>
                    <a:pt x="6339" y="3067"/>
                  </a:lnTo>
                  <a:close/>
                  <a:moveTo>
                    <a:pt x="15524" y="3331"/>
                  </a:moveTo>
                  <a:cubicBezTo>
                    <a:pt x="15040" y="3267"/>
                    <a:pt x="14534" y="3299"/>
                    <a:pt x="14065" y="3437"/>
                  </a:cubicBezTo>
                  <a:cubicBezTo>
                    <a:pt x="13127" y="3748"/>
                    <a:pt x="12317" y="4401"/>
                    <a:pt x="11817" y="5367"/>
                  </a:cubicBezTo>
                  <a:lnTo>
                    <a:pt x="13037" y="6134"/>
                  </a:lnTo>
                  <a:cubicBezTo>
                    <a:pt x="13381" y="5547"/>
                    <a:pt x="13861" y="5090"/>
                    <a:pt x="14424" y="4918"/>
                  </a:cubicBezTo>
                  <a:cubicBezTo>
                    <a:pt x="15018" y="4710"/>
                    <a:pt x="15686" y="4845"/>
                    <a:pt x="16218" y="5155"/>
                  </a:cubicBezTo>
                  <a:lnTo>
                    <a:pt x="16912" y="3807"/>
                  </a:lnTo>
                  <a:cubicBezTo>
                    <a:pt x="16474" y="3548"/>
                    <a:pt x="16009" y="3396"/>
                    <a:pt x="15524" y="3331"/>
                  </a:cubicBezTo>
                  <a:close/>
                </a:path>
              </a:pathLst>
            </a:custGeom>
            <a:solidFill>
              <a:srgbClr val="555556"/>
            </a:solidFill>
            <a:ln w="12700">
              <a:miter lim="400000"/>
            </a:ln>
          </p:spPr>
          <p:txBody>
            <a:bodyPr lIns="22860" rIns="22860" anchor="ctr"/>
            <a:lstStyle/>
            <a:p>
              <a:pPr defTabSz="228600">
                <a:lnSpc>
                  <a:spcPct val="93000"/>
                </a:lnSpc>
                <a:defRPr sz="1800">
                  <a:solidFill>
                    <a:srgbClr val="000000"/>
                  </a:solidFill>
                  <a:latin typeface="+mn-lt"/>
                  <a:ea typeface="+mn-ea"/>
                  <a:cs typeface="+mn-cs"/>
                  <a:sym typeface="Roboto"/>
                </a:defRPr>
              </a:pPr>
              <a:endParaRPr sz="900"/>
            </a:p>
          </p:txBody>
        </p:sp>
      </p:grpSp>
      <p:grpSp>
        <p:nvGrpSpPr>
          <p:cNvPr id="10" name="Group 9"/>
          <p:cNvGrpSpPr/>
          <p:nvPr userDrawn="1"/>
        </p:nvGrpSpPr>
        <p:grpSpPr>
          <a:xfrm>
            <a:off x="5049803" y="2998792"/>
            <a:ext cx="427479" cy="451481"/>
            <a:chOff x="5049803" y="2998792"/>
            <a:chExt cx="427479" cy="451481"/>
          </a:xfrm>
          <a:solidFill>
            <a:schemeClr val="accent1"/>
          </a:solidFill>
        </p:grpSpPr>
        <p:cxnSp>
          <p:nvCxnSpPr>
            <p:cNvPr id="11" name="Straight Connector 10"/>
            <p:cNvCxnSpPr/>
            <p:nvPr/>
          </p:nvCxnSpPr>
          <p:spPr>
            <a:xfrm flipV="1">
              <a:off x="5103693" y="2998792"/>
              <a:ext cx="373589" cy="37358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hape 1071"/>
            <p:cNvSpPr/>
            <p:nvPr/>
          </p:nvSpPr>
          <p:spPr>
            <a:xfrm>
              <a:off x="5049803" y="3323272"/>
              <a:ext cx="127001" cy="127001"/>
            </a:xfrm>
            <a:prstGeom prst="ellipse">
              <a:avLst/>
            </a:prstGeom>
            <a:grpFill/>
            <a:ln w="12700">
              <a:solidFill>
                <a:schemeClr val="accent1"/>
              </a:solidFill>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grpSp>
      <p:grpSp>
        <p:nvGrpSpPr>
          <p:cNvPr id="13" name="Group 12"/>
          <p:cNvGrpSpPr/>
          <p:nvPr userDrawn="1"/>
        </p:nvGrpSpPr>
        <p:grpSpPr>
          <a:xfrm flipV="1">
            <a:off x="8694869" y="3323272"/>
            <a:ext cx="427479" cy="451481"/>
            <a:chOff x="5049803" y="2998792"/>
            <a:chExt cx="427479" cy="451481"/>
          </a:xfrm>
          <a:solidFill>
            <a:schemeClr val="accent1"/>
          </a:solidFill>
        </p:grpSpPr>
        <p:cxnSp>
          <p:nvCxnSpPr>
            <p:cNvPr id="14" name="Straight Connector 13"/>
            <p:cNvCxnSpPr/>
            <p:nvPr/>
          </p:nvCxnSpPr>
          <p:spPr>
            <a:xfrm flipV="1">
              <a:off x="5103693" y="2998792"/>
              <a:ext cx="373589" cy="37358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hape 1071"/>
            <p:cNvSpPr/>
            <p:nvPr/>
          </p:nvSpPr>
          <p:spPr>
            <a:xfrm>
              <a:off x="5049803" y="3323272"/>
              <a:ext cx="127001" cy="127001"/>
            </a:xfrm>
            <a:prstGeom prst="ellipse">
              <a:avLst/>
            </a:prstGeom>
            <a:grpFill/>
            <a:ln w="12700">
              <a:solidFill>
                <a:schemeClr val="accent1"/>
              </a:solidFill>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grpSp>
    </p:spTree>
    <p:extLst>
      <p:ext uri="{BB962C8B-B14F-4D97-AF65-F5344CB8AC3E}">
        <p14:creationId val="3695878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nodeType="afterGroup">
                            <p:stCondLst>
                              <p:cond delay="3000"/>
                            </p:stCondLst>
                            <p:childTnLst>
                              <p:par>
                                <p:cTn id="26" presetID="47"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4" grpId="0" animBg="1"/>
    </p:bldLs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Blank">
    <p:spTree>
      <p:nvGrpSpPr>
        <p:cNvPr id="1" name=""/>
        <p:cNvGrpSpPr/>
        <p:nvPr/>
      </p:nvGrpSpPr>
      <p:grpSpPr>
        <a:xfrm>
          <a:off x="0" y="0"/>
          <a:ext cx="0" cy="0"/>
        </a:xfrm>
      </p:grpSpPr>
      <p:sp>
        <p:nvSpPr>
          <p:cNvPr id="14" name="Picture Placeholder 13"/>
          <p:cNvSpPr>
            <a:spLocks noGrp="1"/>
          </p:cNvSpPr>
          <p:nvPr>
            <p:ph type="pic" sz="quarter" idx="15"/>
          </p:nvPr>
        </p:nvSpPr>
        <p:spPr>
          <a:xfrm>
            <a:off x="2163654" y="2314505"/>
            <a:ext cx="3510320" cy="1066600"/>
          </a:xfrm>
          <a:custGeom>
            <a:gdLst>
              <a:gd name="connsiteX0" fmla="*/ 1066600 w 3510320"/>
              <a:gd name="connsiteY0" fmla="*/ 0 h 1066600"/>
              <a:gd name="connsiteX1" fmla="*/ 1647171 w 3510320"/>
              <a:gd name="connsiteY1" fmla="*/ 0 h 1066600"/>
              <a:gd name="connsiteX2" fmla="*/ 1768607 w 3510320"/>
              <a:gd name="connsiteY2" fmla="*/ 0 h 1066600"/>
              <a:gd name="connsiteX3" fmla="*/ 2227742 w 3510320"/>
              <a:gd name="connsiteY3" fmla="*/ 0 h 1066600"/>
              <a:gd name="connsiteX4" fmla="*/ 2349178 w 3510320"/>
              <a:gd name="connsiteY4" fmla="*/ 0 h 1066600"/>
              <a:gd name="connsiteX5" fmla="*/ 2808313 w 3510320"/>
              <a:gd name="connsiteY5" fmla="*/ 0 h 1066600"/>
              <a:gd name="connsiteX6" fmla="*/ 2929749 w 3510320"/>
              <a:gd name="connsiteY6" fmla="*/ 0 h 1066600"/>
              <a:gd name="connsiteX7" fmla="*/ 3510320 w 3510320"/>
              <a:gd name="connsiteY7" fmla="*/ 0 h 1066600"/>
              <a:gd name="connsiteX8" fmla="*/ 2933579 w 3510320"/>
              <a:gd name="connsiteY8" fmla="*/ 576741 h 1066600"/>
              <a:gd name="connsiteX9" fmla="*/ 2669457 w 3510320"/>
              <a:gd name="connsiteY9" fmla="*/ 840863 h 1066600"/>
              <a:gd name="connsiteX10" fmla="*/ 2443720 w 3510320"/>
              <a:gd name="connsiteY10" fmla="*/ 1066600 h 1066600"/>
              <a:gd name="connsiteX11" fmla="*/ 1863149 w 3510320"/>
              <a:gd name="connsiteY11" fmla="*/ 1066600 h 1066600"/>
              <a:gd name="connsiteX12" fmla="*/ 1741713 w 3510320"/>
              <a:gd name="connsiteY12" fmla="*/ 1066600 h 1066600"/>
              <a:gd name="connsiteX13" fmla="*/ 1282578 w 3510320"/>
              <a:gd name="connsiteY13" fmla="*/ 1066600 h 1066600"/>
              <a:gd name="connsiteX14" fmla="*/ 1161142 w 3510320"/>
              <a:gd name="connsiteY14" fmla="*/ 1066600 h 1066600"/>
              <a:gd name="connsiteX15" fmla="*/ 702007 w 3510320"/>
              <a:gd name="connsiteY15" fmla="*/ 1066600 h 1066600"/>
              <a:gd name="connsiteX16" fmla="*/ 580571 w 3510320"/>
              <a:gd name="connsiteY16" fmla="*/ 1066600 h 1066600"/>
              <a:gd name="connsiteX17" fmla="*/ 0 w 3510320"/>
              <a:gd name="connsiteY17" fmla="*/ 1066600 h 1066600"/>
              <a:gd name="connsiteX18" fmla="*/ 576740 w 3510320"/>
              <a:gd name="connsiteY18" fmla="*/ 489860 h 1066600"/>
              <a:gd name="connsiteX19" fmla="*/ 840863 w 3510320"/>
              <a:gd name="connsiteY19" fmla="*/ 225737 h 1066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0320" h="1066600">
                <a:moveTo>
                  <a:pt x="1066600" y="0"/>
                </a:moveTo>
                <a:lnTo>
                  <a:pt x="1647171" y="0"/>
                </a:lnTo>
                <a:lnTo>
                  <a:pt x="1768607" y="0"/>
                </a:lnTo>
                <a:lnTo>
                  <a:pt x="2227742" y="0"/>
                </a:lnTo>
                <a:lnTo>
                  <a:pt x="2349178" y="0"/>
                </a:lnTo>
                <a:lnTo>
                  <a:pt x="2808313" y="0"/>
                </a:lnTo>
                <a:lnTo>
                  <a:pt x="2929749" y="0"/>
                </a:lnTo>
                <a:lnTo>
                  <a:pt x="3510320" y="0"/>
                </a:lnTo>
                <a:lnTo>
                  <a:pt x="2933579" y="576741"/>
                </a:lnTo>
                <a:lnTo>
                  <a:pt x="2669457" y="840863"/>
                </a:lnTo>
                <a:lnTo>
                  <a:pt x="2443720" y="1066600"/>
                </a:lnTo>
                <a:lnTo>
                  <a:pt x="1863149" y="1066600"/>
                </a:lnTo>
                <a:lnTo>
                  <a:pt x="1741713" y="1066600"/>
                </a:lnTo>
                <a:lnTo>
                  <a:pt x="1282578" y="1066600"/>
                </a:lnTo>
                <a:lnTo>
                  <a:pt x="1161142" y="1066600"/>
                </a:lnTo>
                <a:lnTo>
                  <a:pt x="702007" y="1066600"/>
                </a:lnTo>
                <a:lnTo>
                  <a:pt x="580571" y="1066600"/>
                </a:lnTo>
                <a:lnTo>
                  <a:pt x="0" y="1066600"/>
                </a:lnTo>
                <a:lnTo>
                  <a:pt x="576740" y="489860"/>
                </a:lnTo>
                <a:lnTo>
                  <a:pt x="840863" y="225737"/>
                </a:lnTo>
                <a:close/>
              </a:path>
            </a:pathLst>
          </a:custGeom>
          <a:solidFill>
            <a:schemeClr val="accent2"/>
          </a:solidFill>
        </p:spPr>
        <p:txBody>
          <a:bodyPr wrap="square">
            <a:noAutofit/>
          </a:bodyPr>
          <a:lstStyle/>
          <a:p>
            <a:endParaRPr lang="id-ID"/>
          </a:p>
        </p:txBody>
      </p:sp>
      <p:sp>
        <p:nvSpPr>
          <p:cNvPr id="15" name="Picture Placeholder 14"/>
          <p:cNvSpPr>
            <a:spLocks noGrp="1"/>
          </p:cNvSpPr>
          <p:nvPr>
            <p:ph type="pic" sz="quarter" idx="17"/>
          </p:nvPr>
        </p:nvSpPr>
        <p:spPr>
          <a:xfrm>
            <a:off x="6381115" y="3382560"/>
            <a:ext cx="3510319" cy="1066600"/>
          </a:xfrm>
          <a:custGeom>
            <a:gdLst>
              <a:gd name="connsiteX0" fmla="*/ 0 w 3510319"/>
              <a:gd name="connsiteY0" fmla="*/ 0 h 1066600"/>
              <a:gd name="connsiteX1" fmla="*/ 580571 w 3510319"/>
              <a:gd name="connsiteY1" fmla="*/ 0 h 1066600"/>
              <a:gd name="connsiteX2" fmla="*/ 702007 w 3510319"/>
              <a:gd name="connsiteY2" fmla="*/ 0 h 1066600"/>
              <a:gd name="connsiteX3" fmla="*/ 1161142 w 3510319"/>
              <a:gd name="connsiteY3" fmla="*/ 0 h 1066600"/>
              <a:gd name="connsiteX4" fmla="*/ 1282578 w 3510319"/>
              <a:gd name="connsiteY4" fmla="*/ 0 h 1066600"/>
              <a:gd name="connsiteX5" fmla="*/ 1741713 w 3510319"/>
              <a:gd name="connsiteY5" fmla="*/ 0 h 1066600"/>
              <a:gd name="connsiteX6" fmla="*/ 1863149 w 3510319"/>
              <a:gd name="connsiteY6" fmla="*/ 0 h 1066600"/>
              <a:gd name="connsiteX7" fmla="*/ 2443720 w 3510319"/>
              <a:gd name="connsiteY7" fmla="*/ 0 h 1066600"/>
              <a:gd name="connsiteX8" fmla="*/ 2669456 w 3510319"/>
              <a:gd name="connsiteY8" fmla="*/ 225737 h 1066600"/>
              <a:gd name="connsiteX9" fmla="*/ 2933579 w 3510319"/>
              <a:gd name="connsiteY9" fmla="*/ 489860 h 1066600"/>
              <a:gd name="connsiteX10" fmla="*/ 3510319 w 3510319"/>
              <a:gd name="connsiteY10" fmla="*/ 1066600 h 1066600"/>
              <a:gd name="connsiteX11" fmla="*/ 2929748 w 3510319"/>
              <a:gd name="connsiteY11" fmla="*/ 1066600 h 1066600"/>
              <a:gd name="connsiteX12" fmla="*/ 2808312 w 3510319"/>
              <a:gd name="connsiteY12" fmla="*/ 1066600 h 1066600"/>
              <a:gd name="connsiteX13" fmla="*/ 2349177 w 3510319"/>
              <a:gd name="connsiteY13" fmla="*/ 1066600 h 1066600"/>
              <a:gd name="connsiteX14" fmla="*/ 2227741 w 3510319"/>
              <a:gd name="connsiteY14" fmla="*/ 1066600 h 1066600"/>
              <a:gd name="connsiteX15" fmla="*/ 1768606 w 3510319"/>
              <a:gd name="connsiteY15" fmla="*/ 1066600 h 1066600"/>
              <a:gd name="connsiteX16" fmla="*/ 1647170 w 3510319"/>
              <a:gd name="connsiteY16" fmla="*/ 1066600 h 1066600"/>
              <a:gd name="connsiteX17" fmla="*/ 1066599 w 3510319"/>
              <a:gd name="connsiteY17" fmla="*/ 1066600 h 1066600"/>
              <a:gd name="connsiteX18" fmla="*/ 840863 w 3510319"/>
              <a:gd name="connsiteY18" fmla="*/ 840863 h 1066600"/>
              <a:gd name="connsiteX19" fmla="*/ 576740 w 3510319"/>
              <a:gd name="connsiteY19" fmla="*/ 576741 h 1066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0319" h="1066600">
                <a:moveTo>
                  <a:pt x="0" y="0"/>
                </a:moveTo>
                <a:lnTo>
                  <a:pt x="580571" y="0"/>
                </a:lnTo>
                <a:lnTo>
                  <a:pt x="702007" y="0"/>
                </a:lnTo>
                <a:lnTo>
                  <a:pt x="1161142" y="0"/>
                </a:lnTo>
                <a:lnTo>
                  <a:pt x="1282578" y="0"/>
                </a:lnTo>
                <a:lnTo>
                  <a:pt x="1741713" y="0"/>
                </a:lnTo>
                <a:lnTo>
                  <a:pt x="1863149" y="0"/>
                </a:lnTo>
                <a:lnTo>
                  <a:pt x="2443720" y="0"/>
                </a:lnTo>
                <a:lnTo>
                  <a:pt x="2669456" y="225737"/>
                </a:lnTo>
                <a:lnTo>
                  <a:pt x="2933579" y="489860"/>
                </a:lnTo>
                <a:lnTo>
                  <a:pt x="3510319" y="1066600"/>
                </a:lnTo>
                <a:lnTo>
                  <a:pt x="2929748" y="1066600"/>
                </a:lnTo>
                <a:lnTo>
                  <a:pt x="2808312" y="1066600"/>
                </a:lnTo>
                <a:lnTo>
                  <a:pt x="2349177" y="1066600"/>
                </a:lnTo>
                <a:lnTo>
                  <a:pt x="2227741" y="1066600"/>
                </a:lnTo>
                <a:lnTo>
                  <a:pt x="1768606" y="1066600"/>
                </a:lnTo>
                <a:lnTo>
                  <a:pt x="1647170" y="1066600"/>
                </a:lnTo>
                <a:lnTo>
                  <a:pt x="1066599" y="1066600"/>
                </a:lnTo>
                <a:lnTo>
                  <a:pt x="840863" y="840863"/>
                </a:lnTo>
                <a:lnTo>
                  <a:pt x="576740" y="576741"/>
                </a:lnTo>
                <a:close/>
              </a:path>
            </a:pathLst>
          </a:custGeom>
          <a:solidFill>
            <a:schemeClr val="accent2"/>
          </a:solidFill>
        </p:spPr>
        <p:txBody>
          <a:bodyPr wrap="square">
            <a:noAutofit/>
          </a:bodyPr>
          <a:lstStyle/>
          <a:p>
            <a:endParaRPr lang="id-ID"/>
          </a:p>
        </p:txBody>
      </p:sp>
      <p:sp>
        <p:nvSpPr>
          <p:cNvPr id="4" name="Shape 1074"/>
          <p:cNvSpPr/>
          <p:nvPr userDrawn="1"/>
        </p:nvSpPr>
        <p:spPr>
          <a:xfrm>
            <a:off x="-47160" y="3386772"/>
            <a:ext cx="12286319" cy="1"/>
          </a:xfrm>
          <a:prstGeom prst="line">
            <a:avLst/>
          </a:prstGeom>
          <a:ln w="25400">
            <a:solidFill>
              <a:srgbClr val="E8E8E8"/>
            </a:solidFill>
            <a:miter lim="400000"/>
          </a:ln>
        </p:spPr>
        <p:txBody>
          <a:bodyPr lIns="25400" tIns="25400" rIns="25400" bIns="25400" anchor="ctr"/>
          <a:lstStyle/>
          <a:p>
            <a:pPr>
              <a:lnSpc>
                <a:spcPct val="100000"/>
              </a:lnSpc>
              <a:defRPr sz="3200">
                <a:solidFill>
                  <a:srgbClr val="000000"/>
                </a:solidFill>
                <a:latin typeface="Helvetica Light"/>
                <a:ea typeface="Helvetica Light"/>
                <a:cs typeface="Helvetica Light"/>
                <a:sym typeface="Helvetica Light"/>
              </a:defRPr>
            </a:pPr>
            <a:endParaRPr sz="1600"/>
          </a:p>
        </p:txBody>
      </p:sp>
      <p:grpSp>
        <p:nvGrpSpPr>
          <p:cNvPr id="5" name="Group 4"/>
          <p:cNvGrpSpPr/>
          <p:nvPr userDrawn="1"/>
        </p:nvGrpSpPr>
        <p:grpSpPr>
          <a:xfrm>
            <a:off x="2109766" y="2998792"/>
            <a:ext cx="427479" cy="451481"/>
            <a:chOff x="5049803" y="2998792"/>
            <a:chExt cx="427479" cy="451481"/>
          </a:xfrm>
          <a:solidFill>
            <a:schemeClr val="accent1"/>
          </a:solidFill>
        </p:grpSpPr>
        <p:cxnSp>
          <p:nvCxnSpPr>
            <p:cNvPr id="6" name="Straight Connector 5"/>
            <p:cNvCxnSpPr/>
            <p:nvPr/>
          </p:nvCxnSpPr>
          <p:spPr>
            <a:xfrm flipV="1">
              <a:off x="5103693" y="2998792"/>
              <a:ext cx="373589" cy="37358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hape 1071"/>
            <p:cNvSpPr/>
            <p:nvPr/>
          </p:nvSpPr>
          <p:spPr>
            <a:xfrm>
              <a:off x="5049803" y="3323272"/>
              <a:ext cx="127001" cy="127001"/>
            </a:xfrm>
            <a:prstGeom prst="ellipse">
              <a:avLst/>
            </a:prstGeom>
            <a:grpFill/>
            <a:ln w="12700">
              <a:solidFill>
                <a:schemeClr val="accent1"/>
              </a:solidFill>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grpSp>
      <p:grpSp>
        <p:nvGrpSpPr>
          <p:cNvPr id="8" name="Group 7"/>
          <p:cNvGrpSpPr/>
          <p:nvPr userDrawn="1"/>
        </p:nvGrpSpPr>
        <p:grpSpPr>
          <a:xfrm flipV="1">
            <a:off x="6353819" y="3323272"/>
            <a:ext cx="427479" cy="451481"/>
            <a:chOff x="5049803" y="2998792"/>
            <a:chExt cx="427479" cy="451481"/>
          </a:xfrm>
          <a:solidFill>
            <a:schemeClr val="accent1"/>
          </a:solidFill>
        </p:grpSpPr>
        <p:cxnSp>
          <p:nvCxnSpPr>
            <p:cNvPr id="9" name="Straight Connector 8"/>
            <p:cNvCxnSpPr/>
            <p:nvPr/>
          </p:nvCxnSpPr>
          <p:spPr>
            <a:xfrm flipV="1">
              <a:off x="5103693" y="2998792"/>
              <a:ext cx="373589" cy="37358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hape 1071"/>
            <p:cNvSpPr/>
            <p:nvPr/>
          </p:nvSpPr>
          <p:spPr>
            <a:xfrm>
              <a:off x="5049803" y="3323272"/>
              <a:ext cx="127001" cy="127001"/>
            </a:xfrm>
            <a:prstGeom prst="ellipse">
              <a:avLst/>
            </a:prstGeom>
            <a:grpFill/>
            <a:ln w="12700">
              <a:solidFill>
                <a:schemeClr val="accent1"/>
              </a:solidFill>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grpSp>
    </p:spTree>
    <p:extLst>
      <p:ext uri="{BB962C8B-B14F-4D97-AF65-F5344CB8AC3E}">
        <p14:creationId val="709023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4" grpId="0" animBg="1"/>
    </p:bldLs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Title Slide">
    <p:spTree>
      <p:nvGrpSpPr>
        <p:cNvPr id="1" name=""/>
        <p:cNvGrpSpPr/>
        <p:nvPr/>
      </p:nvGrpSpPr>
      <p:grpSpPr>
        <a:xfrm>
          <a:off x="0" y="0"/>
          <a:ext cx="0" cy="0"/>
        </a:xfrm>
      </p:grpSpPr>
      <p:pic>
        <p:nvPicPr>
          <p:cNvPr id="3" name="Picture 2"/>
          <p:cNvPicPr>
            <a:picLocks noChangeAspect="1"/>
          </p:cNvPicPr>
          <p:nvPr userDrawn="1"/>
        </p:nvPicPr>
        <p:blipFill>
          <a:blip r:embed="rId1">
            <a:extLst>
              <a:ext uri="{28A0092B-C50C-407E-A947-70E740481C1C}">
                <a14:useLocalDpi val="0"/>
              </a:ext>
            </a:extLst>
          </a:blip>
          <a:srcRect l="14965" t="18809" r="12407" b="19004"/>
          <a:stretch>
            <a:fillRect/>
          </a:stretch>
        </p:blipFill>
        <p:spPr>
          <a:xfrm>
            <a:off x="367076" y="2083154"/>
            <a:ext cx="6493565" cy="3670853"/>
          </a:xfrm>
          <a:prstGeom prst="rect">
            <a:avLst/>
          </a:prstGeom>
        </p:spPr>
      </p:pic>
      <p:sp>
        <p:nvSpPr>
          <p:cNvPr id="5" name="Picture Placeholder 4"/>
          <p:cNvSpPr>
            <a:spLocks noGrp="1"/>
          </p:cNvSpPr>
          <p:nvPr>
            <p:ph type="pic" sz="quarter" idx="10"/>
          </p:nvPr>
        </p:nvSpPr>
        <p:spPr>
          <a:xfrm>
            <a:off x="1104899" y="2654527"/>
            <a:ext cx="4602957" cy="2238375"/>
          </a:xfrm>
          <a:custGeom>
            <a:gdLst>
              <a:gd name="connsiteX0" fmla="*/ 473868 w 4602957"/>
              <a:gd name="connsiteY0" fmla="*/ 0 h 2238375"/>
              <a:gd name="connsiteX1" fmla="*/ 4387850 w 4602957"/>
              <a:gd name="connsiteY1" fmla="*/ 414337 h 2238375"/>
              <a:gd name="connsiteX2" fmla="*/ 4602957 w 4602957"/>
              <a:gd name="connsiteY2" fmla="*/ 2238375 h 2238375"/>
              <a:gd name="connsiteX3" fmla="*/ 0 w 4602957"/>
              <a:gd name="connsiteY3" fmla="*/ 1760537 h 2238375"/>
              <a:gd name="connsiteX4" fmla="*/ 473868 w 4602957"/>
              <a:gd name="connsiteY4" fmla="*/ 0 h 22383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02957" h="2238375">
                <a:moveTo>
                  <a:pt x="473868" y="0"/>
                </a:moveTo>
                <a:lnTo>
                  <a:pt x="4387850" y="414337"/>
                </a:lnTo>
                <a:lnTo>
                  <a:pt x="4602957" y="2238375"/>
                </a:lnTo>
                <a:lnTo>
                  <a:pt x="0" y="1760537"/>
                </a:lnTo>
                <a:lnTo>
                  <a:pt x="473868" y="0"/>
                </a:lnTo>
                <a:close/>
              </a:path>
            </a:pathLst>
          </a:custGeom>
          <a:solidFill>
            <a:schemeClr val="bg1">
              <a:lumMod val="85000"/>
            </a:schemeClr>
          </a:solidFill>
        </p:spPr>
        <p:txBody>
          <a:bodyPr/>
          <a:lstStyle/>
          <a:p>
            <a:endParaRPr lang="id-ID"/>
          </a:p>
        </p:txBody>
      </p:sp>
      <p:sp>
        <p:nvSpPr>
          <p:cNvPr id="6" name="Picture Placeholder 4"/>
          <p:cNvSpPr>
            <a:spLocks noGrp="1"/>
          </p:cNvSpPr>
          <p:nvPr>
            <p:ph type="pic" sz="quarter" idx="11"/>
          </p:nvPr>
        </p:nvSpPr>
        <p:spPr>
          <a:xfrm rot="788083">
            <a:off x="1144141" y="2429686"/>
            <a:ext cx="4827122" cy="1920829"/>
          </a:xfrm>
          <a:custGeom>
            <a:gdLst>
              <a:gd name="connsiteX0" fmla="*/ 468922 w 4827122"/>
              <a:gd name="connsiteY0" fmla="*/ 0 h 1920829"/>
              <a:gd name="connsiteX1" fmla="*/ 4212537 w 4827122"/>
              <a:gd name="connsiteY1" fmla="*/ 229131 h 1920829"/>
              <a:gd name="connsiteX2" fmla="*/ 4827122 w 4827122"/>
              <a:gd name="connsiteY2" fmla="*/ 1920829 h 1920829"/>
              <a:gd name="connsiteX3" fmla="*/ 0 w 4827122"/>
              <a:gd name="connsiteY3" fmla="*/ 1739820 h 1920829"/>
              <a:gd name="connsiteX4" fmla="*/ 30162 w 4827122"/>
              <a:gd name="connsiteY4" fmla="*/ 1665968 h 1920829"/>
              <a:gd name="connsiteX5" fmla="*/ 468922 w 4827122"/>
              <a:gd name="connsiteY5" fmla="*/ 0 h 19208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7122" h="1920827">
                <a:moveTo>
                  <a:pt x="468922" y="0"/>
                </a:moveTo>
                <a:lnTo>
                  <a:pt x="4212537" y="229131"/>
                </a:lnTo>
                <a:lnTo>
                  <a:pt x="4827122" y="1920829"/>
                </a:lnTo>
                <a:lnTo>
                  <a:pt x="0" y="1739820"/>
                </a:lnTo>
                <a:cubicBezTo>
                  <a:pt x="6962" y="1715924"/>
                  <a:pt x="23200" y="1689864"/>
                  <a:pt x="30162" y="1665968"/>
                </a:cubicBezTo>
                <a:lnTo>
                  <a:pt x="468922" y="0"/>
                </a:lnTo>
                <a:close/>
              </a:path>
            </a:pathLst>
          </a:custGeom>
          <a:solidFill>
            <a:schemeClr val="bg1">
              <a:lumMod val="65000"/>
            </a:schemeClr>
          </a:solidFill>
          <a:effectLst>
            <a:outerShdw blurRad="50800" dist="38100" dir="8100000" algn="tr" rotWithShape="0">
              <a:prstClr val="black">
                <a:alpha val="40000"/>
              </a:prstClr>
            </a:outerShdw>
          </a:effectLst>
        </p:spPr>
        <p:txBody>
          <a:bodyPr/>
          <a:lstStyle/>
          <a:p>
            <a:endParaRPr lang="id-ID"/>
          </a:p>
        </p:txBody>
      </p:sp>
      <p:sp>
        <p:nvSpPr>
          <p:cNvPr id="8" name="Picture Placeholder 4"/>
          <p:cNvSpPr>
            <a:spLocks noGrp="1"/>
          </p:cNvSpPr>
          <p:nvPr>
            <p:ph type="pic" sz="quarter" idx="12"/>
          </p:nvPr>
        </p:nvSpPr>
        <p:spPr>
          <a:xfrm rot="1383922">
            <a:off x="1399944" y="2257144"/>
            <a:ext cx="4827122" cy="1740696"/>
          </a:xfrm>
          <a:custGeom>
            <a:gdLst>
              <a:gd name="connsiteX0" fmla="*/ 483512 w 4827122"/>
              <a:gd name="connsiteY0" fmla="*/ 0 h 1740696"/>
              <a:gd name="connsiteX1" fmla="*/ 3930999 w 4827122"/>
              <a:gd name="connsiteY1" fmla="*/ 177166 h 1740696"/>
              <a:gd name="connsiteX2" fmla="*/ 4827122 w 4827122"/>
              <a:gd name="connsiteY2" fmla="*/ 1740696 h 1740696"/>
              <a:gd name="connsiteX3" fmla="*/ 0 w 4827122"/>
              <a:gd name="connsiteY3" fmla="*/ 1559687 h 1740696"/>
              <a:gd name="connsiteX4" fmla="*/ 30162 w 4827122"/>
              <a:gd name="connsiteY4" fmla="*/ 1485835 h 1740696"/>
              <a:gd name="connsiteX5" fmla="*/ 483512 w 4827122"/>
              <a:gd name="connsiteY5" fmla="*/ 0 h 17406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7122" h="1740696">
                <a:moveTo>
                  <a:pt x="483512" y="0"/>
                </a:moveTo>
                <a:lnTo>
                  <a:pt x="3930999" y="177166"/>
                </a:lnTo>
                <a:lnTo>
                  <a:pt x="4827122" y="1740696"/>
                </a:lnTo>
                <a:lnTo>
                  <a:pt x="0" y="1559687"/>
                </a:lnTo>
                <a:cubicBezTo>
                  <a:pt x="6962" y="1535791"/>
                  <a:pt x="23200" y="1509731"/>
                  <a:pt x="30162" y="1485835"/>
                </a:cubicBezTo>
                <a:lnTo>
                  <a:pt x="483512" y="0"/>
                </a:lnTo>
                <a:close/>
              </a:path>
            </a:pathLst>
          </a:custGeom>
          <a:solidFill>
            <a:schemeClr val="accent1"/>
          </a:solidFill>
          <a:effectLst>
            <a:outerShdw blurRad="50800" dist="38100" dir="8100000" algn="tr" rotWithShape="0">
              <a:prstClr val="black">
                <a:alpha val="40000"/>
              </a:prstClr>
            </a:outerShdw>
          </a:effectLst>
        </p:spPr>
        <p:txBody>
          <a:bodyPr/>
          <a:lstStyle/>
          <a:p>
            <a:endParaRPr lang="id-ID"/>
          </a:p>
        </p:txBody>
      </p:sp>
    </p:spTree>
    <p:extLst>
      <p:ext uri="{BB962C8B-B14F-4D97-AF65-F5344CB8AC3E}">
        <p14:creationId val="2259427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6_Title Slide">
    <p:spTree>
      <p:nvGrpSpPr>
        <p:cNvPr id="1" name=""/>
        <p:cNvGrpSpPr/>
        <p:nvPr/>
      </p:nvGrpSpPr>
      <p:grpSpPr>
        <a:xfrm>
          <a:off x="0" y="0"/>
          <a:ext cx="0" cy="0"/>
        </a:xfrm>
      </p:grpSpPr>
    </p:spTree>
    <p:extLst>
      <p:ext uri="{BB962C8B-B14F-4D97-AF65-F5344CB8AC3E}">
        <p14:creationId val="498615558"/>
      </p:ext>
    </p:extLst>
  </p:cSld>
  <p:clrMapOvr>
    <a:masterClrMapping/>
  </p:clrMapOvr>
  <p:transition spd="slow">
    <p:push dir="u"/>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ustom Layout">
    <p:spTree>
      <p:nvGrpSpPr>
        <p:cNvPr id="1" name=""/>
        <p:cNvGrpSpPr/>
        <p:nvPr/>
      </p:nvGrpSpPr>
      <p:grpSpPr>
        <a:xfrm>
          <a:off x="0" y="0"/>
          <a:ext cx="0" cy="0"/>
        </a:xfrm>
      </p:grpSpPr>
      <p:pic>
        <p:nvPicPr>
          <p:cNvPr id="3" name="Picture 2"/>
          <p:cNvPicPr>
            <a:picLocks noChangeAspect="1"/>
          </p:cNvPicPr>
          <p:nvPr userDrawn="1"/>
        </p:nvPicPr>
        <p:blipFill>
          <a:blip r:embed="rId1">
            <a:extLst>
              <a:ext uri="{28A0092B-C50C-407E-A947-70E740481C1C}">
                <a14:useLocalDpi val="0"/>
              </a:ext>
            </a:extLst>
          </a:blip>
          <a:stretch>
            <a:fillRect/>
          </a:stretch>
        </p:blipFill>
        <p:spPr>
          <a:xfrm>
            <a:off x="5198319" y="1796806"/>
            <a:ext cx="6537435" cy="4903076"/>
          </a:xfrm>
          <a:prstGeom prst="rect">
            <a:avLst/>
          </a:prstGeom>
          <a:noFill/>
        </p:spPr>
      </p:pic>
      <p:sp>
        <p:nvSpPr>
          <p:cNvPr id="4" name="Picture Placeholder 7"/>
          <p:cNvSpPr>
            <a:spLocks noGrp="1"/>
          </p:cNvSpPr>
          <p:nvPr>
            <p:ph type="pic" sz="quarter" idx="10"/>
          </p:nvPr>
        </p:nvSpPr>
        <p:spPr>
          <a:xfrm rot="19871776">
            <a:off x="1593825" y="4964064"/>
            <a:ext cx="4194089" cy="2927526"/>
          </a:xfrm>
          <a:custGeom>
            <a:gdLst>
              <a:gd name="connsiteX0" fmla="*/ 0 w 4194089"/>
              <a:gd name="connsiteY0" fmla="*/ 0 h 2927526"/>
              <a:gd name="connsiteX1" fmla="*/ 2458191 w 4194089"/>
              <a:gd name="connsiteY1" fmla="*/ 169589 h 2927526"/>
              <a:gd name="connsiteX2" fmla="*/ 4194089 w 4194089"/>
              <a:gd name="connsiteY2" fmla="*/ 2927526 h 2927526"/>
              <a:gd name="connsiteX3" fmla="*/ 1737867 w 4194089"/>
              <a:gd name="connsiteY3" fmla="*/ 2925692 h 2927526"/>
              <a:gd name="connsiteX4" fmla="*/ 0 w 4194089"/>
              <a:gd name="connsiteY4" fmla="*/ 0 h 29275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94089" h="2927526">
                <a:moveTo>
                  <a:pt x="0" y="0"/>
                </a:moveTo>
                <a:lnTo>
                  <a:pt x="2458191" y="169589"/>
                </a:lnTo>
                <a:lnTo>
                  <a:pt x="4194089" y="2927526"/>
                </a:lnTo>
                <a:lnTo>
                  <a:pt x="1737867" y="2925692"/>
                </a:lnTo>
                <a:lnTo>
                  <a:pt x="0" y="0"/>
                </a:lnTo>
                <a:close/>
              </a:path>
            </a:pathLst>
          </a:custGeom>
          <a:solidFill>
            <a:schemeClr val="accent2"/>
          </a:solidFill>
        </p:spPr>
        <p:txBody>
          <a:bodyPr/>
          <a:lstStyle>
            <a:lvl1pPr marL="0" indent="0">
              <a:buNone/>
              <a:defRPr sz="1000"/>
            </a:lvl1pPr>
          </a:lstStyle>
          <a:p>
            <a:endParaRPr lang="id-ID"/>
          </a:p>
        </p:txBody>
      </p:sp>
      <p:sp>
        <p:nvSpPr>
          <p:cNvPr id="5" name="Picture Placeholder 7"/>
          <p:cNvSpPr>
            <a:spLocks noGrp="1"/>
          </p:cNvSpPr>
          <p:nvPr>
            <p:ph type="pic" sz="quarter" idx="11"/>
          </p:nvPr>
        </p:nvSpPr>
        <p:spPr>
          <a:xfrm rot="19871776">
            <a:off x="3976011" y="3858594"/>
            <a:ext cx="4101848" cy="2778980"/>
          </a:xfrm>
          <a:custGeom>
            <a:gdLst>
              <a:gd name="connsiteX0" fmla="*/ 0 w 4101848"/>
              <a:gd name="connsiteY0" fmla="*/ 0 h 2778980"/>
              <a:gd name="connsiteX1" fmla="*/ 2338843 w 4101848"/>
              <a:gd name="connsiteY1" fmla="*/ 169186 h 2778980"/>
              <a:gd name="connsiteX2" fmla="*/ 4101848 w 4101848"/>
              <a:gd name="connsiteY2" fmla="*/ 2778980 h 2778980"/>
              <a:gd name="connsiteX3" fmla="*/ 1739933 w 4101848"/>
              <a:gd name="connsiteY3" fmla="*/ 2763780 h 2778980"/>
              <a:gd name="connsiteX4" fmla="*/ 0 w 4101848"/>
              <a:gd name="connsiteY4" fmla="*/ 0 h 27789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01848" h="2778980">
                <a:moveTo>
                  <a:pt x="0" y="0"/>
                </a:moveTo>
                <a:lnTo>
                  <a:pt x="2338843" y="169186"/>
                </a:lnTo>
                <a:lnTo>
                  <a:pt x="4101848" y="2778980"/>
                </a:lnTo>
                <a:lnTo>
                  <a:pt x="1739933" y="2763780"/>
                </a:lnTo>
                <a:lnTo>
                  <a:pt x="0" y="0"/>
                </a:lnTo>
                <a:close/>
              </a:path>
            </a:pathLst>
          </a:custGeom>
          <a:solidFill>
            <a:schemeClr val="accent2"/>
          </a:solidFill>
        </p:spPr>
        <p:txBody>
          <a:bodyPr/>
          <a:lstStyle>
            <a:lvl1pPr marL="0" indent="0">
              <a:buNone/>
              <a:defRPr sz="1000"/>
            </a:lvl1pPr>
          </a:lstStyle>
          <a:p>
            <a:endParaRPr lang="id-ID"/>
          </a:p>
        </p:txBody>
      </p:sp>
      <p:sp>
        <p:nvSpPr>
          <p:cNvPr id="6" name="Picture Placeholder 7"/>
          <p:cNvSpPr>
            <a:spLocks noGrp="1"/>
          </p:cNvSpPr>
          <p:nvPr>
            <p:ph type="pic" sz="quarter" idx="12"/>
          </p:nvPr>
        </p:nvSpPr>
        <p:spPr>
          <a:xfrm rot="19871776">
            <a:off x="6369245" y="2707206"/>
            <a:ext cx="4101578" cy="2633176"/>
          </a:xfrm>
          <a:custGeom>
            <a:gdLst>
              <a:gd name="connsiteX0" fmla="*/ 0 w 4101578"/>
              <a:gd name="connsiteY0" fmla="*/ 0 h 2633176"/>
              <a:gd name="connsiteX1" fmla="*/ 2309043 w 4101578"/>
              <a:gd name="connsiteY1" fmla="*/ 124538 h 2633176"/>
              <a:gd name="connsiteX2" fmla="*/ 4101578 w 4101578"/>
              <a:gd name="connsiteY2" fmla="*/ 2633176 h 2633176"/>
              <a:gd name="connsiteX3" fmla="*/ 1768290 w 4101578"/>
              <a:gd name="connsiteY3" fmla="*/ 2605453 h 2633176"/>
              <a:gd name="connsiteX4" fmla="*/ 0 w 4101578"/>
              <a:gd name="connsiteY4" fmla="*/ 0 h 26331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01578" h="2633176">
                <a:moveTo>
                  <a:pt x="0" y="0"/>
                </a:moveTo>
                <a:lnTo>
                  <a:pt x="2309043" y="124538"/>
                </a:lnTo>
                <a:lnTo>
                  <a:pt x="4101578" y="2633176"/>
                </a:lnTo>
                <a:lnTo>
                  <a:pt x="1768290" y="2605453"/>
                </a:lnTo>
                <a:lnTo>
                  <a:pt x="0" y="0"/>
                </a:lnTo>
                <a:close/>
              </a:path>
            </a:pathLst>
          </a:custGeom>
          <a:solidFill>
            <a:schemeClr val="accent2"/>
          </a:solidFill>
        </p:spPr>
        <p:txBody>
          <a:bodyPr/>
          <a:lstStyle>
            <a:lvl1pPr marL="0" indent="0">
              <a:buNone/>
              <a:defRPr sz="1000"/>
            </a:lvl1pPr>
          </a:lstStyle>
          <a:p>
            <a:endParaRPr lang="id-ID"/>
          </a:p>
        </p:txBody>
      </p:sp>
      <p:sp>
        <p:nvSpPr>
          <p:cNvPr id="7" name="Picture Placeholder 7"/>
          <p:cNvSpPr>
            <a:spLocks noGrp="1"/>
          </p:cNvSpPr>
          <p:nvPr>
            <p:ph type="pic" sz="quarter" idx="13"/>
          </p:nvPr>
        </p:nvSpPr>
        <p:spPr>
          <a:xfrm rot="19871776">
            <a:off x="8677149" y="1675275"/>
            <a:ext cx="3904934" cy="2516358"/>
          </a:xfrm>
          <a:custGeom>
            <a:gdLst>
              <a:gd name="connsiteX0" fmla="*/ 0 w 3904934"/>
              <a:gd name="connsiteY0" fmla="*/ 0 h 2516358"/>
              <a:gd name="connsiteX1" fmla="*/ 2167168 w 3904934"/>
              <a:gd name="connsiteY1" fmla="*/ 176969 h 2516358"/>
              <a:gd name="connsiteX2" fmla="*/ 3904934 w 3904934"/>
              <a:gd name="connsiteY2" fmla="*/ 2516358 h 2516358"/>
              <a:gd name="connsiteX3" fmla="*/ 1726209 w 3904934"/>
              <a:gd name="connsiteY3" fmla="*/ 2460574 h 2516358"/>
              <a:gd name="connsiteX4" fmla="*/ 0 w 3904934"/>
              <a:gd name="connsiteY4" fmla="*/ 0 h 25163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3904934" h="2516358">
                <a:moveTo>
                  <a:pt x="0" y="0"/>
                </a:moveTo>
                <a:lnTo>
                  <a:pt x="2167168" y="176969"/>
                </a:lnTo>
                <a:lnTo>
                  <a:pt x="3904934" y="2516358"/>
                </a:lnTo>
                <a:lnTo>
                  <a:pt x="1726209" y="2460574"/>
                </a:lnTo>
                <a:lnTo>
                  <a:pt x="0" y="0"/>
                </a:lnTo>
                <a:close/>
              </a:path>
            </a:pathLst>
          </a:custGeom>
          <a:solidFill>
            <a:schemeClr val="accent2"/>
          </a:solidFill>
        </p:spPr>
        <p:txBody>
          <a:bodyPr/>
          <a:lstStyle>
            <a:lvl1pPr marL="0" indent="0">
              <a:buNone/>
              <a:defRPr sz="1000"/>
            </a:lvl1pPr>
          </a:lstStyle>
          <a:p>
            <a:endParaRPr lang="id-ID"/>
          </a:p>
        </p:txBody>
      </p:sp>
      <p:sp>
        <p:nvSpPr>
          <p:cNvPr id="8" name="Picture Placeholder 7"/>
          <p:cNvSpPr>
            <a:spLocks noGrp="1"/>
          </p:cNvSpPr>
          <p:nvPr>
            <p:ph type="pic" sz="quarter" idx="14"/>
          </p:nvPr>
        </p:nvSpPr>
        <p:spPr>
          <a:xfrm rot="19871776">
            <a:off x="10776604" y="766022"/>
            <a:ext cx="3786688" cy="2415109"/>
          </a:xfrm>
          <a:custGeom>
            <a:gdLst>
              <a:gd name="connsiteX0" fmla="*/ 0 w 3786688"/>
              <a:gd name="connsiteY0" fmla="*/ 0 h 2415109"/>
              <a:gd name="connsiteX1" fmla="*/ 2074811 w 3786688"/>
              <a:gd name="connsiteY1" fmla="*/ 213146 h 2415109"/>
              <a:gd name="connsiteX2" fmla="*/ 3786688 w 3786688"/>
              <a:gd name="connsiteY2" fmla="*/ 2415109 h 2415109"/>
              <a:gd name="connsiteX3" fmla="*/ 1720073 w 3786688"/>
              <a:gd name="connsiteY3" fmla="*/ 2326762 h 2415109"/>
              <a:gd name="connsiteX4" fmla="*/ 0 w 3786688"/>
              <a:gd name="connsiteY4" fmla="*/ 0 h 24151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3786688" h="2415109">
                <a:moveTo>
                  <a:pt x="0" y="0"/>
                </a:moveTo>
                <a:lnTo>
                  <a:pt x="2074811" y="213146"/>
                </a:lnTo>
                <a:lnTo>
                  <a:pt x="3786688" y="2415109"/>
                </a:lnTo>
                <a:lnTo>
                  <a:pt x="1720073" y="2326762"/>
                </a:lnTo>
                <a:lnTo>
                  <a:pt x="0" y="0"/>
                </a:lnTo>
                <a:close/>
              </a:path>
            </a:pathLst>
          </a:custGeom>
          <a:solidFill>
            <a:schemeClr val="accent2"/>
          </a:solidFill>
        </p:spPr>
        <p:txBody>
          <a:bodyPr/>
          <a:lstStyle>
            <a:lvl1pPr marL="0" indent="0">
              <a:buNone/>
              <a:defRPr sz="1000"/>
            </a:lvl1pPr>
          </a:lstStyle>
          <a:p>
            <a:endParaRPr lang="id-ID"/>
          </a:p>
        </p:txBody>
      </p:sp>
    </p:spTree>
    <p:extLst>
      <p:ext uri="{BB962C8B-B14F-4D97-AF65-F5344CB8AC3E}">
        <p14:creationId val="2170814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extLst mod="1">
    <p:ext uri="{DCECCB84-F9BA-43D5-87BE-67443E8EF086}">
      <p15:sldGuideLst/>
    </p:ext>
  </p:extLst>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236476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1423458"/>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171208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30191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3" name="Picture Placeholder 1"/>
          <p:cNvSpPr>
            <a:spLocks noGrp="1"/>
          </p:cNvSpPr>
          <p:nvPr>
            <p:ph type="pic" sz="quarter" idx="12"/>
          </p:nvPr>
        </p:nvSpPr>
        <p:spPr>
          <a:xfrm>
            <a:off x="6557722" y="1143000"/>
            <a:ext cx="4143858" cy="4755202"/>
          </a:xfrm>
          <a:custGeom>
            <a:gdLst>
              <a:gd name="connsiteX0" fmla="*/ 4852987 w 9705975"/>
              <a:gd name="connsiteY0" fmla="*/ 5721350 h 11137900"/>
              <a:gd name="connsiteX1" fmla="*/ 7083425 w 9705975"/>
              <a:gd name="connsiteY1" fmla="*/ 7008813 h 11137900"/>
              <a:gd name="connsiteX2" fmla="*/ 4852987 w 9705975"/>
              <a:gd name="connsiteY2" fmla="*/ 8296275 h 11137900"/>
              <a:gd name="connsiteX3" fmla="*/ 2622550 w 9705975"/>
              <a:gd name="connsiteY3" fmla="*/ 7008813 h 11137900"/>
              <a:gd name="connsiteX4" fmla="*/ 4962525 w 9705975"/>
              <a:gd name="connsiteY4" fmla="*/ 2959100 h 11137900"/>
              <a:gd name="connsiteX5" fmla="*/ 7192963 w 9705975"/>
              <a:gd name="connsiteY5" fmla="*/ 4246563 h 11137900"/>
              <a:gd name="connsiteX6" fmla="*/ 7192963 w 9705975"/>
              <a:gd name="connsiteY6" fmla="*/ 6821488 h 11137900"/>
              <a:gd name="connsiteX7" fmla="*/ 4962525 w 9705975"/>
              <a:gd name="connsiteY7" fmla="*/ 5534025 h 11137900"/>
              <a:gd name="connsiteX8" fmla="*/ 4743451 w 9705975"/>
              <a:gd name="connsiteY8" fmla="*/ 2959100 h 11137900"/>
              <a:gd name="connsiteX9" fmla="*/ 4743451 w 9705975"/>
              <a:gd name="connsiteY9" fmla="*/ 5534025 h 11137900"/>
              <a:gd name="connsiteX10" fmla="*/ 2513013 w 9705975"/>
              <a:gd name="connsiteY10" fmla="*/ 6821488 h 11137900"/>
              <a:gd name="connsiteX11" fmla="*/ 2513013 w 9705975"/>
              <a:gd name="connsiteY11" fmla="*/ 4246563 h 11137900"/>
              <a:gd name="connsiteX12" fmla="*/ 9705975 w 9705975"/>
              <a:gd name="connsiteY12" fmla="*/ 2927350 h 11137900"/>
              <a:gd name="connsiteX13" fmla="*/ 9705975 w 9705975"/>
              <a:gd name="connsiteY13" fmla="*/ 8399463 h 11137900"/>
              <a:gd name="connsiteX14" fmla="*/ 4962525 w 9705975"/>
              <a:gd name="connsiteY14" fmla="*/ 11137900 h 11137900"/>
              <a:gd name="connsiteX15" fmla="*/ 4962525 w 9705975"/>
              <a:gd name="connsiteY15" fmla="*/ 8493125 h 11137900"/>
              <a:gd name="connsiteX16" fmla="*/ 7413625 w 9705975"/>
              <a:gd name="connsiteY16" fmla="*/ 7080250 h 11137900"/>
              <a:gd name="connsiteX17" fmla="*/ 7413625 w 9705975"/>
              <a:gd name="connsiteY17" fmla="*/ 4246563 h 11137900"/>
              <a:gd name="connsiteX18" fmla="*/ 0 w 9705975"/>
              <a:gd name="connsiteY18" fmla="*/ 2927350 h 11137900"/>
              <a:gd name="connsiteX19" fmla="*/ 2293937 w 9705975"/>
              <a:gd name="connsiteY19" fmla="*/ 4246563 h 11137900"/>
              <a:gd name="connsiteX20" fmla="*/ 2293937 w 9705975"/>
              <a:gd name="connsiteY20" fmla="*/ 7080250 h 11137900"/>
              <a:gd name="connsiteX21" fmla="*/ 4743449 w 9705975"/>
              <a:gd name="connsiteY21" fmla="*/ 8493125 h 11137900"/>
              <a:gd name="connsiteX22" fmla="*/ 4743449 w 9705975"/>
              <a:gd name="connsiteY22" fmla="*/ 11137900 h 11137900"/>
              <a:gd name="connsiteX23" fmla="*/ 0 w 9705975"/>
              <a:gd name="connsiteY23" fmla="*/ 8399463 h 11137900"/>
              <a:gd name="connsiteX24" fmla="*/ 4852989 w 9705975"/>
              <a:gd name="connsiteY24" fmla="*/ 0 h 11137900"/>
              <a:gd name="connsiteX25" fmla="*/ 9596437 w 9705975"/>
              <a:gd name="connsiteY25" fmla="*/ 2732088 h 11137900"/>
              <a:gd name="connsiteX26" fmla="*/ 7304089 w 9705975"/>
              <a:gd name="connsiteY26" fmla="*/ 4057650 h 11137900"/>
              <a:gd name="connsiteX27" fmla="*/ 4852989 w 9705975"/>
              <a:gd name="connsiteY27" fmla="*/ 2644775 h 11137900"/>
              <a:gd name="connsiteX28" fmla="*/ 2403475 w 9705975"/>
              <a:gd name="connsiteY28" fmla="*/ 4057650 h 11137900"/>
              <a:gd name="connsiteX29" fmla="*/ 109538 w 9705975"/>
              <a:gd name="connsiteY29" fmla="*/ 2732088 h 11137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705975" h="11137900">
                <a:moveTo>
                  <a:pt x="4852987" y="5721350"/>
                </a:moveTo>
                <a:lnTo>
                  <a:pt x="7083425" y="7008813"/>
                </a:lnTo>
                <a:lnTo>
                  <a:pt x="4852987" y="8296275"/>
                </a:lnTo>
                <a:lnTo>
                  <a:pt x="2622550" y="7008813"/>
                </a:lnTo>
                <a:close/>
                <a:moveTo>
                  <a:pt x="4962525" y="2959100"/>
                </a:moveTo>
                <a:lnTo>
                  <a:pt x="7192963" y="4246563"/>
                </a:lnTo>
                <a:lnTo>
                  <a:pt x="7192963" y="6821488"/>
                </a:lnTo>
                <a:lnTo>
                  <a:pt x="4962525" y="5534025"/>
                </a:lnTo>
                <a:close/>
                <a:moveTo>
                  <a:pt x="4743451" y="2959100"/>
                </a:moveTo>
                <a:lnTo>
                  <a:pt x="4743451" y="5534025"/>
                </a:lnTo>
                <a:lnTo>
                  <a:pt x="2513013" y="6821488"/>
                </a:lnTo>
                <a:lnTo>
                  <a:pt x="2513013" y="4246563"/>
                </a:lnTo>
                <a:close/>
                <a:moveTo>
                  <a:pt x="9705975" y="2927350"/>
                </a:moveTo>
                <a:lnTo>
                  <a:pt x="9705975" y="8399463"/>
                </a:lnTo>
                <a:lnTo>
                  <a:pt x="4962525" y="11137900"/>
                </a:lnTo>
                <a:lnTo>
                  <a:pt x="4962525" y="8493125"/>
                </a:lnTo>
                <a:lnTo>
                  <a:pt x="7413625" y="7080250"/>
                </a:lnTo>
                <a:lnTo>
                  <a:pt x="7413625" y="4246563"/>
                </a:lnTo>
                <a:close/>
                <a:moveTo>
                  <a:pt x="0" y="2927350"/>
                </a:moveTo>
                <a:lnTo>
                  <a:pt x="2293937" y="4246563"/>
                </a:lnTo>
                <a:lnTo>
                  <a:pt x="2293937" y="7080250"/>
                </a:lnTo>
                <a:lnTo>
                  <a:pt x="4743449" y="8493125"/>
                </a:lnTo>
                <a:lnTo>
                  <a:pt x="4743449" y="11137900"/>
                </a:lnTo>
                <a:lnTo>
                  <a:pt x="0" y="8399463"/>
                </a:lnTo>
                <a:close/>
                <a:moveTo>
                  <a:pt x="4852989" y="0"/>
                </a:moveTo>
                <a:lnTo>
                  <a:pt x="9596437" y="2732088"/>
                </a:lnTo>
                <a:lnTo>
                  <a:pt x="7304089" y="4057650"/>
                </a:lnTo>
                <a:lnTo>
                  <a:pt x="4852989" y="2644775"/>
                </a:lnTo>
                <a:lnTo>
                  <a:pt x="2403475" y="4057650"/>
                </a:lnTo>
                <a:lnTo>
                  <a:pt x="109538" y="2732088"/>
                </a:lnTo>
                <a:close/>
              </a:path>
            </a:pathLst>
          </a:custGeom>
          <a:solidFill>
            <a:schemeClr val="accent2"/>
          </a:solidFill>
        </p:spPr>
        <p:txBody>
          <a:bodyPr/>
          <a:lstStyle/>
          <a:p/>
        </p:txBody>
      </p:sp>
    </p:spTree>
    <p:extLst>
      <p:ext uri="{BB962C8B-B14F-4D97-AF65-F5344CB8AC3E}">
        <p14:creationId val="2070933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style.rotation</p:attrName>
                                        </p:attrNameLst>
                                      </p:cBhvr>
                                      <p:tavLst>
                                        <p:tav tm="0">
                                          <p:val>
                                            <p:fltVal val="90"/>
                                          </p:val>
                                        </p:tav>
                                        <p:tav tm="100000">
                                          <p:val>
                                            <p:fltVal val="0"/>
                                          </p:val>
                                        </p:tav>
                                      </p:tavLst>
                                    </p:anim>
                                    <p:animEffect transition="in" filter="fade">
                                      <p:cBhvr>
                                        <p:cTn id="1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405103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9657368"/>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7196916"/>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1773129"/>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090096"/>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3236310"/>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429872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Tree>
    <p:extLst>
      <p:ext uri="{BB962C8B-B14F-4D97-AF65-F5344CB8AC3E}">
        <p14:creationId val="1157211873"/>
      </p:ext>
    </p:extLst>
  </p:cSld>
  <p:clrMapOvr>
    <a:masterClrMapping/>
  </p:clrMapOvr>
  <p:transition spd="slow">
    <p:push dir="u"/>
  </p:transition>
  <p:timing/>
  <p:extLst mod="1">
    <p:ext uri="{DCECCB84-F9BA-43D5-87BE-67443E8EF086}">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Custom Layout">
    <p:spTree>
      <p:nvGrpSpPr>
        <p:cNvPr id="1" name=""/>
        <p:cNvGrpSpPr/>
        <p:nvPr/>
      </p:nvGrpSpPr>
      <p:grpSpPr>
        <a:xfrm>
          <a:off x="0" y="0"/>
          <a:ext cx="0" cy="0"/>
        </a:xfrm>
      </p:grpSpPr>
      <p:sp>
        <p:nvSpPr>
          <p:cNvPr id="2" name="Рисунок 32"/>
          <p:cNvSpPr>
            <a:spLocks noGrp="1"/>
          </p:cNvSpPr>
          <p:nvPr>
            <p:ph type="pic" sz="quarter" idx="18"/>
          </p:nvPr>
        </p:nvSpPr>
        <p:spPr>
          <a:xfrm>
            <a:off x="1" y="1"/>
            <a:ext cx="6097865" cy="6857999"/>
          </a:xfrm>
          <a:custGeom>
            <a:gdLst>
              <a:gd name="connsiteX0" fmla="*/ 3758629 w 6097865"/>
              <a:gd name="connsiteY0" fmla="*/ 0 h 6857999"/>
              <a:gd name="connsiteX1" fmla="*/ 6097865 w 6097865"/>
              <a:gd name="connsiteY1" fmla="*/ 0 h 6857999"/>
              <a:gd name="connsiteX2" fmla="*/ 6097865 w 6097865"/>
              <a:gd name="connsiteY2" fmla="*/ 2137136 h 6857999"/>
              <a:gd name="connsiteX3" fmla="*/ 1362274 w 6097865"/>
              <a:gd name="connsiteY3" fmla="*/ 6857999 h 6857999"/>
              <a:gd name="connsiteX4" fmla="*/ 0 w 6097865"/>
              <a:gd name="connsiteY4" fmla="*/ 6857999 h 6857999"/>
              <a:gd name="connsiteX5" fmla="*/ 0 w 6097865"/>
              <a:gd name="connsiteY5" fmla="*/ 3746941 h 68579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7865" h="6857999">
                <a:moveTo>
                  <a:pt x="3758629" y="0"/>
                </a:moveTo>
                <a:lnTo>
                  <a:pt x="6097865" y="0"/>
                </a:lnTo>
                <a:lnTo>
                  <a:pt x="6097865" y="2137136"/>
                </a:lnTo>
                <a:lnTo>
                  <a:pt x="1362274" y="6857999"/>
                </a:lnTo>
                <a:lnTo>
                  <a:pt x="0" y="6857999"/>
                </a:lnTo>
                <a:lnTo>
                  <a:pt x="0" y="3746941"/>
                </a:lnTo>
                <a:close/>
              </a:path>
            </a:pathLst>
          </a:custGeom>
          <a:solidFill>
            <a:schemeClr val="accent2"/>
          </a:solidFill>
        </p:spPr>
        <p:txBody>
          <a:bodyPr wrap="square" anchor="ctr">
            <a:noAutofit/>
          </a:bodyPr>
          <a:lstStyle>
            <a:lvl1pPr marL="0" marR="0" indent="0" algn="ctr" defTabSz="447247" rtl="0" eaLnBrk="1" fontAlgn="auto" latinLnBrk="0" hangingPunct="1">
              <a:lnSpc>
                <a:spcPct val="150000"/>
              </a:lnSpc>
              <a:spcBef>
                <a:spcPts val="992"/>
              </a:spcBef>
              <a:spcAft>
                <a:spcPct val="0"/>
              </a:spcAft>
              <a:buClrTx/>
              <a:buSzTx/>
              <a:buFontTx/>
              <a:buNone/>
              <a:defRPr/>
            </a:lvl1pPr>
          </a:lstStyle>
          <a:p>
            <a:endParaRPr lang="en-US"/>
          </a:p>
        </p:txBody>
      </p:sp>
    </p:spTree>
    <p:extLst>
      <p:ext uri="{BB962C8B-B14F-4D97-AF65-F5344CB8AC3E}">
        <p14:creationId val="3786220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mod="1">
    <p:ext uri="{DCECCB84-F9BA-43D5-87BE-67443E8EF086}">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Custom Layout">
    <p:spTree>
      <p:nvGrpSpPr>
        <p:cNvPr id="1" name=""/>
        <p:cNvGrpSpPr/>
        <p:nvPr/>
      </p:nvGrpSpPr>
      <p:grpSpPr>
        <a:xfrm>
          <a:off x="0" y="0"/>
          <a:ext cx="0" cy="0"/>
        </a:xfrm>
      </p:grpSpPr>
      <p:sp>
        <p:nvSpPr>
          <p:cNvPr id="3" name="Picture Placeholder 7"/>
          <p:cNvSpPr>
            <a:spLocks noGrp="1"/>
          </p:cNvSpPr>
          <p:nvPr>
            <p:ph type="pic" sz="quarter" idx="10"/>
          </p:nvPr>
        </p:nvSpPr>
        <p:spPr>
          <a:xfrm>
            <a:off x="2909347" y="1"/>
            <a:ext cx="9282655" cy="6787244"/>
          </a:xfrm>
          <a:custGeom>
            <a:gdLst>
              <a:gd name="connsiteX0" fmla="*/ 0 w 9282655"/>
              <a:gd name="connsiteY0" fmla="*/ 0 h 6787244"/>
              <a:gd name="connsiteX1" fmla="*/ 9282655 w 9282655"/>
              <a:gd name="connsiteY1" fmla="*/ 0 h 6787244"/>
              <a:gd name="connsiteX2" fmla="*/ 9282655 w 9282655"/>
              <a:gd name="connsiteY2" fmla="*/ 4291831 h 6787244"/>
              <a:gd name="connsiteX3" fmla="*/ 6787243 w 9282655"/>
              <a:gd name="connsiteY3" fmla="*/ 6787244 h 6787244"/>
            </a:gdLst>
            <a:cxnLst>
              <a:cxn ang="0">
                <a:pos x="connsiteX0" y="connsiteY0"/>
              </a:cxn>
              <a:cxn ang="0">
                <a:pos x="connsiteX1" y="connsiteY1"/>
              </a:cxn>
              <a:cxn ang="0">
                <a:pos x="connsiteX2" y="connsiteY2"/>
              </a:cxn>
              <a:cxn ang="0">
                <a:pos x="connsiteX3" y="connsiteY3"/>
              </a:cxn>
            </a:cxnLst>
            <a:rect l="l" t="t" r="r" b="b"/>
            <a:pathLst>
              <a:path w="9282655" h="6787244">
                <a:moveTo>
                  <a:pt x="0" y="0"/>
                </a:moveTo>
                <a:lnTo>
                  <a:pt x="9282655" y="0"/>
                </a:lnTo>
                <a:lnTo>
                  <a:pt x="9282655" y="4291831"/>
                </a:lnTo>
                <a:lnTo>
                  <a:pt x="6787243" y="6787244"/>
                </a:lnTo>
                <a:close/>
              </a:path>
            </a:pathLst>
          </a:custGeom>
          <a:solidFill>
            <a:schemeClr val="accent2"/>
          </a:solidFill>
        </p:spPr>
        <p:txBody>
          <a:bodyPr wrap="square">
            <a:noAutofit/>
          </a:bodyPr>
          <a:lstStyle/>
          <a:p>
            <a:endParaRPr lang="id-ID"/>
          </a:p>
        </p:txBody>
      </p:sp>
    </p:spTree>
    <p:extLst>
      <p:ext uri="{BB962C8B-B14F-4D97-AF65-F5344CB8AC3E}">
        <p14:creationId val="1812760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mod="1">
    <p:ext uri="{DCECCB84-F9BA-43D5-87BE-67443E8EF086}">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Custom Layout">
    <p:spTree>
      <p:nvGrpSpPr>
        <p:cNvPr id="1" name=""/>
        <p:cNvGrpSpPr/>
        <p:nvPr/>
      </p:nvGrpSpPr>
      <p:grpSpPr>
        <a:xfrm>
          <a:off x="0" y="0"/>
          <a:ext cx="0" cy="0"/>
        </a:xfrm>
      </p:grpSpPr>
      <p:sp>
        <p:nvSpPr>
          <p:cNvPr id="6" name="Picture Placeholder 5"/>
          <p:cNvSpPr>
            <a:spLocks noGrp="1"/>
          </p:cNvSpPr>
          <p:nvPr>
            <p:ph type="pic" sz="quarter" idx="11"/>
          </p:nvPr>
        </p:nvSpPr>
        <p:spPr>
          <a:xfrm>
            <a:off x="2812579" y="0"/>
            <a:ext cx="9379424" cy="6857999"/>
          </a:xfrm>
          <a:custGeom>
            <a:gdLst>
              <a:gd name="connsiteX0" fmla="*/ 6787243 w 9282655"/>
              <a:gd name="connsiteY0" fmla="*/ 0 h 6787244"/>
              <a:gd name="connsiteX1" fmla="*/ 9282655 w 9282655"/>
              <a:gd name="connsiteY1" fmla="*/ 2495413 h 6787244"/>
              <a:gd name="connsiteX2" fmla="*/ 9282655 w 9282655"/>
              <a:gd name="connsiteY2" fmla="*/ 6787244 h 6787244"/>
              <a:gd name="connsiteX3" fmla="*/ 0 w 9282655"/>
              <a:gd name="connsiteY3" fmla="*/ 6787244 h 6787244"/>
            </a:gdLst>
            <a:cxnLst>
              <a:cxn ang="0">
                <a:pos x="connsiteX0" y="connsiteY0"/>
              </a:cxn>
              <a:cxn ang="0">
                <a:pos x="connsiteX1" y="connsiteY1"/>
              </a:cxn>
              <a:cxn ang="0">
                <a:pos x="connsiteX2" y="connsiteY2"/>
              </a:cxn>
              <a:cxn ang="0">
                <a:pos x="connsiteX3" y="connsiteY3"/>
              </a:cxn>
            </a:cxnLst>
            <a:rect l="l" t="t" r="r" b="b"/>
            <a:pathLst>
              <a:path w="9282655" h="6787244">
                <a:moveTo>
                  <a:pt x="6787243" y="0"/>
                </a:moveTo>
                <a:lnTo>
                  <a:pt x="9282655" y="2495413"/>
                </a:lnTo>
                <a:lnTo>
                  <a:pt x="9282655" y="6787244"/>
                </a:lnTo>
                <a:lnTo>
                  <a:pt x="0" y="6787244"/>
                </a:lnTo>
                <a:close/>
              </a:path>
            </a:pathLst>
          </a:custGeom>
          <a:solidFill>
            <a:schemeClr val="accent2"/>
          </a:solidFill>
        </p:spPr>
        <p:txBody>
          <a:bodyPr wrap="square">
            <a:noAutofit/>
          </a:bodyPr>
          <a:lstStyle/>
          <a:p>
            <a:endParaRPr lang="id-ID"/>
          </a:p>
        </p:txBody>
      </p:sp>
    </p:spTree>
    <p:extLst>
      <p:ext uri="{BB962C8B-B14F-4D97-AF65-F5344CB8AC3E}">
        <p14:creationId val="3130381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mod="1">
    <p:ext uri="{DCECCB84-F9BA-43D5-87BE-67443E8EF086}">
      <p15:sldGuideLst/>
    </p:ext>
  </p:extLst>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Custom Layout">
    <p:spTree>
      <p:nvGrpSpPr>
        <p:cNvPr id="1" name=""/>
        <p:cNvGrpSpPr/>
        <p:nvPr/>
      </p:nvGrpSpPr>
      <p:grpSpPr>
        <a:xfrm>
          <a:off x="0" y="0"/>
          <a:ext cx="0" cy="0"/>
        </a:xfrm>
      </p:grpSpPr>
      <p:sp>
        <p:nvSpPr>
          <p:cNvPr id="3" name="Полилиния 21"/>
          <p:cNvSpPr/>
          <p:nvPr userDrawn="1"/>
        </p:nvSpPr>
        <p:spPr bwMode="auto">
          <a:xfrm>
            <a:off x="1834106" y="0"/>
            <a:ext cx="10357894" cy="6858000"/>
          </a:xfrm>
          <a:custGeom>
            <a:gdLst>
              <a:gd name="connsiteX0" fmla="*/ 6869416 w 10357894"/>
              <a:gd name="connsiteY0" fmla="*/ 0 h 6858000"/>
              <a:gd name="connsiteX1" fmla="*/ 10357894 w 10357894"/>
              <a:gd name="connsiteY1" fmla="*/ 0 h 6858000"/>
              <a:gd name="connsiteX2" fmla="*/ 10357894 w 10357894"/>
              <a:gd name="connsiteY2" fmla="*/ 6858000 h 6858000"/>
              <a:gd name="connsiteX3" fmla="*/ 0 w 10357894"/>
              <a:gd name="connsiteY3" fmla="*/ 6858000 h 6858000"/>
            </a:gdLst>
            <a:cxnLst>
              <a:cxn ang="0">
                <a:pos x="connsiteX0" y="connsiteY0"/>
              </a:cxn>
              <a:cxn ang="0">
                <a:pos x="connsiteX1" y="connsiteY1"/>
              </a:cxn>
              <a:cxn ang="0">
                <a:pos x="connsiteX2" y="connsiteY2"/>
              </a:cxn>
              <a:cxn ang="0">
                <a:pos x="connsiteX3" y="connsiteY3"/>
              </a:cxn>
            </a:cxnLst>
            <a:rect l="l" t="t" r="r" b="b"/>
            <a:pathLst>
              <a:path w="10357894" h="6858000">
                <a:moveTo>
                  <a:pt x="6869416" y="0"/>
                </a:moveTo>
                <a:lnTo>
                  <a:pt x="10357894" y="0"/>
                </a:lnTo>
                <a:lnTo>
                  <a:pt x="10357894" y="6858000"/>
                </a:lnTo>
                <a:lnTo>
                  <a:pt x="0" y="6858000"/>
                </a:lnTo>
                <a:close/>
              </a:path>
            </a:pathLst>
          </a:custGeom>
          <a:solidFill>
            <a:schemeClr val="tx1">
              <a:alpha val="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4" name="Рисунок 13"/>
          <p:cNvSpPr>
            <a:spLocks noGrp="1"/>
          </p:cNvSpPr>
          <p:nvPr>
            <p:ph type="pic" sz="quarter" idx="10"/>
          </p:nvPr>
        </p:nvSpPr>
        <p:spPr>
          <a:xfrm>
            <a:off x="1317988" y="1764"/>
            <a:ext cx="4560770" cy="6856236"/>
          </a:xfrm>
          <a:custGeom>
            <a:gdLst>
              <a:gd name="connsiteX0" fmla="*/ 0 w 2160588"/>
              <a:gd name="connsiteY0" fmla="*/ 0 h 3248026"/>
              <a:gd name="connsiteX1" fmla="*/ 2159000 w 2160588"/>
              <a:gd name="connsiteY1" fmla="*/ 0 h 3248026"/>
              <a:gd name="connsiteX2" fmla="*/ 2160588 w 2160588"/>
              <a:gd name="connsiteY2" fmla="*/ 1085851 h 3248026"/>
              <a:gd name="connsiteX3" fmla="*/ 0 w 2160588"/>
              <a:gd name="connsiteY3" fmla="*/ 3248026 h 3248026"/>
              <a:gd name="connsiteX4" fmla="*/ 0 w 2160588"/>
              <a:gd name="connsiteY4" fmla="*/ 0 h 32480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60588" h="3248026">
                <a:moveTo>
                  <a:pt x="0" y="0"/>
                </a:moveTo>
                <a:lnTo>
                  <a:pt x="2159000" y="0"/>
                </a:lnTo>
                <a:cubicBezTo>
                  <a:pt x="2161117" y="476250"/>
                  <a:pt x="2158471" y="609601"/>
                  <a:pt x="2160588" y="1085851"/>
                </a:cubicBezTo>
                <a:lnTo>
                  <a:pt x="0" y="3248026"/>
                </a:lnTo>
                <a:lnTo>
                  <a:pt x="0" y="0"/>
                </a:lnTo>
                <a:close/>
              </a:path>
            </a:pathLst>
          </a:custGeom>
          <a:solidFill>
            <a:schemeClr val="accent2"/>
          </a:solidFill>
        </p:spPr>
        <p:txBody>
          <a:bodyPr vert="horz" anchor="ctr">
            <a:normAutofit/>
          </a:bodyPr>
          <a:lstStyle>
            <a:lvl1pPr marL="0" indent="0" algn="ctr">
              <a:buNone/>
              <a:defRPr sz="1003" baseline="0">
                <a:solidFill>
                  <a:schemeClr val="tx1"/>
                </a:solidFill>
              </a:defRPr>
            </a:lvl1pPr>
          </a:lstStyle>
          <a:p>
            <a:endParaRPr lang="en-US"/>
          </a:p>
        </p:txBody>
      </p:sp>
    </p:spTree>
    <p:extLst>
      <p:ext uri="{BB962C8B-B14F-4D97-AF65-F5344CB8AC3E}">
        <p14:creationId val="469354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mod="1">
    <p:ext uri="{DCECCB84-F9BA-43D5-87BE-67443E8EF086}">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theme/theme1.xml" Type="http://schemas.openxmlformats.org/officeDocument/2006/relationships/theme"/><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36.xml" Type="http://schemas.openxmlformats.org/officeDocument/2006/relationships/slideLayout"/><Relationship Id="rId10" Target="../slideLayouts/slideLayout45.xml" Type="http://schemas.openxmlformats.org/officeDocument/2006/relationships/slideLayout"/><Relationship Id="rId11" Target="../slideLayouts/slideLayout46.xml" Type="http://schemas.openxmlformats.org/officeDocument/2006/relationships/slideLayout"/><Relationship Id="rId12" Target="../theme/theme2.xml" Type="http://schemas.openxmlformats.org/officeDocument/2006/relationships/theme"/><Relationship Id="rId2" Target="../slideLayouts/slideLayout37.xml" Type="http://schemas.openxmlformats.org/officeDocument/2006/relationships/slideLayout"/><Relationship Id="rId3" Target="../slideLayouts/slideLayout38.xml" Type="http://schemas.openxmlformats.org/officeDocument/2006/relationships/slideLayout"/><Relationship Id="rId4" Target="../slideLayouts/slideLayout39.xml" Type="http://schemas.openxmlformats.org/officeDocument/2006/relationships/slideLayout"/><Relationship Id="rId5" Target="../slideLayouts/slideLayout40.xml" Type="http://schemas.openxmlformats.org/officeDocument/2006/relationships/slideLayout"/><Relationship Id="rId6" Target="../slideLayouts/slideLayout41.xml" Type="http://schemas.openxmlformats.org/officeDocument/2006/relationships/slideLayout"/><Relationship Id="rId7" Target="../slideLayouts/slideLayout42.xml" Type="http://schemas.openxmlformats.org/officeDocument/2006/relationships/slideLayout"/><Relationship Id="rId8" Target="../slideLayouts/slideLayout43.xml" Type="http://schemas.openxmlformats.org/officeDocument/2006/relationships/slideLayout"/><Relationship Id="rId9" Target="../slideLayouts/slideLayout4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1"/>
        </a:solidFill>
        <a:effectLst/>
      </p:bgPr>
    </p:bg>
    <p:spTree>
      <p:nvGrpSpPr>
        <p:cNvPr id="1" name=""/>
        <p:cNvGrpSpPr/>
        <p:nvPr/>
      </p:nvGrpSpPr>
      <p:grpSpPr>
        <a:xfrm>
          <a:off x="0" y="0"/>
          <a:ext cx="0" cy="0"/>
        </a:xfrm>
      </p:grpSpPr>
      <p:sp>
        <p:nvSpPr>
          <p:cNvPr id="8" name="TextBox 7"/>
          <p:cNvSpPr txBox="1"/>
          <p:nvPr userDrawn="1"/>
        </p:nvSpPr>
        <p:spPr>
          <a:xfrm>
            <a:off x="11425238" y="267413"/>
            <a:ext cx="457777"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pPr algn="ctr"/>
              <a:t>1</a:t>
            </a:fld>
            <a:endParaRPr lang="id-ID" sz="4400" b="0" i="0" strike="noStrike" spc="30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22" name="Straight Connector 21"/>
          <p:cNvCxnSpPr/>
          <p:nvPr userDrawn="1"/>
        </p:nvCxnSpPr>
        <p:spPr>
          <a:xfrm flipH="1">
            <a:off x="6096000"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766763"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7297970A-1AE1-4761-A6CD-7E957227D99E}"/>
              </a:ext>
            </a:extLst>
          </p:cNvPr>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zh-CN" altLang="en-US" sz="3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val="3311820213"/>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74" r:id="rId3"/>
    <p:sldLayoutId id="2147483671" r:id="rId4"/>
    <p:sldLayoutId id="2147483650" r:id="rId5"/>
    <p:sldLayoutId id="2147483665" r:id="rId6"/>
    <p:sldLayoutId id="2147483667" r:id="rId7"/>
    <p:sldLayoutId id="2147483668" r:id="rId8"/>
    <p:sldLayoutId id="2147483666" r:id="rId9"/>
    <p:sldLayoutId id="2147483663" r:id="rId10"/>
    <p:sldLayoutId id="2147483664" r:id="rId11"/>
    <p:sldLayoutId id="2147483662" r:id="rId12"/>
    <p:sldLayoutId id="2147483653" r:id="rId13"/>
    <p:sldLayoutId id="2147483659" r:id="rId14"/>
    <p:sldLayoutId id="2147483654" r:id="rId15"/>
    <p:sldLayoutId id="2147483660" r:id="rId16"/>
    <p:sldLayoutId id="2147483673" r:id="rId17"/>
    <p:sldLayoutId id="2147483661" r:id="rId18"/>
    <p:sldLayoutId id="2147483652" r:id="rId19"/>
    <p:sldLayoutId id="2147483657" r:id="rId20"/>
    <p:sldLayoutId id="2147483669" r:id="rId21"/>
    <p:sldLayoutId id="2147483672" r:id="rId22"/>
    <p:sldLayoutId id="2147483676" r:id="rId23"/>
    <p:sldLayoutId id="2147483693" r:id="rId24"/>
    <p:sldLayoutId id="2147483677" r:id="rId25"/>
    <p:sldLayoutId id="2147483678" r:id="rId26"/>
    <p:sldLayoutId id="2147483679" r:id="rId27"/>
    <p:sldLayoutId id="2147483681" r:id="rId28"/>
    <p:sldLayoutId id="2147483702" r:id="rId29"/>
    <p:sldLayoutId id="2147483690" r:id="rId30"/>
    <p:sldLayoutId id="2147483688" r:id="rId31"/>
    <p:sldLayoutId id="2147483689" r:id="rId32"/>
    <p:sldLayoutId id="2147483695" r:id="rId33"/>
    <p:sldLayoutId id="2147483697" r:id="rId34"/>
    <p:sldLayoutId id="2147483701" r:id="rId35"/>
  </p:sldLayoutIdLst>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15:guide id="1" pos="3840" userDrawn="1">
          <p15:clr>
            <a:srgbClr val="A4A3A4"/>
          </p15:clr>
        </p15:guide>
        <p15:guide id="2" orient="horz" pos="346" userDrawn="1">
          <p15:clr>
            <a:srgbClr val="A4A3A4"/>
          </p15:clr>
        </p15:guide>
        <p15:guide id="3" pos="211" userDrawn="1">
          <p15:clr>
            <a:srgbClr val="A4A3A4"/>
          </p15:clr>
        </p15:guide>
        <p15:guide id="4" pos="483" userDrawn="1">
          <p15:clr>
            <a:srgbClr val="A4A3A4"/>
          </p15:clr>
        </p15:guide>
        <p15:guide id="6" orient="horz" pos="3974" userDrawn="1">
          <p15:clr>
            <a:srgbClr val="A4A3A4"/>
          </p15:clr>
        </p15:guide>
        <p15:guide id="7" pos="7446" userDrawn="1">
          <p15:clr>
            <a:srgbClr val="A4A3A4"/>
          </p15:clr>
        </p15:guide>
        <p15:guide id="8" pos="7197" userDrawn="1">
          <p15:clr>
            <a:srgbClr val="A4A3A4"/>
          </p15:clr>
        </p15:guide>
        <p15:guide id="9" orient="horz" pos="2160" userDrawn="1">
          <p15:clr>
            <a:srgbClr val="A4A3A4"/>
          </p15:clr>
        </p15:guide>
        <p15:guide id="10" orient="horz" pos="3067" userDrawn="1">
          <p15:clr>
            <a:srgbClr val="A4A3A4"/>
          </p15:clr>
        </p15:guide>
        <p15:guide id="11" orient="horz" pos="1253" userDrawn="1">
          <p15:clr>
            <a:srgbClr val="A4A3A4"/>
          </p15:clr>
        </p15:guide>
        <p15:guide id="12" orient="horz" pos="300" userDrawn="1">
          <p15:clr>
            <a:srgbClr val="A4A3A4"/>
          </p15:clr>
        </p15:guide>
        <p15:guide id="13" pos="3940" userDrawn="1">
          <p15:clr>
            <a:srgbClr val="A4A3A4"/>
          </p15:clr>
        </p15:guide>
        <p15:guide id="14" pos="4040" userDrawn="1">
          <p15:clr>
            <a:srgbClr val="A4A3A4"/>
          </p15:clr>
        </p15:guide>
        <p15:guide id="15" pos="3727" userDrawn="1">
          <p15:clr>
            <a:srgbClr val="A4A3A4"/>
          </p15:clr>
        </p15:guide>
        <p15:guide id="16" pos="3613" userDrawn="1">
          <p15:clr>
            <a:srgbClr val="A4A3A4"/>
          </p15:clr>
        </p15:guide>
        <p15:guide id="17" pos="1141" userDrawn="1">
          <p15:clr>
            <a:srgbClr val="F26B43"/>
          </p15:clr>
        </p15:guide>
        <p15:guide id="18" pos="65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937661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6.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0.xml" Type="http://schemas.openxmlformats.org/officeDocument/2006/relationships/slideLayout"/><Relationship Id="rId2" Target="../media/image1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2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2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5.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 Id="rId6" Target="../media/image30.jpeg" Type="http://schemas.openxmlformats.org/officeDocument/2006/relationships/image"/><Relationship Id="rId7" Target="../media/image31.jpeg" Type="http://schemas.openxmlformats.org/officeDocument/2006/relationships/image"/><Relationship Id="rId8" Target="../media/image3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3.jpeg" Type="http://schemas.openxmlformats.org/officeDocument/2006/relationships/image"/><Relationship Id="rId3" Target="../media/image34.jpeg" Type="http://schemas.openxmlformats.org/officeDocument/2006/relationships/image"/><Relationship Id="rId4" Target="../media/image35.jpeg" Type="http://schemas.openxmlformats.org/officeDocument/2006/relationships/image"/><Relationship Id="rId5" Target="../media/image36.jpeg" Type="http://schemas.openxmlformats.org/officeDocument/2006/relationships/image"/><Relationship Id="rId6" Target="../media/image3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7.xml" Type="http://schemas.openxmlformats.org/officeDocument/2006/relationships/slideLayout"/><Relationship Id="rId2" Target="../notesSlides/notesSlide2.xml" Type="http://schemas.openxmlformats.org/officeDocument/2006/relationships/notesSlide"/><Relationship Id="rId3" Target="../media/image3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8.xml" Type="http://schemas.openxmlformats.org/officeDocument/2006/relationships/slideLayout"/><Relationship Id="rId2" Target="../media/image3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1.xml" Type="http://schemas.openxmlformats.org/officeDocument/2006/relationships/slideLayout"/><Relationship Id="rId2"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3.xml" Type="http://schemas.openxmlformats.org/officeDocument/2006/relationships/slideLayout"/><Relationship Id="rId2" Target="../notesSlides/notesSlide3.xml" Type="http://schemas.openxmlformats.org/officeDocument/2006/relationships/notesSlide"/><Relationship Id="rId3" Target="../charts/chart1.xml" Type="http://schemas.openxmlformats.org/officeDocument/2006/relationships/chart"/><Relationship Id="rId4" Target="../media/image4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34.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34.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34.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7.jpeg" Type="http://schemas.openxmlformats.org/officeDocument/2006/relationships/image"/><Relationship Id="rId3" Target="../media/image4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2.xml" Type="http://schemas.openxmlformats.org/officeDocument/2006/relationships/slideLayout"/><Relationship Id="rId2" Target="../notesSlides/notesSlide4.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xml" Type="http://schemas.openxmlformats.org/officeDocument/2006/relationships/notesSlide"/><Relationship Id="rId3"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1.xml" Type="http://schemas.openxmlformats.org/officeDocument/2006/relationships/slideLayout"/><Relationship Id="rId2"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1.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2.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占位符 28">
            <a:extLst>
              <a:ext uri="{FF2B5EF4-FFF2-40B4-BE49-F238E27FC236}">
                <a16:creationId xmlns:a16="http://schemas.microsoft.com/office/drawing/2014/main" id="{9B92F2BE-87EB-414B-8256-93DE2DB01CB1}"/>
              </a:ext>
            </a:extLst>
          </p:cNvPr>
          <p:cNvPicPr>
            <a:picLocks noChangeAspect="1" noGrp="1"/>
          </p:cNvPicPr>
          <p:nvPr>
            <p:ph idx="13" sz="quarter" type="pic"/>
          </p:nvPr>
        </p:nvPicPr>
        <p:blipFill>
          <a:blip r:embed="rId2">
            <a:duotone>
              <a:schemeClr val="accent5">
                <a:shade val="45000"/>
                <a:satMod val="135000"/>
              </a:schemeClr>
              <a:prstClr val="white"/>
            </a:duotone>
            <a:extLst>
              <a:ext uri="{28A0092B-C50C-407E-A947-70E740481C1C}">
                <a14:useLocalDpi val="0"/>
              </a:ext>
            </a:extLst>
          </a:blip>
          <a:srcRect b="21261" t="21261"/>
          <a:stretch>
            <a:fillRect/>
          </a:stretch>
        </p:blipFill>
        <p:spPr/>
      </p:pic>
      <p:sp>
        <p:nvSpPr>
          <p:cNvPr id="8" name="Title 1"/>
          <p:cNvSpPr txBox="1"/>
          <p:nvPr/>
        </p:nvSpPr>
        <p:spPr>
          <a:xfrm>
            <a:off x="4149148" y="369405"/>
            <a:ext cx="2936593" cy="2642710"/>
          </a:xfrm>
          <a:prstGeom prst="rect">
            <a:avLst/>
          </a:prstGeom>
        </p:spPr>
        <p:txBody>
          <a:bodyPr/>
          <a:lstStyle>
            <a:lvl1pPr algn="ctr" defTabSz="914400" eaLnBrk="1" hangingPunct="1" latinLnBrk="0" rtl="0">
              <a:lnSpc>
                <a:spcPct val="90000"/>
              </a:lnSpc>
              <a:spcBef>
                <a:spcPct val="0"/>
              </a:spcBef>
              <a:buNone/>
              <a:defRPr b="1" i="0" kern="1200" sz="4000">
                <a:solidFill>
                  <a:schemeClr val="tx1"/>
                </a:solidFill>
                <a:latin charset="0" typeface="Source Sans Pro Black"/>
                <a:ea charset="0" typeface="Source Sans Pro Black"/>
                <a:cs charset="0" typeface="Source Sans Pro Black"/>
              </a:defRPr>
            </a:lvl1pPr>
          </a:lstStyle>
          <a:p>
            <a:pPr algn="l"/>
            <a:r>
              <a:rPr lang="en-US" sz="19900">
                <a:solidFill>
                  <a:srgbClr val="FFFFFF"/>
                </a:solidFill>
                <a:latin typeface="+mj-lt"/>
              </a:rPr>
              <a:t>20</a:t>
            </a:r>
          </a:p>
        </p:txBody>
      </p:sp>
      <p:pic>
        <p:nvPicPr>
          <p:cNvPr id="43" name="图片占位符 42">
            <a:extLst>
              <a:ext uri="{FF2B5EF4-FFF2-40B4-BE49-F238E27FC236}">
                <a16:creationId xmlns:a16="http://schemas.microsoft.com/office/drawing/2014/main" id="{E2661FD5-5930-4C6C-A4AD-56709A9A2165}"/>
              </a:ext>
            </a:extLst>
          </p:cNvPr>
          <p:cNvPicPr>
            <a:picLocks noChangeAspect="1" noGrp="1"/>
          </p:cNvPicPr>
          <p:nvPr>
            <p:ph idx="16" sz="quarter" type="pic"/>
          </p:nvPr>
        </p:nvPicPr>
        <p:blipFill>
          <a:blip r:embed="rId3">
            <a:extLst>
              <a:ext uri="{28A0092B-C50C-407E-A947-70E740481C1C}">
                <a14:useLocalDpi val="0"/>
              </a:ext>
            </a:extLst>
          </a:blip>
          <a:srcRect l="2747" r="2747"/>
          <a:stretch>
            <a:fillRect/>
          </a:stretch>
        </p:blipFill>
        <p:spPr/>
      </p:pic>
      <p:sp>
        <p:nvSpPr>
          <p:cNvPr id="6" name="Freeform 5"/>
          <p:cNvSpPr txBox="1"/>
          <p:nvPr/>
        </p:nvSpPr>
        <p:spPr>
          <a:xfrm>
            <a:off x="2509741" y="-46183"/>
            <a:ext cx="10108391" cy="6988103"/>
          </a:xfrm>
          <a:custGeom>
            <a:gdLst>
              <a:gd fmla="*/ 6116593 w 8870681" name="connsiteX0"/>
              <a:gd fmla="*/ 0 h 6116594" name="connsiteY0"/>
              <a:gd fmla="*/ 8870681 w 8870681" name="connsiteX1"/>
              <a:gd fmla="*/ 0 h 6116594" name="connsiteY1"/>
              <a:gd fmla="*/ 8870681 w 8870681" name="connsiteX2"/>
              <a:gd fmla="*/ 6116594 h 6116594" name="connsiteY2"/>
              <a:gd fmla="*/ 0 w 8870681" name="connsiteX3"/>
              <a:gd fmla="*/ 6116594 h 6116594" name="connsiteY3"/>
            </a:gdLst>
            <a:cxnLst>
              <a:cxn ang="0">
                <a:pos x="connsiteX0" y="connsiteY0"/>
              </a:cxn>
              <a:cxn ang="0">
                <a:pos x="connsiteX1" y="connsiteY1"/>
              </a:cxn>
              <a:cxn ang="0">
                <a:pos x="connsiteX2" y="connsiteY2"/>
              </a:cxn>
              <a:cxn ang="0">
                <a:pos x="connsiteX3" y="connsiteY3"/>
              </a:cxn>
            </a:cxnLst>
            <a:rect b="b" l="l" r="r" t="t"/>
            <a:pathLst>
              <a:path h="6116594" w="8870681">
                <a:moveTo>
                  <a:pt x="6116593" y="0"/>
                </a:moveTo>
                <a:lnTo>
                  <a:pt x="8870681" y="0"/>
                </a:lnTo>
                <a:lnTo>
                  <a:pt x="8870681" y="6116594"/>
                </a:lnTo>
                <a:lnTo>
                  <a:pt x="0" y="6116594"/>
                </a:lnTo>
                <a:close/>
              </a:path>
            </a:pathLst>
          </a:custGeom>
          <a:solidFill>
            <a:schemeClr val="tx1">
              <a:alpha val="60000"/>
            </a:schemeClr>
          </a:solidFill>
        </p:spPr>
        <p:txBody>
          <a:bodyPr anchor="ctr" wrap="square">
            <a:noAutofit/>
          </a:bodyPr>
          <a:lstStyle>
            <a:lvl1pPr algn="ctr" defTabSz="914400" eaLnBrk="1" hangingPunct="1" indent="0" latinLnBrk="0" marL="0" rtl="0">
              <a:lnSpc>
                <a:spcPct val="90000"/>
              </a:lnSpc>
              <a:spcBef>
                <a:spcPts val="1000"/>
              </a:spcBef>
              <a:buFont typeface="Arial"/>
              <a:buNone/>
              <a:defRPr b="1" baseline="0" i="0" kern="1200" sz="1600">
                <a:solidFill>
                  <a:schemeClr val="tx1"/>
                </a:solidFill>
                <a:latin charset="0" typeface="Source Sans Pro"/>
                <a:ea charset="0" typeface="Source Sans Pro"/>
                <a:cs charset="0" typeface="Source Sans Pro"/>
              </a:defRPr>
            </a:lvl1pPr>
            <a:lvl2pPr algn="l" defTabSz="914400" eaLnBrk="1" hangingPunct="1" indent="-228600" latinLnBrk="0" marL="685800" rtl="0">
              <a:lnSpc>
                <a:spcPct val="90000"/>
              </a:lnSpc>
              <a:spcBef>
                <a:spcPts val="500"/>
              </a:spcBef>
              <a:buFont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a:buChar char="•"/>
              <a:defRPr kern="1200" sz="1800">
                <a:solidFill>
                  <a:schemeClr val="tx1"/>
                </a:solidFill>
                <a:latin typeface="+mn-lt"/>
                <a:ea typeface="+mn-ea"/>
                <a:cs typeface="+mn-cs"/>
              </a:defRPr>
            </a:lvl9pPr>
          </a:lstStyle>
          <a:p>
            <a:endParaRPr lang="en-US"/>
          </a:p>
        </p:txBody>
      </p:sp>
      <p:grpSp>
        <p:nvGrpSpPr>
          <p:cNvPr id="33" name="Group 32"/>
          <p:cNvGrpSpPr/>
          <p:nvPr/>
        </p:nvGrpSpPr>
        <p:grpSpPr>
          <a:xfrm>
            <a:off x="9294265" y="985618"/>
            <a:ext cx="3144423" cy="866830"/>
            <a:chOff x="1296812" y="2112871"/>
            <a:chExt cx="3144423" cy="866830"/>
          </a:xfrm>
        </p:grpSpPr>
        <p:sp>
          <p:nvSpPr>
            <p:cNvPr id="34" name="Rectangle 33"/>
            <p:cNvSpPr/>
            <p:nvPr/>
          </p:nvSpPr>
          <p:spPr>
            <a:xfrm>
              <a:off x="1443855" y="2112871"/>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New Trend</a:t>
              </a:r>
            </a:p>
          </p:txBody>
        </p:sp>
        <p:sp>
          <p:nvSpPr>
            <p:cNvPr id="35" name="Rectangle 34"/>
            <p:cNvSpPr/>
            <p:nvPr/>
          </p:nvSpPr>
          <p:spPr>
            <a:xfrm>
              <a:off x="1497395" y="2394485"/>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cxnSp>
          <p:nvCxnSpPr>
            <p:cNvPr id="36" name="Straight Connector 35"/>
            <p:cNvCxnSpPr/>
            <p:nvPr/>
          </p:nvCxnSpPr>
          <p:spPr>
            <a:xfrm flipV="1">
              <a:off x="1296812" y="2120282"/>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72272" y="5059363"/>
            <a:ext cx="3144423" cy="866830"/>
            <a:chOff x="1296812" y="2112871"/>
            <a:chExt cx="3144423" cy="866830"/>
          </a:xfrm>
        </p:grpSpPr>
        <p:sp>
          <p:nvSpPr>
            <p:cNvPr id="38" name="Rectangle 37"/>
            <p:cNvSpPr/>
            <p:nvPr/>
          </p:nvSpPr>
          <p:spPr>
            <a:xfrm>
              <a:off x="1443854" y="2112872"/>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Minimalis Design</a:t>
              </a:r>
            </a:p>
          </p:txBody>
        </p:sp>
        <p:sp>
          <p:nvSpPr>
            <p:cNvPr id="39" name="Rectangle 38"/>
            <p:cNvSpPr/>
            <p:nvPr/>
          </p:nvSpPr>
          <p:spPr>
            <a:xfrm>
              <a:off x="1497395" y="2394485"/>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cxnSp>
          <p:nvCxnSpPr>
            <p:cNvPr id="40" name="Straight Connector 39"/>
            <p:cNvCxnSpPr/>
            <p:nvPr/>
          </p:nvCxnSpPr>
          <p:spPr>
            <a:xfrm flipV="1">
              <a:off x="1296812" y="2120282"/>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Title 1"/>
          <p:cNvSpPr txBox="1"/>
          <p:nvPr/>
        </p:nvSpPr>
        <p:spPr>
          <a:xfrm>
            <a:off x="6307054" y="1209377"/>
            <a:ext cx="2036885" cy="2642710"/>
          </a:xfrm>
          <a:prstGeom prst="rect">
            <a:avLst/>
          </a:prstGeom>
        </p:spPr>
        <p:txBody>
          <a:bodyPr/>
          <a:lstStyle>
            <a:lvl1pPr algn="ctr" defTabSz="914400" eaLnBrk="1" hangingPunct="1" latinLnBrk="0" rtl="0">
              <a:lnSpc>
                <a:spcPct val="90000"/>
              </a:lnSpc>
              <a:spcBef>
                <a:spcPct val="0"/>
              </a:spcBef>
              <a:buNone/>
              <a:defRPr b="1" i="0" kern="1200" sz="4000">
                <a:solidFill>
                  <a:schemeClr val="tx1"/>
                </a:solidFill>
                <a:latin charset="0" typeface="Source Sans Pro Black"/>
                <a:ea charset="0" typeface="Source Sans Pro Black"/>
                <a:cs charset="0" typeface="Source Sans Pro Black"/>
              </a:defRPr>
            </a:lvl1pPr>
          </a:lstStyle>
          <a:p>
            <a:pPr algn="l"/>
            <a:r>
              <a:rPr lang="id-ID" sz="19900">
                <a:solidFill>
                  <a:schemeClr val="accent1"/>
                </a:solidFill>
                <a:latin typeface="+mj-lt"/>
              </a:rPr>
              <a:t>18</a:t>
            </a:r>
          </a:p>
        </p:txBody>
      </p:sp>
      <p:sp>
        <p:nvSpPr>
          <p:cNvPr id="42" name="TextBox 41"/>
          <p:cNvSpPr txBox="1"/>
          <p:nvPr/>
        </p:nvSpPr>
        <p:spPr>
          <a:xfrm>
            <a:off x="6239233" y="2697998"/>
            <a:ext cx="2025967" cy="3602737"/>
          </a:xfrm>
          <a:prstGeom prst="rect">
            <a:avLst/>
          </a:prstGeom>
          <a:noFill/>
        </p:spPr>
        <p:txBody>
          <a:bodyPr rtlCol="0" vert="horz" wrap="none">
            <a:spAutoFit/>
          </a:bodyPr>
          <a:lstStyle/>
          <a:p>
            <a:pPr algn="l">
              <a:lnSpc>
                <a:spcPct val="80000"/>
              </a:lnSpc>
            </a:pPr>
            <a:r>
              <a:rPr b="1" lang="id-ID" spc="300" sz="4800">
                <a:solidFill>
                  <a:schemeClr val="bg1"/>
                </a:solidFill>
                <a:latin charset="0" panose="02000505000000020004" pitchFamily="2" typeface="Montserrat"/>
                <a:ea charset="0" panose="020f0502020204030203" pitchFamily="34" typeface="Lato"/>
                <a:cs charset="0" panose="020f0502020204030203" pitchFamily="34" typeface="Lato"/>
              </a:rPr>
              <a:t>   R</a:t>
            </a:r>
          </a:p>
          <a:p>
            <a:pPr algn="l">
              <a:lnSpc>
                <a:spcPct val="80000"/>
              </a:lnSpc>
            </a:pPr>
            <a:r>
              <a:rPr b="1" lang="id-ID" spc="300" sz="4800">
                <a:solidFill>
                  <a:schemeClr val="bg1"/>
                </a:solidFill>
                <a:latin charset="0" panose="02000505000000020004" pitchFamily="2" typeface="Montserrat"/>
                <a:ea charset="0" panose="020f0502020204030203" pitchFamily="34" typeface="Lato"/>
                <a:cs charset="0" panose="020f0502020204030203" pitchFamily="34" typeface="Lato"/>
              </a:rPr>
              <a:t>	 E</a:t>
            </a:r>
          </a:p>
          <a:p>
            <a:pPr algn="l">
              <a:lnSpc>
                <a:spcPct val="80000"/>
              </a:lnSpc>
            </a:pPr>
            <a:r>
              <a:rPr b="1" lang="id-ID" spc="300" sz="4800">
                <a:solidFill>
                  <a:schemeClr val="bg1"/>
                </a:solidFill>
                <a:latin charset="0" panose="02000505000000020004" pitchFamily="2" typeface="Montserrat"/>
                <a:ea charset="0" panose="020f0502020204030203" pitchFamily="34" typeface="Lato"/>
                <a:cs charset="0" panose="020f0502020204030203" pitchFamily="34" typeface="Lato"/>
              </a:rPr>
              <a:t>  P  </a:t>
            </a:r>
          </a:p>
          <a:p>
            <a:pPr algn="l">
              <a:lnSpc>
                <a:spcPct val="80000"/>
              </a:lnSpc>
            </a:pPr>
            <a:r>
              <a:rPr b="1" lang="id-ID" spc="300" sz="4800">
                <a:solidFill>
                  <a:schemeClr val="bg1"/>
                </a:solidFill>
                <a:latin charset="0" panose="02000505000000020004" pitchFamily="2" typeface="Montserrat"/>
                <a:ea charset="0" panose="020f0502020204030203" pitchFamily="34" typeface="Lato"/>
                <a:cs charset="0" panose="020f0502020204030203" pitchFamily="34" typeface="Lato"/>
              </a:rPr>
              <a:t>	  O</a:t>
            </a:r>
          </a:p>
          <a:p>
            <a:pPr algn="l">
              <a:lnSpc>
                <a:spcPct val="80000"/>
              </a:lnSpc>
            </a:pPr>
            <a:r>
              <a:rPr b="1" lang="id-ID" spc="300" sz="4800">
                <a:solidFill>
                  <a:schemeClr val="bg1"/>
                </a:solidFill>
                <a:latin charset="0" panose="02000505000000020004" pitchFamily="2" typeface="Montserrat"/>
                <a:ea charset="0" panose="020f0502020204030203" pitchFamily="34" typeface="Lato"/>
                <a:cs charset="0" panose="020f0502020204030203" pitchFamily="34" typeface="Lato"/>
              </a:rPr>
              <a:t>      R</a:t>
            </a:r>
          </a:p>
          <a:p>
            <a:pPr algn="l">
              <a:lnSpc>
                <a:spcPct val="80000"/>
              </a:lnSpc>
            </a:pPr>
            <a:r>
              <a:rPr b="1" lang="id-ID" spc="300" sz="4800">
                <a:solidFill>
                  <a:schemeClr val="bg1"/>
                </a:solidFill>
                <a:latin charset="0" panose="02000505000000020004" pitchFamily="2" typeface="Montserrat"/>
                <a:ea charset="0" panose="020f0502020204030203" pitchFamily="34" typeface="Lato"/>
                <a:cs charset="0" panose="020f0502020204030203" pitchFamily="34" typeface="Lato"/>
              </a:rPr>
              <a:t>  T</a:t>
            </a:r>
          </a:p>
        </p:txBody>
      </p:sp>
      <p:sp>
        <p:nvSpPr>
          <p:cNvPr id="21" name="TextBox 20"/>
          <p:cNvSpPr txBox="1"/>
          <p:nvPr/>
        </p:nvSpPr>
        <p:spPr>
          <a:xfrm>
            <a:off x="11425239" y="268529"/>
            <a:ext cx="457777" cy="228600"/>
          </a:xfrm>
          <a:prstGeom prst="rect">
            <a:avLst/>
          </a:prstGeom>
          <a:noFill/>
          <a:ln>
            <a:noFill/>
          </a:ln>
        </p:spPr>
        <p:txBody>
          <a:bodyPr anchor="ctr" rtlCol="0" wrap="square">
            <a:spAutoFit/>
          </a:bodyPr>
          <a:lstStyle/>
          <a:p>
            <a:pPr algn="ctr"/>
            <a:fld id="{C050C8E5-4969-4A00-9795-DB1A3AA01F68}" type="slidenum">
              <a:rPr b="0" i="0" lang="id-ID" smtClean="0" spc="300" strike="noStrike" sz="900">
                <a:solidFill>
                  <a:schemeClr val="bg1"/>
                </a:solidFill>
                <a:latin charset="0" panose="020b0502020104020203" pitchFamily="34" typeface="Gill Sans MT"/>
                <a:ea charset="0" panose="02000000000000000000" pitchFamily="2" typeface="Roboto Condensed Light"/>
                <a:cs charset="0" panose="020f0902020204030203" pitchFamily="34" typeface="Lato Heavy"/>
              </a:rPr>
              <a:pPr algn="ctr"/>
              <a:t>1</a:t>
            </a:fld>
          </a:p>
        </p:txBody>
      </p:sp>
      <p:cxnSp>
        <p:nvCxnSpPr>
          <p:cNvPr id="23" name="Straight Connector 22"/>
          <p:cNvCxnSpPr/>
          <p:nvPr/>
        </p:nvCxnSpPr>
        <p:spPr>
          <a:xfrm flipH="1">
            <a:off x="6096000"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66763"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636686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50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decel="100000" fill="hold" grpId="0" id="8" nodeType="withEffect" presetClass="entr" presetID="2" presetSubtype="4">
                                  <p:stCondLst>
                                    <p:cond delay="0"/>
                                  </p:stCondLst>
                                  <p:childTnLst>
                                    <p:set>
                                      <p:cBhvr>
                                        <p:cTn dur="1" fill="hold" id="9">
                                          <p:stCondLst>
                                            <p:cond delay="0"/>
                                          </p:stCondLst>
                                        </p:cTn>
                                        <p:tgtEl>
                                          <p:spTgt spid="9"/>
                                        </p:tgtEl>
                                        <p:attrNameLst>
                                          <p:attrName>style.visibility</p:attrName>
                                        </p:attrNameLst>
                                      </p:cBhvr>
                                      <p:to>
                                        <p:strVal val="visible"/>
                                      </p:to>
                                    </p:set>
                                    <p:anim calcmode="lin" valueType="num">
                                      <p:cBhvr additive="base">
                                        <p:cTn dur="2000" fill="hold" id="10"/>
                                        <p:tgtEl>
                                          <p:spTgt spid="9"/>
                                        </p:tgtEl>
                                        <p:attrNameLst>
                                          <p:attrName>ppt_x</p:attrName>
                                        </p:attrNameLst>
                                      </p:cBhvr>
                                      <p:tavLst>
                                        <p:tav tm="0">
                                          <p:val>
                                            <p:strVal val="#ppt_x"/>
                                          </p:val>
                                        </p:tav>
                                        <p:tav tm="100000">
                                          <p:val>
                                            <p:strVal val="#ppt_x"/>
                                          </p:val>
                                        </p:tav>
                                      </p:tavLst>
                                    </p:anim>
                                    <p:anim calcmode="lin" valueType="num">
                                      <p:cBhvr additive="base">
                                        <p:cTn dur="2000" fill="hold" id="11"/>
                                        <p:tgtEl>
                                          <p:spTgt spid="9"/>
                                        </p:tgtEl>
                                        <p:attrNameLst>
                                          <p:attrName>ppt_y</p:attrName>
                                        </p:attrNameLst>
                                      </p:cBhvr>
                                      <p:tavLst>
                                        <p:tav tm="0">
                                          <p:val>
                                            <p:strVal val="1+#ppt_h/2"/>
                                          </p:val>
                                        </p:tav>
                                        <p:tav tm="100000">
                                          <p:val>
                                            <p:strVal val="#ppt_y"/>
                                          </p:val>
                                        </p:tav>
                                      </p:tavLst>
                                    </p:anim>
                                  </p:childTnLst>
                                </p:cTn>
                              </p:par>
                              <p:par>
                                <p:cTn decel="100000" fill="hold" grpId="0" id="12" nodeType="withEffect" presetClass="entr" presetID="2" presetSubtype="1">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additive="base">
                                        <p:cTn dur="2000" fill="hold" id="14"/>
                                        <p:tgtEl>
                                          <p:spTgt spid="8"/>
                                        </p:tgtEl>
                                        <p:attrNameLst>
                                          <p:attrName>ppt_x</p:attrName>
                                        </p:attrNameLst>
                                      </p:cBhvr>
                                      <p:tavLst>
                                        <p:tav tm="0">
                                          <p:val>
                                            <p:strVal val="#ppt_x"/>
                                          </p:val>
                                        </p:tav>
                                        <p:tav tm="100000">
                                          <p:val>
                                            <p:strVal val="#ppt_x"/>
                                          </p:val>
                                        </p:tav>
                                      </p:tavLst>
                                    </p:anim>
                                    <p:anim calcmode="lin" valueType="num">
                                      <p:cBhvr additive="base">
                                        <p:cTn dur="2000" fill="hold" id="15"/>
                                        <p:tgtEl>
                                          <p:spTgt spid="8"/>
                                        </p:tgtEl>
                                        <p:attrNameLst>
                                          <p:attrName>ppt_y</p:attrName>
                                        </p:attrNameLst>
                                      </p:cBhvr>
                                      <p:tavLst>
                                        <p:tav tm="0">
                                          <p:val>
                                            <p:strVal val="0-#ppt_h/2"/>
                                          </p:val>
                                        </p:tav>
                                        <p:tav tm="100000">
                                          <p:val>
                                            <p:strVal val="#ppt_y"/>
                                          </p:val>
                                        </p:tav>
                                      </p:tavLst>
                                    </p:anim>
                                  </p:childTnLst>
                                </p:cTn>
                              </p:par>
                              <p:par>
                                <p:cTn decel="100000" fill="hold" id="16" nodeType="withEffect" presetClass="entr" presetID="2" presetSubtype="1">
                                  <p:stCondLst>
                                    <p:cond delay="0"/>
                                  </p:stCondLst>
                                  <p:childTnLst>
                                    <p:set>
                                      <p:cBhvr>
                                        <p:cTn dur="1" fill="hold" id="17">
                                          <p:stCondLst>
                                            <p:cond delay="0"/>
                                          </p:stCondLst>
                                        </p:cTn>
                                        <p:tgtEl>
                                          <p:spTgt spid="33"/>
                                        </p:tgtEl>
                                        <p:attrNameLst>
                                          <p:attrName>style.visibility</p:attrName>
                                        </p:attrNameLst>
                                      </p:cBhvr>
                                      <p:to>
                                        <p:strVal val="visible"/>
                                      </p:to>
                                    </p:set>
                                    <p:anim calcmode="lin" valueType="num">
                                      <p:cBhvr additive="base">
                                        <p:cTn dur="2000" fill="hold" id="18"/>
                                        <p:tgtEl>
                                          <p:spTgt spid="33"/>
                                        </p:tgtEl>
                                        <p:attrNameLst>
                                          <p:attrName>ppt_x</p:attrName>
                                        </p:attrNameLst>
                                      </p:cBhvr>
                                      <p:tavLst>
                                        <p:tav tm="0">
                                          <p:val>
                                            <p:strVal val="#ppt_x"/>
                                          </p:val>
                                        </p:tav>
                                        <p:tav tm="100000">
                                          <p:val>
                                            <p:strVal val="#ppt_x"/>
                                          </p:val>
                                        </p:tav>
                                      </p:tavLst>
                                    </p:anim>
                                    <p:anim calcmode="lin" valueType="num">
                                      <p:cBhvr additive="base">
                                        <p:cTn dur="2000" fill="hold" id="19"/>
                                        <p:tgtEl>
                                          <p:spTgt spid="33"/>
                                        </p:tgtEl>
                                        <p:attrNameLst>
                                          <p:attrName>ppt_y</p:attrName>
                                        </p:attrNameLst>
                                      </p:cBhvr>
                                      <p:tavLst>
                                        <p:tav tm="0">
                                          <p:val>
                                            <p:strVal val="0-#ppt_h/2"/>
                                          </p:val>
                                        </p:tav>
                                        <p:tav tm="100000">
                                          <p:val>
                                            <p:strVal val="#ppt_y"/>
                                          </p:val>
                                        </p:tav>
                                      </p:tavLst>
                                    </p:anim>
                                  </p:childTnLst>
                                </p:cTn>
                              </p:par>
                              <p:par>
                                <p:cTn decel="100000" fill="hold" id="20" nodeType="withEffect" presetClass="entr" presetID="2" presetSubtype="4">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additive="base">
                                        <p:cTn dur="2000" fill="hold" id="22"/>
                                        <p:tgtEl>
                                          <p:spTgt spid="37"/>
                                        </p:tgtEl>
                                        <p:attrNameLst>
                                          <p:attrName>ppt_x</p:attrName>
                                        </p:attrNameLst>
                                      </p:cBhvr>
                                      <p:tavLst>
                                        <p:tav tm="0">
                                          <p:val>
                                            <p:strVal val="#ppt_x"/>
                                          </p:val>
                                        </p:tav>
                                        <p:tav tm="100000">
                                          <p:val>
                                            <p:strVal val="#ppt_x"/>
                                          </p:val>
                                        </p:tav>
                                      </p:tavLst>
                                    </p:anim>
                                    <p:anim calcmode="lin" valueType="num">
                                      <p:cBhvr additive="base">
                                        <p:cTn dur="2000" fill="hold" id="23"/>
                                        <p:tgtEl>
                                          <p:spTgt spid="37"/>
                                        </p:tgtEl>
                                        <p:attrNameLst>
                                          <p:attrName>ppt_y</p:attrName>
                                        </p:attrNameLst>
                                      </p:cBhvr>
                                      <p:tavLst>
                                        <p:tav tm="0">
                                          <p:val>
                                            <p:strVal val="1+#ppt_h/2"/>
                                          </p:val>
                                        </p:tav>
                                        <p:tav tm="100000">
                                          <p:val>
                                            <p:strVal val="#ppt_y"/>
                                          </p:val>
                                        </p:tav>
                                      </p:tavLst>
                                    </p:anim>
                                  </p:childTnLst>
                                </p:cTn>
                              </p:par>
                              <p:par>
                                <p:cTn fill="hold" grpId="0" id="24" nodeType="withEffect" presetClass="entr" presetID="10" presetSubtype="0">
                                  <p:stCondLst>
                                    <p:cond delay="1500"/>
                                  </p:stCondLst>
                                  <p:childTnLst>
                                    <p:set>
                                      <p:cBhvr>
                                        <p:cTn dur="1" fill="hold" id="25">
                                          <p:stCondLst>
                                            <p:cond delay="0"/>
                                          </p:stCondLst>
                                        </p:cTn>
                                        <p:tgtEl>
                                          <p:spTgt spid="42"/>
                                        </p:tgtEl>
                                        <p:attrNameLst>
                                          <p:attrName>style.visibility</p:attrName>
                                        </p:attrNameLst>
                                      </p:cBhvr>
                                      <p:to>
                                        <p:strVal val="visible"/>
                                      </p:to>
                                    </p:set>
                                    <p:animEffect filter="fade" transition="in">
                                      <p:cBhvr>
                                        <p:cTn dur="500" id="26"/>
                                        <p:tgtEl>
                                          <p:spTgt spid="42"/>
                                        </p:tgtEl>
                                      </p:cBhvr>
                                    </p:animEffect>
                                  </p:childTnLst>
                                </p:cTn>
                              </p:par>
                              <p:par>
                                <p:cTn decel="100000" fill="hold" grpId="0" id="27" nodeType="withEffect" presetClass="entr" presetID="2" presetSubtype="1">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ppt_x"/>
                                          </p:val>
                                        </p:tav>
                                        <p:tav tm="100000">
                                          <p:val>
                                            <p:strVal val="#ppt_x"/>
                                          </p:val>
                                        </p:tav>
                                      </p:tavLst>
                                    </p:anim>
                                    <p:anim calcmode="lin" valueType="num">
                                      <p:cBhvr additive="base">
                                        <p:cTn dur="500" fill="hold" id="30"/>
                                        <p:tgtEl>
                                          <p:spTgt spid="21"/>
                                        </p:tgtEl>
                                        <p:attrNameLst>
                                          <p:attrName>ppt_y</p:attrName>
                                        </p:attrNameLst>
                                      </p:cBhvr>
                                      <p:tavLst>
                                        <p:tav tm="0">
                                          <p:val>
                                            <p:strVal val="0-#ppt_h/2"/>
                                          </p:val>
                                        </p:tav>
                                        <p:tav tm="100000">
                                          <p:val>
                                            <p:strVal val="#ppt_y"/>
                                          </p:val>
                                        </p:tav>
                                      </p:tavLst>
                                    </p:anim>
                                  </p:childTnLst>
                                </p:cTn>
                              </p:par>
                              <p:par>
                                <p:cTn decel="100000" fill="hold" id="31" nodeType="withEffect" presetClass="entr" presetID="2" presetSubtype="1">
                                  <p:stCondLst>
                                    <p:cond delay="0"/>
                                  </p:stCondLst>
                                  <p:childTnLst>
                                    <p:set>
                                      <p:cBhvr>
                                        <p:cTn dur="1" fill="hold" id="32">
                                          <p:stCondLst>
                                            <p:cond delay="0"/>
                                          </p:stCondLst>
                                        </p:cTn>
                                        <p:tgtEl>
                                          <p:spTgt spid="23"/>
                                        </p:tgtEl>
                                        <p:attrNameLst>
                                          <p:attrName>style.visibility</p:attrName>
                                        </p:attrNameLst>
                                      </p:cBhvr>
                                      <p:to>
                                        <p:strVal val="visible"/>
                                      </p:to>
                                    </p:set>
                                    <p:anim calcmode="lin" valueType="num">
                                      <p:cBhvr additive="base">
                                        <p:cTn dur="500" fill="hold" id="33"/>
                                        <p:tgtEl>
                                          <p:spTgt spid="23"/>
                                        </p:tgtEl>
                                        <p:attrNameLst>
                                          <p:attrName>ppt_x</p:attrName>
                                        </p:attrNameLst>
                                      </p:cBhvr>
                                      <p:tavLst>
                                        <p:tav tm="0">
                                          <p:val>
                                            <p:strVal val="#ppt_x"/>
                                          </p:val>
                                        </p:tav>
                                        <p:tav tm="100000">
                                          <p:val>
                                            <p:strVal val="#ppt_x"/>
                                          </p:val>
                                        </p:tav>
                                      </p:tavLst>
                                    </p:anim>
                                    <p:anim calcmode="lin" valueType="num">
                                      <p:cBhvr additive="base">
                                        <p:cTn dur="500" fill="hold" id="34"/>
                                        <p:tgtEl>
                                          <p:spTgt spid="23"/>
                                        </p:tgtEl>
                                        <p:attrNameLst>
                                          <p:attrName>ppt_y</p:attrName>
                                        </p:attrNameLst>
                                      </p:cBhvr>
                                      <p:tavLst>
                                        <p:tav tm="0">
                                          <p:val>
                                            <p:strVal val="0-#ppt_h/2"/>
                                          </p:val>
                                        </p:tav>
                                        <p:tav tm="100000">
                                          <p:val>
                                            <p:strVal val="#ppt_y"/>
                                          </p:val>
                                        </p:tav>
                                      </p:tavLst>
                                    </p:anim>
                                  </p:childTnLst>
                                </p:cTn>
                              </p:par>
                              <p:par>
                                <p:cTn decel="100000" fill="hold" id="35" nodeType="withEffect" presetClass="entr" presetID="2" presetSubtype="1">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additive="base">
                                        <p:cTn dur="500" fill="hold" id="37"/>
                                        <p:tgtEl>
                                          <p:spTgt spid="24"/>
                                        </p:tgtEl>
                                        <p:attrNameLst>
                                          <p:attrName>ppt_x</p:attrName>
                                        </p:attrNameLst>
                                      </p:cBhvr>
                                      <p:tavLst>
                                        <p:tav tm="0">
                                          <p:val>
                                            <p:strVal val="#ppt_x"/>
                                          </p:val>
                                        </p:tav>
                                        <p:tav tm="100000">
                                          <p:val>
                                            <p:strVal val="#ppt_x"/>
                                          </p:val>
                                        </p:tav>
                                      </p:tavLst>
                                    </p:anim>
                                    <p:anim calcmode="lin" valueType="num">
                                      <p:cBhvr additive="base">
                                        <p:cTn dur="500" fill="hold" id="38"/>
                                        <p:tgtEl>
                                          <p:spTgt spid="24"/>
                                        </p:tgtEl>
                                        <p:attrNameLst>
                                          <p:attrName>ppt_y</p:attrName>
                                        </p:attrNameLst>
                                      </p:cBhvr>
                                      <p:tavLst>
                                        <p:tav tm="0">
                                          <p:val>
                                            <p:strVal val="0-#ppt_h/2"/>
                                          </p:val>
                                        </p:tav>
                                        <p:tav tm="100000">
                                          <p:val>
                                            <p:strVal val="#ppt_y"/>
                                          </p:val>
                                        </p:tav>
                                      </p:tavLst>
                                    </p:anim>
                                  </p:childTnLst>
                                </p:cTn>
                              </p:par>
                              <p:par>
                                <p:cTn decel="100000" fill="hold" id="39" nodeType="withEffect" presetClass="entr" presetID="2" presetSubtype="1">
                                  <p:stCondLst>
                                    <p:cond delay="0"/>
                                  </p:stCondLst>
                                  <p:childTnLst>
                                    <p:set>
                                      <p:cBhvr>
                                        <p:cTn dur="1" fill="hold" id="40">
                                          <p:stCondLst>
                                            <p:cond delay="0"/>
                                          </p:stCondLst>
                                        </p:cTn>
                                        <p:tgtEl>
                                          <p:spTgt spid="25"/>
                                        </p:tgtEl>
                                        <p:attrNameLst>
                                          <p:attrName>style.visibility</p:attrName>
                                        </p:attrNameLst>
                                      </p:cBhvr>
                                      <p:to>
                                        <p:strVal val="visible"/>
                                      </p:to>
                                    </p:set>
                                    <p:anim calcmode="lin" valueType="num">
                                      <p:cBhvr additive="base">
                                        <p:cTn dur="500" fill="hold" id="41"/>
                                        <p:tgtEl>
                                          <p:spTgt spid="25"/>
                                        </p:tgtEl>
                                        <p:attrNameLst>
                                          <p:attrName>ppt_x</p:attrName>
                                        </p:attrNameLst>
                                      </p:cBhvr>
                                      <p:tavLst>
                                        <p:tav tm="0">
                                          <p:val>
                                            <p:strVal val="#ppt_x"/>
                                          </p:val>
                                        </p:tav>
                                        <p:tav tm="100000">
                                          <p:val>
                                            <p:strVal val="#ppt_x"/>
                                          </p:val>
                                        </p:tav>
                                      </p:tavLst>
                                    </p:anim>
                                    <p:anim calcmode="lin" valueType="num">
                                      <p:cBhvr additive="base">
                                        <p:cTn dur="500" fill="hold" id="42"/>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9"/>
      <p:bldP grpId="0" spid="42"/>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a:extLst>
              <a:ext uri="{FF2B5EF4-FFF2-40B4-BE49-F238E27FC236}">
                <a16:creationId xmlns:a16="http://schemas.microsoft.com/office/drawing/2014/main" id="{CF22E091-1D7C-41EC-AAE0-5BDE7122184B}"/>
              </a:ext>
            </a:extLst>
          </p:cNvPr>
          <p:cNvPicPr>
            <a:picLocks noChangeAspect="1" noGrp="1"/>
          </p:cNvPicPr>
          <p:nvPr>
            <p:ph idx="18" sz="quarter" type="pic"/>
          </p:nvPr>
        </p:nvPicPr>
        <p:blipFill>
          <a:blip r:embed="rId2">
            <a:extLst>
              <a:ext uri="{28A0092B-C50C-407E-A947-70E740481C1C}">
                <a14:useLocalDpi val="0"/>
              </a:ext>
            </a:extLst>
          </a:blip>
          <a:srcRect b="37862" t="37862"/>
          <a:stretch>
            <a:fillRect/>
          </a:stretch>
        </p:blipFill>
        <p:spPr/>
      </p:pic>
      <p:sp>
        <p:nvSpPr>
          <p:cNvPr id="19" name="TextBox 18"/>
          <p:cNvSpPr txBox="1"/>
          <p:nvPr/>
        </p:nvSpPr>
        <p:spPr>
          <a:xfrm>
            <a:off x="2152006" y="3926522"/>
            <a:ext cx="1559242" cy="274320"/>
          </a:xfrm>
          <a:prstGeom prst="rect">
            <a:avLst/>
          </a:prstGeom>
          <a:noFill/>
        </p:spPr>
        <p:txBody>
          <a:bodyPr rtlCol="0" wrap="none">
            <a:spAutoFit/>
          </a:bodyPr>
          <a:lstStyle/>
          <a:p>
            <a:r>
              <a:rPr lang="id-ID" sz="1200">
                <a:solidFill>
                  <a:schemeClr val="bg1"/>
                </a:solidFill>
                <a:latin typeface="+mj-lt"/>
                <a:ea charset="0" panose="020f0502020204030203" pitchFamily="34" typeface="Lato"/>
                <a:cs charset="0" panose="020f0502020204030203" pitchFamily="34" typeface="Lato"/>
              </a:rPr>
              <a:t>2017 Business Style</a:t>
            </a:r>
          </a:p>
        </p:txBody>
      </p:sp>
      <p:sp>
        <p:nvSpPr>
          <p:cNvPr id="21" name="Rectangle 20"/>
          <p:cNvSpPr/>
          <p:nvPr/>
        </p:nvSpPr>
        <p:spPr>
          <a:xfrm>
            <a:off x="2169131" y="4273190"/>
            <a:ext cx="3959288" cy="1243584"/>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Ut wisi enim ad minim veniam, quis nostrud exerci tation ullamcorper nibh euismod tincidunt ut laoreet dolore magna aliquam erat volutpat. Ut wisi enim ad minim veniam, quis nostrud exerci. exerci tation ullamcorper nibh euismod </a:t>
            </a:r>
          </a:p>
          <a:p>
            <a:pPr>
              <a:lnSpc>
                <a:spcPct val="120000"/>
              </a:lnSpc>
            </a:pPr>
            <a:endParaRPr lang="id-ID" sz="900">
              <a:solidFill>
                <a:schemeClr val="bg1"/>
              </a:solidFill>
              <a:latin charset="0" panose="020f0502020204030204" pitchFamily="34" typeface="Calibri"/>
              <a:cs charset="0" panose="020f0502020204030204" pitchFamily="34" typeface="Calibri"/>
            </a:endParaRPr>
          </a:p>
          <a:p>
            <a:pPr>
              <a:lnSpc>
                <a:spcPct val="120000"/>
              </a:lnSpc>
            </a:pPr>
            <a:r>
              <a:rPr lang="id-ID" sz="900">
                <a:solidFill>
                  <a:schemeClr val="bg1"/>
                </a:solidFill>
                <a:latin charset="0" panose="020f0502020204030204" pitchFamily="34" typeface="Calibri"/>
                <a:cs charset="0" panose="020f0502020204030204" pitchFamily="34" typeface="Calibri"/>
              </a:rPr>
              <a:t>tincidunt ut laoreet dolore magna aliquam erat volutpat. Ut wisi enim ad minim veniam, quis nostrud exerci. exerci tation ullamcorper nibh euismod tincidunt ut laoreet dolore magna aliquam erat volutpat. </a:t>
            </a:r>
          </a:p>
        </p:txBody>
      </p:sp>
      <p:sp>
        <p:nvSpPr>
          <p:cNvPr id="6" name="Oval 5"/>
          <p:cNvSpPr/>
          <p:nvPr/>
        </p:nvSpPr>
        <p:spPr>
          <a:xfrm flipV="1">
            <a:off x="8755565" y="1924050"/>
            <a:ext cx="710416" cy="710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bg1"/>
              </a:solidFill>
            </a:endParaRPr>
          </a:p>
        </p:txBody>
      </p:sp>
      <p:cxnSp>
        <p:nvCxnSpPr>
          <p:cNvPr id="35" name="Straight Connector 34"/>
          <p:cNvCxnSpPr/>
          <p:nvPr/>
        </p:nvCxnSpPr>
        <p:spPr>
          <a:xfrm flipH="1" flipV="1">
            <a:off x="9110773" y="4780117"/>
            <a:ext cx="2077893" cy="207788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6241642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ppt_x"/>
                                          </p:val>
                                        </p:tav>
                                        <p:tav tm="100000">
                                          <p:val>
                                            <p:strVal val="#ppt_x"/>
                                          </p:val>
                                        </p:tav>
                                      </p:tavLst>
                                    </p:anim>
                                    <p:anim calcmode="lin" valueType="num">
                                      <p:cBhvr additive="base">
                                        <p:cTn dur="750" fill="hold" id="8"/>
                                        <p:tgtEl>
                                          <p:spTgt spid="19"/>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750" fill="hold" id="11"/>
                                        <p:tgtEl>
                                          <p:spTgt spid="21"/>
                                        </p:tgtEl>
                                        <p:attrNameLst>
                                          <p:attrName>ppt_x</p:attrName>
                                        </p:attrNameLst>
                                      </p:cBhvr>
                                      <p:tavLst>
                                        <p:tav tm="0">
                                          <p:val>
                                            <p:strVal val="#ppt_x"/>
                                          </p:val>
                                        </p:tav>
                                        <p:tav tm="100000">
                                          <p:val>
                                            <p:strVal val="#ppt_x"/>
                                          </p:val>
                                        </p:tav>
                                      </p:tavLst>
                                    </p:anim>
                                    <p:anim calcmode="lin" valueType="num">
                                      <p:cBhvr additive="base">
                                        <p:cTn dur="750" fill="hold" id="12"/>
                                        <p:tgtEl>
                                          <p:spTgt spid="21"/>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750" fill="hold" id="15"/>
                                        <p:tgtEl>
                                          <p:spTgt spid="6"/>
                                        </p:tgtEl>
                                        <p:attrNameLst>
                                          <p:attrName>ppt_x</p:attrName>
                                        </p:attrNameLst>
                                      </p:cBhvr>
                                      <p:tavLst>
                                        <p:tav tm="0">
                                          <p:val>
                                            <p:strVal val="#ppt_x"/>
                                          </p:val>
                                        </p:tav>
                                        <p:tav tm="100000">
                                          <p:val>
                                            <p:strVal val="#ppt_x"/>
                                          </p:val>
                                        </p:tav>
                                      </p:tavLst>
                                    </p:anim>
                                    <p:anim calcmode="lin" valueType="num">
                                      <p:cBhvr additive="base">
                                        <p:cTn dur="75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Group 33"/>
          <p:cNvGrpSpPr/>
          <p:nvPr/>
        </p:nvGrpSpPr>
        <p:grpSpPr>
          <a:xfrm>
            <a:off x="5973074" y="462761"/>
            <a:ext cx="5313154" cy="6115680"/>
            <a:chOff x="2836977" y="389317"/>
            <a:chExt cx="5313154" cy="6115680"/>
          </a:xfrm>
        </p:grpSpPr>
        <p:sp>
          <p:nvSpPr>
            <p:cNvPr id="28" name="Freeform 962"/>
            <p:cNvSpPr>
              <a:spLocks noEditPoints="1"/>
            </p:cNvSpPr>
            <p:nvPr/>
          </p:nvSpPr>
          <p:spPr bwMode="auto">
            <a:xfrm>
              <a:off x="2836977" y="389317"/>
              <a:ext cx="5313154" cy="6115680"/>
            </a:xfrm>
            <a:custGeom>
              <a:gdLst>
                <a:gd fmla="*/ 743 w 1483" name="T0"/>
                <a:gd fmla="*/ 0 h 1707" name="T1"/>
                <a:gd fmla="*/ 2 w 1483" name="T2"/>
                <a:gd fmla="*/ 426 h 1707" name="T3"/>
                <a:gd fmla="*/ 0 w 1483" name="T4"/>
                <a:gd fmla="*/ 1280 h 1707" name="T5"/>
                <a:gd fmla="*/ 740 w 1483" name="T6"/>
                <a:gd fmla="*/ 1707 h 1707" name="T7"/>
                <a:gd fmla="*/ 1481 w 1483" name="T8"/>
                <a:gd fmla="*/ 1278 h 1707" name="T9"/>
                <a:gd fmla="*/ 1483 w 1483" name="T10"/>
                <a:gd fmla="*/ 426 h 1707" name="T11"/>
                <a:gd fmla="*/ 743 w 1483" name="T12"/>
                <a:gd fmla="*/ 0 h 1707" name="T13"/>
                <a:gd fmla="*/ 1462 w 1483" name="T14"/>
                <a:gd fmla="*/ 1268 h 1707" name="T15"/>
                <a:gd fmla="*/ 740 w 1483" name="T16"/>
                <a:gd fmla="*/ 1683 h 1707" name="T17"/>
                <a:gd fmla="*/ 19 w 1483" name="T18"/>
                <a:gd fmla="*/ 1268 h 1707" name="T19"/>
                <a:gd fmla="*/ 21 w 1483" name="T20"/>
                <a:gd fmla="*/ 438 h 1707" name="T21"/>
                <a:gd fmla="*/ 743 w 1483" name="T22"/>
                <a:gd fmla="*/ 21 h 1707" name="T23"/>
                <a:gd fmla="*/ 1464 w 1483" name="T24"/>
                <a:gd fmla="*/ 436 h 1707" name="T25"/>
                <a:gd fmla="*/ 1462 w 1483" name="T26"/>
                <a:gd fmla="*/ 1268 h 17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07" w="1483">
                  <a:moveTo>
                    <a:pt x="743" y="0"/>
                  </a:moveTo>
                  <a:lnTo>
                    <a:pt x="2" y="426"/>
                  </a:lnTo>
                  <a:lnTo>
                    <a:pt x="0" y="1280"/>
                  </a:lnTo>
                  <a:lnTo>
                    <a:pt x="740" y="1707"/>
                  </a:lnTo>
                  <a:lnTo>
                    <a:pt x="1481" y="1278"/>
                  </a:lnTo>
                  <a:lnTo>
                    <a:pt x="1483" y="426"/>
                  </a:lnTo>
                  <a:lnTo>
                    <a:pt x="743" y="0"/>
                  </a:lnTo>
                  <a:close/>
                  <a:moveTo>
                    <a:pt x="1462" y="1268"/>
                  </a:moveTo>
                  <a:lnTo>
                    <a:pt x="740" y="1683"/>
                  </a:lnTo>
                  <a:lnTo>
                    <a:pt x="19" y="1268"/>
                  </a:lnTo>
                  <a:lnTo>
                    <a:pt x="21" y="438"/>
                  </a:lnTo>
                  <a:lnTo>
                    <a:pt x="743" y="21"/>
                  </a:lnTo>
                  <a:lnTo>
                    <a:pt x="1464" y="436"/>
                  </a:lnTo>
                  <a:lnTo>
                    <a:pt x="1462" y="1268"/>
                  </a:lnTo>
                  <a:close/>
                </a:path>
              </a:pathLst>
            </a:custGeom>
            <a:noFill/>
            <a:ln w="9525">
              <a:solidFill>
                <a:schemeClr val="bg1">
                  <a:lumMod val="85000"/>
                </a:schemeClr>
              </a:solidFill>
              <a:round/>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29" name="Freeform 963"/>
            <p:cNvSpPr>
              <a:spLocks noEditPoints="1"/>
            </p:cNvSpPr>
            <p:nvPr/>
          </p:nvSpPr>
          <p:spPr bwMode="auto">
            <a:xfrm>
              <a:off x="3102097" y="693847"/>
              <a:ext cx="4818740" cy="5563943"/>
            </a:xfrm>
            <a:custGeom>
              <a:gdLst>
                <a:gd fmla="*/ 2 w 1345" name="T0"/>
                <a:gd fmla="*/ 1162 h 1553" name="T1"/>
                <a:gd fmla="*/ 674 w 1345" name="T2"/>
                <a:gd fmla="*/ 1553 h 1553" name="T3"/>
                <a:gd fmla="*/ 1345 w 1345" name="T4"/>
                <a:gd fmla="*/ 1164 h 1553" name="T5"/>
                <a:gd fmla="*/ 1343 w 1345" name="T6"/>
                <a:gd fmla="*/ 389 h 1553" name="T7"/>
                <a:gd fmla="*/ 671 w 1345" name="T8"/>
                <a:gd fmla="*/ 0 h 1553" name="T9"/>
                <a:gd fmla="*/ 0 w 1345" name="T10"/>
                <a:gd fmla="*/ 386 h 1553" name="T11"/>
                <a:gd fmla="*/ 2 w 1345" name="T12"/>
                <a:gd fmla="*/ 1162 h 1553" name="T13"/>
                <a:gd fmla="*/ 671 w 1345" name="T14"/>
                <a:gd fmla="*/ 21 h 1553" name="T15"/>
                <a:gd fmla="*/ 1324 w 1345" name="T16"/>
                <a:gd fmla="*/ 401 h 1553" name="T17"/>
                <a:gd fmla="*/ 1326 w 1345" name="T18"/>
                <a:gd fmla="*/ 1155 h 1553" name="T19"/>
                <a:gd fmla="*/ 674 w 1345" name="T20"/>
                <a:gd fmla="*/ 1529 h 1553" name="T21"/>
                <a:gd fmla="*/ 21 w 1345" name="T22"/>
                <a:gd fmla="*/ 1152 h 1553" name="T23"/>
                <a:gd fmla="*/ 19 w 1345" name="T24"/>
                <a:gd fmla="*/ 398 h 1553" name="T25"/>
                <a:gd fmla="*/ 671 w 1345" name="T26"/>
                <a:gd fmla="*/ 21 h 155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53" w="1345">
                  <a:moveTo>
                    <a:pt x="2" y="1162"/>
                  </a:moveTo>
                  <a:lnTo>
                    <a:pt x="674" y="1553"/>
                  </a:lnTo>
                  <a:lnTo>
                    <a:pt x="1345" y="1164"/>
                  </a:lnTo>
                  <a:lnTo>
                    <a:pt x="1343" y="389"/>
                  </a:lnTo>
                  <a:lnTo>
                    <a:pt x="671" y="0"/>
                  </a:lnTo>
                  <a:lnTo>
                    <a:pt x="0" y="386"/>
                  </a:lnTo>
                  <a:lnTo>
                    <a:pt x="2" y="1162"/>
                  </a:lnTo>
                  <a:close/>
                  <a:moveTo>
                    <a:pt x="671" y="21"/>
                  </a:moveTo>
                  <a:lnTo>
                    <a:pt x="1324" y="401"/>
                  </a:lnTo>
                  <a:lnTo>
                    <a:pt x="1326" y="1155"/>
                  </a:lnTo>
                  <a:lnTo>
                    <a:pt x="674" y="1529"/>
                  </a:lnTo>
                  <a:lnTo>
                    <a:pt x="21" y="1152"/>
                  </a:lnTo>
                  <a:lnTo>
                    <a:pt x="19" y="398"/>
                  </a:lnTo>
                  <a:lnTo>
                    <a:pt x="671" y="21"/>
                  </a:lnTo>
                  <a:close/>
                </a:path>
              </a:pathLst>
            </a:custGeom>
            <a:noFill/>
            <a:ln w="9525">
              <a:solidFill>
                <a:schemeClr val="bg1">
                  <a:lumMod val="85000"/>
                </a:schemeClr>
              </a:solidFill>
              <a:round/>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grpSp>
      <p:sp>
        <p:nvSpPr>
          <p:cNvPr id="9" name="TextBox 8"/>
          <p:cNvSpPr txBox="1"/>
          <p:nvPr/>
        </p:nvSpPr>
        <p:spPr>
          <a:xfrm>
            <a:off x="766763" y="2007513"/>
            <a:ext cx="4968875" cy="118872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_Hexagonal</a:t>
            </a:r>
          </a:p>
          <a:p>
            <a:r>
              <a:rPr b="1" lang="id-ID" sz="3600">
                <a:solidFill>
                  <a:schemeClr val="bg1"/>
                </a:solidFill>
                <a:latin charset="0" panose="02000505000000020004" pitchFamily="2" typeface="Montserrat"/>
                <a:ea charset="0" pitchFamily="2" typeface="Roboto"/>
                <a:cs charset="0" panose="020f0502020204030203" pitchFamily="34" typeface="Lato"/>
              </a:rPr>
              <a:t>Placeholder Design</a:t>
            </a:r>
          </a:p>
        </p:txBody>
      </p:sp>
      <p:sp>
        <p:nvSpPr>
          <p:cNvPr id="10" name="TextBox 9"/>
          <p:cNvSpPr txBox="1"/>
          <p:nvPr/>
        </p:nvSpPr>
        <p:spPr>
          <a:xfrm>
            <a:off x="766763" y="3272034"/>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11" name="Rectangle 10"/>
          <p:cNvSpPr/>
          <p:nvPr/>
        </p:nvSpPr>
        <p:spPr>
          <a:xfrm>
            <a:off x="766763" y="3613225"/>
            <a:ext cx="4140428" cy="1627632"/>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pic>
        <p:nvPicPr>
          <p:cNvPr id="8" name="图片占位符 7">
            <a:extLst>
              <a:ext uri="{FF2B5EF4-FFF2-40B4-BE49-F238E27FC236}">
                <a16:creationId xmlns:a16="http://schemas.microsoft.com/office/drawing/2014/main" id="{518DD793-03D9-4574-807C-CAA2975689A6}"/>
              </a:ext>
            </a:extLst>
          </p:cNvPr>
          <p:cNvPicPr>
            <a:picLocks noChangeAspect="1" noGrp="1"/>
          </p:cNvPicPr>
          <p:nvPr>
            <p:ph idx="12" sz="quarter" type="pic"/>
          </p:nvPr>
        </p:nvPicPr>
        <p:blipFill>
          <a:blip r:embed="rId2">
            <a:extLst>
              <a:ext uri="{28A0092B-C50C-407E-A947-70E740481C1C}">
                <a14:useLocalDpi val="0"/>
              </a:ext>
            </a:extLst>
          </a:blip>
          <a:srcRect l="20946" r="20946"/>
          <a:stretch>
            <a:fillRect/>
          </a:stretch>
        </p:blipFill>
        <p:spPr/>
      </p:pic>
    </p:spTree>
    <p:extLst>
      <p:ext uri="{BB962C8B-B14F-4D97-AF65-F5344CB8AC3E}">
        <p14:creationId val="15518763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cTn>
                              </p:par>
                              <p:par>
                                <p:cTn decel="100000" fill="hold" grpId="0" id="8" nodeType="withEffect" presetClass="entr" presetID="2" presetSubtype="1">
                                  <p:stCondLst>
                                    <p:cond delay="0"/>
                                  </p:stCondLst>
                                  <p:iterate type="wd">
                                    <p:tmPct val="10000"/>
                                  </p:iterate>
                                  <p:childTnLst>
                                    <p:set>
                                      <p:cBhvr>
                                        <p:cTn dur="1" fill="hold" id="9">
                                          <p:stCondLst>
                                            <p:cond delay="0"/>
                                          </p:stCondLst>
                                        </p:cTn>
                                        <p:tgtEl>
                                          <p:spTgt spid="9"/>
                                        </p:tgtEl>
                                        <p:attrNameLst>
                                          <p:attrName>style.visibility</p:attrName>
                                        </p:attrNameLst>
                                      </p:cBhvr>
                                      <p:to>
                                        <p:strVal val="visible"/>
                                      </p:to>
                                    </p:set>
                                    <p:anim calcmode="lin" valueType="num">
                                      <p:cBhvr additive="base">
                                        <p:cTn dur="1000" fill="hold" id="10"/>
                                        <p:tgtEl>
                                          <p:spTgt spid="9"/>
                                        </p:tgtEl>
                                        <p:attrNameLst>
                                          <p:attrName>ppt_x</p:attrName>
                                        </p:attrNameLst>
                                      </p:cBhvr>
                                      <p:tavLst>
                                        <p:tav tm="0">
                                          <p:val>
                                            <p:strVal val="#ppt_x"/>
                                          </p:val>
                                        </p:tav>
                                        <p:tav tm="100000">
                                          <p:val>
                                            <p:strVal val="#ppt_x"/>
                                          </p:val>
                                        </p:tav>
                                      </p:tavLst>
                                    </p:anim>
                                    <p:anim calcmode="lin" valueType="num">
                                      <p:cBhvr additive="base">
                                        <p:cTn dur="1000" fill="hold" id="11"/>
                                        <p:tgtEl>
                                          <p:spTgt spid="9"/>
                                        </p:tgtEl>
                                        <p:attrNameLst>
                                          <p:attrName>ppt_y</p:attrName>
                                        </p:attrNameLst>
                                      </p:cBhvr>
                                      <p:tavLst>
                                        <p:tav tm="0">
                                          <p:val>
                                            <p:strVal val="0-#ppt_h/2"/>
                                          </p:val>
                                        </p:tav>
                                        <p:tav tm="100000">
                                          <p:val>
                                            <p:strVal val="#ppt_y"/>
                                          </p:val>
                                        </p:tav>
                                      </p:tavLst>
                                    </p:anim>
                                  </p:childTnLst>
                                </p:cTn>
                              </p:par>
                              <p:par>
                                <p:cTn decel="100000" fill="hold" grpId="0" id="12" nodeType="withEffect" presetClass="entr" presetID="2" presetSubtype="1">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additive="base">
                                        <p:cTn dur="1000" fill="hold" id="14"/>
                                        <p:tgtEl>
                                          <p:spTgt spid="10"/>
                                        </p:tgtEl>
                                        <p:attrNameLst>
                                          <p:attrName>ppt_x</p:attrName>
                                        </p:attrNameLst>
                                      </p:cBhvr>
                                      <p:tavLst>
                                        <p:tav tm="0">
                                          <p:val>
                                            <p:strVal val="#ppt_x"/>
                                          </p:val>
                                        </p:tav>
                                        <p:tav tm="100000">
                                          <p:val>
                                            <p:strVal val="#ppt_x"/>
                                          </p:val>
                                        </p:tav>
                                      </p:tavLst>
                                    </p:anim>
                                    <p:anim calcmode="lin" valueType="num">
                                      <p:cBhvr additive="base">
                                        <p:cTn dur="1000" fill="hold" id="15"/>
                                        <p:tgtEl>
                                          <p:spTgt spid="10"/>
                                        </p:tgtEl>
                                        <p:attrNameLst>
                                          <p:attrName>ppt_y</p:attrName>
                                        </p:attrNameLst>
                                      </p:cBhvr>
                                      <p:tavLst>
                                        <p:tav tm="0">
                                          <p:val>
                                            <p:strVal val="0-#ppt_h/2"/>
                                          </p:val>
                                        </p:tav>
                                        <p:tav tm="100000">
                                          <p:val>
                                            <p:strVal val="#ppt_y"/>
                                          </p:val>
                                        </p:tav>
                                      </p:tavLst>
                                    </p:anim>
                                  </p:childTnLst>
                                </p:cTn>
                              </p:par>
                              <p:par>
                                <p:cTn decel="100000" fill="hold" grpId="0" id="16" nodeType="withEffect" presetClass="entr" presetID="2" presetSubtype="1">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additive="base">
                                        <p:cTn dur="1000" fill="hold" id="18"/>
                                        <p:tgtEl>
                                          <p:spTgt spid="11"/>
                                        </p:tgtEl>
                                        <p:attrNameLst>
                                          <p:attrName>ppt_x</p:attrName>
                                        </p:attrNameLst>
                                      </p:cBhvr>
                                      <p:tavLst>
                                        <p:tav tm="0">
                                          <p:val>
                                            <p:strVal val="#ppt_x"/>
                                          </p:val>
                                        </p:tav>
                                        <p:tav tm="100000">
                                          <p:val>
                                            <p:strVal val="#ppt_x"/>
                                          </p:val>
                                        </p:tav>
                                      </p:tavLst>
                                    </p:anim>
                                    <p:anim calcmode="lin" valueType="num">
                                      <p:cBhvr additive="base">
                                        <p:cTn dur="1000" fill="hold" id="19"/>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占位符 26">
            <a:extLst>
              <a:ext uri="{FF2B5EF4-FFF2-40B4-BE49-F238E27FC236}">
                <a16:creationId xmlns:a16="http://schemas.microsoft.com/office/drawing/2014/main" id="{418C40AC-8BA4-4DD7-B309-DC450C1C2788}"/>
              </a:ext>
            </a:extLst>
          </p:cNvPr>
          <p:cNvPicPr>
            <a:picLocks noChangeAspect="1" noGrp="1"/>
          </p:cNvPicPr>
          <p:nvPr>
            <p:ph idx="11" sz="quarter" type="pic"/>
          </p:nvPr>
        </p:nvPicPr>
        <p:blipFill>
          <a:blip r:embed="rId2">
            <a:extLst>
              <a:ext uri="{28A0092B-C50C-407E-A947-70E740481C1C}">
                <a14:useLocalDpi val="0"/>
              </a:ext>
            </a:extLst>
          </a:blip>
          <a:srcRect b="6683" t="6683"/>
          <a:stretch>
            <a:fillRect/>
          </a:stretch>
        </p:blipFill>
        <p:spPr/>
      </p:pic>
      <p:grpSp>
        <p:nvGrpSpPr>
          <p:cNvPr id="32" name="Group 31"/>
          <p:cNvGrpSpPr/>
          <p:nvPr/>
        </p:nvGrpSpPr>
        <p:grpSpPr>
          <a:xfrm>
            <a:off x="930855" y="767291"/>
            <a:ext cx="10330290" cy="5563943"/>
            <a:chOff x="726644" y="767291"/>
            <a:chExt cx="10330290" cy="5563943"/>
          </a:xfrm>
        </p:grpSpPr>
        <p:sp>
          <p:nvSpPr>
            <p:cNvPr id="30" name="Freeform 963"/>
            <p:cNvSpPr>
              <a:spLocks noEditPoints="1"/>
            </p:cNvSpPr>
            <p:nvPr/>
          </p:nvSpPr>
          <p:spPr bwMode="auto">
            <a:xfrm>
              <a:off x="6238194" y="767291"/>
              <a:ext cx="4818740" cy="5563943"/>
            </a:xfrm>
            <a:custGeom>
              <a:gdLst>
                <a:gd fmla="*/ 2 w 1345" name="T0"/>
                <a:gd fmla="*/ 1162 h 1553" name="T1"/>
                <a:gd fmla="*/ 674 w 1345" name="T2"/>
                <a:gd fmla="*/ 1553 h 1553" name="T3"/>
                <a:gd fmla="*/ 1345 w 1345" name="T4"/>
                <a:gd fmla="*/ 1164 h 1553" name="T5"/>
                <a:gd fmla="*/ 1343 w 1345" name="T6"/>
                <a:gd fmla="*/ 389 h 1553" name="T7"/>
                <a:gd fmla="*/ 671 w 1345" name="T8"/>
                <a:gd fmla="*/ 0 h 1553" name="T9"/>
                <a:gd fmla="*/ 0 w 1345" name="T10"/>
                <a:gd fmla="*/ 386 h 1553" name="T11"/>
                <a:gd fmla="*/ 2 w 1345" name="T12"/>
                <a:gd fmla="*/ 1162 h 1553" name="T13"/>
                <a:gd fmla="*/ 671 w 1345" name="T14"/>
                <a:gd fmla="*/ 21 h 1553" name="T15"/>
                <a:gd fmla="*/ 1324 w 1345" name="T16"/>
                <a:gd fmla="*/ 401 h 1553" name="T17"/>
                <a:gd fmla="*/ 1326 w 1345" name="T18"/>
                <a:gd fmla="*/ 1155 h 1553" name="T19"/>
                <a:gd fmla="*/ 674 w 1345" name="T20"/>
                <a:gd fmla="*/ 1529 h 1553" name="T21"/>
                <a:gd fmla="*/ 21 w 1345" name="T22"/>
                <a:gd fmla="*/ 1152 h 1553" name="T23"/>
                <a:gd fmla="*/ 19 w 1345" name="T24"/>
                <a:gd fmla="*/ 398 h 1553" name="T25"/>
                <a:gd fmla="*/ 671 w 1345" name="T26"/>
                <a:gd fmla="*/ 21 h 155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53" w="1345">
                  <a:moveTo>
                    <a:pt x="2" y="1162"/>
                  </a:moveTo>
                  <a:lnTo>
                    <a:pt x="674" y="1553"/>
                  </a:lnTo>
                  <a:lnTo>
                    <a:pt x="1345" y="1164"/>
                  </a:lnTo>
                  <a:lnTo>
                    <a:pt x="1343" y="389"/>
                  </a:lnTo>
                  <a:lnTo>
                    <a:pt x="671" y="0"/>
                  </a:lnTo>
                  <a:lnTo>
                    <a:pt x="0" y="386"/>
                  </a:lnTo>
                  <a:lnTo>
                    <a:pt x="2" y="1162"/>
                  </a:lnTo>
                  <a:close/>
                  <a:moveTo>
                    <a:pt x="671" y="21"/>
                  </a:moveTo>
                  <a:lnTo>
                    <a:pt x="1324" y="401"/>
                  </a:lnTo>
                  <a:lnTo>
                    <a:pt x="1326" y="1155"/>
                  </a:lnTo>
                  <a:lnTo>
                    <a:pt x="674" y="1529"/>
                  </a:lnTo>
                  <a:lnTo>
                    <a:pt x="21" y="1152"/>
                  </a:lnTo>
                  <a:lnTo>
                    <a:pt x="19" y="398"/>
                  </a:lnTo>
                  <a:lnTo>
                    <a:pt x="671" y="21"/>
                  </a:lnTo>
                  <a:close/>
                </a:path>
              </a:pathLst>
            </a:custGeom>
            <a:noFill/>
            <a:ln w="9525">
              <a:solidFill>
                <a:schemeClr val="bg1">
                  <a:lumMod val="85000"/>
                </a:schemeClr>
              </a:solidFill>
              <a:round/>
            </a:ln>
            <a:extLst/>
          </p:spPr>
          <p:txBody>
            <a:bodyPr anchor="t" anchorCtr="0" bIns="45720" compatLnSpc="1" lIns="91440" numCol="1" rIns="91440" tIns="45720" vert="horz" wrap="square">
              <a:prstTxWarp prst="textNoShape">
                <a:avLst/>
              </a:prstTxWarp>
            </a:bodyPr>
            <a:lstStyle/>
            <a:p>
              <a:endParaRPr lang="en-US"/>
            </a:p>
          </p:txBody>
        </p:sp>
        <p:sp>
          <p:nvSpPr>
            <p:cNvPr id="31" name="Freeform 963"/>
            <p:cNvSpPr>
              <a:spLocks noEditPoints="1"/>
            </p:cNvSpPr>
            <p:nvPr/>
          </p:nvSpPr>
          <p:spPr bwMode="auto">
            <a:xfrm>
              <a:off x="726644" y="767291"/>
              <a:ext cx="4818740" cy="5563943"/>
            </a:xfrm>
            <a:custGeom>
              <a:gdLst>
                <a:gd fmla="*/ 2 w 1345" name="T0"/>
                <a:gd fmla="*/ 1162 h 1553" name="T1"/>
                <a:gd fmla="*/ 674 w 1345" name="T2"/>
                <a:gd fmla="*/ 1553 h 1553" name="T3"/>
                <a:gd fmla="*/ 1345 w 1345" name="T4"/>
                <a:gd fmla="*/ 1164 h 1553" name="T5"/>
                <a:gd fmla="*/ 1343 w 1345" name="T6"/>
                <a:gd fmla="*/ 389 h 1553" name="T7"/>
                <a:gd fmla="*/ 671 w 1345" name="T8"/>
                <a:gd fmla="*/ 0 h 1553" name="T9"/>
                <a:gd fmla="*/ 0 w 1345" name="T10"/>
                <a:gd fmla="*/ 386 h 1553" name="T11"/>
                <a:gd fmla="*/ 2 w 1345" name="T12"/>
                <a:gd fmla="*/ 1162 h 1553" name="T13"/>
                <a:gd fmla="*/ 671 w 1345" name="T14"/>
                <a:gd fmla="*/ 21 h 1553" name="T15"/>
                <a:gd fmla="*/ 1324 w 1345" name="T16"/>
                <a:gd fmla="*/ 401 h 1553" name="T17"/>
                <a:gd fmla="*/ 1326 w 1345" name="T18"/>
                <a:gd fmla="*/ 1155 h 1553" name="T19"/>
                <a:gd fmla="*/ 674 w 1345" name="T20"/>
                <a:gd fmla="*/ 1529 h 1553" name="T21"/>
                <a:gd fmla="*/ 21 w 1345" name="T22"/>
                <a:gd fmla="*/ 1152 h 1553" name="T23"/>
                <a:gd fmla="*/ 19 w 1345" name="T24"/>
                <a:gd fmla="*/ 398 h 1553" name="T25"/>
                <a:gd fmla="*/ 671 w 1345" name="T26"/>
                <a:gd fmla="*/ 21 h 155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53" w="1345">
                  <a:moveTo>
                    <a:pt x="2" y="1162"/>
                  </a:moveTo>
                  <a:lnTo>
                    <a:pt x="674" y="1553"/>
                  </a:lnTo>
                  <a:lnTo>
                    <a:pt x="1345" y="1164"/>
                  </a:lnTo>
                  <a:lnTo>
                    <a:pt x="1343" y="389"/>
                  </a:lnTo>
                  <a:lnTo>
                    <a:pt x="671" y="0"/>
                  </a:lnTo>
                  <a:lnTo>
                    <a:pt x="0" y="386"/>
                  </a:lnTo>
                  <a:lnTo>
                    <a:pt x="2" y="1162"/>
                  </a:lnTo>
                  <a:close/>
                  <a:moveTo>
                    <a:pt x="671" y="21"/>
                  </a:moveTo>
                  <a:lnTo>
                    <a:pt x="1324" y="401"/>
                  </a:lnTo>
                  <a:lnTo>
                    <a:pt x="1326" y="1155"/>
                  </a:lnTo>
                  <a:lnTo>
                    <a:pt x="674" y="1529"/>
                  </a:lnTo>
                  <a:lnTo>
                    <a:pt x="21" y="1152"/>
                  </a:lnTo>
                  <a:lnTo>
                    <a:pt x="19" y="398"/>
                  </a:lnTo>
                  <a:lnTo>
                    <a:pt x="671" y="21"/>
                  </a:lnTo>
                  <a:close/>
                </a:path>
              </a:pathLst>
            </a:custGeom>
            <a:noFill/>
            <a:ln w="9525">
              <a:solidFill>
                <a:schemeClr val="bg1">
                  <a:lumMod val="85000"/>
                </a:schemeClr>
              </a:solidFill>
              <a:round/>
            </a:ln>
            <a:extLst/>
          </p:spPr>
          <p:txBody>
            <a:bodyPr anchor="t" anchorCtr="0" bIns="45720" compatLnSpc="1" lIns="91440" numCol="1" rIns="91440" tIns="45720" vert="horz" wrap="square">
              <a:prstTxWarp prst="textNoShape">
                <a:avLst/>
              </a:prstTxWarp>
            </a:bodyPr>
            <a:lstStyle/>
            <a:p>
              <a:endParaRPr lang="en-US"/>
            </a:p>
          </p:txBody>
        </p:sp>
      </p:grpSp>
      <p:sp>
        <p:nvSpPr>
          <p:cNvPr id="3" name="Shape 411"/>
          <p:cNvSpPr/>
          <p:nvPr/>
        </p:nvSpPr>
        <p:spPr>
          <a:xfrm>
            <a:off x="4231150" y="1675451"/>
            <a:ext cx="3735716" cy="4313633"/>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chemeClr val="accent1">
              <a:alpha val="88000"/>
            </a:schemeClr>
          </a:solidFill>
          <a:ln w="12700">
            <a:miter lim="400000"/>
          </a:ln>
        </p:spPr>
        <p:txBody>
          <a:bodyPr anchor="ctr" bIns="50800" lIns="50800" rIns="50800" tIns="50800"/>
          <a:lstStyle/>
          <a:p>
            <a:pPr>
              <a:defRPr sz="3200">
                <a:solidFill>
                  <a:srgbClr val="FFFFFF"/>
                </a:solidFill>
              </a:defRPr>
            </a:pPr>
            <a:endParaRPr sz="3200">
              <a:latin typeface="+mj-lt"/>
            </a:endParaRPr>
          </a:p>
        </p:txBody>
      </p:sp>
      <p:sp>
        <p:nvSpPr>
          <p:cNvPr id="12" name="Shape 420"/>
          <p:cNvSpPr/>
          <p:nvPr/>
        </p:nvSpPr>
        <p:spPr>
          <a:xfrm>
            <a:off x="7965954" y="2200836"/>
            <a:ext cx="2770873" cy="3199528"/>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rgbClr val="F6F5F7">
              <a:alpha val="90000"/>
            </a:srgbClr>
          </a:solidFill>
          <a:ln w="12700">
            <a:miter lim="400000"/>
          </a:ln>
        </p:spPr>
        <p:txBody>
          <a:bodyPr anchor="ctr" bIns="50800" lIns="50800" rIns="50800" tIns="50800"/>
          <a:lstStyle/>
          <a:p>
            <a:pPr>
              <a:defRPr sz="3200">
                <a:solidFill>
                  <a:srgbClr val="FFFFFF"/>
                </a:solidFill>
              </a:defRPr>
            </a:pPr>
            <a:endParaRPr sz="3200">
              <a:latin typeface="+mj-lt"/>
            </a:endParaRPr>
          </a:p>
        </p:txBody>
      </p:sp>
      <p:sp>
        <p:nvSpPr>
          <p:cNvPr id="17" name="Shape 425"/>
          <p:cNvSpPr/>
          <p:nvPr/>
        </p:nvSpPr>
        <p:spPr>
          <a:xfrm>
            <a:off x="1455175" y="2202539"/>
            <a:ext cx="2770873" cy="3199528"/>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rgbClr val="F6F5F7">
              <a:alpha val="90000"/>
            </a:srgbClr>
          </a:solidFill>
          <a:ln w="12700">
            <a:miter lim="400000"/>
          </a:ln>
        </p:spPr>
        <p:txBody>
          <a:bodyPr anchor="ctr" bIns="50800" lIns="50800" rIns="50800" tIns="50800"/>
          <a:lstStyle/>
          <a:p>
            <a:pPr>
              <a:defRPr sz="3200">
                <a:solidFill>
                  <a:srgbClr val="FFFFFF"/>
                </a:solidFill>
              </a:defRPr>
            </a:pPr>
            <a:endParaRPr sz="3200">
              <a:latin typeface="+mj-lt"/>
            </a:endParaRPr>
          </a:p>
        </p:txBody>
      </p:sp>
      <p:pic>
        <p:nvPicPr>
          <p:cNvPr id="39" name="图片占位符 38">
            <a:extLst>
              <a:ext uri="{FF2B5EF4-FFF2-40B4-BE49-F238E27FC236}">
                <a16:creationId xmlns:a16="http://schemas.microsoft.com/office/drawing/2014/main" id="{94F707BE-6F29-4F58-A9E4-E3472EB9CA21}"/>
              </a:ext>
            </a:extLst>
          </p:cNvPr>
          <p:cNvPicPr>
            <a:picLocks noChangeAspect="1" noGrp="1"/>
          </p:cNvPicPr>
          <p:nvPr>
            <p:ph idx="10" sz="quarter" type="pic"/>
          </p:nvPr>
        </p:nvPicPr>
        <p:blipFill>
          <a:blip r:embed="rId3">
            <a:extLst>
              <a:ext uri="{28A0092B-C50C-407E-A947-70E740481C1C}">
                <a14:useLocalDpi val="0"/>
              </a:ext>
            </a:extLst>
          </a:blip>
          <a:srcRect l="21152" r="21152"/>
          <a:stretch>
            <a:fillRect/>
          </a:stretch>
        </p:blipFill>
        <p:spPr/>
      </p:pic>
      <p:pic>
        <p:nvPicPr>
          <p:cNvPr id="41" name="图片占位符 40">
            <a:extLst>
              <a:ext uri="{FF2B5EF4-FFF2-40B4-BE49-F238E27FC236}">
                <a16:creationId xmlns:a16="http://schemas.microsoft.com/office/drawing/2014/main" id="{ADB28FA0-421C-4C6C-A662-890DC73FAA43}"/>
              </a:ext>
            </a:extLst>
          </p:cNvPr>
          <p:cNvPicPr>
            <a:picLocks noChangeAspect="1" noGrp="1"/>
          </p:cNvPicPr>
          <p:nvPr>
            <p:ph idx="12" sz="quarter" type="pic"/>
          </p:nvPr>
        </p:nvPicPr>
        <p:blipFill>
          <a:blip r:embed="rId4">
            <a:extLst>
              <a:ext uri="{28A0092B-C50C-407E-A947-70E740481C1C}">
                <a14:useLocalDpi val="0"/>
              </a:ext>
            </a:extLst>
          </a:blip>
          <a:srcRect b="12579" t="12579"/>
          <a:stretch>
            <a:fillRect/>
          </a:stretch>
        </p:blipFill>
        <p:spPr/>
      </p:pic>
      <p:sp>
        <p:nvSpPr>
          <p:cNvPr id="4" name="Shape 412"/>
          <p:cNvSpPr/>
          <p:nvPr/>
        </p:nvSpPr>
        <p:spPr>
          <a:xfrm>
            <a:off x="4818209" y="3441899"/>
            <a:ext cx="2224088" cy="39420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lnSpc>
                <a:spcPct val="120000"/>
              </a:lnSpc>
              <a:defRPr sz="2500">
                <a:solidFill>
                  <a:srgbClr val="FFFFFF"/>
                </a:solidFill>
              </a:defRPr>
            </a:lvl1pPr>
          </a:lstStyle>
          <a:p>
            <a:r>
              <a:rPr sz="1600">
                <a:latin typeface="+mj-lt"/>
              </a:rPr>
              <a:t>For medium companies</a:t>
            </a:r>
          </a:p>
        </p:txBody>
      </p:sp>
      <p:sp>
        <p:nvSpPr>
          <p:cNvPr id="5" name="Shape 413"/>
          <p:cNvSpPr/>
          <p:nvPr/>
        </p:nvSpPr>
        <p:spPr>
          <a:xfrm>
            <a:off x="5324758" y="4662742"/>
            <a:ext cx="1343025" cy="39420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lnSpc>
                <a:spcPct val="120000"/>
              </a:lnSpc>
              <a:defRPr sz="2500">
                <a:solidFill>
                  <a:srgbClr val="FFFFFF"/>
                </a:solidFill>
              </a:defRPr>
            </a:lvl1pPr>
          </a:lstStyle>
          <a:p>
            <a:r>
              <a:rPr sz="1600">
                <a:latin typeface="+mj-lt"/>
              </a:rPr>
              <a:t>Email support</a:t>
            </a:r>
          </a:p>
        </p:txBody>
      </p:sp>
      <p:sp>
        <p:nvSpPr>
          <p:cNvPr id="6" name="Shape 414"/>
          <p:cNvSpPr/>
          <p:nvPr/>
        </p:nvSpPr>
        <p:spPr>
          <a:xfrm>
            <a:off x="5429754" y="5070762"/>
            <a:ext cx="1206500" cy="39420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lnSpc>
                <a:spcPct val="120000"/>
              </a:lnSpc>
              <a:defRPr sz="2500">
                <a:solidFill>
                  <a:srgbClr val="FFFFFF"/>
                </a:solidFill>
              </a:defRPr>
            </a:lvl1pPr>
          </a:lstStyle>
          <a:p>
            <a:r>
              <a:rPr sz="1600">
                <a:latin typeface="+mj-lt"/>
              </a:rPr>
              <a:t>Free license</a:t>
            </a:r>
          </a:p>
        </p:txBody>
      </p:sp>
      <p:sp>
        <p:nvSpPr>
          <p:cNvPr id="7" name="Shape 415"/>
          <p:cNvSpPr/>
          <p:nvPr/>
        </p:nvSpPr>
        <p:spPr>
          <a:xfrm>
            <a:off x="5384871" y="4253281"/>
            <a:ext cx="1274762" cy="39420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lnSpc>
                <a:spcPct val="120000"/>
              </a:lnSpc>
              <a:defRPr sz="2500">
                <a:solidFill>
                  <a:srgbClr val="FFFFFF"/>
                </a:solidFill>
              </a:defRPr>
            </a:lvl1pPr>
          </a:lstStyle>
          <a:p>
            <a:r>
              <a:rPr lang="id-ID" sz="1600">
                <a:latin typeface="+mj-lt"/>
              </a:rPr>
              <a:t>Free Domain</a:t>
            </a:r>
          </a:p>
        </p:txBody>
      </p:sp>
      <p:sp>
        <p:nvSpPr>
          <p:cNvPr id="8" name="Shape 416"/>
          <p:cNvSpPr/>
          <p:nvPr/>
        </p:nvSpPr>
        <p:spPr>
          <a:xfrm>
            <a:off x="5260638" y="3024753"/>
            <a:ext cx="1541462" cy="467360"/>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defRPr cap="all" sz="4000">
                <a:solidFill>
                  <a:srgbClr val="FFFFFF"/>
                </a:solidFill>
                <a:latin typeface="+mn-lt"/>
                <a:ea typeface="+mn-ea"/>
                <a:cs typeface="+mn-cs"/>
                <a:sym typeface="Open Sans Semibold"/>
              </a:defRPr>
            </a:lvl1pPr>
          </a:lstStyle>
          <a:p>
            <a:r>
              <a:rPr sz="2400">
                <a:latin typeface="+mj-lt"/>
              </a:rPr>
              <a:t>PREMIUM</a:t>
            </a:r>
          </a:p>
        </p:txBody>
      </p:sp>
      <p:grpSp>
        <p:nvGrpSpPr>
          <p:cNvPr id="26" name="Group 25"/>
          <p:cNvGrpSpPr/>
          <p:nvPr/>
        </p:nvGrpSpPr>
        <p:grpSpPr>
          <a:xfrm>
            <a:off x="5587258" y="1599924"/>
            <a:ext cx="1023501" cy="1250265"/>
            <a:chOff x="5587258" y="1599924"/>
            <a:chExt cx="1023501" cy="1250265"/>
          </a:xfrm>
        </p:grpSpPr>
        <p:sp>
          <p:nvSpPr>
            <p:cNvPr id="9" name="Shape 417"/>
            <p:cNvSpPr/>
            <p:nvPr/>
          </p:nvSpPr>
          <p:spPr>
            <a:xfrm>
              <a:off x="5587258" y="1668352"/>
              <a:ext cx="1023501" cy="1181837"/>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rgbClr val="F8F7F9"/>
            </a:solidFill>
            <a:ln w="12700">
              <a:miter lim="400000"/>
            </a:ln>
          </p:spPr>
          <p:txBody>
            <a:bodyPr anchor="ctr" bIns="50800" lIns="50800" rIns="50800" tIns="50800"/>
            <a:lstStyle/>
            <a:p>
              <a:pPr>
                <a:defRPr sz="3200">
                  <a:solidFill>
                    <a:srgbClr val="FFFFFF"/>
                  </a:solidFill>
                </a:defRPr>
              </a:pPr>
              <a:endParaRPr sz="3200">
                <a:latin typeface="+mj-lt"/>
              </a:endParaRPr>
            </a:p>
          </p:txBody>
        </p:sp>
        <p:sp>
          <p:nvSpPr>
            <p:cNvPr id="10" name="Shape 418"/>
            <p:cNvSpPr/>
            <p:nvPr/>
          </p:nvSpPr>
          <p:spPr>
            <a:xfrm>
              <a:off x="5683904" y="1481651"/>
              <a:ext cx="746125" cy="1371600"/>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lgn="r">
                <a:lnSpc>
                  <a:spcPts val="10000"/>
                </a:lnSpc>
                <a:defRPr cap="all" sz="4000">
                  <a:solidFill>
                    <a:srgbClr val="5D5D5E"/>
                  </a:solidFill>
                  <a:latin typeface="Montserrat-Regular"/>
                  <a:ea typeface="Montserrat-Regular"/>
                  <a:cs typeface="Montserrat-Regular"/>
                  <a:sym typeface="Montserrat-Regular"/>
                </a:defRPr>
              </a:lvl1pPr>
            </a:lstStyle>
            <a:p>
              <a:r>
                <a:rPr sz="2400">
                  <a:latin typeface="+mj-lt"/>
                </a:rPr>
                <a:t>95￥</a:t>
              </a:r>
            </a:p>
          </p:txBody>
        </p:sp>
      </p:grpSp>
      <p:sp>
        <p:nvSpPr>
          <p:cNvPr id="11" name="Shape 419"/>
          <p:cNvSpPr/>
          <p:nvPr/>
        </p:nvSpPr>
        <p:spPr>
          <a:xfrm>
            <a:off x="5474090" y="4044693"/>
            <a:ext cx="1249837" cy="1"/>
          </a:xfrm>
          <a:prstGeom prst="line">
            <a:avLst/>
          </a:prstGeom>
          <a:ln w="25400">
            <a:solidFill>
              <a:srgbClr val="FFFFFF">
                <a:alpha val="15000"/>
              </a:srgbClr>
            </a:solidFill>
            <a:miter lim="400000"/>
          </a:ln>
        </p:spPr>
        <p:txBody>
          <a:bodyPr anchor="ctr" bIns="50800" lIns="50800" rIns="50800" tIns="50800"/>
          <a:lstStyle/>
          <a:p>
            <a:pPr>
              <a:defRPr sz="3200">
                <a:latin typeface="Helvetica Light"/>
                <a:ea typeface="Helvetica Light"/>
                <a:cs typeface="Helvetica Light"/>
                <a:sym typeface="Helvetica Light"/>
              </a:defRPr>
            </a:pPr>
            <a:endParaRPr sz="3200">
              <a:latin typeface="+mj-lt"/>
            </a:endParaRPr>
          </a:p>
        </p:txBody>
      </p:sp>
      <p:grpSp>
        <p:nvGrpSpPr>
          <p:cNvPr id="22" name="Group 21"/>
          <p:cNvGrpSpPr/>
          <p:nvPr/>
        </p:nvGrpSpPr>
        <p:grpSpPr>
          <a:xfrm>
            <a:off x="8809576" y="2122050"/>
            <a:ext cx="1053565" cy="1257218"/>
            <a:chOff x="8809576" y="2122050"/>
            <a:chExt cx="1053565" cy="1257218"/>
          </a:xfrm>
        </p:grpSpPr>
        <p:sp>
          <p:nvSpPr>
            <p:cNvPr id="13" name="Shape 421"/>
            <p:cNvSpPr/>
            <p:nvPr/>
          </p:nvSpPr>
          <p:spPr>
            <a:xfrm>
              <a:off x="8839640" y="2197431"/>
              <a:ext cx="1023501" cy="1181837"/>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rgbClr val="2C2C2C"/>
            </a:solidFill>
            <a:ln w="12700">
              <a:miter lim="400000"/>
            </a:ln>
          </p:spPr>
          <p:txBody>
            <a:bodyPr anchor="ctr" bIns="50800" lIns="50800" rIns="50800" tIns="50800"/>
            <a:lstStyle/>
            <a:p>
              <a:pPr>
                <a:defRPr sz="3200">
                  <a:solidFill>
                    <a:srgbClr val="FFFFFF"/>
                  </a:solidFill>
                </a:defRPr>
              </a:pPr>
              <a:endParaRPr sz="3200">
                <a:latin typeface="+mj-lt"/>
              </a:endParaRPr>
            </a:p>
          </p:txBody>
        </p:sp>
        <p:sp>
          <p:nvSpPr>
            <p:cNvPr id="14" name="Shape 422"/>
            <p:cNvSpPr/>
            <p:nvPr/>
          </p:nvSpPr>
          <p:spPr>
            <a:xfrm>
              <a:off x="8863405" y="2003777"/>
              <a:ext cx="915988" cy="1371600"/>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lgn="r">
                <a:lnSpc>
                  <a:spcPts val="10000"/>
                </a:lnSpc>
                <a:defRPr cap="all" sz="4000">
                  <a:solidFill>
                    <a:srgbClr val="FFFFFF"/>
                  </a:solidFill>
                  <a:latin typeface="Montserrat-Regular"/>
                  <a:ea typeface="Montserrat-Regular"/>
                  <a:cs typeface="Montserrat-Regular"/>
                  <a:sym typeface="Montserrat-Regular"/>
                </a:defRPr>
              </a:lvl1pPr>
            </a:lstStyle>
            <a:p>
              <a:r>
                <a:rPr sz="2400">
                  <a:latin typeface="+mj-lt"/>
                </a:rPr>
                <a:t>299￥</a:t>
              </a:r>
            </a:p>
          </p:txBody>
        </p:sp>
      </p:grpSp>
      <p:sp>
        <p:nvSpPr>
          <p:cNvPr id="15" name="Shape 423"/>
          <p:cNvSpPr/>
          <p:nvPr/>
        </p:nvSpPr>
        <p:spPr>
          <a:xfrm>
            <a:off x="8443289" y="4032731"/>
            <a:ext cx="1581150" cy="39420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lnSpc>
                <a:spcPct val="120000"/>
              </a:lnSpc>
              <a:defRPr sz="2500">
                <a:solidFill>
                  <a:srgbClr val="909192"/>
                </a:solidFill>
              </a:defRPr>
            </a:lvl1pPr>
          </a:lstStyle>
          <a:p>
            <a:r>
              <a:rPr sz="1600">
                <a:latin typeface="+mj-lt"/>
              </a:rPr>
              <a:t>For corporations</a:t>
            </a:r>
          </a:p>
        </p:txBody>
      </p:sp>
      <p:sp>
        <p:nvSpPr>
          <p:cNvPr id="16" name="Shape 424"/>
          <p:cNvSpPr/>
          <p:nvPr/>
        </p:nvSpPr>
        <p:spPr>
          <a:xfrm>
            <a:off x="8300622" y="3554964"/>
            <a:ext cx="2049462" cy="467360"/>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defRPr cap="all" sz="4000">
                <a:solidFill>
                  <a:srgbClr val="5D5D5E"/>
                </a:solidFill>
                <a:latin typeface="+mn-lt"/>
                <a:ea typeface="+mn-ea"/>
                <a:cs typeface="+mn-cs"/>
                <a:sym typeface="Open Sans Semibold"/>
              </a:defRPr>
            </a:lvl1pPr>
          </a:lstStyle>
          <a:p>
            <a:r>
              <a:rPr sz="2400">
                <a:latin typeface="+mj-lt"/>
              </a:rPr>
              <a:t>ENTERPRISE</a:t>
            </a:r>
          </a:p>
        </p:txBody>
      </p:sp>
      <p:grpSp>
        <p:nvGrpSpPr>
          <p:cNvPr id="2" name="Group 1"/>
          <p:cNvGrpSpPr/>
          <p:nvPr/>
        </p:nvGrpSpPr>
        <p:grpSpPr>
          <a:xfrm>
            <a:off x="2328861" y="2123753"/>
            <a:ext cx="1023501" cy="1257217"/>
            <a:chOff x="2328861" y="2123753"/>
            <a:chExt cx="1023501" cy="1257217"/>
          </a:xfrm>
        </p:grpSpPr>
        <p:sp>
          <p:nvSpPr>
            <p:cNvPr id="18" name="Shape 426"/>
            <p:cNvSpPr/>
            <p:nvPr/>
          </p:nvSpPr>
          <p:spPr>
            <a:xfrm>
              <a:off x="2328861" y="2199133"/>
              <a:ext cx="1023501" cy="1181837"/>
            </a:xfrm>
            <a:custGeom>
              <a:cxnLst>
                <a:cxn ang="0">
                  <a:pos x="wd2" y="hd2"/>
                </a:cxn>
                <a:cxn ang="5400000">
                  <a:pos x="wd2" y="hd2"/>
                </a:cxn>
                <a:cxn ang="10800000">
                  <a:pos x="wd2" y="hd2"/>
                </a:cxn>
                <a:cxn ang="16200000">
                  <a:pos x="wd2" y="hd2"/>
                </a:cxn>
              </a:cxnLst>
              <a:rect b="b" l="0" r="r" t="0"/>
              <a:pathLst>
                <a:path extrusionOk="0" h="21600" w="21600">
                  <a:moveTo>
                    <a:pt x="10800" y="0"/>
                  </a:moveTo>
                  <a:lnTo>
                    <a:pt x="21600" y="5400"/>
                  </a:lnTo>
                  <a:lnTo>
                    <a:pt x="21600" y="16200"/>
                  </a:lnTo>
                  <a:lnTo>
                    <a:pt x="10800" y="21600"/>
                  </a:lnTo>
                  <a:lnTo>
                    <a:pt x="0" y="16200"/>
                  </a:lnTo>
                  <a:lnTo>
                    <a:pt x="0" y="5400"/>
                  </a:lnTo>
                  <a:close/>
                </a:path>
              </a:pathLst>
            </a:custGeom>
            <a:solidFill>
              <a:srgbClr val="2C2C2C"/>
            </a:solidFill>
            <a:ln w="12700">
              <a:miter lim="400000"/>
            </a:ln>
          </p:spPr>
          <p:txBody>
            <a:bodyPr anchor="ctr" bIns="50800" lIns="50800" rIns="50800" tIns="50800"/>
            <a:lstStyle/>
            <a:p>
              <a:pPr>
                <a:defRPr sz="3200">
                  <a:solidFill>
                    <a:srgbClr val="FFFFFF"/>
                  </a:solidFill>
                </a:defRPr>
              </a:pPr>
              <a:endParaRPr sz="3200">
                <a:latin typeface="+mj-lt"/>
              </a:endParaRPr>
            </a:p>
          </p:txBody>
        </p:sp>
        <p:sp>
          <p:nvSpPr>
            <p:cNvPr id="19" name="Shape 427"/>
            <p:cNvSpPr/>
            <p:nvPr/>
          </p:nvSpPr>
          <p:spPr>
            <a:xfrm>
              <a:off x="2405469" y="2005480"/>
              <a:ext cx="746125" cy="1371600"/>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lgn="r">
                <a:lnSpc>
                  <a:spcPts val="10000"/>
                </a:lnSpc>
                <a:defRPr cap="all" sz="4000">
                  <a:solidFill>
                    <a:srgbClr val="FFFFFF"/>
                  </a:solidFill>
                  <a:latin typeface="Montserrat-Regular"/>
                  <a:ea typeface="Montserrat-Regular"/>
                  <a:cs typeface="Montserrat-Regular"/>
                  <a:sym typeface="Montserrat-Regular"/>
                </a:defRPr>
              </a:lvl1pPr>
            </a:lstStyle>
            <a:p>
              <a:r>
                <a:rPr sz="2400">
                  <a:latin typeface="+mj-lt"/>
                </a:rPr>
                <a:t>10￥</a:t>
              </a:r>
            </a:p>
          </p:txBody>
        </p:sp>
      </p:grpSp>
      <p:sp>
        <p:nvSpPr>
          <p:cNvPr id="20" name="Shape 428"/>
          <p:cNvSpPr/>
          <p:nvPr/>
        </p:nvSpPr>
        <p:spPr>
          <a:xfrm>
            <a:off x="2116054" y="4034434"/>
            <a:ext cx="1255712" cy="39420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lnSpc>
                <a:spcPct val="120000"/>
              </a:lnSpc>
              <a:defRPr sz="2500">
                <a:solidFill>
                  <a:srgbClr val="909192"/>
                </a:solidFill>
              </a:defRPr>
            </a:lvl1pPr>
          </a:lstStyle>
          <a:p>
            <a:r>
              <a:rPr sz="1600">
                <a:latin typeface="+mj-lt"/>
              </a:rPr>
              <a:t>For start-ups</a:t>
            </a:r>
          </a:p>
        </p:txBody>
      </p:sp>
      <p:sp>
        <p:nvSpPr>
          <p:cNvPr id="21" name="Shape 429"/>
          <p:cNvSpPr/>
          <p:nvPr/>
        </p:nvSpPr>
        <p:spPr>
          <a:xfrm>
            <a:off x="2057544" y="3556665"/>
            <a:ext cx="1495871" cy="467360"/>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none">
            <a:spAutoFit/>
          </a:bodyPr>
          <a:lstStyle>
            <a:lvl1pPr>
              <a:defRPr cap="all" sz="4000">
                <a:solidFill>
                  <a:srgbClr val="5D5D5E"/>
                </a:solidFill>
                <a:latin typeface="+mn-lt"/>
                <a:ea typeface="+mn-ea"/>
                <a:cs typeface="+mn-cs"/>
                <a:sym typeface="Open Sans Semibold"/>
              </a:defRPr>
            </a:lvl1pPr>
          </a:lstStyle>
          <a:p>
            <a:r>
              <a:rPr sz="2400">
                <a:latin typeface="+mj-lt"/>
              </a:rPr>
              <a:t>STARTUP</a:t>
            </a:r>
          </a:p>
        </p:txBody>
      </p:sp>
      <p:sp>
        <p:nvSpPr>
          <p:cNvPr id="23" name="TextBox 22"/>
          <p:cNvSpPr txBox="1"/>
          <p:nvPr/>
        </p:nvSpPr>
        <p:spPr>
          <a:xfrm>
            <a:off x="2773026" y="609993"/>
            <a:ext cx="6645948" cy="640080"/>
          </a:xfrm>
          <a:prstGeom prst="rect">
            <a:avLst/>
          </a:prstGeom>
          <a:noFill/>
        </p:spPr>
        <p:txBody>
          <a:bodyPr rtlCol="0" wrap="square">
            <a:spAutoFit/>
          </a:bodyPr>
          <a:lstStyle/>
          <a:p>
            <a:pPr algn="ctr"/>
            <a:r>
              <a:rPr b="1" lang="id-ID" sz="3600">
                <a:solidFill>
                  <a:schemeClr val="bg1"/>
                </a:solidFill>
                <a:latin charset="0" panose="02000505000000020004" pitchFamily="2" typeface="Montserrat"/>
                <a:ea charset="0" pitchFamily="2" typeface="Roboto"/>
                <a:cs charset="0" panose="020f0502020204030203" pitchFamily="34" typeface="Lato"/>
              </a:rPr>
              <a:t>_Pricing Plan</a:t>
            </a:r>
          </a:p>
        </p:txBody>
      </p:sp>
      <p:sp>
        <p:nvSpPr>
          <p:cNvPr id="24" name="TextBox 23"/>
          <p:cNvSpPr txBox="1"/>
          <p:nvPr/>
        </p:nvSpPr>
        <p:spPr>
          <a:xfrm>
            <a:off x="5390843" y="1320516"/>
            <a:ext cx="1410315" cy="274320"/>
          </a:xfrm>
          <a:prstGeom prst="rect">
            <a:avLst/>
          </a:prstGeom>
          <a:noFill/>
        </p:spPr>
        <p:txBody>
          <a:bodyPr rtlCol="0" wrap="none">
            <a:spAutoFit/>
          </a:bodyPr>
          <a:lstStyle/>
          <a:p>
            <a:pPr algn="ctr"/>
            <a:r>
              <a:rPr lang="en-US" sz="1200">
                <a:solidFill>
                  <a:schemeClr val="bg1"/>
                </a:solidFill>
                <a:latin typeface="+mj-lt"/>
                <a:ea charset="0" panose="020f0502020204030203" pitchFamily="34" typeface="Lato"/>
                <a:cs charset="0" panose="020f0502020204030203" pitchFamily="34" typeface="Lato"/>
              </a:rPr>
              <a:t>Your Subtitle Here</a:t>
            </a:r>
          </a:p>
        </p:txBody>
      </p:sp>
    </p:spTree>
    <p:extLst>
      <p:ext uri="{BB962C8B-B14F-4D97-AF65-F5344CB8AC3E}">
        <p14:creationId val="4057448726"/>
      </p:ext>
    </p:extLst>
  </p:cSld>
  <p:clrMapOvr>
    <a:masterClrMapping/>
  </p:clrMapOvr>
  <mc:AlternateContent>
    <mc:Choice Requires="p14">
      <p:transition p14:dur="12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childTnLst>
                                </p:cTn>
                              </p:par>
                              <p:par>
                                <p:cTn fill="hold" grpId="0" id="8" nodeType="withEffect" presetClass="entr" presetID="10" presetSubtype="0">
                                  <p:stCondLst>
                                    <p:cond delay="1250"/>
                                  </p:stCondLst>
                                  <p:childTnLst>
                                    <p:set>
                                      <p:cBhvr>
                                        <p:cTn dur="1" fill="hold" id="9">
                                          <p:stCondLst>
                                            <p:cond delay="0"/>
                                          </p:stCondLst>
                                        </p:cTn>
                                        <p:tgtEl>
                                          <p:spTgt spid="3"/>
                                        </p:tgtEl>
                                        <p:attrNameLst>
                                          <p:attrName>style.visibility</p:attrName>
                                        </p:attrNameLst>
                                      </p:cBhvr>
                                      <p:to>
                                        <p:strVal val="visible"/>
                                      </p:to>
                                    </p:set>
                                    <p:animEffect filter="fade" transition="in">
                                      <p:cBhvr>
                                        <p:cTn dur="1250" id="10"/>
                                        <p:tgtEl>
                                          <p:spTgt spid="3"/>
                                        </p:tgtEl>
                                      </p:cBhvr>
                                    </p:animEffect>
                                  </p:childTnLst>
                                </p:cTn>
                              </p:par>
                              <p:par>
                                <p:cTn fill="hold" grpId="0" id="11" nodeType="withEffect" presetClass="entr" presetID="10" presetSubtype="0">
                                  <p:stCondLst>
                                    <p:cond delay="1250"/>
                                  </p:stCondLst>
                                  <p:childTnLst>
                                    <p:set>
                                      <p:cBhvr>
                                        <p:cTn dur="1" fill="hold" id="12">
                                          <p:stCondLst>
                                            <p:cond delay="0"/>
                                          </p:stCondLst>
                                        </p:cTn>
                                        <p:tgtEl>
                                          <p:spTgt spid="17"/>
                                        </p:tgtEl>
                                        <p:attrNameLst>
                                          <p:attrName>style.visibility</p:attrName>
                                        </p:attrNameLst>
                                      </p:cBhvr>
                                      <p:to>
                                        <p:strVal val="visible"/>
                                      </p:to>
                                    </p:set>
                                    <p:animEffect filter="fade" transition="in">
                                      <p:cBhvr>
                                        <p:cTn dur="1250" id="13"/>
                                        <p:tgtEl>
                                          <p:spTgt spid="17"/>
                                        </p:tgtEl>
                                      </p:cBhvr>
                                    </p:animEffect>
                                  </p:childTnLst>
                                </p:cTn>
                              </p:par>
                              <p:par>
                                <p:cTn fill="hold" grpId="0" id="14" nodeType="withEffect" presetClass="entr" presetID="10" presetSubtype="0">
                                  <p:stCondLst>
                                    <p:cond delay="1250"/>
                                  </p:stCondLst>
                                  <p:childTnLst>
                                    <p:set>
                                      <p:cBhvr>
                                        <p:cTn dur="1" fill="hold" id="15">
                                          <p:stCondLst>
                                            <p:cond delay="0"/>
                                          </p:stCondLst>
                                        </p:cTn>
                                        <p:tgtEl>
                                          <p:spTgt spid="12"/>
                                        </p:tgtEl>
                                        <p:attrNameLst>
                                          <p:attrName>style.visibility</p:attrName>
                                        </p:attrNameLst>
                                      </p:cBhvr>
                                      <p:to>
                                        <p:strVal val="visible"/>
                                      </p:to>
                                    </p:set>
                                    <p:animEffect filter="fade" transition="in">
                                      <p:cBhvr>
                                        <p:cTn dur="1250" id="16"/>
                                        <p:tgtEl>
                                          <p:spTgt spid="12"/>
                                        </p:tgtEl>
                                      </p:cBhvr>
                                    </p:animEffect>
                                  </p:childTnLst>
                                </p:cTn>
                              </p:par>
                              <p:par>
                                <p:cTn decel="100000" fill="hold" grpId="0" id="17" nodeType="withEffect" presetClass="entr" presetID="2" presetSubtype="1">
                                  <p:stCondLst>
                                    <p:cond delay="125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1000" fill="hold" id="19"/>
                                        <p:tgtEl>
                                          <p:spTgt spid="24"/>
                                        </p:tgtEl>
                                        <p:attrNameLst>
                                          <p:attrName>ppt_x</p:attrName>
                                        </p:attrNameLst>
                                      </p:cBhvr>
                                      <p:tavLst>
                                        <p:tav tm="0">
                                          <p:val>
                                            <p:strVal val="#ppt_x"/>
                                          </p:val>
                                        </p:tav>
                                        <p:tav tm="100000">
                                          <p:val>
                                            <p:strVal val="#ppt_x"/>
                                          </p:val>
                                        </p:tav>
                                      </p:tavLst>
                                    </p:anim>
                                    <p:anim calcmode="lin" valueType="num">
                                      <p:cBhvr additive="base">
                                        <p:cTn dur="1000" fill="hold" id="20"/>
                                        <p:tgtEl>
                                          <p:spTgt spid="24"/>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1">
                                  <p:stCondLst>
                                    <p:cond delay="1250"/>
                                  </p:stCondLst>
                                  <p:iterate type="wd">
                                    <p:tmPct val="10000"/>
                                  </p:iterate>
                                  <p:childTnLst>
                                    <p:set>
                                      <p:cBhvr>
                                        <p:cTn dur="1" fill="hold" id="22">
                                          <p:stCondLst>
                                            <p:cond delay="0"/>
                                          </p:stCondLst>
                                        </p:cTn>
                                        <p:tgtEl>
                                          <p:spTgt spid="23"/>
                                        </p:tgtEl>
                                        <p:attrNameLst>
                                          <p:attrName>style.visibility</p:attrName>
                                        </p:attrNameLst>
                                      </p:cBhvr>
                                      <p:to>
                                        <p:strVal val="visible"/>
                                      </p:to>
                                    </p:set>
                                    <p:anim calcmode="lin" valueType="num">
                                      <p:cBhvr additive="base">
                                        <p:cTn dur="1000" fill="hold" id="23"/>
                                        <p:tgtEl>
                                          <p:spTgt spid="23"/>
                                        </p:tgtEl>
                                        <p:attrNameLst>
                                          <p:attrName>ppt_x</p:attrName>
                                        </p:attrNameLst>
                                      </p:cBhvr>
                                      <p:tavLst>
                                        <p:tav tm="0">
                                          <p:val>
                                            <p:strVal val="#ppt_x"/>
                                          </p:val>
                                        </p:tav>
                                        <p:tav tm="100000">
                                          <p:val>
                                            <p:strVal val="#ppt_x"/>
                                          </p:val>
                                        </p:tav>
                                      </p:tavLst>
                                    </p:anim>
                                    <p:anim calcmode="lin" valueType="num">
                                      <p:cBhvr additive="base">
                                        <p:cTn dur="1000" fill="hold" id="24"/>
                                        <p:tgtEl>
                                          <p:spTgt spid="23"/>
                                        </p:tgtEl>
                                        <p:attrNameLst>
                                          <p:attrName>ppt_y</p:attrName>
                                        </p:attrNameLst>
                                      </p:cBhvr>
                                      <p:tavLst>
                                        <p:tav tm="0">
                                          <p:val>
                                            <p:strVal val="0-#ppt_h/2"/>
                                          </p:val>
                                        </p:tav>
                                        <p:tav tm="100000">
                                          <p:val>
                                            <p:strVal val="#ppt_y"/>
                                          </p:val>
                                        </p:tav>
                                      </p:tavLst>
                                    </p:anim>
                                  </p:childTnLst>
                                </p:cTn>
                              </p:par>
                              <p:par>
                                <p:cTn decel="100000" fill="hold" grpId="0" id="25" nodeType="withEffect" presetClass="entr" presetID="2" presetSubtype="4">
                                  <p:stCondLst>
                                    <p:cond delay="175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750" fill="hold" id="27"/>
                                        <p:tgtEl>
                                          <p:spTgt spid="21"/>
                                        </p:tgtEl>
                                        <p:attrNameLst>
                                          <p:attrName>ppt_x</p:attrName>
                                        </p:attrNameLst>
                                      </p:cBhvr>
                                      <p:tavLst>
                                        <p:tav tm="0">
                                          <p:val>
                                            <p:strVal val="#ppt_x"/>
                                          </p:val>
                                        </p:tav>
                                        <p:tav tm="100000">
                                          <p:val>
                                            <p:strVal val="#ppt_x"/>
                                          </p:val>
                                        </p:tav>
                                      </p:tavLst>
                                    </p:anim>
                                    <p:anim calcmode="lin" valueType="num">
                                      <p:cBhvr additive="base">
                                        <p:cTn dur="750" fill="hold" id="28"/>
                                        <p:tgtEl>
                                          <p:spTgt spid="21"/>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20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750" fill="hold" id="31"/>
                                        <p:tgtEl>
                                          <p:spTgt spid="20"/>
                                        </p:tgtEl>
                                        <p:attrNameLst>
                                          <p:attrName>ppt_x</p:attrName>
                                        </p:attrNameLst>
                                      </p:cBhvr>
                                      <p:tavLst>
                                        <p:tav tm="0">
                                          <p:val>
                                            <p:strVal val="#ppt_x"/>
                                          </p:val>
                                        </p:tav>
                                        <p:tav tm="100000">
                                          <p:val>
                                            <p:strVal val="#ppt_x"/>
                                          </p:val>
                                        </p:tav>
                                      </p:tavLst>
                                    </p:anim>
                                    <p:anim calcmode="lin" valueType="num">
                                      <p:cBhvr additive="base">
                                        <p:cTn dur="750" fill="hold" id="32"/>
                                        <p:tgtEl>
                                          <p:spTgt spid="20"/>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225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750" fill="hold" id="35"/>
                                        <p:tgtEl>
                                          <p:spTgt spid="16"/>
                                        </p:tgtEl>
                                        <p:attrNameLst>
                                          <p:attrName>ppt_x</p:attrName>
                                        </p:attrNameLst>
                                      </p:cBhvr>
                                      <p:tavLst>
                                        <p:tav tm="0">
                                          <p:val>
                                            <p:strVal val="#ppt_x"/>
                                          </p:val>
                                        </p:tav>
                                        <p:tav tm="100000">
                                          <p:val>
                                            <p:strVal val="#ppt_x"/>
                                          </p:val>
                                        </p:tav>
                                      </p:tavLst>
                                    </p:anim>
                                    <p:anim calcmode="lin" valueType="num">
                                      <p:cBhvr additive="base">
                                        <p:cTn dur="750" fill="hold" id="36"/>
                                        <p:tgtEl>
                                          <p:spTgt spid="16"/>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2500"/>
                                  </p:stCondLst>
                                  <p:childTnLst>
                                    <p:set>
                                      <p:cBhvr>
                                        <p:cTn dur="1" fill="hold" id="38">
                                          <p:stCondLst>
                                            <p:cond delay="0"/>
                                          </p:stCondLst>
                                        </p:cTn>
                                        <p:tgtEl>
                                          <p:spTgt spid="15"/>
                                        </p:tgtEl>
                                        <p:attrNameLst>
                                          <p:attrName>style.visibility</p:attrName>
                                        </p:attrNameLst>
                                      </p:cBhvr>
                                      <p:to>
                                        <p:strVal val="visible"/>
                                      </p:to>
                                    </p:set>
                                    <p:anim calcmode="lin" valueType="num">
                                      <p:cBhvr additive="base">
                                        <p:cTn dur="750" fill="hold" id="39"/>
                                        <p:tgtEl>
                                          <p:spTgt spid="15"/>
                                        </p:tgtEl>
                                        <p:attrNameLst>
                                          <p:attrName>ppt_x</p:attrName>
                                        </p:attrNameLst>
                                      </p:cBhvr>
                                      <p:tavLst>
                                        <p:tav tm="0">
                                          <p:val>
                                            <p:strVal val="#ppt_x"/>
                                          </p:val>
                                        </p:tav>
                                        <p:tav tm="100000">
                                          <p:val>
                                            <p:strVal val="#ppt_x"/>
                                          </p:val>
                                        </p:tav>
                                      </p:tavLst>
                                    </p:anim>
                                    <p:anim calcmode="lin" valueType="num">
                                      <p:cBhvr additive="base">
                                        <p:cTn dur="750" fill="hold" id="40"/>
                                        <p:tgtEl>
                                          <p:spTgt spid="15"/>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2750"/>
                                  </p:stCondLst>
                                  <p:childTnLst>
                                    <p:set>
                                      <p:cBhvr>
                                        <p:cTn dur="1" fill="hold" id="42">
                                          <p:stCondLst>
                                            <p:cond delay="0"/>
                                          </p:stCondLst>
                                        </p:cTn>
                                        <p:tgtEl>
                                          <p:spTgt spid="8"/>
                                        </p:tgtEl>
                                        <p:attrNameLst>
                                          <p:attrName>style.visibility</p:attrName>
                                        </p:attrNameLst>
                                      </p:cBhvr>
                                      <p:to>
                                        <p:strVal val="visible"/>
                                      </p:to>
                                    </p:set>
                                    <p:anim calcmode="lin" valueType="num">
                                      <p:cBhvr additive="base">
                                        <p:cTn dur="750" fill="hold" id="43"/>
                                        <p:tgtEl>
                                          <p:spTgt spid="8"/>
                                        </p:tgtEl>
                                        <p:attrNameLst>
                                          <p:attrName>ppt_x</p:attrName>
                                        </p:attrNameLst>
                                      </p:cBhvr>
                                      <p:tavLst>
                                        <p:tav tm="0">
                                          <p:val>
                                            <p:strVal val="#ppt_x"/>
                                          </p:val>
                                        </p:tav>
                                        <p:tav tm="100000">
                                          <p:val>
                                            <p:strVal val="#ppt_x"/>
                                          </p:val>
                                        </p:tav>
                                      </p:tavLst>
                                    </p:anim>
                                    <p:anim calcmode="lin" valueType="num">
                                      <p:cBhvr additive="base">
                                        <p:cTn dur="750" fill="hold" id="44"/>
                                        <p:tgtEl>
                                          <p:spTgt spid="8"/>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300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750" fill="hold" id="47"/>
                                        <p:tgtEl>
                                          <p:spTgt spid="4"/>
                                        </p:tgtEl>
                                        <p:attrNameLst>
                                          <p:attrName>ppt_x</p:attrName>
                                        </p:attrNameLst>
                                      </p:cBhvr>
                                      <p:tavLst>
                                        <p:tav tm="0">
                                          <p:val>
                                            <p:strVal val="#ppt_x"/>
                                          </p:val>
                                        </p:tav>
                                        <p:tav tm="100000">
                                          <p:val>
                                            <p:strVal val="#ppt_x"/>
                                          </p:val>
                                        </p:tav>
                                      </p:tavLst>
                                    </p:anim>
                                    <p:anim calcmode="lin" valueType="num">
                                      <p:cBhvr additive="base">
                                        <p:cTn dur="750" fill="hold" id="48"/>
                                        <p:tgtEl>
                                          <p:spTgt spid="4"/>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325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750" fill="hold" id="51"/>
                                        <p:tgtEl>
                                          <p:spTgt spid="11"/>
                                        </p:tgtEl>
                                        <p:attrNameLst>
                                          <p:attrName>ppt_x</p:attrName>
                                        </p:attrNameLst>
                                      </p:cBhvr>
                                      <p:tavLst>
                                        <p:tav tm="0">
                                          <p:val>
                                            <p:strVal val="#ppt_x"/>
                                          </p:val>
                                        </p:tav>
                                        <p:tav tm="100000">
                                          <p:val>
                                            <p:strVal val="#ppt_x"/>
                                          </p:val>
                                        </p:tav>
                                      </p:tavLst>
                                    </p:anim>
                                    <p:anim calcmode="lin" valueType="num">
                                      <p:cBhvr additive="base">
                                        <p:cTn dur="750" fill="hold" id="52"/>
                                        <p:tgtEl>
                                          <p:spTgt spid="11"/>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3500"/>
                                  </p:stCondLst>
                                  <p:childTnLst>
                                    <p:set>
                                      <p:cBhvr>
                                        <p:cTn dur="1" fill="hold" id="54">
                                          <p:stCondLst>
                                            <p:cond delay="0"/>
                                          </p:stCondLst>
                                        </p:cTn>
                                        <p:tgtEl>
                                          <p:spTgt spid="7"/>
                                        </p:tgtEl>
                                        <p:attrNameLst>
                                          <p:attrName>style.visibility</p:attrName>
                                        </p:attrNameLst>
                                      </p:cBhvr>
                                      <p:to>
                                        <p:strVal val="visible"/>
                                      </p:to>
                                    </p:set>
                                    <p:anim calcmode="lin" valueType="num">
                                      <p:cBhvr additive="base">
                                        <p:cTn dur="750" fill="hold" id="55"/>
                                        <p:tgtEl>
                                          <p:spTgt spid="7"/>
                                        </p:tgtEl>
                                        <p:attrNameLst>
                                          <p:attrName>ppt_x</p:attrName>
                                        </p:attrNameLst>
                                      </p:cBhvr>
                                      <p:tavLst>
                                        <p:tav tm="0">
                                          <p:val>
                                            <p:strVal val="#ppt_x"/>
                                          </p:val>
                                        </p:tav>
                                        <p:tav tm="100000">
                                          <p:val>
                                            <p:strVal val="#ppt_x"/>
                                          </p:val>
                                        </p:tav>
                                      </p:tavLst>
                                    </p:anim>
                                    <p:anim calcmode="lin" valueType="num">
                                      <p:cBhvr additive="base">
                                        <p:cTn dur="750" fill="hold" id="56"/>
                                        <p:tgtEl>
                                          <p:spTgt spid="7"/>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3750"/>
                                  </p:stCondLst>
                                  <p:childTnLst>
                                    <p:set>
                                      <p:cBhvr>
                                        <p:cTn dur="1" fill="hold" id="58">
                                          <p:stCondLst>
                                            <p:cond delay="0"/>
                                          </p:stCondLst>
                                        </p:cTn>
                                        <p:tgtEl>
                                          <p:spTgt spid="5"/>
                                        </p:tgtEl>
                                        <p:attrNameLst>
                                          <p:attrName>style.visibility</p:attrName>
                                        </p:attrNameLst>
                                      </p:cBhvr>
                                      <p:to>
                                        <p:strVal val="visible"/>
                                      </p:to>
                                    </p:set>
                                    <p:anim calcmode="lin" valueType="num">
                                      <p:cBhvr additive="base">
                                        <p:cTn dur="750" fill="hold" id="59"/>
                                        <p:tgtEl>
                                          <p:spTgt spid="5"/>
                                        </p:tgtEl>
                                        <p:attrNameLst>
                                          <p:attrName>ppt_x</p:attrName>
                                        </p:attrNameLst>
                                      </p:cBhvr>
                                      <p:tavLst>
                                        <p:tav tm="0">
                                          <p:val>
                                            <p:strVal val="#ppt_x"/>
                                          </p:val>
                                        </p:tav>
                                        <p:tav tm="100000">
                                          <p:val>
                                            <p:strVal val="#ppt_x"/>
                                          </p:val>
                                        </p:tav>
                                      </p:tavLst>
                                    </p:anim>
                                    <p:anim calcmode="lin" valueType="num">
                                      <p:cBhvr additive="base">
                                        <p:cTn dur="750" fill="hold" id="60"/>
                                        <p:tgtEl>
                                          <p:spTgt spid="5"/>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4000"/>
                                  </p:stCondLst>
                                  <p:childTnLst>
                                    <p:set>
                                      <p:cBhvr>
                                        <p:cTn dur="1" fill="hold" id="62">
                                          <p:stCondLst>
                                            <p:cond delay="0"/>
                                          </p:stCondLst>
                                        </p:cTn>
                                        <p:tgtEl>
                                          <p:spTgt spid="6"/>
                                        </p:tgtEl>
                                        <p:attrNameLst>
                                          <p:attrName>style.visibility</p:attrName>
                                        </p:attrNameLst>
                                      </p:cBhvr>
                                      <p:to>
                                        <p:strVal val="visible"/>
                                      </p:to>
                                    </p:set>
                                    <p:anim calcmode="lin" valueType="num">
                                      <p:cBhvr additive="base">
                                        <p:cTn dur="750" fill="hold" id="63"/>
                                        <p:tgtEl>
                                          <p:spTgt spid="6"/>
                                        </p:tgtEl>
                                        <p:attrNameLst>
                                          <p:attrName>ppt_x</p:attrName>
                                        </p:attrNameLst>
                                      </p:cBhvr>
                                      <p:tavLst>
                                        <p:tav tm="0">
                                          <p:val>
                                            <p:strVal val="#ppt_x"/>
                                          </p:val>
                                        </p:tav>
                                        <p:tav tm="100000">
                                          <p:val>
                                            <p:strVal val="#ppt_x"/>
                                          </p:val>
                                        </p:tav>
                                      </p:tavLst>
                                    </p:anim>
                                    <p:anim calcmode="lin" valueType="num">
                                      <p:cBhvr additive="base">
                                        <p:cTn dur="750" fill="hold" id="64"/>
                                        <p:tgtEl>
                                          <p:spTgt spid="6"/>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4750"/>
                            </p:stCondLst>
                            <p:childTnLst>
                              <p:par>
                                <p:cTn fill="hold" id="66" nodeType="afterEffect" presetClass="entr" presetID="42" presetSubtype="0">
                                  <p:stCondLst>
                                    <p:cond delay="0"/>
                                  </p:stCondLst>
                                  <p:childTnLst>
                                    <p:set>
                                      <p:cBhvr>
                                        <p:cTn dur="1" fill="hold" id="67">
                                          <p:stCondLst>
                                            <p:cond delay="0"/>
                                          </p:stCondLst>
                                        </p:cTn>
                                        <p:tgtEl>
                                          <p:spTgt spid="2"/>
                                        </p:tgtEl>
                                        <p:attrNameLst>
                                          <p:attrName>style.visibility</p:attrName>
                                        </p:attrNameLst>
                                      </p:cBhvr>
                                      <p:to>
                                        <p:strVal val="visible"/>
                                      </p:to>
                                    </p:set>
                                    <p:animEffect filter="fade" transition="in">
                                      <p:cBhvr>
                                        <p:cTn dur="1000" id="68"/>
                                        <p:tgtEl>
                                          <p:spTgt spid="2"/>
                                        </p:tgtEl>
                                      </p:cBhvr>
                                    </p:animEffect>
                                    <p:anim calcmode="lin" valueType="num">
                                      <p:cBhvr>
                                        <p:cTn dur="1000" fill="hold" id="69"/>
                                        <p:tgtEl>
                                          <p:spTgt spid="2"/>
                                        </p:tgtEl>
                                        <p:attrNameLst>
                                          <p:attrName>ppt_x</p:attrName>
                                        </p:attrNameLst>
                                      </p:cBhvr>
                                      <p:tavLst>
                                        <p:tav tm="0">
                                          <p:val>
                                            <p:strVal val="#ppt_x"/>
                                          </p:val>
                                        </p:tav>
                                        <p:tav tm="100000">
                                          <p:val>
                                            <p:strVal val="#ppt_x"/>
                                          </p:val>
                                        </p:tav>
                                      </p:tavLst>
                                    </p:anim>
                                    <p:anim calcmode="lin" valueType="num">
                                      <p:cBhvr>
                                        <p:cTn dur="1000" fill="hold" id="70"/>
                                        <p:tgtEl>
                                          <p:spTgt spid="2"/>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5750"/>
                            </p:stCondLst>
                            <p:childTnLst>
                              <p:par>
                                <p:cTn fill="hold" id="72" nodeType="afterEffect" presetClass="entr" presetID="42" presetSubtype="0">
                                  <p:stCondLst>
                                    <p:cond delay="0"/>
                                  </p:stCondLst>
                                  <p:childTnLst>
                                    <p:set>
                                      <p:cBhvr>
                                        <p:cTn dur="1" fill="hold" id="73">
                                          <p:stCondLst>
                                            <p:cond delay="0"/>
                                          </p:stCondLst>
                                        </p:cTn>
                                        <p:tgtEl>
                                          <p:spTgt spid="22"/>
                                        </p:tgtEl>
                                        <p:attrNameLst>
                                          <p:attrName>style.visibility</p:attrName>
                                        </p:attrNameLst>
                                      </p:cBhvr>
                                      <p:to>
                                        <p:strVal val="visible"/>
                                      </p:to>
                                    </p:set>
                                    <p:animEffect filter="fade" transition="in">
                                      <p:cBhvr>
                                        <p:cTn dur="1000" id="74"/>
                                        <p:tgtEl>
                                          <p:spTgt spid="22"/>
                                        </p:tgtEl>
                                      </p:cBhvr>
                                    </p:animEffect>
                                    <p:anim calcmode="lin" valueType="num">
                                      <p:cBhvr>
                                        <p:cTn dur="1000" fill="hold" id="75"/>
                                        <p:tgtEl>
                                          <p:spTgt spid="22"/>
                                        </p:tgtEl>
                                        <p:attrNameLst>
                                          <p:attrName>ppt_x</p:attrName>
                                        </p:attrNameLst>
                                      </p:cBhvr>
                                      <p:tavLst>
                                        <p:tav tm="0">
                                          <p:val>
                                            <p:strVal val="#ppt_x"/>
                                          </p:val>
                                        </p:tav>
                                        <p:tav tm="100000">
                                          <p:val>
                                            <p:strVal val="#ppt_x"/>
                                          </p:val>
                                        </p:tav>
                                      </p:tavLst>
                                    </p:anim>
                                    <p:anim calcmode="lin" valueType="num">
                                      <p:cBhvr>
                                        <p:cTn dur="1000" fill="hold" id="76"/>
                                        <p:tgtEl>
                                          <p:spTgt spid="22"/>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6750"/>
                            </p:stCondLst>
                            <p:childTnLst>
                              <p:par>
                                <p:cTn fill="hold" id="78" nodeType="afterEffect" presetClass="entr" presetID="42" presetSubtype="0">
                                  <p:stCondLst>
                                    <p:cond delay="0"/>
                                  </p:stCondLst>
                                  <p:childTnLst>
                                    <p:set>
                                      <p:cBhvr>
                                        <p:cTn dur="1" fill="hold" id="79">
                                          <p:stCondLst>
                                            <p:cond delay="0"/>
                                          </p:stCondLst>
                                        </p:cTn>
                                        <p:tgtEl>
                                          <p:spTgt spid="26"/>
                                        </p:tgtEl>
                                        <p:attrNameLst>
                                          <p:attrName>style.visibility</p:attrName>
                                        </p:attrNameLst>
                                      </p:cBhvr>
                                      <p:to>
                                        <p:strVal val="visible"/>
                                      </p:to>
                                    </p:set>
                                    <p:animEffect filter="fade" transition="in">
                                      <p:cBhvr>
                                        <p:cTn dur="1000" id="80"/>
                                        <p:tgtEl>
                                          <p:spTgt spid="26"/>
                                        </p:tgtEl>
                                      </p:cBhvr>
                                    </p:animEffect>
                                    <p:anim calcmode="lin" valueType="num">
                                      <p:cBhvr>
                                        <p:cTn dur="1000" fill="hold" id="81"/>
                                        <p:tgtEl>
                                          <p:spTgt spid="26"/>
                                        </p:tgtEl>
                                        <p:attrNameLst>
                                          <p:attrName>ppt_x</p:attrName>
                                        </p:attrNameLst>
                                      </p:cBhvr>
                                      <p:tavLst>
                                        <p:tav tm="0">
                                          <p:val>
                                            <p:strVal val="#ppt_x"/>
                                          </p:val>
                                        </p:tav>
                                        <p:tav tm="100000">
                                          <p:val>
                                            <p:strVal val="#ppt_x"/>
                                          </p:val>
                                        </p:tav>
                                      </p:tavLst>
                                    </p:anim>
                                    <p:anim calcmode="lin" valueType="num">
                                      <p:cBhvr>
                                        <p:cTn dur="1000" fill="hold" id="82"/>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2"/>
      <p:bldP grpId="0" spid="17"/>
      <p:bldP grpId="0" spid="4"/>
      <p:bldP grpId="0" spid="5"/>
      <p:bldP grpId="0" spid="6"/>
      <p:bldP grpId="0" spid="7"/>
      <p:bldP grpId="0" spid="8"/>
      <p:bldP grpId="0" spid="11"/>
      <p:bldP grpId="0" spid="15"/>
      <p:bldP grpId="0" spid="16"/>
      <p:bldP grpId="0" spid="20"/>
      <p:bldP grpId="0" spid="21"/>
      <p:bldP grpId="0" spid="23"/>
      <p:bldP grpId="0" spid="2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占位符 11">
            <a:extLst>
              <a:ext uri="{FF2B5EF4-FFF2-40B4-BE49-F238E27FC236}">
                <a16:creationId xmlns:a16="http://schemas.microsoft.com/office/drawing/2014/main" id="{45A807AE-2377-4626-ACFF-52CB8C92039A}"/>
              </a:ext>
            </a:extLst>
          </p:cNvPr>
          <p:cNvPicPr>
            <a:picLocks noChangeAspect="1" noGrp="1"/>
          </p:cNvPicPr>
          <p:nvPr>
            <p:ph idx="10" sz="quarter" type="pic"/>
          </p:nvPr>
        </p:nvPicPr>
        <p:blipFill>
          <a:blip r:embed="rId2">
            <a:extLst>
              <a:ext uri="{28A0092B-C50C-407E-A947-70E740481C1C}">
                <a14:useLocalDpi val="0"/>
              </a:ext>
            </a:extLst>
          </a:blip>
          <a:srcRect b="7813" t="7813"/>
          <a:stretch>
            <a:fillRect/>
          </a:stretch>
        </p:blipFill>
        <p:spPr/>
      </p:pic>
      <p:sp>
        <p:nvSpPr>
          <p:cNvPr id="25" name="Freeform 24"/>
          <p:cNvSpPr/>
          <p:nvPr/>
        </p:nvSpPr>
        <p:spPr>
          <a:xfrm flipH="1" flipV="1" rot="18900000">
            <a:off x="1776291" y="5746613"/>
            <a:ext cx="4766238" cy="1180138"/>
          </a:xfrm>
          <a:custGeom>
            <a:gdLst>
              <a:gd fmla="*/ 982383 w 1305672" name="connsiteX0"/>
              <a:gd fmla="*/ 0 h 323289" name="connsiteY0"/>
              <a:gd fmla="*/ 774470 w 1305672" name="connsiteX1"/>
              <a:gd fmla="*/ 0 h 323289" name="connsiteY1"/>
              <a:gd fmla="*/ 531202 w 1305672" name="connsiteX2"/>
              <a:gd fmla="*/ 0 h 323289" name="connsiteY2"/>
              <a:gd fmla="*/ 0 w 1305672" name="connsiteX3"/>
              <a:gd fmla="*/ 0 h 323289" name="connsiteY3"/>
              <a:gd fmla="*/ 323289 w 1305672" name="connsiteX4"/>
              <a:gd fmla="*/ 323289 h 323289" name="connsiteY4"/>
              <a:gd fmla="*/ 531202 w 1305672" name="connsiteX5"/>
              <a:gd fmla="*/ 323289 h 323289" name="connsiteY5"/>
              <a:gd fmla="*/ 774470 w 1305672" name="connsiteX6"/>
              <a:gd fmla="*/ 323289 h 323289" name="connsiteY6"/>
              <a:gd fmla="*/ 1305672 w 1305672" name="connsiteX7"/>
              <a:gd fmla="*/ 323289 h 32328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23289" w="1305672">
                <a:moveTo>
                  <a:pt x="982383" y="0"/>
                </a:moveTo>
                <a:lnTo>
                  <a:pt x="774470" y="0"/>
                </a:lnTo>
                <a:lnTo>
                  <a:pt x="531202" y="0"/>
                </a:lnTo>
                <a:lnTo>
                  <a:pt x="0" y="0"/>
                </a:lnTo>
                <a:lnTo>
                  <a:pt x="323289" y="323289"/>
                </a:lnTo>
                <a:lnTo>
                  <a:pt x="531202" y="323289"/>
                </a:lnTo>
                <a:lnTo>
                  <a:pt x="774470" y="323289"/>
                </a:lnTo>
                <a:lnTo>
                  <a:pt x="1305672" y="323289"/>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28" name="Freeform 27"/>
          <p:cNvSpPr/>
          <p:nvPr/>
        </p:nvSpPr>
        <p:spPr>
          <a:xfrm flipH="1" flipV="1" rot="18900000">
            <a:off x="3623595" y="4206857"/>
            <a:ext cx="2013935" cy="498658"/>
          </a:xfrm>
          <a:custGeom>
            <a:gdLst>
              <a:gd fmla="*/ 982383 w 1305672" name="connsiteX0"/>
              <a:gd fmla="*/ 0 h 323289" name="connsiteY0"/>
              <a:gd fmla="*/ 774470 w 1305672" name="connsiteX1"/>
              <a:gd fmla="*/ 0 h 323289" name="connsiteY1"/>
              <a:gd fmla="*/ 531202 w 1305672" name="connsiteX2"/>
              <a:gd fmla="*/ 0 h 323289" name="connsiteY2"/>
              <a:gd fmla="*/ 0 w 1305672" name="connsiteX3"/>
              <a:gd fmla="*/ 0 h 323289" name="connsiteY3"/>
              <a:gd fmla="*/ 323289 w 1305672" name="connsiteX4"/>
              <a:gd fmla="*/ 323289 h 323289" name="connsiteY4"/>
              <a:gd fmla="*/ 531202 w 1305672" name="connsiteX5"/>
              <a:gd fmla="*/ 323289 h 323289" name="connsiteY5"/>
              <a:gd fmla="*/ 774470 w 1305672" name="connsiteX6"/>
              <a:gd fmla="*/ 323289 h 323289" name="connsiteY6"/>
              <a:gd fmla="*/ 1305672 w 1305672" name="connsiteX7"/>
              <a:gd fmla="*/ 323289 h 32328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23289" w="1305672">
                <a:moveTo>
                  <a:pt x="982383" y="0"/>
                </a:moveTo>
                <a:lnTo>
                  <a:pt x="774470" y="0"/>
                </a:lnTo>
                <a:lnTo>
                  <a:pt x="531202" y="0"/>
                </a:lnTo>
                <a:lnTo>
                  <a:pt x="0" y="0"/>
                </a:lnTo>
                <a:lnTo>
                  <a:pt x="323289" y="323289"/>
                </a:lnTo>
                <a:lnTo>
                  <a:pt x="531202" y="323289"/>
                </a:lnTo>
                <a:lnTo>
                  <a:pt x="774470" y="323289"/>
                </a:lnTo>
                <a:lnTo>
                  <a:pt x="1305672" y="323289"/>
                </a:lnTo>
                <a:close/>
              </a:path>
            </a:pathLst>
          </a:cu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32" name="Freeform 31"/>
          <p:cNvSpPr/>
          <p:nvPr/>
        </p:nvSpPr>
        <p:spPr>
          <a:xfrm flipH="1" flipV="1" rot="18900000">
            <a:off x="3603856" y="1516793"/>
            <a:ext cx="12996418" cy="6248554"/>
          </a:xfrm>
          <a:custGeom>
            <a:gdLst>
              <a:gd fmla="*/ 6248552 w 12996418" name="connsiteX0"/>
              <a:gd fmla="*/ 6248554 h 6248554" name="connsiteY0"/>
              <a:gd fmla="*/ 4905913 w 12996418" name="connsiteX1"/>
              <a:gd fmla="*/ 4905913 h 6248554" name="connsiteY1"/>
              <a:gd fmla="*/ 4905912 w 12996418" name="connsiteX2"/>
              <a:gd fmla="*/ 4905913 h 6248554" name="connsiteY2"/>
              <a:gd fmla="*/ 3563273 w 12996418" name="connsiteX3"/>
              <a:gd fmla="*/ 3563273 h 6248554" name="connsiteY3"/>
              <a:gd fmla="*/ 3563272 w 12996418" name="connsiteX4"/>
              <a:gd fmla="*/ 3563273 h 6248554" name="connsiteY4"/>
              <a:gd fmla="*/ 2220633 w 12996418" name="connsiteX5"/>
              <a:gd fmla="*/ 2220633 h 6248554" name="connsiteY5"/>
              <a:gd fmla="*/ 2220632 w 12996418" name="connsiteX6"/>
              <a:gd fmla="*/ 2220633 h 6248554" name="connsiteY6"/>
              <a:gd fmla="*/ 0 w 12996418" name="connsiteX7"/>
              <a:gd fmla="*/ 0 h 6248554" name="connsiteY7"/>
              <a:gd fmla="*/ 3648760 w 12996418" name="connsiteX8"/>
              <a:gd fmla="*/ 0 h 6248554" name="connsiteY8"/>
              <a:gd fmla="*/ 5319738 w 12996418" name="connsiteX9"/>
              <a:gd fmla="*/ 0 h 6248554" name="connsiteY9"/>
              <a:gd fmla="*/ 6747866 w 12996418" name="connsiteX10"/>
              <a:gd fmla="*/ 0 h 6248554" name="connsiteY10"/>
              <a:gd fmla="*/ 8090506 w 12996418" name="connsiteX11"/>
              <a:gd fmla="*/ 1342640 h 6248554" name="connsiteY11"/>
              <a:gd fmla="*/ 8090507 w 12996418" name="connsiteX12"/>
              <a:gd fmla="*/ 1342640 h 6248554" name="connsiteY12"/>
              <a:gd fmla="*/ 9433145 w 12996418" name="connsiteX13"/>
              <a:gd fmla="*/ 2685280 h 6248554" name="connsiteY13"/>
              <a:gd fmla="*/ 9433146 w 12996418" name="connsiteX14"/>
              <a:gd fmla="*/ 2685280 h 6248554" name="connsiteY14"/>
              <a:gd fmla="*/ 10775786 w 12996418" name="connsiteX15"/>
              <a:gd fmla="*/ 4027920 h 6248554" name="connsiteY15"/>
              <a:gd fmla="*/ 10775787 w 12996418" name="connsiteX16"/>
              <a:gd fmla="*/ 4027920 h 6248554" name="connsiteY16"/>
              <a:gd fmla="*/ 12996418 w 12996418" name="connsiteX17"/>
              <a:gd fmla="*/ 6248554 h 6248554" name="connsiteY17"/>
              <a:gd fmla="*/ 9347659 w 12996418" name="connsiteX18"/>
              <a:gd fmla="*/ 6248554 h 6248554" name="connsiteY18"/>
              <a:gd fmla="*/ 7676681 w 12996418" name="connsiteX19"/>
              <a:gd fmla="*/ 6248554 h 6248554"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248554" w="12996418">
                <a:moveTo>
                  <a:pt x="6248552" y="6248554"/>
                </a:moveTo>
                <a:lnTo>
                  <a:pt x="4905913" y="4905913"/>
                </a:lnTo>
                <a:lnTo>
                  <a:pt x="4905912" y="4905913"/>
                </a:lnTo>
                <a:lnTo>
                  <a:pt x="3563273" y="3563273"/>
                </a:lnTo>
                <a:lnTo>
                  <a:pt x="3563272" y="3563273"/>
                </a:lnTo>
                <a:lnTo>
                  <a:pt x="2220633" y="2220633"/>
                </a:lnTo>
                <a:lnTo>
                  <a:pt x="2220632" y="2220633"/>
                </a:lnTo>
                <a:lnTo>
                  <a:pt x="0" y="0"/>
                </a:lnTo>
                <a:lnTo>
                  <a:pt x="3648760" y="0"/>
                </a:lnTo>
                <a:lnTo>
                  <a:pt x="5319738" y="0"/>
                </a:lnTo>
                <a:lnTo>
                  <a:pt x="6747866" y="0"/>
                </a:lnTo>
                <a:lnTo>
                  <a:pt x="8090506" y="1342640"/>
                </a:lnTo>
                <a:lnTo>
                  <a:pt x="8090507" y="1342640"/>
                </a:lnTo>
                <a:lnTo>
                  <a:pt x="9433145" y="2685280"/>
                </a:lnTo>
                <a:lnTo>
                  <a:pt x="9433146" y="2685280"/>
                </a:lnTo>
                <a:lnTo>
                  <a:pt x="10775786" y="4027920"/>
                </a:lnTo>
                <a:lnTo>
                  <a:pt x="10775787" y="4027920"/>
                </a:lnTo>
                <a:lnTo>
                  <a:pt x="12996418" y="6248554"/>
                </a:lnTo>
                <a:lnTo>
                  <a:pt x="9347659" y="6248554"/>
                </a:lnTo>
                <a:lnTo>
                  <a:pt x="7676681" y="6248554"/>
                </a:lnTo>
                <a:close/>
              </a:path>
            </a:pathLst>
          </a:cu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27" name="TextBox 26"/>
          <p:cNvSpPr txBox="1"/>
          <p:nvPr/>
        </p:nvSpPr>
        <p:spPr>
          <a:xfrm>
            <a:off x="6804160" y="3429000"/>
            <a:ext cx="4860787" cy="2560320"/>
          </a:xfrm>
          <a:prstGeom prst="rect">
            <a:avLst/>
          </a:prstGeom>
          <a:noFill/>
        </p:spPr>
        <p:txBody>
          <a:bodyPr rtlCol="0" wrap="square">
            <a:spAutoFit/>
          </a:bodyPr>
          <a:lstStyle/>
          <a:p>
            <a:pPr algn="ctr"/>
            <a:r>
              <a:rPr b="1" lang="id-ID" spc="2000" sz="5400">
                <a:solidFill>
                  <a:schemeClr val="bg1"/>
                </a:solidFill>
                <a:latin charset="0" panose="02000505000000020004" pitchFamily="2" typeface="Montserrat"/>
                <a:ea charset="0" pitchFamily="2" typeface="Roboto"/>
                <a:cs charset="0" panose="020f0502020204030203" pitchFamily="34" typeface="Lato"/>
              </a:rPr>
              <a:t>KEEP MOVING</a:t>
            </a:r>
          </a:p>
          <a:p>
            <a:pPr algn="ctr"/>
            <a:r>
              <a:rPr b="1" lang="id-ID" spc="2000" sz="5400">
                <a:solidFill>
                  <a:schemeClr val="bg1"/>
                </a:solidFill>
                <a:latin charset="0" panose="02000505000000020004" pitchFamily="2" typeface="Montserrat"/>
                <a:ea charset="0" pitchFamily="2" typeface="Roboto"/>
                <a:cs charset="0" panose="020f0502020204030203" pitchFamily="34" typeface="Lato"/>
              </a:rPr>
              <a:t>ON</a:t>
            </a:r>
          </a:p>
        </p:txBody>
      </p:sp>
    </p:spTree>
    <p:extLst>
      <p:ext uri="{BB962C8B-B14F-4D97-AF65-F5344CB8AC3E}">
        <p14:creationId val="2548529296"/>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1000" fill="hold" id="7"/>
                                        <p:tgtEl>
                                          <p:spTgt spid="32"/>
                                        </p:tgtEl>
                                        <p:attrNameLst>
                                          <p:attrName>ppt_x</p:attrName>
                                        </p:attrNameLst>
                                      </p:cBhvr>
                                      <p:tavLst>
                                        <p:tav tm="0">
                                          <p:val>
                                            <p:strVal val="1+#ppt_w/2"/>
                                          </p:val>
                                        </p:tav>
                                        <p:tav tm="100000">
                                          <p:val>
                                            <p:strVal val="#ppt_x"/>
                                          </p:val>
                                        </p:tav>
                                      </p:tavLst>
                                    </p:anim>
                                    <p:anim calcmode="lin" valueType="num">
                                      <p:cBhvr additive="base">
                                        <p:cTn dur="1000" fill="hold" id="8"/>
                                        <p:tgtEl>
                                          <p:spTgt spid="3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50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1000" fill="hold" id="11"/>
                                        <p:tgtEl>
                                          <p:spTgt spid="25"/>
                                        </p:tgtEl>
                                        <p:attrNameLst>
                                          <p:attrName>ppt_x</p:attrName>
                                        </p:attrNameLst>
                                      </p:cBhvr>
                                      <p:tavLst>
                                        <p:tav tm="0">
                                          <p:val>
                                            <p:strVal val="1+#ppt_w/2"/>
                                          </p:val>
                                        </p:tav>
                                        <p:tav tm="100000">
                                          <p:val>
                                            <p:strVal val="#ppt_x"/>
                                          </p:val>
                                        </p:tav>
                                      </p:tavLst>
                                    </p:anim>
                                    <p:anim calcmode="lin" valueType="num">
                                      <p:cBhvr additive="base">
                                        <p:cTn dur="1000" fill="hold" id="12"/>
                                        <p:tgtEl>
                                          <p:spTgt spid="25"/>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100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1000" fill="hold" id="15"/>
                                        <p:tgtEl>
                                          <p:spTgt spid="28"/>
                                        </p:tgtEl>
                                        <p:attrNameLst>
                                          <p:attrName>ppt_x</p:attrName>
                                        </p:attrNameLst>
                                      </p:cBhvr>
                                      <p:tavLst>
                                        <p:tav tm="0">
                                          <p:val>
                                            <p:strVal val="1+#ppt_w/2"/>
                                          </p:val>
                                        </p:tav>
                                        <p:tav tm="100000">
                                          <p:val>
                                            <p:strVal val="#ppt_x"/>
                                          </p:val>
                                        </p:tav>
                                      </p:tavLst>
                                    </p:anim>
                                    <p:anim calcmode="lin" valueType="num">
                                      <p:cBhvr additive="base">
                                        <p:cTn dur="1000" fill="hold" id="16"/>
                                        <p:tgtEl>
                                          <p:spTgt spid="28"/>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4">
                                  <p:stCondLst>
                                    <p:cond delay="1000"/>
                                  </p:stCondLst>
                                  <p:iterate type="lt">
                                    <p:tmPct val="10000"/>
                                  </p:iterate>
                                  <p:childTnLst>
                                    <p:set>
                                      <p:cBhvr>
                                        <p:cTn dur="1" fill="hold" id="18">
                                          <p:stCondLst>
                                            <p:cond delay="0"/>
                                          </p:stCondLst>
                                        </p:cTn>
                                        <p:tgtEl>
                                          <p:spTgt spid="27">
                                            <p:txEl>
                                              <p:pRg end="0" st="0"/>
                                            </p:txEl>
                                          </p:spTgt>
                                        </p:tgtEl>
                                        <p:attrNameLst>
                                          <p:attrName>style.visibility</p:attrName>
                                        </p:attrNameLst>
                                      </p:cBhvr>
                                      <p:to>
                                        <p:strVal val="visible"/>
                                      </p:to>
                                    </p:set>
                                    <p:anim calcmode="lin" valueType="num">
                                      <p:cBhvr additive="base">
                                        <p:cTn dur="500" fill="hold" id="19"/>
                                        <p:tgtEl>
                                          <p:spTgt spid="27">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27">
                                            <p:txEl>
                                              <p:pRg end="0" st="0"/>
                                            </p:txEl>
                                          </p:spTgt>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4">
                                  <p:stCondLst>
                                    <p:cond delay="1000"/>
                                  </p:stCondLst>
                                  <p:iterate type="lt">
                                    <p:tmPct val="10000"/>
                                  </p:iterate>
                                  <p:childTnLst>
                                    <p:set>
                                      <p:cBhvr>
                                        <p:cTn dur="1" fill="hold" id="22">
                                          <p:stCondLst>
                                            <p:cond delay="0"/>
                                          </p:stCondLst>
                                        </p:cTn>
                                        <p:tgtEl>
                                          <p:spTgt spid="27">
                                            <p:txEl>
                                              <p:pRg end="1" st="1"/>
                                            </p:txEl>
                                          </p:spTgt>
                                        </p:tgtEl>
                                        <p:attrNameLst>
                                          <p:attrName>style.visibility</p:attrName>
                                        </p:attrNameLst>
                                      </p:cBhvr>
                                      <p:to>
                                        <p:strVal val="visible"/>
                                      </p:to>
                                    </p:set>
                                    <p:anim calcmode="lin" valueType="num">
                                      <p:cBhvr additive="base">
                                        <p:cTn dur="500" fill="hold" id="23"/>
                                        <p:tgtEl>
                                          <p:spTgt spid="27">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27">
                                            <p:txEl>
                                              <p:pRg end="1" st="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8"/>
      <p:bldP grpId="0" spid="3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TextBox 25"/>
          <p:cNvSpPr txBox="1"/>
          <p:nvPr/>
        </p:nvSpPr>
        <p:spPr>
          <a:xfrm>
            <a:off x="766763" y="2007513"/>
            <a:ext cx="4330717" cy="118872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_Threeangle</a:t>
            </a:r>
          </a:p>
          <a:p>
            <a:r>
              <a:rPr b="1" lang="id-ID" sz="3600">
                <a:solidFill>
                  <a:schemeClr val="bg1"/>
                </a:solidFill>
                <a:latin charset="0" panose="02000505000000020004" pitchFamily="2" typeface="Montserrat"/>
                <a:ea charset="0" pitchFamily="2" typeface="Roboto"/>
                <a:cs charset="0" panose="020f0502020204030203" pitchFamily="34" typeface="Lato"/>
              </a:rPr>
              <a:t>Creative Design</a:t>
            </a:r>
          </a:p>
        </p:txBody>
      </p:sp>
      <p:sp>
        <p:nvSpPr>
          <p:cNvPr id="27" name="TextBox 26"/>
          <p:cNvSpPr txBox="1"/>
          <p:nvPr/>
        </p:nvSpPr>
        <p:spPr>
          <a:xfrm>
            <a:off x="766763" y="3272034"/>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28" name="Rectangle 27"/>
          <p:cNvSpPr/>
          <p:nvPr/>
        </p:nvSpPr>
        <p:spPr>
          <a:xfrm>
            <a:off x="766763" y="3613225"/>
            <a:ext cx="4140428" cy="1627632"/>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pic>
        <p:nvPicPr>
          <p:cNvPr id="6" name="图片占位符 5">
            <a:extLst>
              <a:ext uri="{FF2B5EF4-FFF2-40B4-BE49-F238E27FC236}">
                <a16:creationId xmlns:a16="http://schemas.microsoft.com/office/drawing/2014/main" id="{B474DB3F-D3B7-4714-8041-E333D6B5A534}"/>
              </a:ext>
            </a:extLst>
          </p:cNvPr>
          <p:cNvPicPr>
            <a:picLocks noChangeAspect="1" noGrp="1"/>
          </p:cNvPicPr>
          <p:nvPr>
            <p:ph idx="10" sz="quarter" type="pic"/>
          </p:nvPr>
        </p:nvPicPr>
        <p:blipFill>
          <a:blip r:embed="rId2">
            <a:extLst>
              <a:ext uri="{28A0092B-C50C-407E-A947-70E740481C1C}">
                <a14:useLocalDpi val="0"/>
              </a:ext>
            </a:extLst>
          </a:blip>
          <a:srcRect l="13608" r="13608"/>
          <a:stretch>
            <a:fillRect/>
          </a:stretch>
        </p:blipFill>
        <p:spPr/>
      </p:pic>
    </p:spTree>
    <p:extLst>
      <p:ext uri="{BB962C8B-B14F-4D97-AF65-F5344CB8AC3E}">
        <p14:creationId val="5995463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1000" fill="hold" id="7"/>
                                        <p:tgtEl>
                                          <p:spTgt spid="28"/>
                                        </p:tgtEl>
                                        <p:attrNameLst>
                                          <p:attrName>ppt_x</p:attrName>
                                        </p:attrNameLst>
                                      </p:cBhvr>
                                      <p:tavLst>
                                        <p:tav tm="0">
                                          <p:val>
                                            <p:strVal val="#ppt_x"/>
                                          </p:val>
                                        </p:tav>
                                        <p:tav tm="100000">
                                          <p:val>
                                            <p:strVal val="#ppt_x"/>
                                          </p:val>
                                        </p:tav>
                                      </p:tavLst>
                                    </p:anim>
                                    <p:anim calcmode="lin" valueType="num">
                                      <p:cBhvr additive="base">
                                        <p:cTn dur="1000" fill="hold" id="8"/>
                                        <p:tgtEl>
                                          <p:spTgt spid="28"/>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1000" fill="hold" id="11"/>
                                        <p:tgtEl>
                                          <p:spTgt spid="27"/>
                                        </p:tgtEl>
                                        <p:attrNameLst>
                                          <p:attrName>ppt_x</p:attrName>
                                        </p:attrNameLst>
                                      </p:cBhvr>
                                      <p:tavLst>
                                        <p:tav tm="0">
                                          <p:val>
                                            <p:strVal val="#ppt_x"/>
                                          </p:val>
                                        </p:tav>
                                        <p:tav tm="100000">
                                          <p:val>
                                            <p:strVal val="#ppt_x"/>
                                          </p:val>
                                        </p:tav>
                                      </p:tavLst>
                                    </p:anim>
                                    <p:anim calcmode="lin" valueType="num">
                                      <p:cBhvr additive="base">
                                        <p:cTn dur="1000" fill="hold" id="12"/>
                                        <p:tgtEl>
                                          <p:spTgt spid="27"/>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500"/>
                                  </p:stCondLst>
                                  <p:iterate type="wd">
                                    <p:tmPct val="10000"/>
                                  </p:iterate>
                                  <p:childTnLst>
                                    <p:set>
                                      <p:cBhvr>
                                        <p:cTn dur="1" fill="hold" id="14">
                                          <p:stCondLst>
                                            <p:cond delay="0"/>
                                          </p:stCondLst>
                                        </p:cTn>
                                        <p:tgtEl>
                                          <p:spTgt spid="26"/>
                                        </p:tgtEl>
                                        <p:attrNameLst>
                                          <p:attrName>style.visibility</p:attrName>
                                        </p:attrNameLst>
                                      </p:cBhvr>
                                      <p:to>
                                        <p:strVal val="visible"/>
                                      </p:to>
                                    </p:set>
                                    <p:anim calcmode="lin" valueType="num">
                                      <p:cBhvr additive="base">
                                        <p:cTn dur="1000" fill="hold" id="15"/>
                                        <p:tgtEl>
                                          <p:spTgt spid="26"/>
                                        </p:tgtEl>
                                        <p:attrNameLst>
                                          <p:attrName>ppt_x</p:attrName>
                                        </p:attrNameLst>
                                      </p:cBhvr>
                                      <p:tavLst>
                                        <p:tav tm="0">
                                          <p:val>
                                            <p:strVal val="#ppt_x"/>
                                          </p:val>
                                        </p:tav>
                                        <p:tav tm="100000">
                                          <p:val>
                                            <p:strVal val="#ppt_x"/>
                                          </p:val>
                                        </p:tav>
                                      </p:tavLst>
                                    </p:anim>
                                    <p:anim calcmode="lin" valueType="num">
                                      <p:cBhvr additive="base">
                                        <p:cTn dur="1000" fill="hold" id="16"/>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extBox 8"/>
          <p:cNvSpPr txBox="1"/>
          <p:nvPr/>
        </p:nvSpPr>
        <p:spPr>
          <a:xfrm>
            <a:off x="766763" y="563484"/>
            <a:ext cx="4330717" cy="118872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_Threeangle</a:t>
            </a:r>
          </a:p>
          <a:p>
            <a:r>
              <a:rPr b="1" lang="id-ID" sz="3600">
                <a:solidFill>
                  <a:schemeClr val="bg1"/>
                </a:solidFill>
                <a:latin charset="0" panose="02000505000000020004" pitchFamily="2" typeface="Montserrat"/>
                <a:ea charset="0" pitchFamily="2" typeface="Roboto"/>
                <a:cs charset="0" panose="020f0502020204030203" pitchFamily="34" typeface="Lato"/>
              </a:rPr>
              <a:t>Creative Design</a:t>
            </a:r>
          </a:p>
        </p:txBody>
      </p:sp>
      <p:sp>
        <p:nvSpPr>
          <p:cNvPr id="10" name="TextBox 9"/>
          <p:cNvSpPr txBox="1"/>
          <p:nvPr/>
        </p:nvSpPr>
        <p:spPr>
          <a:xfrm>
            <a:off x="766763" y="1828005"/>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11" name="Rectangle 10"/>
          <p:cNvSpPr/>
          <p:nvPr/>
        </p:nvSpPr>
        <p:spPr>
          <a:xfrm>
            <a:off x="766763" y="2169196"/>
            <a:ext cx="4140428" cy="1627632"/>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pic>
        <p:nvPicPr>
          <p:cNvPr id="3" name="图片占位符 2">
            <a:extLst>
              <a:ext uri="{FF2B5EF4-FFF2-40B4-BE49-F238E27FC236}">
                <a16:creationId xmlns:a16="http://schemas.microsoft.com/office/drawing/2014/main" id="{E43A8624-F09E-488E-BC06-F7E8620BA81A}"/>
              </a:ext>
            </a:extLst>
          </p:cNvPr>
          <p:cNvPicPr>
            <a:picLocks noChangeAspect="1" noGrp="1"/>
          </p:cNvPicPr>
          <p:nvPr>
            <p:ph idx="10" sz="quarter" type="pic"/>
          </p:nvPr>
        </p:nvPicPr>
        <p:blipFill>
          <a:blip r:embed="rId2">
            <a:extLst>
              <a:ext uri="{28A0092B-C50C-407E-A947-70E740481C1C}">
                <a14:useLocalDpi val="0"/>
              </a:ext>
            </a:extLst>
          </a:blip>
          <a:srcRect l="11410" r="11410"/>
          <a:stretch>
            <a:fillRect/>
          </a:stretch>
        </p:blipFill>
        <p:spPr/>
      </p:pic>
      <p:pic>
        <p:nvPicPr>
          <p:cNvPr id="7" name="图片占位符 6">
            <a:extLst>
              <a:ext uri="{FF2B5EF4-FFF2-40B4-BE49-F238E27FC236}">
                <a16:creationId xmlns:a16="http://schemas.microsoft.com/office/drawing/2014/main" id="{B9DEC785-EF6A-45D6-BDCA-59DF71520112}"/>
              </a:ext>
            </a:extLst>
          </p:cNvPr>
          <p:cNvPicPr>
            <a:picLocks noChangeAspect="1" noGrp="1"/>
          </p:cNvPicPr>
          <p:nvPr>
            <p:ph idx="12" sz="quarter" type="pic"/>
          </p:nvPr>
        </p:nvPicPr>
        <p:blipFill>
          <a:blip r:embed="rId3">
            <a:extLst>
              <a:ext uri="{28A0092B-C50C-407E-A947-70E740481C1C}">
                <a14:useLocalDpi val="0"/>
              </a:ext>
            </a:extLst>
          </a:blip>
          <a:srcRect b="17612" t="17612"/>
          <a:stretch>
            <a:fillRect/>
          </a:stretch>
        </p:blipFill>
        <p:spPr/>
      </p:pic>
    </p:spTree>
    <p:extLst>
      <p:ext uri="{BB962C8B-B14F-4D97-AF65-F5344CB8AC3E}">
        <p14:creationId val="29521036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ppt_x"/>
                                          </p:val>
                                        </p:tav>
                                        <p:tav tm="100000">
                                          <p:val>
                                            <p:strVal val="#ppt_x"/>
                                          </p:val>
                                        </p:tav>
                                      </p:tavLst>
                                    </p:anim>
                                    <p:anim calcmode="lin" valueType="num">
                                      <p:cBhvr additive="base">
                                        <p:cTn dur="100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000" fill="hold" id="11"/>
                                        <p:tgtEl>
                                          <p:spTgt spid="10"/>
                                        </p:tgtEl>
                                        <p:attrNameLst>
                                          <p:attrName>ppt_x</p:attrName>
                                        </p:attrNameLst>
                                      </p:cBhvr>
                                      <p:tavLst>
                                        <p:tav tm="0">
                                          <p:val>
                                            <p:strVal val="#ppt_x"/>
                                          </p:val>
                                        </p:tav>
                                        <p:tav tm="100000">
                                          <p:val>
                                            <p:strVal val="#ppt_x"/>
                                          </p:val>
                                        </p:tav>
                                      </p:tavLst>
                                    </p:anim>
                                    <p:anim calcmode="lin" valueType="num">
                                      <p:cBhvr additive="base">
                                        <p:cTn dur="1000" fill="hold" id="12"/>
                                        <p:tgtEl>
                                          <p:spTgt spid="10"/>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500"/>
                                  </p:stCondLst>
                                  <p:iterate type="wd">
                                    <p:tmPct val="10000"/>
                                  </p:iterate>
                                  <p:childTnLst>
                                    <p:set>
                                      <p:cBhvr>
                                        <p:cTn dur="1" fill="hold" id="14">
                                          <p:stCondLst>
                                            <p:cond delay="0"/>
                                          </p:stCondLst>
                                        </p:cTn>
                                        <p:tgtEl>
                                          <p:spTgt spid="9"/>
                                        </p:tgtEl>
                                        <p:attrNameLst>
                                          <p:attrName>style.visibility</p:attrName>
                                        </p:attrNameLst>
                                      </p:cBhvr>
                                      <p:to>
                                        <p:strVal val="visible"/>
                                      </p:to>
                                    </p:set>
                                    <p:anim calcmode="lin" valueType="num">
                                      <p:cBhvr additive="base">
                                        <p:cTn dur="1000" fill="hold" id="15"/>
                                        <p:tgtEl>
                                          <p:spTgt spid="9"/>
                                        </p:tgtEl>
                                        <p:attrNameLst>
                                          <p:attrName>ppt_x</p:attrName>
                                        </p:attrNameLst>
                                      </p:cBhvr>
                                      <p:tavLst>
                                        <p:tav tm="0">
                                          <p:val>
                                            <p:strVal val="#ppt_x"/>
                                          </p:val>
                                        </p:tav>
                                        <p:tav tm="100000">
                                          <p:val>
                                            <p:strVal val="#ppt_x"/>
                                          </p:val>
                                        </p:tav>
                                      </p:tavLst>
                                    </p:anim>
                                    <p:anim calcmode="lin" valueType="num">
                                      <p:cBhvr additive="base">
                                        <p:cTn dur="1000" fill="hold" id="16"/>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961"/>
          <p:cNvGrpSpPr>
            <a:grpSpLocks noChangeAspect="1"/>
          </p:cNvGrpSpPr>
          <p:nvPr/>
        </p:nvGrpSpPr>
        <p:grpSpPr>
          <a:xfrm>
            <a:off x="621833" y="-191759"/>
            <a:ext cx="6322804" cy="7277832"/>
            <a:chOff x="5513" y="71"/>
            <a:chExt cx="1483" cy="1707"/>
          </a:xfrm>
          <a:solidFill>
            <a:schemeClr val="tx1">
              <a:lumMod val="85000"/>
              <a:lumOff val="15000"/>
            </a:schemeClr>
          </a:solidFill>
        </p:grpSpPr>
        <p:sp>
          <p:nvSpPr>
            <p:cNvPr id="21" name="Freeform 962"/>
            <p:cNvSpPr>
              <a:spLocks noEditPoints="1"/>
            </p:cNvSpPr>
            <p:nvPr/>
          </p:nvSpPr>
          <p:spPr bwMode="auto">
            <a:xfrm>
              <a:off x="5513" y="71"/>
              <a:ext cx="1483" cy="1707"/>
            </a:xfrm>
            <a:custGeom>
              <a:gdLst>
                <a:gd fmla="*/ 743 w 1483" name="T0"/>
                <a:gd fmla="*/ 0 h 1707" name="T1"/>
                <a:gd fmla="*/ 2 w 1483" name="T2"/>
                <a:gd fmla="*/ 426 h 1707" name="T3"/>
                <a:gd fmla="*/ 0 w 1483" name="T4"/>
                <a:gd fmla="*/ 1280 h 1707" name="T5"/>
                <a:gd fmla="*/ 740 w 1483" name="T6"/>
                <a:gd fmla="*/ 1707 h 1707" name="T7"/>
                <a:gd fmla="*/ 1481 w 1483" name="T8"/>
                <a:gd fmla="*/ 1278 h 1707" name="T9"/>
                <a:gd fmla="*/ 1483 w 1483" name="T10"/>
                <a:gd fmla="*/ 426 h 1707" name="T11"/>
                <a:gd fmla="*/ 743 w 1483" name="T12"/>
                <a:gd fmla="*/ 0 h 1707" name="T13"/>
                <a:gd fmla="*/ 1462 w 1483" name="T14"/>
                <a:gd fmla="*/ 1268 h 1707" name="T15"/>
                <a:gd fmla="*/ 740 w 1483" name="T16"/>
                <a:gd fmla="*/ 1683 h 1707" name="T17"/>
                <a:gd fmla="*/ 19 w 1483" name="T18"/>
                <a:gd fmla="*/ 1268 h 1707" name="T19"/>
                <a:gd fmla="*/ 21 w 1483" name="T20"/>
                <a:gd fmla="*/ 438 h 1707" name="T21"/>
                <a:gd fmla="*/ 743 w 1483" name="T22"/>
                <a:gd fmla="*/ 21 h 1707" name="T23"/>
                <a:gd fmla="*/ 1464 w 1483" name="T24"/>
                <a:gd fmla="*/ 436 h 1707" name="T25"/>
                <a:gd fmla="*/ 1462 w 1483" name="T26"/>
                <a:gd fmla="*/ 1268 h 17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07" w="1483">
                  <a:moveTo>
                    <a:pt x="743" y="0"/>
                  </a:moveTo>
                  <a:lnTo>
                    <a:pt x="2" y="426"/>
                  </a:lnTo>
                  <a:lnTo>
                    <a:pt x="0" y="1280"/>
                  </a:lnTo>
                  <a:lnTo>
                    <a:pt x="740" y="1707"/>
                  </a:lnTo>
                  <a:lnTo>
                    <a:pt x="1481" y="1278"/>
                  </a:lnTo>
                  <a:lnTo>
                    <a:pt x="1483" y="426"/>
                  </a:lnTo>
                  <a:lnTo>
                    <a:pt x="743" y="0"/>
                  </a:lnTo>
                  <a:close/>
                  <a:moveTo>
                    <a:pt x="1462" y="1268"/>
                  </a:moveTo>
                  <a:lnTo>
                    <a:pt x="740" y="1683"/>
                  </a:lnTo>
                  <a:lnTo>
                    <a:pt x="19" y="1268"/>
                  </a:lnTo>
                  <a:lnTo>
                    <a:pt x="21" y="438"/>
                  </a:lnTo>
                  <a:lnTo>
                    <a:pt x="743" y="21"/>
                  </a:lnTo>
                  <a:lnTo>
                    <a:pt x="1464" y="436"/>
                  </a:lnTo>
                  <a:lnTo>
                    <a:pt x="1462" y="126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22" name="Freeform 963"/>
            <p:cNvSpPr>
              <a:spLocks noEditPoints="1"/>
            </p:cNvSpPr>
            <p:nvPr/>
          </p:nvSpPr>
          <p:spPr bwMode="auto">
            <a:xfrm>
              <a:off x="5587" y="156"/>
              <a:ext cx="1345" cy="1553"/>
            </a:xfrm>
            <a:custGeom>
              <a:gdLst>
                <a:gd fmla="*/ 2 w 1345" name="T0"/>
                <a:gd fmla="*/ 1162 h 1553" name="T1"/>
                <a:gd fmla="*/ 674 w 1345" name="T2"/>
                <a:gd fmla="*/ 1553 h 1553" name="T3"/>
                <a:gd fmla="*/ 1345 w 1345" name="T4"/>
                <a:gd fmla="*/ 1164 h 1553" name="T5"/>
                <a:gd fmla="*/ 1343 w 1345" name="T6"/>
                <a:gd fmla="*/ 389 h 1553" name="T7"/>
                <a:gd fmla="*/ 671 w 1345" name="T8"/>
                <a:gd fmla="*/ 0 h 1553" name="T9"/>
                <a:gd fmla="*/ 0 w 1345" name="T10"/>
                <a:gd fmla="*/ 386 h 1553" name="T11"/>
                <a:gd fmla="*/ 2 w 1345" name="T12"/>
                <a:gd fmla="*/ 1162 h 1553" name="T13"/>
                <a:gd fmla="*/ 671 w 1345" name="T14"/>
                <a:gd fmla="*/ 21 h 1553" name="T15"/>
                <a:gd fmla="*/ 1324 w 1345" name="T16"/>
                <a:gd fmla="*/ 401 h 1553" name="T17"/>
                <a:gd fmla="*/ 1326 w 1345" name="T18"/>
                <a:gd fmla="*/ 1155 h 1553" name="T19"/>
                <a:gd fmla="*/ 674 w 1345" name="T20"/>
                <a:gd fmla="*/ 1529 h 1553" name="T21"/>
                <a:gd fmla="*/ 21 w 1345" name="T22"/>
                <a:gd fmla="*/ 1152 h 1553" name="T23"/>
                <a:gd fmla="*/ 19 w 1345" name="T24"/>
                <a:gd fmla="*/ 398 h 1553" name="T25"/>
                <a:gd fmla="*/ 671 w 1345" name="T26"/>
                <a:gd fmla="*/ 21 h 155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53" w="1345">
                  <a:moveTo>
                    <a:pt x="2" y="1162"/>
                  </a:moveTo>
                  <a:lnTo>
                    <a:pt x="674" y="1553"/>
                  </a:lnTo>
                  <a:lnTo>
                    <a:pt x="1345" y="1164"/>
                  </a:lnTo>
                  <a:lnTo>
                    <a:pt x="1343" y="389"/>
                  </a:lnTo>
                  <a:lnTo>
                    <a:pt x="671" y="0"/>
                  </a:lnTo>
                  <a:lnTo>
                    <a:pt x="0" y="386"/>
                  </a:lnTo>
                  <a:lnTo>
                    <a:pt x="2" y="1162"/>
                  </a:lnTo>
                  <a:close/>
                  <a:moveTo>
                    <a:pt x="671" y="21"/>
                  </a:moveTo>
                  <a:lnTo>
                    <a:pt x="1324" y="401"/>
                  </a:lnTo>
                  <a:lnTo>
                    <a:pt x="1326" y="1155"/>
                  </a:lnTo>
                  <a:lnTo>
                    <a:pt x="674" y="1529"/>
                  </a:lnTo>
                  <a:lnTo>
                    <a:pt x="21" y="1152"/>
                  </a:lnTo>
                  <a:lnTo>
                    <a:pt x="19" y="398"/>
                  </a:lnTo>
                  <a:lnTo>
                    <a:pt x="671" y="2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23" name="Freeform 964"/>
            <p:cNvSpPr>
              <a:spLocks noEditPoints="1"/>
            </p:cNvSpPr>
            <p:nvPr/>
          </p:nvSpPr>
          <p:spPr bwMode="auto">
            <a:xfrm>
              <a:off x="5691" y="272"/>
              <a:ext cx="1118" cy="1292"/>
            </a:xfrm>
            <a:custGeom>
              <a:gdLst>
                <a:gd fmla="*/ 344 w 1118" name="T0"/>
                <a:gd fmla="*/ 790 h 1292" name="T1"/>
                <a:gd fmla="*/ 541 w 1118" name="T2"/>
                <a:gd fmla="*/ 903 h 1292" name="T3"/>
                <a:gd fmla="*/ 541 w 1118" name="T4"/>
                <a:gd fmla="*/ 1292 h 1292" name="T5"/>
                <a:gd fmla="*/ 1118 w 1118" name="T6"/>
                <a:gd fmla="*/ 960 h 1292" name="T7"/>
                <a:gd fmla="*/ 793 w 1118" name="T8"/>
                <a:gd fmla="*/ 771 h 1292" name="T9"/>
                <a:gd fmla="*/ 793 w 1118" name="T10"/>
                <a:gd fmla="*/ 531 h 1292" name="T11"/>
                <a:gd fmla="*/ 786 w 1118" name="T12"/>
                <a:gd fmla="*/ 526 h 1292" name="T13"/>
                <a:gd fmla="*/ 1118 w 1118" name="T14"/>
                <a:gd fmla="*/ 334 h 1292" name="T15"/>
                <a:gd fmla="*/ 541 w 1118" name="T16"/>
                <a:gd fmla="*/ 0 h 1292" name="T17"/>
                <a:gd fmla="*/ 541 w 1118" name="T18"/>
                <a:gd fmla="*/ 417 h 1292" name="T19"/>
                <a:gd fmla="*/ 356 w 1118" name="T20"/>
                <a:gd fmla="*/ 524 h 1292" name="T21"/>
                <a:gd fmla="*/ 0 w 1118" name="T22"/>
                <a:gd fmla="*/ 320 h 1292" name="T23"/>
                <a:gd fmla="*/ 0 w 1118" name="T24"/>
                <a:gd fmla="*/ 986 h 1292" name="T25"/>
                <a:gd fmla="*/ 344 w 1118" name="T26"/>
                <a:gd fmla="*/ 787 h 1292" name="T27"/>
                <a:gd fmla="*/ 344 w 1118" name="T28"/>
                <a:gd fmla="*/ 790 h 1292" name="T29"/>
                <a:gd fmla="*/ 363 w 1118" name="T30"/>
                <a:gd fmla="*/ 778 h 1292" name="T31"/>
                <a:gd fmla="*/ 363 w 1118" name="T32"/>
                <a:gd fmla="*/ 775 h 1292" name="T33"/>
                <a:gd fmla="*/ 541 w 1118" name="T34"/>
                <a:gd fmla="*/ 673 h 1292" name="T35"/>
                <a:gd fmla="*/ 541 w 1118" name="T36"/>
                <a:gd fmla="*/ 880 h 1292" name="T37"/>
                <a:gd fmla="*/ 363 w 1118" name="T38"/>
                <a:gd fmla="*/ 778 h 1292" name="T39"/>
                <a:gd fmla="*/ 363 w 1118" name="T40"/>
                <a:gd fmla="*/ 754 h 1292" name="T41"/>
                <a:gd fmla="*/ 363 w 1118" name="T42"/>
                <a:gd fmla="*/ 550 h 1292" name="T43"/>
                <a:gd fmla="*/ 539 w 1118" name="T44"/>
                <a:gd fmla="*/ 652 h 1292" name="T45"/>
                <a:gd fmla="*/ 363 w 1118" name="T46"/>
                <a:gd fmla="*/ 754 h 1292" name="T47"/>
                <a:gd fmla="*/ 562 w 1118" name="T48"/>
                <a:gd fmla="*/ 662 h 1292" name="T49"/>
                <a:gd fmla="*/ 771 w 1118" name="T50"/>
                <a:gd fmla="*/ 780 h 1292" name="T51"/>
                <a:gd fmla="*/ 570 w 1118" name="T52"/>
                <a:gd fmla="*/ 896 h 1292" name="T53"/>
                <a:gd fmla="*/ 560 w 1118" name="T54"/>
                <a:gd fmla="*/ 892 h 1292" name="T55"/>
                <a:gd fmla="*/ 560 w 1118" name="T56"/>
                <a:gd fmla="*/ 662 h 1292" name="T57"/>
                <a:gd fmla="*/ 562 w 1118" name="T58"/>
                <a:gd fmla="*/ 662 h 1292" name="T59"/>
                <a:gd fmla="*/ 560 w 1118" name="T60"/>
                <a:gd fmla="*/ 1259 h 1292" name="T61"/>
                <a:gd fmla="*/ 560 w 1118" name="T62"/>
                <a:gd fmla="*/ 913 h 1292" name="T63"/>
                <a:gd fmla="*/ 570 w 1118" name="T64"/>
                <a:gd fmla="*/ 918 h 1292" name="T65"/>
                <a:gd fmla="*/ 790 w 1118" name="T66"/>
                <a:gd fmla="*/ 792 h 1292" name="T67"/>
                <a:gd fmla="*/ 1080 w 1118" name="T68"/>
                <a:gd fmla="*/ 960 h 1292" name="T69"/>
                <a:gd fmla="*/ 560 w 1118" name="T70"/>
                <a:gd fmla="*/ 1259 h 1292" name="T71"/>
                <a:gd fmla="*/ 774 w 1118" name="T72"/>
                <a:gd fmla="*/ 541 h 1292" name="T73"/>
                <a:gd fmla="*/ 774 w 1118" name="T74"/>
                <a:gd fmla="*/ 759 h 1292" name="T75"/>
                <a:gd fmla="*/ 577 w 1118" name="T76"/>
                <a:gd fmla="*/ 647 h 1292" name="T77"/>
                <a:gd fmla="*/ 767 w 1118" name="T78"/>
                <a:gd fmla="*/ 538 h 1292" name="T79"/>
                <a:gd fmla="*/ 774 w 1118" name="T80"/>
                <a:gd fmla="*/ 541 h 1292" name="T81"/>
                <a:gd fmla="*/ 560 w 1118" name="T82"/>
                <a:gd fmla="*/ 427 h 1292" name="T83"/>
                <a:gd fmla="*/ 567 w 1118" name="T84"/>
                <a:gd fmla="*/ 422 h 1292" name="T85"/>
                <a:gd fmla="*/ 748 w 1118" name="T86"/>
                <a:gd fmla="*/ 526 h 1292" name="T87"/>
                <a:gd fmla="*/ 560 w 1118" name="T88"/>
                <a:gd fmla="*/ 633 h 1292" name="T89"/>
                <a:gd fmla="*/ 560 w 1118" name="T90"/>
                <a:gd fmla="*/ 427 h 1292" name="T91"/>
                <a:gd fmla="*/ 560 w 1118" name="T92"/>
                <a:gd fmla="*/ 33 h 1292" name="T93"/>
                <a:gd fmla="*/ 1080 w 1118" name="T94"/>
                <a:gd fmla="*/ 334 h 1292" name="T95"/>
                <a:gd fmla="*/ 767 w 1118" name="T96"/>
                <a:gd fmla="*/ 515 h 1292" name="T97"/>
                <a:gd fmla="*/ 567 w 1118" name="T98"/>
                <a:gd fmla="*/ 401 h 1292" name="T99"/>
                <a:gd fmla="*/ 560 w 1118" name="T100"/>
                <a:gd fmla="*/ 406 h 1292" name="T101"/>
                <a:gd fmla="*/ 560 w 1118" name="T102"/>
                <a:gd fmla="*/ 33 h 1292" name="T103"/>
                <a:gd fmla="*/ 541 w 1118" name="T104"/>
                <a:gd fmla="*/ 439 h 1292" name="T105"/>
                <a:gd fmla="*/ 541 w 1118" name="T106"/>
                <a:gd fmla="*/ 626 h 1292" name="T107"/>
                <a:gd fmla="*/ 541 w 1118" name="T108"/>
                <a:gd fmla="*/ 631 h 1292" name="T109"/>
                <a:gd fmla="*/ 375 w 1118" name="T110"/>
                <a:gd fmla="*/ 534 h 1292" name="T111"/>
                <a:gd fmla="*/ 541 w 1118" name="T112"/>
                <a:gd fmla="*/ 439 h 1292" name="T113"/>
                <a:gd fmla="*/ 19 w 1118" name="T114"/>
                <a:gd fmla="*/ 953 h 1292" name="T115"/>
                <a:gd fmla="*/ 19 w 1118" name="T116"/>
                <a:gd fmla="*/ 351 h 1292" name="T117"/>
                <a:gd fmla="*/ 344 w 1118" name="T118"/>
                <a:gd fmla="*/ 538 h 1292" name="T119"/>
                <a:gd fmla="*/ 344 w 1118" name="T120"/>
                <a:gd fmla="*/ 766 h 1292" name="T121"/>
                <a:gd fmla="*/ 19 w 1118" name="T122"/>
                <a:gd fmla="*/ 953 h 12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92" w="1118">
                  <a:moveTo>
                    <a:pt x="344" y="790"/>
                  </a:moveTo>
                  <a:lnTo>
                    <a:pt x="541" y="903"/>
                  </a:lnTo>
                  <a:lnTo>
                    <a:pt x="541" y="1292"/>
                  </a:lnTo>
                  <a:lnTo>
                    <a:pt x="1118" y="960"/>
                  </a:lnTo>
                  <a:lnTo>
                    <a:pt x="793" y="771"/>
                  </a:lnTo>
                  <a:lnTo>
                    <a:pt x="793" y="531"/>
                  </a:lnTo>
                  <a:lnTo>
                    <a:pt x="786" y="526"/>
                  </a:lnTo>
                  <a:lnTo>
                    <a:pt x="1118" y="334"/>
                  </a:lnTo>
                  <a:lnTo>
                    <a:pt x="541" y="0"/>
                  </a:lnTo>
                  <a:lnTo>
                    <a:pt x="541" y="417"/>
                  </a:lnTo>
                  <a:lnTo>
                    <a:pt x="356" y="524"/>
                  </a:lnTo>
                  <a:lnTo>
                    <a:pt x="0" y="320"/>
                  </a:lnTo>
                  <a:lnTo>
                    <a:pt x="0" y="986"/>
                  </a:lnTo>
                  <a:lnTo>
                    <a:pt x="344" y="787"/>
                  </a:lnTo>
                  <a:lnTo>
                    <a:pt x="344" y="790"/>
                  </a:lnTo>
                  <a:close/>
                  <a:moveTo>
                    <a:pt x="363" y="778"/>
                  </a:moveTo>
                  <a:lnTo>
                    <a:pt x="363" y="775"/>
                  </a:lnTo>
                  <a:lnTo>
                    <a:pt x="541" y="673"/>
                  </a:lnTo>
                  <a:lnTo>
                    <a:pt x="541" y="880"/>
                  </a:lnTo>
                  <a:lnTo>
                    <a:pt x="363" y="778"/>
                  </a:lnTo>
                  <a:close/>
                  <a:moveTo>
                    <a:pt x="363" y="754"/>
                  </a:moveTo>
                  <a:lnTo>
                    <a:pt x="363" y="550"/>
                  </a:lnTo>
                  <a:lnTo>
                    <a:pt x="539" y="652"/>
                  </a:lnTo>
                  <a:lnTo>
                    <a:pt x="363" y="754"/>
                  </a:lnTo>
                  <a:close/>
                  <a:moveTo>
                    <a:pt x="562" y="662"/>
                  </a:moveTo>
                  <a:lnTo>
                    <a:pt x="771" y="780"/>
                  </a:lnTo>
                  <a:lnTo>
                    <a:pt x="570" y="896"/>
                  </a:lnTo>
                  <a:lnTo>
                    <a:pt x="560" y="892"/>
                  </a:lnTo>
                  <a:lnTo>
                    <a:pt x="560" y="662"/>
                  </a:lnTo>
                  <a:lnTo>
                    <a:pt x="562" y="662"/>
                  </a:lnTo>
                  <a:close/>
                  <a:moveTo>
                    <a:pt x="560" y="1259"/>
                  </a:moveTo>
                  <a:lnTo>
                    <a:pt x="560" y="913"/>
                  </a:lnTo>
                  <a:lnTo>
                    <a:pt x="570" y="918"/>
                  </a:lnTo>
                  <a:lnTo>
                    <a:pt x="790" y="792"/>
                  </a:lnTo>
                  <a:lnTo>
                    <a:pt x="1080" y="960"/>
                  </a:lnTo>
                  <a:lnTo>
                    <a:pt x="560" y="1259"/>
                  </a:lnTo>
                  <a:close/>
                  <a:moveTo>
                    <a:pt x="774" y="541"/>
                  </a:moveTo>
                  <a:lnTo>
                    <a:pt x="774" y="759"/>
                  </a:lnTo>
                  <a:lnTo>
                    <a:pt x="577" y="647"/>
                  </a:lnTo>
                  <a:lnTo>
                    <a:pt x="767" y="538"/>
                  </a:lnTo>
                  <a:lnTo>
                    <a:pt x="774" y="541"/>
                  </a:lnTo>
                  <a:close/>
                  <a:moveTo>
                    <a:pt x="560" y="427"/>
                  </a:moveTo>
                  <a:lnTo>
                    <a:pt x="567" y="422"/>
                  </a:lnTo>
                  <a:lnTo>
                    <a:pt x="748" y="526"/>
                  </a:lnTo>
                  <a:lnTo>
                    <a:pt x="560" y="633"/>
                  </a:lnTo>
                  <a:lnTo>
                    <a:pt x="560" y="427"/>
                  </a:lnTo>
                  <a:close/>
                  <a:moveTo>
                    <a:pt x="560" y="33"/>
                  </a:moveTo>
                  <a:lnTo>
                    <a:pt x="1080" y="334"/>
                  </a:lnTo>
                  <a:lnTo>
                    <a:pt x="767" y="515"/>
                  </a:lnTo>
                  <a:lnTo>
                    <a:pt x="567" y="401"/>
                  </a:lnTo>
                  <a:lnTo>
                    <a:pt x="560" y="406"/>
                  </a:lnTo>
                  <a:lnTo>
                    <a:pt x="560" y="33"/>
                  </a:lnTo>
                  <a:close/>
                  <a:moveTo>
                    <a:pt x="541" y="439"/>
                  </a:moveTo>
                  <a:lnTo>
                    <a:pt x="541" y="626"/>
                  </a:lnTo>
                  <a:lnTo>
                    <a:pt x="541" y="631"/>
                  </a:lnTo>
                  <a:lnTo>
                    <a:pt x="375" y="534"/>
                  </a:lnTo>
                  <a:lnTo>
                    <a:pt x="541" y="439"/>
                  </a:lnTo>
                  <a:close/>
                  <a:moveTo>
                    <a:pt x="19" y="953"/>
                  </a:moveTo>
                  <a:lnTo>
                    <a:pt x="19" y="351"/>
                  </a:lnTo>
                  <a:lnTo>
                    <a:pt x="344" y="538"/>
                  </a:lnTo>
                  <a:lnTo>
                    <a:pt x="344" y="766"/>
                  </a:lnTo>
                  <a:lnTo>
                    <a:pt x="19" y="95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24" name="Freeform 965"/>
            <p:cNvSpPr>
              <a:spLocks noEditPoints="1"/>
            </p:cNvSpPr>
            <p:nvPr/>
          </p:nvSpPr>
          <p:spPr bwMode="auto">
            <a:xfrm>
              <a:off x="5795" y="334"/>
              <a:ext cx="361" cy="320"/>
            </a:xfrm>
            <a:custGeom>
              <a:gdLst>
                <a:gd fmla="*/ 361 w 361" name="T0"/>
                <a:gd fmla="*/ 225 h 320" name="T1"/>
                <a:gd fmla="*/ 361 w 361" name="T2"/>
                <a:gd fmla="*/ 0 h 320" name="T3"/>
                <a:gd fmla="*/ 0 w 361" name="T4"/>
                <a:gd fmla="*/ 206 h 320" name="T5"/>
                <a:gd fmla="*/ 197 w 361" name="T6"/>
                <a:gd fmla="*/ 320 h 320" name="T7"/>
                <a:gd fmla="*/ 361 w 361" name="T8"/>
                <a:gd fmla="*/ 225 h 320" name="T9"/>
                <a:gd fmla="*/ 342 w 361" name="T10"/>
                <a:gd fmla="*/ 31 h 320" name="T11"/>
                <a:gd fmla="*/ 342 w 361" name="T12"/>
                <a:gd fmla="*/ 216 h 320" name="T13"/>
                <a:gd fmla="*/ 197 w 361" name="T14"/>
                <a:gd fmla="*/ 299 h 320" name="T15"/>
                <a:gd fmla="*/ 38 w 361" name="T16"/>
                <a:gd fmla="*/ 206 h 320" name="T17"/>
                <a:gd fmla="*/ 342 w 361" name="T18"/>
                <a:gd fmla="*/ 31 h 3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0" w="361">
                  <a:moveTo>
                    <a:pt x="361" y="225"/>
                  </a:moveTo>
                  <a:lnTo>
                    <a:pt x="361" y="0"/>
                  </a:lnTo>
                  <a:lnTo>
                    <a:pt x="0" y="206"/>
                  </a:lnTo>
                  <a:lnTo>
                    <a:pt x="197" y="320"/>
                  </a:lnTo>
                  <a:lnTo>
                    <a:pt x="361" y="225"/>
                  </a:lnTo>
                  <a:close/>
                  <a:moveTo>
                    <a:pt x="342" y="31"/>
                  </a:moveTo>
                  <a:lnTo>
                    <a:pt x="342" y="216"/>
                  </a:lnTo>
                  <a:lnTo>
                    <a:pt x="197" y="299"/>
                  </a:lnTo>
                  <a:lnTo>
                    <a:pt x="38" y="206"/>
                  </a:lnTo>
                  <a:lnTo>
                    <a:pt x="342" y="3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25" name="Freeform 966"/>
            <p:cNvSpPr>
              <a:spLocks noEditPoints="1"/>
            </p:cNvSpPr>
            <p:nvPr/>
          </p:nvSpPr>
          <p:spPr bwMode="auto">
            <a:xfrm>
              <a:off x="6614" y="716"/>
              <a:ext cx="197" cy="417"/>
            </a:xfrm>
            <a:custGeom>
              <a:gdLst>
                <a:gd fmla="*/ 0 w 197" name="T0"/>
                <a:gd fmla="*/ 303 h 417" name="T1"/>
                <a:gd fmla="*/ 197 w 197" name="T2"/>
                <a:gd fmla="*/ 417 h 417" name="T3"/>
                <a:gd fmla="*/ 197 w 197" name="T4"/>
                <a:gd fmla="*/ 0 h 417" name="T5"/>
                <a:gd fmla="*/ 0 w 197" name="T6"/>
                <a:gd fmla="*/ 111 h 417" name="T7"/>
                <a:gd fmla="*/ 0 w 197" name="T8"/>
                <a:gd fmla="*/ 303 h 417" name="T9"/>
                <a:gd fmla="*/ 19 w 197" name="T10"/>
                <a:gd fmla="*/ 123 h 417" name="T11"/>
                <a:gd fmla="*/ 178 w 197" name="T12"/>
                <a:gd fmla="*/ 33 h 417" name="T13"/>
                <a:gd fmla="*/ 178 w 197" name="T14"/>
                <a:gd fmla="*/ 384 h 417" name="T15"/>
                <a:gd fmla="*/ 19 w 197" name="T16"/>
                <a:gd fmla="*/ 291 h 417" name="T17"/>
                <a:gd fmla="*/ 19 w 197" name="T18"/>
                <a:gd fmla="*/ 123 h 4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7" w="197">
                  <a:moveTo>
                    <a:pt x="0" y="303"/>
                  </a:moveTo>
                  <a:lnTo>
                    <a:pt x="197" y="417"/>
                  </a:lnTo>
                  <a:lnTo>
                    <a:pt x="197" y="0"/>
                  </a:lnTo>
                  <a:lnTo>
                    <a:pt x="0" y="111"/>
                  </a:lnTo>
                  <a:lnTo>
                    <a:pt x="0" y="303"/>
                  </a:lnTo>
                  <a:close/>
                  <a:moveTo>
                    <a:pt x="19" y="123"/>
                  </a:moveTo>
                  <a:lnTo>
                    <a:pt x="178" y="33"/>
                  </a:lnTo>
                  <a:lnTo>
                    <a:pt x="178" y="384"/>
                  </a:lnTo>
                  <a:lnTo>
                    <a:pt x="19" y="291"/>
                  </a:lnTo>
                  <a:lnTo>
                    <a:pt x="19" y="12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26" name="Freeform 967"/>
            <p:cNvSpPr>
              <a:spLocks noEditPoints="1"/>
            </p:cNvSpPr>
            <p:nvPr/>
          </p:nvSpPr>
          <p:spPr bwMode="auto">
            <a:xfrm>
              <a:off x="5793" y="1192"/>
              <a:ext cx="361" cy="322"/>
            </a:xfrm>
            <a:custGeom>
              <a:gdLst>
                <a:gd fmla="*/ 197 w 361" name="T0"/>
                <a:gd fmla="*/ 0 h 322" name="T1"/>
                <a:gd fmla="*/ 0 w 361" name="T2"/>
                <a:gd fmla="*/ 114 h 322" name="T3"/>
                <a:gd fmla="*/ 361 w 361" name="T4"/>
                <a:gd fmla="*/ 322 h 322" name="T5"/>
                <a:gd fmla="*/ 361 w 361" name="T6"/>
                <a:gd fmla="*/ 95 h 322" name="T7"/>
                <a:gd fmla="*/ 197 w 361" name="T8"/>
                <a:gd fmla="*/ 0 h 322" name="T9"/>
                <a:gd fmla="*/ 38 w 361" name="T10"/>
                <a:gd fmla="*/ 114 h 322" name="T11"/>
                <a:gd fmla="*/ 197 w 361" name="T12"/>
                <a:gd fmla="*/ 21 h 322" name="T13"/>
                <a:gd fmla="*/ 342 w 361" name="T14"/>
                <a:gd fmla="*/ 107 h 322" name="T15"/>
                <a:gd fmla="*/ 342 w 361" name="T16"/>
                <a:gd fmla="*/ 289 h 322" name="T17"/>
                <a:gd fmla="*/ 38 w 361" name="T18"/>
                <a:gd fmla="*/ 114 h 3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2" w="361">
                  <a:moveTo>
                    <a:pt x="197" y="0"/>
                  </a:moveTo>
                  <a:lnTo>
                    <a:pt x="0" y="114"/>
                  </a:lnTo>
                  <a:lnTo>
                    <a:pt x="361" y="322"/>
                  </a:lnTo>
                  <a:lnTo>
                    <a:pt x="361" y="95"/>
                  </a:lnTo>
                  <a:lnTo>
                    <a:pt x="197" y="0"/>
                  </a:lnTo>
                  <a:close/>
                  <a:moveTo>
                    <a:pt x="38" y="114"/>
                  </a:moveTo>
                  <a:lnTo>
                    <a:pt x="197" y="21"/>
                  </a:lnTo>
                  <a:lnTo>
                    <a:pt x="342" y="107"/>
                  </a:lnTo>
                  <a:lnTo>
                    <a:pt x="342" y="289"/>
                  </a:lnTo>
                  <a:lnTo>
                    <a:pt x="38" y="114"/>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grpSp>
      <p:pic>
        <p:nvPicPr>
          <p:cNvPr id="29" name="图片占位符 28">
            <a:extLst>
              <a:ext uri="{FF2B5EF4-FFF2-40B4-BE49-F238E27FC236}">
                <a16:creationId xmlns:a16="http://schemas.microsoft.com/office/drawing/2014/main" id="{6A67F675-C2CA-4B8D-8F13-2450FDF43B40}"/>
              </a:ext>
            </a:extLst>
          </p:cNvPr>
          <p:cNvPicPr>
            <a:picLocks noChangeAspect="1" noGrp="1"/>
          </p:cNvPicPr>
          <p:nvPr>
            <p:ph idx="12" sz="quarter" type="pic"/>
          </p:nvPr>
        </p:nvPicPr>
        <p:blipFill>
          <a:blip r:embed="rId2">
            <a:extLst>
              <a:ext uri="{28A0092B-C50C-407E-A947-70E740481C1C}">
                <a14:useLocalDpi val="0"/>
              </a:ext>
            </a:extLst>
          </a:blip>
          <a:srcRect l="20937" r="20937"/>
          <a:stretch>
            <a:fillRect/>
          </a:stretch>
        </p:blipFill>
        <p:spPr/>
      </p:pic>
      <p:sp>
        <p:nvSpPr>
          <p:cNvPr id="31" name="TextBox 30"/>
          <p:cNvSpPr txBox="1"/>
          <p:nvPr/>
        </p:nvSpPr>
        <p:spPr>
          <a:xfrm>
            <a:off x="7379517" y="1517708"/>
            <a:ext cx="4330717" cy="173736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_Geometri</a:t>
            </a:r>
          </a:p>
          <a:p>
            <a:r>
              <a:rPr b="1" lang="id-ID" sz="3600">
                <a:solidFill>
                  <a:schemeClr val="bg1"/>
                </a:solidFill>
                <a:latin charset="0" panose="02000505000000020004" pitchFamily="2" typeface="Montserrat"/>
                <a:ea charset="0" pitchFamily="2" typeface="Roboto"/>
                <a:cs charset="0" panose="020f0502020204030203" pitchFamily="34" typeface="Lato"/>
              </a:rPr>
              <a:t>Placeholder Design</a:t>
            </a:r>
          </a:p>
        </p:txBody>
      </p:sp>
      <p:sp>
        <p:nvSpPr>
          <p:cNvPr id="32" name="TextBox 31"/>
          <p:cNvSpPr txBox="1"/>
          <p:nvPr/>
        </p:nvSpPr>
        <p:spPr>
          <a:xfrm>
            <a:off x="7379517" y="3272034"/>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33" name="Rectangle 32"/>
          <p:cNvSpPr/>
          <p:nvPr/>
        </p:nvSpPr>
        <p:spPr>
          <a:xfrm>
            <a:off x="7379517" y="3613225"/>
            <a:ext cx="4140428" cy="1627632"/>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pic>
        <p:nvPicPr>
          <p:cNvPr id="17" name="图片占位符 16">
            <a:extLst>
              <a:ext uri="{FF2B5EF4-FFF2-40B4-BE49-F238E27FC236}">
                <a16:creationId xmlns:a16="http://schemas.microsoft.com/office/drawing/2014/main" id="{481158DB-8140-4EA7-A8DE-9C7A799F1909}"/>
              </a:ext>
            </a:extLst>
          </p:cNvPr>
          <p:cNvPicPr>
            <a:picLocks noChangeAspect="1" noGrp="1"/>
          </p:cNvPicPr>
          <p:nvPr>
            <p:ph idx="14" sz="quarter" type="pic"/>
          </p:nvPr>
        </p:nvPicPr>
        <p:blipFill>
          <a:blip r:embed="rId3">
            <a:extLst>
              <a:ext uri="{28A0092B-C50C-407E-A947-70E740481C1C}">
                <a14:useLocalDpi val="0"/>
              </a:ext>
            </a:extLst>
          </a:blip>
          <a:srcRect b="9956" t="9956"/>
          <a:stretch>
            <a:fillRect/>
          </a:stretch>
        </p:blipFill>
        <p:spPr/>
      </p:pic>
      <p:pic>
        <p:nvPicPr>
          <p:cNvPr id="14" name="图片占位符 13">
            <a:extLst>
              <a:ext uri="{FF2B5EF4-FFF2-40B4-BE49-F238E27FC236}">
                <a16:creationId xmlns:a16="http://schemas.microsoft.com/office/drawing/2014/main" id="{D17F7F2C-2AC1-4834-A7F7-836F986E1C48}"/>
              </a:ext>
            </a:extLst>
          </p:cNvPr>
          <p:cNvPicPr>
            <a:picLocks noChangeAspect="1" noGrp="1"/>
          </p:cNvPicPr>
          <p:nvPr>
            <p:ph idx="15" sz="quarter" type="pic"/>
          </p:nvPr>
        </p:nvPicPr>
        <p:blipFill>
          <a:blip r:embed="rId4">
            <a:extLst>
              <a:ext uri="{28A0092B-C50C-407E-A947-70E740481C1C}">
                <a14:useLocalDpi val="0"/>
              </a:ext>
            </a:extLst>
          </a:blip>
          <a:srcRect l="20934" r="20934"/>
          <a:stretch>
            <a:fillRect/>
          </a:stretch>
        </p:blipFill>
        <p:spPr/>
      </p:pic>
      <p:pic>
        <p:nvPicPr>
          <p:cNvPr id="12" name="图片占位符 11">
            <a:extLst>
              <a:ext uri="{FF2B5EF4-FFF2-40B4-BE49-F238E27FC236}">
                <a16:creationId xmlns:a16="http://schemas.microsoft.com/office/drawing/2014/main" id="{F8092C93-BEB3-44AE-AF99-91E57EB5B58F}"/>
              </a:ext>
            </a:extLst>
          </p:cNvPr>
          <p:cNvPicPr>
            <a:picLocks noChangeAspect="1" noGrp="1"/>
          </p:cNvPicPr>
          <p:nvPr>
            <p:ph idx="16" sz="quarter" type="pic"/>
          </p:nvPr>
        </p:nvPicPr>
        <p:blipFill>
          <a:blip r:embed="rId5">
            <a:extLst>
              <a:ext uri="{28A0092B-C50C-407E-A947-70E740481C1C}">
                <a14:useLocalDpi val="0"/>
              </a:ext>
            </a:extLst>
          </a:blip>
          <a:srcRect b="12854" t="12854"/>
          <a:stretch>
            <a:fillRect/>
          </a:stretch>
        </p:blipFill>
        <p:spPr/>
      </p:pic>
      <p:pic>
        <p:nvPicPr>
          <p:cNvPr id="10" name="图片占位符 9">
            <a:extLst>
              <a:ext uri="{FF2B5EF4-FFF2-40B4-BE49-F238E27FC236}">
                <a16:creationId xmlns:a16="http://schemas.microsoft.com/office/drawing/2014/main" id="{523FCC0E-94C9-44C1-A4DE-C19F83F09AFC}"/>
              </a:ext>
            </a:extLst>
          </p:cNvPr>
          <p:cNvPicPr>
            <a:picLocks noChangeAspect="1" noGrp="1"/>
          </p:cNvPicPr>
          <p:nvPr>
            <p:ph idx="13" sz="quarter" type="pic"/>
          </p:nvPr>
        </p:nvPicPr>
        <p:blipFill>
          <a:blip r:embed="rId6">
            <a:extLst>
              <a:ext uri="{28A0092B-C50C-407E-A947-70E740481C1C}">
                <a14:useLocalDpi val="0"/>
              </a:ext>
            </a:extLst>
          </a:blip>
          <a:srcRect l="20937" r="20937"/>
          <a:stretch>
            <a:fillRect/>
          </a:stretch>
        </p:blipFill>
        <p:spPr/>
      </p:pic>
      <p:pic>
        <p:nvPicPr>
          <p:cNvPr id="8" name="图片占位符 7">
            <a:extLst>
              <a:ext uri="{FF2B5EF4-FFF2-40B4-BE49-F238E27FC236}">
                <a16:creationId xmlns:a16="http://schemas.microsoft.com/office/drawing/2014/main" id="{20B0DEC4-0DD4-4B89-87AD-E456DD2600B2}"/>
              </a:ext>
            </a:extLst>
          </p:cNvPr>
          <p:cNvPicPr>
            <a:picLocks noChangeAspect="1" noGrp="1"/>
          </p:cNvPicPr>
          <p:nvPr>
            <p:ph idx="11" sz="quarter" type="pic"/>
          </p:nvPr>
        </p:nvPicPr>
        <p:blipFill>
          <a:blip r:embed="rId7">
            <a:extLst>
              <a:ext uri="{28A0092B-C50C-407E-A947-70E740481C1C}">
                <a14:useLocalDpi val="0"/>
              </a:ext>
            </a:extLst>
          </a:blip>
          <a:srcRect l="20913" r="20913"/>
          <a:stretch>
            <a:fillRect/>
          </a:stretch>
        </p:blipFill>
        <p:spPr/>
      </p:pic>
      <p:sp>
        <p:nvSpPr>
          <p:cNvPr id="34" name="Freeform 17">
            <a:extLst>
              <a:ext uri="{FF2B5EF4-FFF2-40B4-BE49-F238E27FC236}">
                <a16:creationId xmlns:a16="http://schemas.microsoft.com/office/drawing/2014/main" id="{FE1926CF-542D-40D5-A5D3-1FFCDD9B6D51}"/>
              </a:ext>
            </a:extLst>
          </p:cNvPr>
          <p:cNvSpPr txBox="1"/>
          <p:nvPr/>
        </p:nvSpPr>
        <p:spPr>
          <a:xfrm>
            <a:off x="2969516" y="2523427"/>
            <a:ext cx="1627438" cy="1847461"/>
          </a:xfrm>
          <a:custGeom>
            <a:gdLst>
              <a:gd fmla="*/ 809474 w 1610511" name="connsiteX0"/>
              <a:gd fmla="*/ 0 h 1847461" name="connsiteY0"/>
              <a:gd fmla="*/ 1610511 w 1610511" name="connsiteX1"/>
              <a:gd fmla="*/ 466908 h 1847461" name="connsiteY1"/>
              <a:gd fmla="*/ 1610511 w 1610511" name="connsiteX2"/>
              <a:gd fmla="*/ 1381309 h 1847461" name="connsiteY2"/>
              <a:gd fmla="*/ 814139 w 1610511" name="connsiteX3"/>
              <a:gd fmla="*/ 1847461 h 1847461" name="connsiteY3"/>
              <a:gd fmla="*/ 0 w 1610511" name="connsiteX4"/>
              <a:gd fmla="*/ 1381309 h 1847461" name="connsiteY4"/>
              <a:gd fmla="*/ 0 w 1610511" name="connsiteX5"/>
              <a:gd fmla="*/ 466908 h 184746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47461" w="1610511">
                <a:moveTo>
                  <a:pt x="809474" y="0"/>
                </a:moveTo>
                <a:lnTo>
                  <a:pt x="1610511" y="466908"/>
                </a:lnTo>
                <a:lnTo>
                  <a:pt x="1610511" y="1381309"/>
                </a:lnTo>
                <a:lnTo>
                  <a:pt x="814139" y="1847461"/>
                </a:lnTo>
                <a:lnTo>
                  <a:pt x="0" y="1381309"/>
                </a:lnTo>
                <a:lnTo>
                  <a:pt x="0" y="466908"/>
                </a:lnTo>
                <a:close/>
              </a:path>
            </a:pathLst>
          </a:custGeom>
          <a:gradFill>
            <a:gsLst>
              <a:gs pos="30000">
                <a:schemeClr val="accent2">
                  <a:lumMod val="75000"/>
                  <a:alpha val="90000"/>
                </a:schemeClr>
              </a:gs>
              <a:gs pos="100000">
                <a:schemeClr val="accent3">
                  <a:lumMod val="75000"/>
                  <a:alpha val="84000"/>
                </a:schemeClr>
              </a:gs>
            </a:gsLst>
            <a:lin ang="2700000" scaled="1"/>
          </a:gradFill>
        </p:spPr>
        <p:txBody>
          <a:bodyPr anchor="ctr" wrap="square">
            <a:noAutofit/>
          </a:bodyPr>
          <a:lstStyle>
            <a:lvl1pPr algn="ctr" defTabSz="914400" eaLnBrk="1" hangingPunct="1" indent="0" latinLnBrk="0" marL="0" rtl="0">
              <a:lnSpc>
                <a:spcPct val="90000"/>
              </a:lnSpc>
              <a:spcBef>
                <a:spcPts val="1000"/>
              </a:spcBef>
              <a:buFont typeface="Arial"/>
              <a:buNone/>
              <a:defRPr b="1" baseline="0" i="0" kern="1200" sz="1600">
                <a:solidFill>
                  <a:schemeClr val="tx1"/>
                </a:solidFill>
                <a:latin charset="0" typeface="Source Sans Pro"/>
                <a:ea charset="0" typeface="Source Sans Pro"/>
                <a:cs charset="0" typeface="Source Sans Pro"/>
              </a:defRPr>
            </a:lvl1pPr>
            <a:lvl2pPr algn="l" defTabSz="914400" eaLnBrk="1" hangingPunct="1" indent="-228600" latinLnBrk="0" marL="685800" rtl="0">
              <a:lnSpc>
                <a:spcPct val="90000"/>
              </a:lnSpc>
              <a:spcBef>
                <a:spcPts val="500"/>
              </a:spcBef>
              <a:buFont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a:buChar char="•"/>
              <a:defRPr kern="1200" sz="1800">
                <a:solidFill>
                  <a:schemeClr val="tx1"/>
                </a:solidFill>
                <a:latin typeface="+mn-lt"/>
                <a:ea typeface="+mn-ea"/>
                <a:cs typeface="+mn-cs"/>
              </a:defRPr>
            </a:lvl9pPr>
          </a:lstStyle>
          <a:p>
            <a:r>
              <a:rPr lang="en-US" sz="2400">
                <a:solidFill>
                  <a:schemeClr val="bg1"/>
                </a:solidFill>
                <a:latin typeface="+mj-lt"/>
              </a:rPr>
              <a:t>SERVICE</a:t>
            </a:r>
          </a:p>
        </p:txBody>
      </p:sp>
      <p:pic>
        <p:nvPicPr>
          <p:cNvPr id="38" name="图片占位符 37">
            <a:extLst>
              <a:ext uri="{FF2B5EF4-FFF2-40B4-BE49-F238E27FC236}">
                <a16:creationId xmlns:a16="http://schemas.microsoft.com/office/drawing/2014/main" id="{3AD98BB3-34CB-4E3F-AE13-2254FB08C9A9}"/>
              </a:ext>
            </a:extLst>
          </p:cNvPr>
          <p:cNvPicPr>
            <a:picLocks noChangeAspect="1" noGrp="1"/>
          </p:cNvPicPr>
          <p:nvPr>
            <p:ph idx="10" sz="quarter" type="pic"/>
          </p:nvPr>
        </p:nvPicPr>
        <p:blipFill>
          <a:blip r:embed="rId8">
            <a:extLst>
              <a:ext uri="{28A0092B-C50C-407E-A947-70E740481C1C}">
                <a14:useLocalDpi val="0"/>
              </a:ext>
            </a:extLst>
          </a:blip>
          <a:srcRect l="20912" r="20912"/>
          <a:stretch>
            <a:fillRect/>
          </a:stretch>
        </p:blipFill>
        <p:spPr/>
      </p:pic>
    </p:spTree>
    <p:extLst>
      <p:ext uri="{BB962C8B-B14F-4D97-AF65-F5344CB8AC3E}">
        <p14:creationId val="8669030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1000" fill="hold" id="7"/>
                                        <p:tgtEl>
                                          <p:spTgt spid="33"/>
                                        </p:tgtEl>
                                        <p:attrNameLst>
                                          <p:attrName>ppt_x</p:attrName>
                                        </p:attrNameLst>
                                      </p:cBhvr>
                                      <p:tavLst>
                                        <p:tav tm="0">
                                          <p:val>
                                            <p:strVal val="#ppt_x"/>
                                          </p:val>
                                        </p:tav>
                                        <p:tav tm="100000">
                                          <p:val>
                                            <p:strVal val="#ppt_x"/>
                                          </p:val>
                                        </p:tav>
                                      </p:tavLst>
                                    </p:anim>
                                    <p:anim calcmode="lin" valueType="num">
                                      <p:cBhvr additive="base">
                                        <p:cTn dur="1000" fill="hold" id="8"/>
                                        <p:tgtEl>
                                          <p:spTgt spid="33"/>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50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1000" fill="hold" id="11"/>
                                        <p:tgtEl>
                                          <p:spTgt spid="32"/>
                                        </p:tgtEl>
                                        <p:attrNameLst>
                                          <p:attrName>ppt_x</p:attrName>
                                        </p:attrNameLst>
                                      </p:cBhvr>
                                      <p:tavLst>
                                        <p:tav tm="0">
                                          <p:val>
                                            <p:strVal val="#ppt_x"/>
                                          </p:val>
                                        </p:tav>
                                        <p:tav tm="100000">
                                          <p:val>
                                            <p:strVal val="#ppt_x"/>
                                          </p:val>
                                        </p:tav>
                                      </p:tavLst>
                                    </p:anim>
                                    <p:anim calcmode="lin" valueType="num">
                                      <p:cBhvr additive="base">
                                        <p:cTn dur="1000" fill="hold" id="12"/>
                                        <p:tgtEl>
                                          <p:spTgt spid="32"/>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1000"/>
                                  </p:stCondLst>
                                  <p:iterate type="wd">
                                    <p:tmPct val="10000"/>
                                  </p:iterate>
                                  <p:childTnLst>
                                    <p:set>
                                      <p:cBhvr>
                                        <p:cTn dur="1" fill="hold" id="14">
                                          <p:stCondLst>
                                            <p:cond delay="0"/>
                                          </p:stCondLst>
                                        </p:cTn>
                                        <p:tgtEl>
                                          <p:spTgt spid="31"/>
                                        </p:tgtEl>
                                        <p:attrNameLst>
                                          <p:attrName>style.visibility</p:attrName>
                                        </p:attrNameLst>
                                      </p:cBhvr>
                                      <p:to>
                                        <p:strVal val="visible"/>
                                      </p:to>
                                    </p:set>
                                    <p:anim calcmode="lin" valueType="num">
                                      <p:cBhvr additive="base">
                                        <p:cTn dur="1000" fill="hold" id="15"/>
                                        <p:tgtEl>
                                          <p:spTgt spid="31"/>
                                        </p:tgtEl>
                                        <p:attrNameLst>
                                          <p:attrName>ppt_x</p:attrName>
                                        </p:attrNameLst>
                                      </p:cBhvr>
                                      <p:tavLst>
                                        <p:tav tm="0">
                                          <p:val>
                                            <p:strVal val="#ppt_x"/>
                                          </p:val>
                                        </p:tav>
                                        <p:tav tm="100000">
                                          <p:val>
                                            <p:strVal val="#ppt_x"/>
                                          </p:val>
                                        </p:tav>
                                      </p:tavLst>
                                    </p:anim>
                                    <p:anim calcmode="lin" valueType="num">
                                      <p:cBhvr additive="base">
                                        <p:cTn dur="1000" fill="hold" id="16"/>
                                        <p:tgtEl>
                                          <p:spTgt spid="31"/>
                                        </p:tgtEl>
                                        <p:attrNameLst>
                                          <p:attrName>ppt_y</p:attrName>
                                        </p:attrNameLst>
                                      </p:cBhvr>
                                      <p:tavLst>
                                        <p:tav tm="0">
                                          <p:val>
                                            <p:strVal val="0-#ppt_h/2"/>
                                          </p:val>
                                        </p:tav>
                                        <p:tav tm="100000">
                                          <p:val>
                                            <p:strVal val="#ppt_y"/>
                                          </p:val>
                                        </p:tav>
                                      </p:tavLst>
                                    </p:anim>
                                  </p:childTnLst>
                                </p:cTn>
                              </p:par>
                              <p:par>
                                <p:cTn fill="hold" id="17" nodeType="withEffect" presetClass="entr" presetID="10" presetSubtype="0">
                                  <p:stCondLst>
                                    <p:cond delay="1500"/>
                                  </p:stCondLst>
                                  <p:childTnLst>
                                    <p:set>
                                      <p:cBhvr>
                                        <p:cTn dur="1" fill="hold" id="18">
                                          <p:stCondLst>
                                            <p:cond delay="0"/>
                                          </p:stCondLst>
                                        </p:cTn>
                                        <p:tgtEl>
                                          <p:spTgt spid="20"/>
                                        </p:tgtEl>
                                        <p:attrNameLst>
                                          <p:attrName>style.visibility</p:attrName>
                                        </p:attrNameLst>
                                      </p:cBhvr>
                                      <p:to>
                                        <p:strVal val="visible"/>
                                      </p:to>
                                    </p:set>
                                    <p:animEffect filter="fade" transition="in">
                                      <p:cBhvr>
                                        <p:cTn dur="500" id="19"/>
                                        <p:tgtEl>
                                          <p:spTgt spid="20"/>
                                        </p:tgtEl>
                                      </p:cBhvr>
                                    </p:animEffect>
                                  </p:childTnLst>
                                </p:cTn>
                              </p:par>
                              <p:par>
                                <p:cTn fill="hold" grpId="0" id="20" nodeType="withEffect" presetClass="entr" presetID="42" presetSubtype="0">
                                  <p:stCondLst>
                                    <p:cond delay="1500"/>
                                  </p:stCondLst>
                                  <p:childTnLst>
                                    <p:set>
                                      <p:cBhvr>
                                        <p:cTn dur="1" fill="hold" id="21">
                                          <p:stCondLst>
                                            <p:cond delay="0"/>
                                          </p:stCondLst>
                                        </p:cTn>
                                        <p:tgtEl>
                                          <p:spTgt spid="34"/>
                                        </p:tgtEl>
                                        <p:attrNameLst>
                                          <p:attrName>style.visibility</p:attrName>
                                        </p:attrNameLst>
                                      </p:cBhvr>
                                      <p:to>
                                        <p:strVal val="visible"/>
                                      </p:to>
                                    </p:set>
                                    <p:animEffect filter="fade" transition="in">
                                      <p:cBhvr>
                                        <p:cTn dur="1000" id="22"/>
                                        <p:tgtEl>
                                          <p:spTgt spid="34"/>
                                        </p:tgtEl>
                                      </p:cBhvr>
                                    </p:animEffect>
                                    <p:anim calcmode="lin" valueType="num">
                                      <p:cBhvr>
                                        <p:cTn dur="1000" fill="hold" id="23"/>
                                        <p:tgtEl>
                                          <p:spTgt spid="34"/>
                                        </p:tgtEl>
                                        <p:attrNameLst>
                                          <p:attrName>ppt_x</p:attrName>
                                        </p:attrNameLst>
                                      </p:cBhvr>
                                      <p:tavLst>
                                        <p:tav tm="0">
                                          <p:val>
                                            <p:strVal val="#ppt_x"/>
                                          </p:val>
                                        </p:tav>
                                        <p:tav tm="100000">
                                          <p:val>
                                            <p:strVal val="#ppt_x"/>
                                          </p:val>
                                        </p:tav>
                                      </p:tavLst>
                                    </p:anim>
                                    <p:anim calcmode="lin" valueType="num">
                                      <p:cBhvr>
                                        <p:cTn dur="1000" fill="hold" id="24"/>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 name="图片占位符 23">
            <a:extLst>
              <a:ext uri="{FF2B5EF4-FFF2-40B4-BE49-F238E27FC236}">
                <a16:creationId xmlns:a16="http://schemas.microsoft.com/office/drawing/2014/main" id="{B883BCBE-E41A-4F96-B501-F716FFD7A0C6}"/>
              </a:ext>
            </a:extLst>
          </p:cNvPr>
          <p:cNvPicPr>
            <a:picLocks noChangeAspect="1" noGrp="1"/>
          </p:cNvPicPr>
          <p:nvPr>
            <p:ph idx="14" sz="quarter" type="pic"/>
          </p:nvPr>
        </p:nvPicPr>
        <p:blipFill>
          <a:blip r:embed="rId2">
            <a:extLst>
              <a:ext uri="{28A0092B-C50C-407E-A947-70E740481C1C}">
                <a14:useLocalDpi val="0"/>
              </a:ext>
            </a:extLst>
          </a:blip>
          <a:srcRect b="18180" t="18180"/>
          <a:stretch>
            <a:fillRect/>
          </a:stretch>
        </p:blipFill>
        <p:spPr/>
      </p:pic>
      <p:pic>
        <p:nvPicPr>
          <p:cNvPr id="4" name="图片占位符 3">
            <a:extLst>
              <a:ext uri="{FF2B5EF4-FFF2-40B4-BE49-F238E27FC236}">
                <a16:creationId xmlns:a16="http://schemas.microsoft.com/office/drawing/2014/main" id="{C0AD7F13-DAD7-469D-828D-F4F8C5B67A8E}"/>
              </a:ext>
            </a:extLst>
          </p:cNvPr>
          <p:cNvPicPr>
            <a:picLocks noChangeAspect="1" noGrp="1"/>
          </p:cNvPicPr>
          <p:nvPr>
            <p:ph idx="10" sz="quarter" type="pic"/>
          </p:nvPr>
        </p:nvPicPr>
        <p:blipFill>
          <a:blip r:embed="rId3">
            <a:extLst>
              <a:ext uri="{28A0092B-C50C-407E-A947-70E740481C1C}">
                <a14:useLocalDpi val="0"/>
              </a:ext>
            </a:extLst>
          </a:blip>
          <a:srcRect l="10075" r="10075"/>
          <a:stretch>
            <a:fillRect/>
          </a:stretch>
        </p:blipFill>
        <p:spPr/>
      </p:pic>
      <p:pic>
        <p:nvPicPr>
          <p:cNvPr id="8" name="图片占位符 7">
            <a:extLst>
              <a:ext uri="{FF2B5EF4-FFF2-40B4-BE49-F238E27FC236}">
                <a16:creationId xmlns:a16="http://schemas.microsoft.com/office/drawing/2014/main" id="{B35FA870-5385-4617-A2ED-96EFB57B7215}"/>
              </a:ext>
            </a:extLst>
          </p:cNvPr>
          <p:cNvPicPr>
            <a:picLocks noChangeAspect="1" noGrp="1"/>
          </p:cNvPicPr>
          <p:nvPr>
            <p:ph idx="11" sz="quarter" type="pic"/>
          </p:nvPr>
        </p:nvPicPr>
        <p:blipFill>
          <a:blip r:embed="rId4">
            <a:extLst>
              <a:ext uri="{28A0092B-C50C-407E-A947-70E740481C1C}">
                <a14:useLocalDpi val="0"/>
              </a:ext>
            </a:extLst>
          </a:blip>
          <a:srcRect b="14478" t="14478"/>
          <a:stretch>
            <a:fillRect/>
          </a:stretch>
        </p:blipFill>
        <p:spPr/>
      </p:pic>
      <p:sp>
        <p:nvSpPr>
          <p:cNvPr id="44" name="TextBox 43"/>
          <p:cNvSpPr txBox="1"/>
          <p:nvPr/>
        </p:nvSpPr>
        <p:spPr>
          <a:xfrm>
            <a:off x="-1" y="3029578"/>
            <a:ext cx="12192001" cy="640080"/>
          </a:xfrm>
          <a:prstGeom prst="rect">
            <a:avLst/>
          </a:prstGeom>
          <a:noFill/>
        </p:spPr>
        <p:txBody>
          <a:bodyPr rtlCol="0" wrap="square">
            <a:spAutoFit/>
          </a:bodyPr>
          <a:lstStyle/>
          <a:p>
            <a:pPr algn="ctr"/>
            <a:r>
              <a:rPr b="1" lang="id-ID" spc="300" sz="3600">
                <a:solidFill>
                  <a:schemeClr val="bg1"/>
                </a:solidFill>
                <a:latin charset="0" panose="02000505000000020004" pitchFamily="2" typeface="Montserrat"/>
                <a:ea charset="0" pitchFamily="2" typeface="Roboto"/>
                <a:cs charset="0" panose="020f0502020204030203" pitchFamily="34" typeface="Lato"/>
              </a:rPr>
              <a:t>What Our Customers Says?</a:t>
            </a:r>
          </a:p>
        </p:txBody>
      </p:sp>
      <p:sp>
        <p:nvSpPr>
          <p:cNvPr id="45" name="TextBox 44"/>
          <p:cNvSpPr txBox="1"/>
          <p:nvPr/>
        </p:nvSpPr>
        <p:spPr>
          <a:xfrm>
            <a:off x="5390843" y="3675909"/>
            <a:ext cx="1410315" cy="274320"/>
          </a:xfrm>
          <a:prstGeom prst="rect">
            <a:avLst/>
          </a:prstGeom>
          <a:noFill/>
        </p:spPr>
        <p:txBody>
          <a:bodyPr rtlCol="0" wrap="none">
            <a:spAutoFit/>
          </a:bodyPr>
          <a:lstStyle/>
          <a:p>
            <a:pPr algn="ctr"/>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47" name="Rectangle 46"/>
          <p:cNvSpPr/>
          <p:nvPr/>
        </p:nvSpPr>
        <p:spPr>
          <a:xfrm>
            <a:off x="967690" y="4280446"/>
            <a:ext cx="3168116" cy="749808"/>
          </a:xfrm>
          <a:prstGeom prst="rect">
            <a:avLst/>
          </a:prstGeom>
        </p:spPr>
        <p:txBody>
          <a:bodyPr wrap="square">
            <a:spAutoFit/>
          </a:bodyPr>
          <a:lstStyle/>
          <a:p>
            <a:pPr algn="ctr">
              <a:lnSpc>
                <a:spcPct val="120000"/>
              </a:lnSpc>
            </a:pPr>
            <a:r>
              <a:rPr lang="id-ID" sz="1200">
                <a:solidFill>
                  <a:schemeClr val="bg1"/>
                </a:solidFill>
                <a:latin panose="020f0502020204030204" typeface="Calibri"/>
                <a:cs typeface="Calibri"/>
              </a:rPr>
              <a:t>“I love pastry jelly biscuit. Halvah I love cake tiramisu jelly-o pudding donut I love. Macaroon pudding liquorice icing candy canes.”</a:t>
            </a:r>
          </a:p>
        </p:txBody>
      </p:sp>
      <p:sp>
        <p:nvSpPr>
          <p:cNvPr id="49" name="Rectangle 48"/>
          <p:cNvSpPr/>
          <p:nvPr/>
        </p:nvSpPr>
        <p:spPr>
          <a:xfrm>
            <a:off x="8023501" y="4280446"/>
            <a:ext cx="3200810" cy="640080"/>
          </a:xfrm>
          <a:prstGeom prst="rect">
            <a:avLst/>
          </a:prstGeom>
        </p:spPr>
        <p:txBody>
          <a:bodyPr wrap="square">
            <a:spAutoFit/>
          </a:bodyPr>
          <a:lstStyle/>
          <a:p>
            <a:pPr algn="ctr"/>
            <a:r>
              <a:rPr lang="id-ID" sz="1200">
                <a:solidFill>
                  <a:schemeClr val="bg1"/>
                </a:solidFill>
                <a:latin panose="020f0502020204030204" typeface="Calibri"/>
                <a:cs typeface="Calibri"/>
              </a:rPr>
              <a:t>“Chupa chups powder danish topping bonbon cupcake chupa chups. Macaroon carrot cake I love. Cotton candy I love I love.” </a:t>
            </a:r>
          </a:p>
        </p:txBody>
      </p:sp>
      <p:sp>
        <p:nvSpPr>
          <p:cNvPr id="50" name="Rectangle 49"/>
          <p:cNvSpPr/>
          <p:nvPr/>
        </p:nvSpPr>
        <p:spPr>
          <a:xfrm>
            <a:off x="4495595" y="4280446"/>
            <a:ext cx="3168116" cy="749808"/>
          </a:xfrm>
          <a:prstGeom prst="rect">
            <a:avLst/>
          </a:prstGeom>
        </p:spPr>
        <p:txBody>
          <a:bodyPr wrap="square">
            <a:spAutoFit/>
          </a:bodyPr>
          <a:lstStyle/>
          <a:p>
            <a:pPr algn="ctr">
              <a:lnSpc>
                <a:spcPct val="120000"/>
              </a:lnSpc>
            </a:pPr>
            <a:r>
              <a:rPr lang="id-ID" sz="1200">
                <a:solidFill>
                  <a:schemeClr val="bg1"/>
                </a:solidFill>
                <a:latin panose="020f0502020204030204" typeface="Calibri"/>
                <a:cs typeface="Calibri"/>
              </a:rPr>
              <a:t>“tiramisu jelly-o pudding donut I love I love jelly-o pudding donut I love. Macaroon pudding liquorice icing candy canes.“</a:t>
            </a:r>
          </a:p>
        </p:txBody>
      </p:sp>
      <p:grpSp>
        <p:nvGrpSpPr>
          <p:cNvPr id="54" name="Group 53"/>
          <p:cNvGrpSpPr/>
          <p:nvPr/>
        </p:nvGrpSpPr>
        <p:grpSpPr>
          <a:xfrm>
            <a:off x="5121801" y="5189970"/>
            <a:ext cx="1915705" cy="693563"/>
            <a:chOff x="5119097" y="5323320"/>
            <a:chExt cx="1915705" cy="693563"/>
          </a:xfrm>
        </p:grpSpPr>
        <p:sp>
          <p:nvSpPr>
            <p:cNvPr id="52" name="TextBox 51"/>
            <p:cNvSpPr txBox="1"/>
            <p:nvPr/>
          </p:nvSpPr>
          <p:spPr>
            <a:xfrm>
              <a:off x="5119096" y="5323320"/>
              <a:ext cx="1915705" cy="457200"/>
            </a:xfrm>
            <a:prstGeom prst="rect">
              <a:avLst/>
            </a:prstGeom>
            <a:noFill/>
          </p:spPr>
          <p:txBody>
            <a:bodyPr rtlCol="0" wrap="square">
              <a:spAutoFit/>
            </a:bodyPr>
            <a:lstStyle/>
            <a:p>
              <a:pPr algn="ctr"/>
              <a:r>
                <a:rPr b="1" lang="id-ID" spc="300" sz="2400">
                  <a:solidFill>
                    <a:schemeClr val="bg1"/>
                  </a:solidFill>
                  <a:latin charset="0" panose="02000505000000020004" pitchFamily="2" typeface="Montserrat"/>
                  <a:ea charset="0" pitchFamily="2" typeface="Roboto"/>
                  <a:cs charset="0" panose="020f0502020204030203" pitchFamily="34" typeface="Lato"/>
                </a:rPr>
                <a:t>Paulo</a:t>
              </a:r>
            </a:p>
          </p:txBody>
        </p:sp>
        <p:sp>
          <p:nvSpPr>
            <p:cNvPr id="53" name="TextBox 52"/>
            <p:cNvSpPr txBox="1"/>
            <p:nvPr/>
          </p:nvSpPr>
          <p:spPr>
            <a:xfrm>
              <a:off x="5820411" y="5739885"/>
              <a:ext cx="513080" cy="274320"/>
            </a:xfrm>
            <a:prstGeom prst="rect">
              <a:avLst/>
            </a:prstGeom>
            <a:noFill/>
          </p:spPr>
          <p:txBody>
            <a:bodyPr rtlCol="0" wrap="none">
              <a:spAutoFit/>
            </a:bodyPr>
            <a:lstStyle/>
            <a:p>
              <a:pPr algn="ctr"/>
              <a:r>
                <a:rPr i="1" lang="id-ID" sz="1200">
                  <a:solidFill>
                    <a:schemeClr val="bg1"/>
                  </a:solidFill>
                  <a:latin typeface="+mj-lt"/>
                  <a:ea charset="0" panose="020f0502020204030203" pitchFamily="34" typeface="Lato"/>
                  <a:cs charset="0" panose="020f0502020204030203" pitchFamily="34" typeface="Lato"/>
                </a:rPr>
                <a:t>CEO</a:t>
              </a:r>
            </a:p>
          </p:txBody>
        </p:sp>
      </p:grpSp>
      <p:grpSp>
        <p:nvGrpSpPr>
          <p:cNvPr id="57" name="Group 56"/>
          <p:cNvGrpSpPr/>
          <p:nvPr/>
        </p:nvGrpSpPr>
        <p:grpSpPr>
          <a:xfrm>
            <a:off x="1239418" y="5189970"/>
            <a:ext cx="2624660" cy="693563"/>
            <a:chOff x="4764620" y="5323320"/>
            <a:chExt cx="2624660" cy="693563"/>
          </a:xfrm>
        </p:grpSpPr>
        <p:sp>
          <p:nvSpPr>
            <p:cNvPr id="58" name="TextBox 57"/>
            <p:cNvSpPr txBox="1"/>
            <p:nvPr/>
          </p:nvSpPr>
          <p:spPr>
            <a:xfrm>
              <a:off x="4764620" y="5323320"/>
              <a:ext cx="2624660" cy="457200"/>
            </a:xfrm>
            <a:prstGeom prst="rect">
              <a:avLst/>
            </a:prstGeom>
            <a:noFill/>
          </p:spPr>
          <p:txBody>
            <a:bodyPr rtlCol="0" wrap="square">
              <a:spAutoFit/>
            </a:bodyPr>
            <a:lstStyle/>
            <a:p>
              <a:pPr algn="ctr"/>
              <a:r>
                <a:rPr b="1" lang="id-ID" spc="300" sz="2400">
                  <a:solidFill>
                    <a:schemeClr val="bg1"/>
                  </a:solidFill>
                  <a:latin charset="0" panose="02000505000000020004" pitchFamily="2" typeface="Montserrat"/>
                  <a:ea charset="0" pitchFamily="2" typeface="Roboto"/>
                  <a:cs charset="0" panose="020f0502020204030203" pitchFamily="34" typeface="Lato"/>
                </a:rPr>
                <a:t>Alexander</a:t>
              </a:r>
            </a:p>
          </p:txBody>
        </p:sp>
        <p:sp>
          <p:nvSpPr>
            <p:cNvPr id="59" name="TextBox 58"/>
            <p:cNvSpPr txBox="1"/>
            <p:nvPr/>
          </p:nvSpPr>
          <p:spPr>
            <a:xfrm>
              <a:off x="5820411" y="5739885"/>
              <a:ext cx="513080" cy="274320"/>
            </a:xfrm>
            <a:prstGeom prst="rect">
              <a:avLst/>
            </a:prstGeom>
            <a:noFill/>
          </p:spPr>
          <p:txBody>
            <a:bodyPr rtlCol="0" wrap="none">
              <a:spAutoFit/>
            </a:bodyPr>
            <a:lstStyle/>
            <a:p>
              <a:pPr algn="ctr"/>
              <a:r>
                <a:rPr i="1" lang="id-ID" sz="1200">
                  <a:solidFill>
                    <a:schemeClr val="bg1"/>
                  </a:solidFill>
                  <a:latin typeface="+mj-lt"/>
                  <a:ea charset="0" panose="020f0502020204030203" pitchFamily="34" typeface="Lato"/>
                  <a:cs charset="0" panose="020f0502020204030203" pitchFamily="34" typeface="Lato"/>
                </a:rPr>
                <a:t>CEO</a:t>
              </a:r>
            </a:p>
          </p:txBody>
        </p:sp>
      </p:grpSp>
      <p:grpSp>
        <p:nvGrpSpPr>
          <p:cNvPr id="60" name="Group 59"/>
          <p:cNvGrpSpPr/>
          <p:nvPr/>
        </p:nvGrpSpPr>
        <p:grpSpPr>
          <a:xfrm>
            <a:off x="8666053" y="5189970"/>
            <a:ext cx="1915705" cy="693563"/>
            <a:chOff x="5119097" y="5323320"/>
            <a:chExt cx="1915705" cy="693563"/>
          </a:xfrm>
        </p:grpSpPr>
        <p:sp>
          <p:nvSpPr>
            <p:cNvPr id="61" name="TextBox 60"/>
            <p:cNvSpPr txBox="1"/>
            <p:nvPr/>
          </p:nvSpPr>
          <p:spPr>
            <a:xfrm>
              <a:off x="5119097" y="5323320"/>
              <a:ext cx="1915705" cy="457200"/>
            </a:xfrm>
            <a:prstGeom prst="rect">
              <a:avLst/>
            </a:prstGeom>
            <a:noFill/>
          </p:spPr>
          <p:txBody>
            <a:bodyPr rtlCol="0" wrap="square">
              <a:spAutoFit/>
            </a:bodyPr>
            <a:lstStyle/>
            <a:p>
              <a:pPr algn="ctr"/>
              <a:r>
                <a:rPr b="1" lang="id-ID" spc="300" sz="2400">
                  <a:solidFill>
                    <a:schemeClr val="bg1"/>
                  </a:solidFill>
                  <a:latin charset="0" panose="02000505000000020004" pitchFamily="2" typeface="Montserrat"/>
                  <a:ea charset="0" pitchFamily="2" typeface="Roboto"/>
                  <a:cs charset="0" panose="020f0502020204030203" pitchFamily="34" typeface="Lato"/>
                </a:rPr>
                <a:t>Felica</a:t>
              </a:r>
            </a:p>
          </p:txBody>
        </p:sp>
        <p:sp>
          <p:nvSpPr>
            <p:cNvPr id="62" name="TextBox 61"/>
            <p:cNvSpPr txBox="1"/>
            <p:nvPr/>
          </p:nvSpPr>
          <p:spPr>
            <a:xfrm>
              <a:off x="5502121" y="5739885"/>
              <a:ext cx="1149667" cy="274320"/>
            </a:xfrm>
            <a:prstGeom prst="rect">
              <a:avLst/>
            </a:prstGeom>
            <a:noFill/>
          </p:spPr>
          <p:txBody>
            <a:bodyPr rtlCol="0" wrap="none">
              <a:spAutoFit/>
            </a:bodyPr>
            <a:lstStyle/>
            <a:p>
              <a:pPr algn="ctr"/>
              <a:r>
                <a:rPr i="1" lang="id-ID" sz="1200">
                  <a:solidFill>
                    <a:schemeClr val="bg1"/>
                  </a:solidFill>
                  <a:latin typeface="+mj-lt"/>
                  <a:ea charset="0" panose="020f0502020204030203" pitchFamily="34" typeface="Lato"/>
                  <a:cs charset="0" panose="020f0502020204030203" pitchFamily="34" typeface="Lato"/>
                </a:rPr>
                <a:t>GOOGLE INC</a:t>
              </a:r>
            </a:p>
          </p:txBody>
        </p:sp>
      </p:grpSp>
      <p:sp>
        <p:nvSpPr>
          <p:cNvPr id="63" name="Diagonal Stripe 62"/>
          <p:cNvSpPr/>
          <p:nvPr/>
        </p:nvSpPr>
        <p:spPr>
          <a:xfrm>
            <a:off x="5091747" y="6350"/>
            <a:ext cx="914400" cy="914400"/>
          </a:xfrm>
          <a:prstGeom prst="diagStripe">
            <a:avLst>
              <a:gd fmla="val 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bg1"/>
              </a:solidFill>
            </a:endParaRPr>
          </a:p>
        </p:txBody>
      </p:sp>
      <p:sp>
        <p:nvSpPr>
          <p:cNvPr id="64" name="Diagonal Stripe 63"/>
          <p:cNvSpPr/>
          <p:nvPr/>
        </p:nvSpPr>
        <p:spPr>
          <a:xfrm>
            <a:off x="9362520" y="1622325"/>
            <a:ext cx="914400" cy="914400"/>
          </a:xfrm>
          <a:prstGeom prst="diagStrip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bg1"/>
              </a:solidFill>
            </a:endParaRPr>
          </a:p>
        </p:txBody>
      </p:sp>
      <p:sp>
        <p:nvSpPr>
          <p:cNvPr id="65" name="Diagonal Stripe 64"/>
          <p:cNvSpPr/>
          <p:nvPr/>
        </p:nvSpPr>
        <p:spPr>
          <a:xfrm>
            <a:off x="510490" y="1622325"/>
            <a:ext cx="914400" cy="914400"/>
          </a:xfrm>
          <a:prstGeom prst="diagStripe">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bg1"/>
              </a:solidFill>
            </a:endParaRPr>
          </a:p>
        </p:txBody>
      </p:sp>
      <p:pic>
        <p:nvPicPr>
          <p:cNvPr id="16" name="图片占位符 15">
            <a:extLst>
              <a:ext uri="{FF2B5EF4-FFF2-40B4-BE49-F238E27FC236}">
                <a16:creationId xmlns:a16="http://schemas.microsoft.com/office/drawing/2014/main" id="{3C07B2D3-B902-4172-A2FD-C62FEEC3B34B}"/>
              </a:ext>
            </a:extLst>
          </p:cNvPr>
          <p:cNvPicPr>
            <a:picLocks noChangeAspect="1" noGrp="1"/>
          </p:cNvPicPr>
          <p:nvPr>
            <p:ph idx="12" sz="quarter" type="pic"/>
          </p:nvPr>
        </p:nvPicPr>
        <p:blipFill>
          <a:blip r:embed="rId5">
            <a:extLst>
              <a:ext uri="{28A0092B-C50C-407E-A947-70E740481C1C}">
                <a14:useLocalDpi val="0"/>
              </a:ext>
            </a:extLst>
          </a:blip>
          <a:srcRect b="14138" t="14138"/>
          <a:stretch>
            <a:fillRect/>
          </a:stretch>
        </p:blipFill>
        <p:spPr/>
      </p:pic>
      <p:pic>
        <p:nvPicPr>
          <p:cNvPr id="22" name="图片占位符 21">
            <a:extLst>
              <a:ext uri="{FF2B5EF4-FFF2-40B4-BE49-F238E27FC236}">
                <a16:creationId xmlns:a16="http://schemas.microsoft.com/office/drawing/2014/main" id="{105E2072-432B-46C7-B244-45510FA2B4C6}"/>
              </a:ext>
            </a:extLst>
          </p:cNvPr>
          <p:cNvPicPr>
            <a:picLocks noChangeAspect="1" noGrp="1"/>
          </p:cNvPicPr>
          <p:nvPr>
            <p:ph idx="13" sz="quarter" type="pic"/>
          </p:nvPr>
        </p:nvPicPr>
        <p:blipFill>
          <a:blip r:embed="rId6">
            <a:extLst>
              <a:ext uri="{28A0092B-C50C-407E-A947-70E740481C1C}">
                <a14:useLocalDpi val="0"/>
              </a:ext>
            </a:extLst>
          </a:blip>
          <a:srcRect b="14142" t="14142"/>
          <a:stretch>
            <a:fillRect/>
          </a:stretch>
        </p:blipFill>
        <p:spPr/>
      </p:pic>
    </p:spTree>
    <p:extLst>
      <p:ext uri="{BB962C8B-B14F-4D97-AF65-F5344CB8AC3E}">
        <p14:creationId val="23785256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additive="base">
                                        <p:cTn dur="750" fill="hold" id="7"/>
                                        <p:tgtEl>
                                          <p:spTgt spid="65"/>
                                        </p:tgtEl>
                                        <p:attrNameLst>
                                          <p:attrName>ppt_x</p:attrName>
                                        </p:attrNameLst>
                                      </p:cBhvr>
                                      <p:tavLst>
                                        <p:tav tm="0">
                                          <p:val>
                                            <p:strVal val="#ppt_x"/>
                                          </p:val>
                                        </p:tav>
                                        <p:tav tm="100000">
                                          <p:val>
                                            <p:strVal val="#ppt_x"/>
                                          </p:val>
                                        </p:tav>
                                      </p:tavLst>
                                    </p:anim>
                                    <p:anim calcmode="lin" valueType="num">
                                      <p:cBhvr additive="base">
                                        <p:cTn dur="750" fill="hold" id="8"/>
                                        <p:tgtEl>
                                          <p:spTgt spid="6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63"/>
                                        </p:tgtEl>
                                        <p:attrNameLst>
                                          <p:attrName>style.visibility</p:attrName>
                                        </p:attrNameLst>
                                      </p:cBhvr>
                                      <p:to>
                                        <p:strVal val="visible"/>
                                      </p:to>
                                    </p:set>
                                    <p:anim calcmode="lin" valueType="num">
                                      <p:cBhvr additive="base">
                                        <p:cTn dur="750" fill="hold" id="11"/>
                                        <p:tgtEl>
                                          <p:spTgt spid="63"/>
                                        </p:tgtEl>
                                        <p:attrNameLst>
                                          <p:attrName>ppt_x</p:attrName>
                                        </p:attrNameLst>
                                      </p:cBhvr>
                                      <p:tavLst>
                                        <p:tav tm="0">
                                          <p:val>
                                            <p:strVal val="#ppt_x"/>
                                          </p:val>
                                        </p:tav>
                                        <p:tav tm="100000">
                                          <p:val>
                                            <p:strVal val="#ppt_x"/>
                                          </p:val>
                                        </p:tav>
                                      </p:tavLst>
                                    </p:anim>
                                    <p:anim calcmode="lin" valueType="num">
                                      <p:cBhvr additive="base">
                                        <p:cTn dur="750" fill="hold" id="12"/>
                                        <p:tgtEl>
                                          <p:spTgt spid="63"/>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64"/>
                                        </p:tgtEl>
                                        <p:attrNameLst>
                                          <p:attrName>style.visibility</p:attrName>
                                        </p:attrNameLst>
                                      </p:cBhvr>
                                      <p:to>
                                        <p:strVal val="visible"/>
                                      </p:to>
                                    </p:set>
                                    <p:anim calcmode="lin" valueType="num">
                                      <p:cBhvr additive="base">
                                        <p:cTn dur="750" fill="hold" id="15"/>
                                        <p:tgtEl>
                                          <p:spTgt spid="64"/>
                                        </p:tgtEl>
                                        <p:attrNameLst>
                                          <p:attrName>ppt_x</p:attrName>
                                        </p:attrNameLst>
                                      </p:cBhvr>
                                      <p:tavLst>
                                        <p:tav tm="0">
                                          <p:val>
                                            <p:strVal val="#ppt_x"/>
                                          </p:val>
                                        </p:tav>
                                        <p:tav tm="100000">
                                          <p:val>
                                            <p:strVal val="#ppt_x"/>
                                          </p:val>
                                        </p:tav>
                                      </p:tavLst>
                                    </p:anim>
                                    <p:anim calcmode="lin" valueType="num">
                                      <p:cBhvr additive="base">
                                        <p:cTn dur="750" fill="hold" id="16"/>
                                        <p:tgtEl>
                                          <p:spTgt spid="64"/>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4">
                                  <p:stCondLst>
                                    <p:cond delay="500"/>
                                  </p:stCondLst>
                                  <p:iterate type="wd">
                                    <p:tmPct val="10000"/>
                                  </p:iterate>
                                  <p:childTnLst>
                                    <p:set>
                                      <p:cBhvr>
                                        <p:cTn dur="1" fill="hold" id="18">
                                          <p:stCondLst>
                                            <p:cond delay="0"/>
                                          </p:stCondLst>
                                        </p:cTn>
                                        <p:tgtEl>
                                          <p:spTgt spid="44"/>
                                        </p:tgtEl>
                                        <p:attrNameLst>
                                          <p:attrName>style.visibility</p:attrName>
                                        </p:attrNameLst>
                                      </p:cBhvr>
                                      <p:to>
                                        <p:strVal val="visible"/>
                                      </p:to>
                                    </p:set>
                                    <p:anim calcmode="lin" valueType="num">
                                      <p:cBhvr additive="base">
                                        <p:cTn dur="1000" fill="hold" id="19"/>
                                        <p:tgtEl>
                                          <p:spTgt spid="44"/>
                                        </p:tgtEl>
                                        <p:attrNameLst>
                                          <p:attrName>ppt_x</p:attrName>
                                        </p:attrNameLst>
                                      </p:cBhvr>
                                      <p:tavLst>
                                        <p:tav tm="0">
                                          <p:val>
                                            <p:strVal val="#ppt_x"/>
                                          </p:val>
                                        </p:tav>
                                        <p:tav tm="100000">
                                          <p:val>
                                            <p:strVal val="#ppt_x"/>
                                          </p:val>
                                        </p:tav>
                                      </p:tavLst>
                                    </p:anim>
                                    <p:anim calcmode="lin" valueType="num">
                                      <p:cBhvr additive="base">
                                        <p:cTn dur="1000" fill="hold" id="20"/>
                                        <p:tgtEl>
                                          <p:spTgt spid="44"/>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750"/>
                                  </p:stCondLst>
                                  <p:childTnLst>
                                    <p:set>
                                      <p:cBhvr>
                                        <p:cTn dur="1" fill="hold" id="22">
                                          <p:stCondLst>
                                            <p:cond delay="0"/>
                                          </p:stCondLst>
                                        </p:cTn>
                                        <p:tgtEl>
                                          <p:spTgt spid="45"/>
                                        </p:tgtEl>
                                        <p:attrNameLst>
                                          <p:attrName>style.visibility</p:attrName>
                                        </p:attrNameLst>
                                      </p:cBhvr>
                                      <p:to>
                                        <p:strVal val="visible"/>
                                      </p:to>
                                    </p:set>
                                    <p:anim calcmode="lin" valueType="num">
                                      <p:cBhvr additive="base">
                                        <p:cTn dur="1000" fill="hold" id="23"/>
                                        <p:tgtEl>
                                          <p:spTgt spid="45"/>
                                        </p:tgtEl>
                                        <p:attrNameLst>
                                          <p:attrName>ppt_x</p:attrName>
                                        </p:attrNameLst>
                                      </p:cBhvr>
                                      <p:tavLst>
                                        <p:tav tm="0">
                                          <p:val>
                                            <p:strVal val="#ppt_x"/>
                                          </p:val>
                                        </p:tav>
                                        <p:tav tm="100000">
                                          <p:val>
                                            <p:strVal val="#ppt_x"/>
                                          </p:val>
                                        </p:tav>
                                      </p:tavLst>
                                    </p:anim>
                                    <p:anim calcmode="lin" valueType="num">
                                      <p:cBhvr additive="base">
                                        <p:cTn dur="1000" fill="hold" id="24"/>
                                        <p:tgtEl>
                                          <p:spTgt spid="45"/>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1000"/>
                                  </p:stCondLst>
                                  <p:childTnLst>
                                    <p:set>
                                      <p:cBhvr>
                                        <p:cTn dur="1" fill="hold" id="26">
                                          <p:stCondLst>
                                            <p:cond delay="0"/>
                                          </p:stCondLst>
                                        </p:cTn>
                                        <p:tgtEl>
                                          <p:spTgt spid="47"/>
                                        </p:tgtEl>
                                        <p:attrNameLst>
                                          <p:attrName>style.visibility</p:attrName>
                                        </p:attrNameLst>
                                      </p:cBhvr>
                                      <p:to>
                                        <p:strVal val="visible"/>
                                      </p:to>
                                    </p:set>
                                    <p:anim calcmode="lin" valueType="num">
                                      <p:cBhvr additive="base">
                                        <p:cTn dur="1000" fill="hold" id="27"/>
                                        <p:tgtEl>
                                          <p:spTgt spid="47"/>
                                        </p:tgtEl>
                                        <p:attrNameLst>
                                          <p:attrName>ppt_x</p:attrName>
                                        </p:attrNameLst>
                                      </p:cBhvr>
                                      <p:tavLst>
                                        <p:tav tm="0">
                                          <p:val>
                                            <p:strVal val="#ppt_x"/>
                                          </p:val>
                                        </p:tav>
                                        <p:tav tm="100000">
                                          <p:val>
                                            <p:strVal val="#ppt_x"/>
                                          </p:val>
                                        </p:tav>
                                      </p:tavLst>
                                    </p:anim>
                                    <p:anim calcmode="lin" valueType="num">
                                      <p:cBhvr additive="base">
                                        <p:cTn dur="1000" fill="hold" id="28"/>
                                        <p:tgtEl>
                                          <p:spTgt spid="47"/>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1250"/>
                                  </p:stCondLst>
                                  <p:childTnLst>
                                    <p:set>
                                      <p:cBhvr>
                                        <p:cTn dur="1" fill="hold" id="30">
                                          <p:stCondLst>
                                            <p:cond delay="0"/>
                                          </p:stCondLst>
                                        </p:cTn>
                                        <p:tgtEl>
                                          <p:spTgt spid="50"/>
                                        </p:tgtEl>
                                        <p:attrNameLst>
                                          <p:attrName>style.visibility</p:attrName>
                                        </p:attrNameLst>
                                      </p:cBhvr>
                                      <p:to>
                                        <p:strVal val="visible"/>
                                      </p:to>
                                    </p:set>
                                    <p:anim calcmode="lin" valueType="num">
                                      <p:cBhvr additive="base">
                                        <p:cTn dur="1000" fill="hold" id="31"/>
                                        <p:tgtEl>
                                          <p:spTgt spid="50"/>
                                        </p:tgtEl>
                                        <p:attrNameLst>
                                          <p:attrName>ppt_x</p:attrName>
                                        </p:attrNameLst>
                                      </p:cBhvr>
                                      <p:tavLst>
                                        <p:tav tm="0">
                                          <p:val>
                                            <p:strVal val="#ppt_x"/>
                                          </p:val>
                                        </p:tav>
                                        <p:tav tm="100000">
                                          <p:val>
                                            <p:strVal val="#ppt_x"/>
                                          </p:val>
                                        </p:tav>
                                      </p:tavLst>
                                    </p:anim>
                                    <p:anim calcmode="lin" valueType="num">
                                      <p:cBhvr additive="base">
                                        <p:cTn dur="1000" fill="hold" id="32"/>
                                        <p:tgtEl>
                                          <p:spTgt spid="50"/>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1500"/>
                                  </p:stCondLst>
                                  <p:childTnLst>
                                    <p:set>
                                      <p:cBhvr>
                                        <p:cTn dur="1" fill="hold" id="34">
                                          <p:stCondLst>
                                            <p:cond delay="0"/>
                                          </p:stCondLst>
                                        </p:cTn>
                                        <p:tgtEl>
                                          <p:spTgt spid="49"/>
                                        </p:tgtEl>
                                        <p:attrNameLst>
                                          <p:attrName>style.visibility</p:attrName>
                                        </p:attrNameLst>
                                      </p:cBhvr>
                                      <p:to>
                                        <p:strVal val="visible"/>
                                      </p:to>
                                    </p:set>
                                    <p:anim calcmode="lin" valueType="num">
                                      <p:cBhvr additive="base">
                                        <p:cTn dur="1000" fill="hold" id="35"/>
                                        <p:tgtEl>
                                          <p:spTgt spid="49"/>
                                        </p:tgtEl>
                                        <p:attrNameLst>
                                          <p:attrName>ppt_x</p:attrName>
                                        </p:attrNameLst>
                                      </p:cBhvr>
                                      <p:tavLst>
                                        <p:tav tm="0">
                                          <p:val>
                                            <p:strVal val="#ppt_x"/>
                                          </p:val>
                                        </p:tav>
                                        <p:tav tm="100000">
                                          <p:val>
                                            <p:strVal val="#ppt_x"/>
                                          </p:val>
                                        </p:tav>
                                      </p:tavLst>
                                    </p:anim>
                                    <p:anim calcmode="lin" valueType="num">
                                      <p:cBhvr additive="base">
                                        <p:cTn dur="1000" fill="hold" id="36"/>
                                        <p:tgtEl>
                                          <p:spTgt spid="49"/>
                                        </p:tgtEl>
                                        <p:attrNameLst>
                                          <p:attrName>ppt_y</p:attrName>
                                        </p:attrNameLst>
                                      </p:cBhvr>
                                      <p:tavLst>
                                        <p:tav tm="0">
                                          <p:val>
                                            <p:strVal val="1+#ppt_h/2"/>
                                          </p:val>
                                        </p:tav>
                                        <p:tav tm="100000">
                                          <p:val>
                                            <p:strVal val="#ppt_y"/>
                                          </p:val>
                                        </p:tav>
                                      </p:tavLst>
                                    </p:anim>
                                  </p:childTnLst>
                                </p:cTn>
                              </p:par>
                              <p:par>
                                <p:cTn decel="100000" fill="hold" id="37" nodeType="withEffect" presetClass="entr" presetID="2" presetSubtype="4">
                                  <p:stCondLst>
                                    <p:cond delay="1750"/>
                                  </p:stCondLst>
                                  <p:childTnLst>
                                    <p:set>
                                      <p:cBhvr>
                                        <p:cTn dur="1" fill="hold" id="38">
                                          <p:stCondLst>
                                            <p:cond delay="0"/>
                                          </p:stCondLst>
                                        </p:cTn>
                                        <p:tgtEl>
                                          <p:spTgt spid="57"/>
                                        </p:tgtEl>
                                        <p:attrNameLst>
                                          <p:attrName>style.visibility</p:attrName>
                                        </p:attrNameLst>
                                      </p:cBhvr>
                                      <p:to>
                                        <p:strVal val="visible"/>
                                      </p:to>
                                    </p:set>
                                    <p:anim calcmode="lin" valueType="num">
                                      <p:cBhvr additive="base">
                                        <p:cTn dur="1000" fill="hold" id="39"/>
                                        <p:tgtEl>
                                          <p:spTgt spid="57"/>
                                        </p:tgtEl>
                                        <p:attrNameLst>
                                          <p:attrName>ppt_x</p:attrName>
                                        </p:attrNameLst>
                                      </p:cBhvr>
                                      <p:tavLst>
                                        <p:tav tm="0">
                                          <p:val>
                                            <p:strVal val="#ppt_x"/>
                                          </p:val>
                                        </p:tav>
                                        <p:tav tm="100000">
                                          <p:val>
                                            <p:strVal val="#ppt_x"/>
                                          </p:val>
                                        </p:tav>
                                      </p:tavLst>
                                    </p:anim>
                                    <p:anim calcmode="lin" valueType="num">
                                      <p:cBhvr additive="base">
                                        <p:cTn dur="1000" fill="hold" id="40"/>
                                        <p:tgtEl>
                                          <p:spTgt spid="57"/>
                                        </p:tgtEl>
                                        <p:attrNameLst>
                                          <p:attrName>ppt_y</p:attrName>
                                        </p:attrNameLst>
                                      </p:cBhvr>
                                      <p:tavLst>
                                        <p:tav tm="0">
                                          <p:val>
                                            <p:strVal val="1+#ppt_h/2"/>
                                          </p:val>
                                        </p:tav>
                                        <p:tav tm="100000">
                                          <p:val>
                                            <p:strVal val="#ppt_y"/>
                                          </p:val>
                                        </p:tav>
                                      </p:tavLst>
                                    </p:anim>
                                  </p:childTnLst>
                                </p:cTn>
                              </p:par>
                              <p:par>
                                <p:cTn decel="100000" fill="hold" id="41" nodeType="withEffect" presetClass="entr" presetID="2" presetSubtype="4">
                                  <p:stCondLst>
                                    <p:cond delay="2000"/>
                                  </p:stCondLst>
                                  <p:childTnLst>
                                    <p:set>
                                      <p:cBhvr>
                                        <p:cTn dur="1" fill="hold" id="42">
                                          <p:stCondLst>
                                            <p:cond delay="0"/>
                                          </p:stCondLst>
                                        </p:cTn>
                                        <p:tgtEl>
                                          <p:spTgt spid="54"/>
                                        </p:tgtEl>
                                        <p:attrNameLst>
                                          <p:attrName>style.visibility</p:attrName>
                                        </p:attrNameLst>
                                      </p:cBhvr>
                                      <p:to>
                                        <p:strVal val="visible"/>
                                      </p:to>
                                    </p:set>
                                    <p:anim calcmode="lin" valueType="num">
                                      <p:cBhvr additive="base">
                                        <p:cTn dur="1000" fill="hold" id="43"/>
                                        <p:tgtEl>
                                          <p:spTgt spid="54"/>
                                        </p:tgtEl>
                                        <p:attrNameLst>
                                          <p:attrName>ppt_x</p:attrName>
                                        </p:attrNameLst>
                                      </p:cBhvr>
                                      <p:tavLst>
                                        <p:tav tm="0">
                                          <p:val>
                                            <p:strVal val="#ppt_x"/>
                                          </p:val>
                                        </p:tav>
                                        <p:tav tm="100000">
                                          <p:val>
                                            <p:strVal val="#ppt_x"/>
                                          </p:val>
                                        </p:tav>
                                      </p:tavLst>
                                    </p:anim>
                                    <p:anim calcmode="lin" valueType="num">
                                      <p:cBhvr additive="base">
                                        <p:cTn dur="1000" fill="hold" id="44"/>
                                        <p:tgtEl>
                                          <p:spTgt spid="54"/>
                                        </p:tgtEl>
                                        <p:attrNameLst>
                                          <p:attrName>ppt_y</p:attrName>
                                        </p:attrNameLst>
                                      </p:cBhvr>
                                      <p:tavLst>
                                        <p:tav tm="0">
                                          <p:val>
                                            <p:strVal val="1+#ppt_h/2"/>
                                          </p:val>
                                        </p:tav>
                                        <p:tav tm="100000">
                                          <p:val>
                                            <p:strVal val="#ppt_y"/>
                                          </p:val>
                                        </p:tav>
                                      </p:tavLst>
                                    </p:anim>
                                  </p:childTnLst>
                                </p:cTn>
                              </p:par>
                              <p:par>
                                <p:cTn decel="100000" fill="hold" id="45" nodeType="withEffect" presetClass="entr" presetID="2" presetSubtype="4">
                                  <p:stCondLst>
                                    <p:cond delay="2250"/>
                                  </p:stCondLst>
                                  <p:childTnLst>
                                    <p:set>
                                      <p:cBhvr>
                                        <p:cTn dur="1" fill="hold" id="46">
                                          <p:stCondLst>
                                            <p:cond delay="0"/>
                                          </p:stCondLst>
                                        </p:cTn>
                                        <p:tgtEl>
                                          <p:spTgt spid="60"/>
                                        </p:tgtEl>
                                        <p:attrNameLst>
                                          <p:attrName>style.visibility</p:attrName>
                                        </p:attrNameLst>
                                      </p:cBhvr>
                                      <p:to>
                                        <p:strVal val="visible"/>
                                      </p:to>
                                    </p:set>
                                    <p:anim calcmode="lin" valueType="num">
                                      <p:cBhvr additive="base">
                                        <p:cTn dur="1000" fill="hold" id="47"/>
                                        <p:tgtEl>
                                          <p:spTgt spid="60"/>
                                        </p:tgtEl>
                                        <p:attrNameLst>
                                          <p:attrName>ppt_x</p:attrName>
                                        </p:attrNameLst>
                                      </p:cBhvr>
                                      <p:tavLst>
                                        <p:tav tm="0">
                                          <p:val>
                                            <p:strVal val="#ppt_x"/>
                                          </p:val>
                                        </p:tav>
                                        <p:tav tm="100000">
                                          <p:val>
                                            <p:strVal val="#ppt_x"/>
                                          </p:val>
                                        </p:tav>
                                      </p:tavLst>
                                    </p:anim>
                                    <p:anim calcmode="lin" valueType="num">
                                      <p:cBhvr additive="base">
                                        <p:cTn dur="1000" fill="hold" id="48"/>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7"/>
      <p:bldP grpId="0" spid="49"/>
      <p:bldP grpId="0" spid="50"/>
      <p:bldP grpId="0" spid="63"/>
      <p:bldP grpId="0" spid="64"/>
      <p:bldP grpId="0" spid="6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TextBox 13"/>
          <p:cNvSpPr txBox="1"/>
          <p:nvPr/>
        </p:nvSpPr>
        <p:spPr>
          <a:xfrm>
            <a:off x="766763" y="980087"/>
            <a:ext cx="4330717" cy="118872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_Application</a:t>
            </a:r>
          </a:p>
          <a:p>
            <a:r>
              <a:rPr b="1" lang="id-ID" sz="3600">
                <a:solidFill>
                  <a:schemeClr val="bg1"/>
                </a:solidFill>
                <a:latin charset="0" panose="02000505000000020004" pitchFamily="2" typeface="Montserrat"/>
                <a:ea charset="0" pitchFamily="2" typeface="Roboto"/>
                <a:cs charset="0" panose="020f0502020204030203" pitchFamily="34" typeface="Lato"/>
              </a:rPr>
              <a:t>Mobile Mockup</a:t>
            </a:r>
          </a:p>
        </p:txBody>
      </p:sp>
      <p:sp>
        <p:nvSpPr>
          <p:cNvPr id="15" name="TextBox 14"/>
          <p:cNvSpPr txBox="1"/>
          <p:nvPr/>
        </p:nvSpPr>
        <p:spPr>
          <a:xfrm>
            <a:off x="766763" y="2244608"/>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16" name="Rectangle 15"/>
          <p:cNvSpPr/>
          <p:nvPr/>
        </p:nvSpPr>
        <p:spPr>
          <a:xfrm>
            <a:off x="766762" y="2585799"/>
            <a:ext cx="4968875" cy="1371600"/>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grpSp>
        <p:nvGrpSpPr>
          <p:cNvPr id="17" name="Group 16"/>
          <p:cNvGrpSpPr/>
          <p:nvPr/>
        </p:nvGrpSpPr>
        <p:grpSpPr>
          <a:xfrm>
            <a:off x="730847" y="4138419"/>
            <a:ext cx="2201780" cy="1665039"/>
            <a:chOff x="5937004" y="1035780"/>
            <a:chExt cx="3171281" cy="2398199"/>
          </a:xfrm>
        </p:grpSpPr>
        <p:grpSp>
          <p:nvGrpSpPr>
            <p:cNvPr id="18" name="Group 17"/>
            <p:cNvGrpSpPr/>
            <p:nvPr/>
          </p:nvGrpSpPr>
          <p:grpSpPr>
            <a:xfrm>
              <a:off x="6517291" y="1035780"/>
              <a:ext cx="2010710" cy="1731246"/>
              <a:chOff x="6503252" y="2399959"/>
              <a:chExt cx="2258869" cy="1944914"/>
            </a:xfrm>
          </p:grpSpPr>
          <p:grpSp>
            <p:nvGrpSpPr>
              <p:cNvPr id="20" name="Group 19"/>
              <p:cNvGrpSpPr/>
              <p:nvPr/>
            </p:nvGrpSpPr>
            <p:grpSpPr>
              <a:xfrm>
                <a:off x="6660686" y="2399959"/>
                <a:ext cx="1944914" cy="1944914"/>
                <a:chOff x="3664739" y="2432236"/>
                <a:chExt cx="1944914" cy="1944914"/>
              </a:xfrm>
            </p:grpSpPr>
            <p:sp>
              <p:nvSpPr>
                <p:cNvPr id="22" name="Oval 21"/>
                <p:cNvSpPr/>
                <p:nvPr/>
              </p:nvSpPr>
              <p:spPr>
                <a:xfrm>
                  <a:off x="3664739" y="2432236"/>
                  <a:ext cx="1944914" cy="19449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latin charset="0" panose="020b0502040204020203" pitchFamily="34" typeface="Segoe UI Light"/>
                    <a:cs charset="0" panose="020b0502040204020203" pitchFamily="34" typeface="Segoe UI Light"/>
                  </a:endParaRPr>
                </a:p>
              </p:txBody>
            </p:sp>
            <p:sp>
              <p:nvSpPr>
                <p:cNvPr id="23" name="Partial Circle 22"/>
                <p:cNvSpPr/>
                <p:nvPr/>
              </p:nvSpPr>
              <p:spPr>
                <a:xfrm>
                  <a:off x="3664739" y="2433150"/>
                  <a:ext cx="1944000" cy="1944000"/>
                </a:xfrm>
                <a:prstGeom prst="pie">
                  <a:avLst>
                    <a:gd fmla="val 1924894" name="adj1"/>
                    <a:gd fmla="val 18203196"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tx1"/>
                    </a:solidFill>
                    <a:latin charset="0" panose="020b0502040204020203" pitchFamily="34" typeface="Segoe UI Light"/>
                    <a:cs charset="0" panose="020b0502040204020203" pitchFamily="34" typeface="Segoe UI Light"/>
                  </a:endParaRPr>
                </a:p>
              </p:txBody>
            </p:sp>
            <p:sp>
              <p:nvSpPr>
                <p:cNvPr id="24" name="Oval 23"/>
                <p:cNvSpPr/>
                <p:nvPr/>
              </p:nvSpPr>
              <p:spPr>
                <a:xfrm>
                  <a:off x="3890628" y="2657668"/>
                  <a:ext cx="1492222" cy="1492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latin charset="0" panose="020b0502040204020203" pitchFamily="34" typeface="Segoe UI Light"/>
                    <a:cs charset="0" panose="020b0502040204020203" pitchFamily="34" typeface="Segoe UI Light"/>
                  </a:endParaRPr>
                </a:p>
              </p:txBody>
            </p:sp>
          </p:grpSp>
          <p:sp>
            <p:nvSpPr>
              <p:cNvPr id="21" name="TextBox 20"/>
              <p:cNvSpPr txBox="1"/>
              <p:nvPr/>
            </p:nvSpPr>
            <p:spPr>
              <a:xfrm>
                <a:off x="6503251" y="2888670"/>
                <a:ext cx="2258869" cy="937068"/>
              </a:xfrm>
              <a:prstGeom prst="rect">
                <a:avLst/>
              </a:prstGeom>
              <a:noFill/>
            </p:spPr>
            <p:txBody>
              <a:bodyPr rtlCol="0" wrap="square">
                <a:spAutoFit/>
              </a:bodyPr>
              <a:lstStyle/>
              <a:p>
                <a:pPr algn="ctr"/>
                <a:r>
                  <a:rPr lang="en-US" sz="3200">
                    <a:solidFill>
                      <a:schemeClr val="bg1">
                        <a:lumMod val="50000"/>
                      </a:schemeClr>
                    </a:solidFill>
                    <a:cs charset="0" panose="020b0502040204020203" pitchFamily="34" typeface="Segoe UI Light"/>
                  </a:rPr>
                  <a:t>87%</a:t>
                </a:r>
              </a:p>
            </p:txBody>
          </p:sp>
        </p:grpSp>
        <p:sp>
          <p:nvSpPr>
            <p:cNvPr id="19" name="Rectangle 18"/>
            <p:cNvSpPr/>
            <p:nvPr/>
          </p:nvSpPr>
          <p:spPr>
            <a:xfrm>
              <a:off x="5937004" y="2804495"/>
              <a:ext cx="3171281" cy="658517"/>
            </a:xfrm>
            <a:prstGeom prst="rect">
              <a:avLst/>
            </a:prstGeom>
          </p:spPr>
          <p:txBody>
            <a:bodyPr wrap="square">
              <a:spAutoFit/>
            </a:bodyPr>
            <a:lstStyle/>
            <a:p>
              <a:pPr algn="ctr">
                <a:lnSpc>
                  <a:spcPct val="120000"/>
                </a:lnSpc>
              </a:pPr>
              <a:r>
                <a:rPr lang="id-ID" sz="2000">
                  <a:solidFill>
                    <a:schemeClr val="tx1">
                      <a:lumMod val="75000"/>
                      <a:lumOff val="25000"/>
                    </a:schemeClr>
                  </a:solidFill>
                  <a:cs charset="0" panose="020b0502040204020203" pitchFamily="34" typeface="Segoe UI Light"/>
                </a:rPr>
                <a:t>UI DESIGN</a:t>
              </a:r>
            </a:p>
          </p:txBody>
        </p:sp>
      </p:grpSp>
      <p:grpSp>
        <p:nvGrpSpPr>
          <p:cNvPr id="25" name="Group 24"/>
          <p:cNvGrpSpPr/>
          <p:nvPr/>
        </p:nvGrpSpPr>
        <p:grpSpPr>
          <a:xfrm>
            <a:off x="2987041" y="4138419"/>
            <a:ext cx="2201780" cy="1665039"/>
            <a:chOff x="8193197" y="1035780"/>
            <a:chExt cx="3171281" cy="2398198"/>
          </a:xfrm>
        </p:grpSpPr>
        <p:grpSp>
          <p:nvGrpSpPr>
            <p:cNvPr id="26" name="Group 25"/>
            <p:cNvGrpSpPr/>
            <p:nvPr/>
          </p:nvGrpSpPr>
          <p:grpSpPr>
            <a:xfrm>
              <a:off x="8774888" y="1035780"/>
              <a:ext cx="2010710" cy="1731246"/>
              <a:chOff x="6506911" y="2399959"/>
              <a:chExt cx="2258869" cy="1944914"/>
            </a:xfrm>
          </p:grpSpPr>
          <p:grpSp>
            <p:nvGrpSpPr>
              <p:cNvPr id="28" name="Group 27"/>
              <p:cNvGrpSpPr/>
              <p:nvPr/>
            </p:nvGrpSpPr>
            <p:grpSpPr>
              <a:xfrm>
                <a:off x="6660686" y="2399959"/>
                <a:ext cx="1944914" cy="1944914"/>
                <a:chOff x="3664739" y="2432236"/>
                <a:chExt cx="1944914" cy="1944914"/>
              </a:xfrm>
            </p:grpSpPr>
            <p:sp>
              <p:nvSpPr>
                <p:cNvPr id="30" name="Oval 29"/>
                <p:cNvSpPr/>
                <p:nvPr/>
              </p:nvSpPr>
              <p:spPr>
                <a:xfrm>
                  <a:off x="3664739" y="2432236"/>
                  <a:ext cx="1944914" cy="19449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latin charset="0" panose="020b0502040204020203" pitchFamily="34" typeface="Segoe UI Light"/>
                    <a:cs charset="0" panose="020b0502040204020203" pitchFamily="34" typeface="Segoe UI Light"/>
                  </a:endParaRPr>
                </a:p>
              </p:txBody>
            </p:sp>
            <p:sp>
              <p:nvSpPr>
                <p:cNvPr id="31" name="Partial Circle 30"/>
                <p:cNvSpPr/>
                <p:nvPr/>
              </p:nvSpPr>
              <p:spPr>
                <a:xfrm>
                  <a:off x="3664739" y="2433150"/>
                  <a:ext cx="1944000" cy="1944000"/>
                </a:xfrm>
                <a:prstGeom prst="pie">
                  <a:avLst>
                    <a:gd fmla="val 1924894" name="adj1"/>
                    <a:gd fmla="val 18203196"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solidFill>
                      <a:schemeClr val="tx1"/>
                    </a:solidFill>
                    <a:latin charset="0" panose="020b0502040204020203" pitchFamily="34" typeface="Segoe UI Light"/>
                    <a:cs charset="0" panose="020b0502040204020203" pitchFamily="34" typeface="Segoe UI Light"/>
                  </a:endParaRPr>
                </a:p>
              </p:txBody>
            </p:sp>
            <p:sp>
              <p:nvSpPr>
                <p:cNvPr id="32" name="Oval 31"/>
                <p:cNvSpPr/>
                <p:nvPr/>
              </p:nvSpPr>
              <p:spPr>
                <a:xfrm>
                  <a:off x="3890628" y="2657668"/>
                  <a:ext cx="1492222" cy="1492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latin charset="0" panose="020b0502040204020203" pitchFamily="34" typeface="Segoe UI Light"/>
                    <a:cs charset="0" panose="020b0502040204020203" pitchFamily="34" typeface="Segoe UI Light"/>
                  </a:endParaRPr>
                </a:p>
              </p:txBody>
            </p:sp>
          </p:grpSp>
          <p:sp>
            <p:nvSpPr>
              <p:cNvPr id="29" name="TextBox 28"/>
              <p:cNvSpPr txBox="1"/>
              <p:nvPr/>
            </p:nvSpPr>
            <p:spPr>
              <a:xfrm>
                <a:off x="6506909" y="2888670"/>
                <a:ext cx="2258869" cy="937067"/>
              </a:xfrm>
              <a:prstGeom prst="rect">
                <a:avLst/>
              </a:prstGeom>
              <a:noFill/>
            </p:spPr>
            <p:txBody>
              <a:bodyPr rtlCol="0" wrap="square">
                <a:spAutoFit/>
              </a:bodyPr>
              <a:lstStyle/>
              <a:p>
                <a:pPr algn="ctr"/>
                <a:r>
                  <a:rPr lang="en-US" sz="3200">
                    <a:solidFill>
                      <a:schemeClr val="bg1">
                        <a:lumMod val="50000"/>
                      </a:schemeClr>
                    </a:solidFill>
                    <a:cs charset="0" panose="020b0502040204020203" pitchFamily="34" typeface="Segoe UI Light"/>
                  </a:rPr>
                  <a:t>82%</a:t>
                </a:r>
              </a:p>
            </p:txBody>
          </p:sp>
        </p:grpSp>
        <p:sp>
          <p:nvSpPr>
            <p:cNvPr id="27" name="Rectangle 26"/>
            <p:cNvSpPr/>
            <p:nvPr/>
          </p:nvSpPr>
          <p:spPr>
            <a:xfrm>
              <a:off x="8193197" y="2804494"/>
              <a:ext cx="3171281" cy="658517"/>
            </a:xfrm>
            <a:prstGeom prst="rect">
              <a:avLst/>
            </a:prstGeom>
          </p:spPr>
          <p:txBody>
            <a:bodyPr wrap="square">
              <a:spAutoFit/>
            </a:bodyPr>
            <a:lstStyle/>
            <a:p>
              <a:pPr algn="ctr">
                <a:lnSpc>
                  <a:spcPct val="120000"/>
                </a:lnSpc>
              </a:pPr>
              <a:r>
                <a:rPr lang="id-ID" sz="2000">
                  <a:solidFill>
                    <a:schemeClr val="tx1">
                      <a:lumMod val="75000"/>
                      <a:lumOff val="25000"/>
                    </a:schemeClr>
                  </a:solidFill>
                  <a:cs charset="0" panose="020b0502040204020203" pitchFamily="34" typeface="Segoe UI Light"/>
                </a:rPr>
                <a:t>CODING</a:t>
              </a:r>
            </a:p>
          </p:txBody>
        </p:sp>
      </p:grpSp>
      <p:pic>
        <p:nvPicPr>
          <p:cNvPr id="3" name="图片占位符 2">
            <a:extLst>
              <a:ext uri="{FF2B5EF4-FFF2-40B4-BE49-F238E27FC236}">
                <a16:creationId xmlns:a16="http://schemas.microsoft.com/office/drawing/2014/main" id="{844709AD-FA38-4AB2-B158-B866A96CFD16}"/>
              </a:ext>
            </a:extLst>
          </p:cNvPr>
          <p:cNvPicPr>
            <a:picLocks noChangeAspect="1" noGrp="1"/>
          </p:cNvPicPr>
          <p:nvPr>
            <p:ph idx="13" sz="quarter" type="pic"/>
          </p:nvPr>
        </p:nvPicPr>
        <p:blipFill>
          <a:blip r:embed="rId3">
            <a:extLst>
              <a:ext uri="{28A0092B-C50C-407E-A947-70E740481C1C}">
                <a14:useLocalDpi val="0"/>
              </a:ext>
            </a:extLst>
          </a:blip>
          <a:srcRect l="15193" r="15193"/>
          <a:stretch>
            <a:fillRect/>
          </a:stretch>
        </p:blipFill>
        <p:spPr/>
      </p:pic>
    </p:spTree>
    <p:extLst>
      <p:ext uri="{BB962C8B-B14F-4D97-AF65-F5344CB8AC3E}">
        <p14:creationId val="146055918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50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ppt_x"/>
                                          </p:val>
                                        </p:tav>
                                        <p:tav tm="100000">
                                          <p:val>
                                            <p:strVal val="#ppt_x"/>
                                          </p:val>
                                        </p:tav>
                                      </p:tavLst>
                                    </p:anim>
                                    <p:anim calcmode="lin" valueType="num">
                                      <p:cBhvr additive="base">
                                        <p:cTn dur="1000" fill="hold" id="8"/>
                                        <p:tgtEl>
                                          <p:spTgt spid="16"/>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75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1000" fill="hold" id="11"/>
                                        <p:tgtEl>
                                          <p:spTgt spid="15"/>
                                        </p:tgtEl>
                                        <p:attrNameLst>
                                          <p:attrName>ppt_x</p:attrName>
                                        </p:attrNameLst>
                                      </p:cBhvr>
                                      <p:tavLst>
                                        <p:tav tm="0">
                                          <p:val>
                                            <p:strVal val="#ppt_x"/>
                                          </p:val>
                                        </p:tav>
                                        <p:tav tm="100000">
                                          <p:val>
                                            <p:strVal val="#ppt_x"/>
                                          </p:val>
                                        </p:tav>
                                      </p:tavLst>
                                    </p:anim>
                                    <p:anim calcmode="lin" valueType="num">
                                      <p:cBhvr additive="base">
                                        <p:cTn dur="1000" fill="hold" id="12"/>
                                        <p:tgtEl>
                                          <p:spTgt spid="15"/>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1000"/>
                                  </p:stCondLst>
                                  <p:iterate type="wd">
                                    <p:tmPct val="10000"/>
                                  </p:iterate>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ppt_x"/>
                                          </p:val>
                                        </p:tav>
                                        <p:tav tm="100000">
                                          <p:val>
                                            <p:strVal val="#ppt_x"/>
                                          </p:val>
                                        </p:tav>
                                      </p:tavLst>
                                    </p:anim>
                                    <p:anim calcmode="lin" valueType="num">
                                      <p:cBhvr additive="base">
                                        <p:cTn dur="1000" fill="hold" id="16"/>
                                        <p:tgtEl>
                                          <p:spTgt spid="14"/>
                                        </p:tgtEl>
                                        <p:attrNameLst>
                                          <p:attrName>ppt_y</p:attrName>
                                        </p:attrNameLst>
                                      </p:cBhvr>
                                      <p:tavLst>
                                        <p:tav tm="0">
                                          <p:val>
                                            <p:strVal val="0-#ppt_h/2"/>
                                          </p:val>
                                        </p:tav>
                                        <p:tav tm="100000">
                                          <p:val>
                                            <p:strVal val="#ppt_y"/>
                                          </p:val>
                                        </p:tav>
                                      </p:tavLst>
                                    </p:anim>
                                  </p:childTnLst>
                                </p:cTn>
                              </p:par>
                              <p:par>
                                <p:cTn fill="hold" id="17" nodeType="withEffect" presetClass="entr" presetID="42" presetSubtype="0">
                                  <p:stCondLst>
                                    <p:cond delay="100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1500"/>
                                  </p:stCondLst>
                                  <p:childTnLst>
                                    <p:set>
                                      <p:cBhvr>
                                        <p:cTn dur="1" fill="hold" id="23">
                                          <p:stCondLst>
                                            <p:cond delay="0"/>
                                          </p:stCondLst>
                                        </p:cTn>
                                        <p:tgtEl>
                                          <p:spTgt spid="25"/>
                                        </p:tgtEl>
                                        <p:attrNameLst>
                                          <p:attrName>style.visibility</p:attrName>
                                        </p:attrNameLst>
                                      </p:cBhvr>
                                      <p:to>
                                        <p:strVal val="visible"/>
                                      </p:to>
                                    </p:set>
                                    <p:animEffect filter="fade" transition="in">
                                      <p:cBhvr>
                                        <p:cTn dur="1000" id="24"/>
                                        <p:tgtEl>
                                          <p:spTgt spid="25"/>
                                        </p:tgtEl>
                                      </p:cBhvr>
                                    </p:animEffect>
                                    <p:anim calcmode="lin" valueType="num">
                                      <p:cBhvr>
                                        <p:cTn dur="1000" fill="hold" id="25"/>
                                        <p:tgtEl>
                                          <p:spTgt spid="25"/>
                                        </p:tgtEl>
                                        <p:attrNameLst>
                                          <p:attrName>ppt_x</p:attrName>
                                        </p:attrNameLst>
                                      </p:cBhvr>
                                      <p:tavLst>
                                        <p:tav tm="0">
                                          <p:val>
                                            <p:strVal val="#ppt_x"/>
                                          </p:val>
                                        </p:tav>
                                        <p:tav tm="100000">
                                          <p:val>
                                            <p:strVal val="#ppt_x"/>
                                          </p:val>
                                        </p:tav>
                                      </p:tavLst>
                                    </p:anim>
                                    <p:anim calcmode="lin" valueType="num">
                                      <p:cBhvr>
                                        <p:cTn dur="1000" fill="hold" id="26"/>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TextBox 14"/>
          <p:cNvSpPr txBox="1"/>
          <p:nvPr/>
        </p:nvSpPr>
        <p:spPr>
          <a:xfrm>
            <a:off x="2441910" y="704315"/>
            <a:ext cx="7308180" cy="640080"/>
          </a:xfrm>
          <a:prstGeom prst="rect">
            <a:avLst/>
          </a:prstGeom>
          <a:noFill/>
        </p:spPr>
        <p:txBody>
          <a:bodyPr rtlCol="0" wrap="square">
            <a:spAutoFit/>
          </a:bodyPr>
          <a:lstStyle/>
          <a:p>
            <a:pPr algn="ctr"/>
            <a:r>
              <a:rPr b="1" lang="id-ID" sz="3600">
                <a:solidFill>
                  <a:schemeClr val="bg1"/>
                </a:solidFill>
                <a:latin charset="0" panose="02000505000000020004" pitchFamily="2" typeface="Montserrat"/>
                <a:ea charset="0" pitchFamily="2" typeface="Roboto"/>
                <a:cs charset="0" panose="020f0502020204030203" pitchFamily="34" typeface="Lato"/>
              </a:rPr>
              <a:t>_Application Mobile Mockup</a:t>
            </a:r>
          </a:p>
        </p:txBody>
      </p:sp>
      <p:sp>
        <p:nvSpPr>
          <p:cNvPr id="16" name="TextBox 15"/>
          <p:cNvSpPr txBox="1"/>
          <p:nvPr/>
        </p:nvSpPr>
        <p:spPr>
          <a:xfrm>
            <a:off x="5390843" y="1354870"/>
            <a:ext cx="1410315" cy="274320"/>
          </a:xfrm>
          <a:prstGeom prst="rect">
            <a:avLst/>
          </a:prstGeom>
          <a:noFill/>
        </p:spPr>
        <p:txBody>
          <a:bodyPr rtlCol="0" wrap="none">
            <a:spAutoFit/>
          </a:bodyPr>
          <a:lstStyle/>
          <a:p>
            <a:pPr algn="ctr"/>
            <a:r>
              <a:rPr lang="en-US" sz="1200">
                <a:solidFill>
                  <a:schemeClr val="bg1"/>
                </a:solidFill>
                <a:latin typeface="+mj-lt"/>
                <a:ea charset="0" panose="020f0502020204030203" pitchFamily="34" typeface="Lato"/>
                <a:cs charset="0" panose="020f0502020204030203" pitchFamily="34" typeface="Lato"/>
              </a:rPr>
              <a:t>Your Subtitle Here</a:t>
            </a:r>
          </a:p>
        </p:txBody>
      </p:sp>
      <p:grpSp>
        <p:nvGrpSpPr>
          <p:cNvPr id="20" name="Group 19"/>
          <p:cNvGrpSpPr/>
          <p:nvPr/>
        </p:nvGrpSpPr>
        <p:grpSpPr>
          <a:xfrm>
            <a:off x="1811338" y="3230471"/>
            <a:ext cx="3144423" cy="872545"/>
            <a:chOff x="1296812" y="2112871"/>
            <a:chExt cx="3144423" cy="872545"/>
          </a:xfrm>
        </p:grpSpPr>
        <p:sp>
          <p:nvSpPr>
            <p:cNvPr id="21" name="Rectangle 20"/>
            <p:cNvSpPr/>
            <p:nvPr/>
          </p:nvSpPr>
          <p:spPr>
            <a:xfrm>
              <a:off x="1443854" y="2112871"/>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Creative</a:t>
              </a:r>
            </a:p>
          </p:txBody>
        </p:sp>
        <p:sp>
          <p:nvSpPr>
            <p:cNvPr id="22" name="Rectangle 21"/>
            <p:cNvSpPr/>
            <p:nvPr/>
          </p:nvSpPr>
          <p:spPr>
            <a:xfrm>
              <a:off x="1497395" y="2394485"/>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cxnSp>
          <p:nvCxnSpPr>
            <p:cNvPr id="23" name="Straight Connector 22"/>
            <p:cNvCxnSpPr/>
            <p:nvPr/>
          </p:nvCxnSpPr>
          <p:spPr>
            <a:xfrm flipV="1">
              <a:off x="1296812" y="2120282"/>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872085" y="3230471"/>
            <a:ext cx="3144423" cy="872545"/>
            <a:chOff x="1296812" y="2112871"/>
            <a:chExt cx="3144423" cy="872545"/>
          </a:xfrm>
        </p:grpSpPr>
        <p:sp>
          <p:nvSpPr>
            <p:cNvPr id="25" name="Rectangle 24"/>
            <p:cNvSpPr/>
            <p:nvPr/>
          </p:nvSpPr>
          <p:spPr>
            <a:xfrm>
              <a:off x="1443854" y="2112871"/>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Unique</a:t>
              </a:r>
            </a:p>
          </p:txBody>
        </p:sp>
        <p:sp>
          <p:nvSpPr>
            <p:cNvPr id="26" name="Rectangle 25"/>
            <p:cNvSpPr/>
            <p:nvPr/>
          </p:nvSpPr>
          <p:spPr>
            <a:xfrm>
              <a:off x="1497395" y="2394485"/>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cxnSp>
          <p:nvCxnSpPr>
            <p:cNvPr id="27" name="Straight Connector 26"/>
            <p:cNvCxnSpPr/>
            <p:nvPr/>
          </p:nvCxnSpPr>
          <p:spPr>
            <a:xfrm flipV="1">
              <a:off x="1296812" y="2120282"/>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7932831" y="3230471"/>
            <a:ext cx="3144423" cy="872545"/>
            <a:chOff x="1296812" y="2112871"/>
            <a:chExt cx="3144423" cy="872545"/>
          </a:xfrm>
        </p:grpSpPr>
        <p:sp>
          <p:nvSpPr>
            <p:cNvPr id="29" name="Rectangle 28"/>
            <p:cNvSpPr/>
            <p:nvPr/>
          </p:nvSpPr>
          <p:spPr>
            <a:xfrm>
              <a:off x="1443854" y="2112871"/>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Design</a:t>
              </a:r>
            </a:p>
          </p:txBody>
        </p:sp>
        <p:sp>
          <p:nvSpPr>
            <p:cNvPr id="30" name="Rectangle 29"/>
            <p:cNvSpPr/>
            <p:nvPr/>
          </p:nvSpPr>
          <p:spPr>
            <a:xfrm>
              <a:off x="1497396" y="2394485"/>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cxnSp>
          <p:nvCxnSpPr>
            <p:cNvPr id="31" name="Straight Connector 30"/>
            <p:cNvCxnSpPr/>
            <p:nvPr/>
          </p:nvCxnSpPr>
          <p:spPr>
            <a:xfrm flipV="1">
              <a:off x="1296812" y="2120282"/>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Freeform 41"/>
          <p:cNvSpPr>
            <a:spLocks noEditPoints="1"/>
          </p:cNvSpPr>
          <p:nvPr/>
        </p:nvSpPr>
        <p:spPr bwMode="auto">
          <a:xfrm>
            <a:off x="2219205" y="2439658"/>
            <a:ext cx="445409" cy="445409"/>
          </a:xfrm>
          <a:custGeom>
            <a:gdLst>
              <a:gd fmla="*/ 109 w 212" name="T0"/>
              <a:gd fmla="*/ 102 h 212" name="T1"/>
              <a:gd fmla="*/ 97 w 212" name="T2"/>
              <a:gd fmla="*/ 91 h 212" name="T3"/>
              <a:gd fmla="*/ 107 w 212" name="T4"/>
              <a:gd fmla="*/ 82 h 212" name="T5"/>
              <a:gd fmla="*/ 119 w 212" name="T6"/>
              <a:gd fmla="*/ 86 h 212" name="T7"/>
              <a:gd fmla="*/ 122 w 212" name="T8"/>
              <a:gd fmla="*/ 79 h 212" name="T9"/>
              <a:gd fmla="*/ 109 w 212" name="T10"/>
              <a:gd fmla="*/ 76 h 212" name="T11"/>
              <a:gd fmla="*/ 109 w 212" name="T12"/>
              <a:gd fmla="*/ 67 h 212" name="T13"/>
              <a:gd fmla="*/ 103 w 212" name="T14"/>
              <a:gd fmla="*/ 67 h 212" name="T15"/>
              <a:gd fmla="*/ 103 w 212" name="T16"/>
              <a:gd fmla="*/ 76 h 212" name="T17"/>
              <a:gd fmla="*/ 89 w 212" name="T18"/>
              <a:gd fmla="*/ 92 h 212" name="T19"/>
              <a:gd fmla="*/ 105 w 212" name="T20"/>
              <a:gd fmla="*/ 108 h 212" name="T21"/>
              <a:gd fmla="*/ 115 w 212" name="T22"/>
              <a:gd fmla="*/ 120 h 212" name="T23"/>
              <a:gd fmla="*/ 104 w 212" name="T24"/>
              <a:gd fmla="*/ 129 h 212" name="T25"/>
              <a:gd fmla="*/ 90 w 212" name="T26"/>
              <a:gd fmla="*/ 125 h 212" name="T27"/>
              <a:gd fmla="*/ 88 w 212" name="T28"/>
              <a:gd fmla="*/ 131 h 212" name="T29"/>
              <a:gd fmla="*/ 103 w 212" name="T30"/>
              <a:gd fmla="*/ 136 h 212" name="T31"/>
              <a:gd fmla="*/ 103 w 212" name="T32"/>
              <a:gd fmla="*/ 145 h 212" name="T33"/>
              <a:gd fmla="*/ 109 w 212" name="T34"/>
              <a:gd fmla="*/ 145 h 212" name="T35"/>
              <a:gd fmla="*/ 109 w 212" name="T36"/>
              <a:gd fmla="*/ 135 h 212" name="T37"/>
              <a:gd fmla="*/ 124 w 212" name="T38"/>
              <a:gd fmla="*/ 119 h 212" name="T39"/>
              <a:gd fmla="*/ 109 w 212" name="T40"/>
              <a:gd fmla="*/ 102 h 212" name="T41"/>
              <a:gd fmla="*/ 106 w 212" name="T42"/>
              <a:gd fmla="*/ 0 h 212" name="T43"/>
              <a:gd fmla="*/ 0 w 212" name="T44"/>
              <a:gd fmla="*/ 106 h 212" name="T45"/>
              <a:gd fmla="*/ 106 w 212" name="T46"/>
              <a:gd fmla="*/ 212 h 212" name="T47"/>
              <a:gd fmla="*/ 212 w 212" name="T48"/>
              <a:gd fmla="*/ 106 h 212" name="T49"/>
              <a:gd fmla="*/ 106 w 212" name="T50"/>
              <a:gd fmla="*/ 0 h 212" name="T51"/>
              <a:gd fmla="*/ 106 w 212" name="T52"/>
              <a:gd fmla="*/ 204 h 212" name="T53"/>
              <a:gd fmla="*/ 8 w 212" name="T54"/>
              <a:gd fmla="*/ 106 h 212" name="T55"/>
              <a:gd fmla="*/ 106 w 212" name="T56"/>
              <a:gd fmla="*/ 8 h 212" name="T57"/>
              <a:gd fmla="*/ 204 w 212" name="T58"/>
              <a:gd fmla="*/ 106 h 212" name="T59"/>
              <a:gd fmla="*/ 106 w 212" name="T60"/>
              <a:gd fmla="*/ 204 h 212" name="T61"/>
              <a:gd fmla="*/ 106 w 212" name="T62"/>
              <a:gd fmla="*/ 19 h 212" name="T63"/>
              <a:gd fmla="*/ 19 w 212" name="T64"/>
              <a:gd fmla="*/ 106 h 212" name="T65"/>
              <a:gd fmla="*/ 106 w 212" name="T66"/>
              <a:gd fmla="*/ 192 h 212" name="T67"/>
              <a:gd fmla="*/ 193 w 212" name="T68"/>
              <a:gd fmla="*/ 106 h 212" name="T69"/>
              <a:gd fmla="*/ 106 w 212" name="T70"/>
              <a:gd fmla="*/ 19 h 212" name="T71"/>
              <a:gd fmla="*/ 106 w 212" name="T72"/>
              <a:gd fmla="*/ 184 h 212" name="T73"/>
              <a:gd fmla="*/ 28 w 212" name="T74"/>
              <a:gd fmla="*/ 106 h 212" name="T75"/>
              <a:gd fmla="*/ 106 w 212" name="T76"/>
              <a:gd fmla="*/ 28 h 212" name="T77"/>
              <a:gd fmla="*/ 184 w 212" name="T78"/>
              <a:gd fmla="*/ 106 h 212" name="T79"/>
              <a:gd fmla="*/ 106 w 212" name="T80"/>
              <a:gd fmla="*/ 184 h 21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11" w="211">
                <a:moveTo>
                  <a:pt x="109" y="102"/>
                </a:moveTo>
                <a:cubicBezTo>
                  <a:pt x="101" y="98"/>
                  <a:pt x="97" y="96"/>
                  <a:pt x="97" y="91"/>
                </a:cubicBezTo>
                <a:cubicBezTo>
                  <a:pt x="97" y="87"/>
                  <a:pt x="100" y="82"/>
                  <a:pt x="107" y="82"/>
                </a:cubicBezTo>
                <a:cubicBezTo>
                  <a:pt x="113" y="82"/>
                  <a:pt x="117" y="85"/>
                  <a:pt x="119" y="86"/>
                </a:cubicBezTo>
                <a:cubicBezTo>
                  <a:pt x="122" y="79"/>
                  <a:pt x="122" y="79"/>
                  <a:pt x="122" y="79"/>
                </a:cubicBezTo>
                <a:cubicBezTo>
                  <a:pt x="119" y="78"/>
                  <a:pt x="115" y="76"/>
                  <a:pt x="109" y="76"/>
                </a:cubicBezTo>
                <a:cubicBezTo>
                  <a:pt x="109" y="67"/>
                  <a:pt x="109" y="67"/>
                  <a:pt x="109" y="67"/>
                </a:cubicBezTo>
                <a:cubicBezTo>
                  <a:pt x="103" y="67"/>
                  <a:pt x="103" y="67"/>
                  <a:pt x="103" y="67"/>
                </a:cubicBezTo>
                <a:cubicBezTo>
                  <a:pt x="103" y="76"/>
                  <a:pt x="103" y="76"/>
                  <a:pt x="103" y="76"/>
                </a:cubicBezTo>
                <a:cubicBezTo>
                  <a:pt x="95" y="78"/>
                  <a:pt x="89" y="84"/>
                  <a:pt x="89" y="92"/>
                </a:cubicBezTo>
                <a:cubicBezTo>
                  <a:pt x="89" y="100"/>
                  <a:pt x="95" y="104"/>
                  <a:pt x="105" y="108"/>
                </a:cubicBezTo>
                <a:cubicBezTo>
                  <a:pt x="112" y="111"/>
                  <a:pt x="115" y="114"/>
                  <a:pt x="115" y="120"/>
                </a:cubicBezTo>
                <a:cubicBezTo>
                  <a:pt x="115" y="125"/>
                  <a:pt x="111" y="129"/>
                  <a:pt x="104" y="129"/>
                </a:cubicBezTo>
                <a:cubicBezTo>
                  <a:pt x="99" y="129"/>
                  <a:pt x="94" y="127"/>
                  <a:pt x="90" y="125"/>
                </a:cubicBezTo>
                <a:cubicBezTo>
                  <a:pt x="88" y="131"/>
                  <a:pt x="88" y="131"/>
                  <a:pt x="88" y="131"/>
                </a:cubicBezTo>
                <a:cubicBezTo>
                  <a:pt x="92" y="134"/>
                  <a:pt x="97" y="135"/>
                  <a:pt x="103" y="136"/>
                </a:cubicBezTo>
                <a:cubicBezTo>
                  <a:pt x="103" y="145"/>
                  <a:pt x="103" y="145"/>
                  <a:pt x="103" y="145"/>
                </a:cubicBezTo>
                <a:cubicBezTo>
                  <a:pt x="109" y="145"/>
                  <a:pt x="109" y="145"/>
                  <a:pt x="109" y="145"/>
                </a:cubicBezTo>
                <a:cubicBezTo>
                  <a:pt x="109" y="135"/>
                  <a:pt x="109" y="135"/>
                  <a:pt x="109" y="135"/>
                </a:cubicBezTo>
                <a:cubicBezTo>
                  <a:pt x="119" y="134"/>
                  <a:pt x="124" y="127"/>
                  <a:pt x="124" y="119"/>
                </a:cubicBezTo>
                <a:cubicBezTo>
                  <a:pt x="124" y="110"/>
                  <a:pt x="119" y="106"/>
                  <a:pt x="109" y="102"/>
                </a:cubicBezTo>
                <a:close/>
                <a:moveTo>
                  <a:pt x="106" y="0"/>
                </a:moveTo>
                <a:cubicBezTo>
                  <a:pt x="48" y="0"/>
                  <a:pt x="0" y="48"/>
                  <a:pt x="0" y="106"/>
                </a:cubicBezTo>
                <a:cubicBezTo>
                  <a:pt x="0" y="164"/>
                  <a:pt x="48" y="212"/>
                  <a:pt x="106" y="212"/>
                </a:cubicBezTo>
                <a:cubicBezTo>
                  <a:pt x="164" y="212"/>
                  <a:pt x="212" y="164"/>
                  <a:pt x="212" y="106"/>
                </a:cubicBezTo>
                <a:cubicBezTo>
                  <a:pt x="212" y="48"/>
                  <a:pt x="164" y="0"/>
                  <a:pt x="106" y="0"/>
                </a:cubicBezTo>
                <a:close/>
                <a:moveTo>
                  <a:pt x="106" y="204"/>
                </a:moveTo>
                <a:cubicBezTo>
                  <a:pt x="52" y="204"/>
                  <a:pt x="8" y="160"/>
                  <a:pt x="8" y="106"/>
                </a:cubicBezTo>
                <a:cubicBezTo>
                  <a:pt x="8" y="52"/>
                  <a:pt x="52" y="8"/>
                  <a:pt x="106" y="8"/>
                </a:cubicBezTo>
                <a:cubicBezTo>
                  <a:pt x="160" y="8"/>
                  <a:pt x="204" y="52"/>
                  <a:pt x="204" y="106"/>
                </a:cubicBezTo>
                <a:cubicBezTo>
                  <a:pt x="204" y="160"/>
                  <a:pt x="160" y="204"/>
                  <a:pt x="106" y="204"/>
                </a:cubicBezTo>
                <a:close/>
                <a:moveTo>
                  <a:pt x="106" y="19"/>
                </a:moveTo>
                <a:cubicBezTo>
                  <a:pt x="58" y="19"/>
                  <a:pt x="19" y="58"/>
                  <a:pt x="19" y="106"/>
                </a:cubicBezTo>
                <a:cubicBezTo>
                  <a:pt x="19" y="154"/>
                  <a:pt x="58" y="192"/>
                  <a:pt x="106" y="192"/>
                </a:cubicBezTo>
                <a:cubicBezTo>
                  <a:pt x="154" y="192"/>
                  <a:pt x="193" y="154"/>
                  <a:pt x="193" y="106"/>
                </a:cubicBezTo>
                <a:cubicBezTo>
                  <a:pt x="193" y="58"/>
                  <a:pt x="154" y="19"/>
                  <a:pt x="106" y="19"/>
                </a:cubicBezTo>
                <a:close/>
                <a:moveTo>
                  <a:pt x="106" y="184"/>
                </a:moveTo>
                <a:cubicBezTo>
                  <a:pt x="63" y="184"/>
                  <a:pt x="28" y="149"/>
                  <a:pt x="28" y="106"/>
                </a:cubicBezTo>
                <a:cubicBezTo>
                  <a:pt x="28" y="63"/>
                  <a:pt x="63" y="28"/>
                  <a:pt x="106" y="28"/>
                </a:cubicBezTo>
                <a:cubicBezTo>
                  <a:pt x="149" y="28"/>
                  <a:pt x="184" y="63"/>
                  <a:pt x="184" y="106"/>
                </a:cubicBezTo>
                <a:cubicBezTo>
                  <a:pt x="184" y="149"/>
                  <a:pt x="149" y="184"/>
                  <a:pt x="106" y="184"/>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33" name="Freeform 49"/>
          <p:cNvSpPr>
            <a:spLocks noEditPoints="1"/>
          </p:cNvSpPr>
          <p:nvPr/>
        </p:nvSpPr>
        <p:spPr bwMode="auto">
          <a:xfrm>
            <a:off x="8497305" y="2502527"/>
            <a:ext cx="462458" cy="319671"/>
          </a:xfrm>
          <a:custGeom>
            <a:gdLst>
              <a:gd fmla="*/ 19 w 220" name="T0"/>
              <a:gd fmla="*/ 0 h 152" name="T1"/>
              <a:gd fmla="*/ 0 w 220" name="T2"/>
              <a:gd fmla="*/ 133 h 152" name="T3"/>
              <a:gd fmla="*/ 201 w 220" name="T4"/>
              <a:gd fmla="*/ 152 h 152" name="T5"/>
              <a:gd fmla="*/ 220 w 220" name="T6"/>
              <a:gd fmla="*/ 19 h 152" name="T7"/>
              <a:gd fmla="*/ 212 w 220" name="T8"/>
              <a:gd fmla="*/ 133 h 152" name="T9"/>
              <a:gd fmla="*/ 19 w 220" name="T10"/>
              <a:gd fmla="*/ 144 h 152" name="T11"/>
              <a:gd fmla="*/ 8 w 220" name="T12"/>
              <a:gd fmla="*/ 19 h 152" name="T13"/>
              <a:gd fmla="*/ 201 w 220" name="T14"/>
              <a:gd fmla="*/ 8 h 152" name="T15"/>
              <a:gd fmla="*/ 212 w 220" name="T16"/>
              <a:gd fmla="*/ 133 h 152" name="T17"/>
              <a:gd fmla="*/ 28 w 220" name="T18"/>
              <a:gd fmla="*/ 48 h 152" name="T19"/>
              <a:gd fmla="*/ 32 w 220" name="T20"/>
              <a:gd fmla="*/ 132 h 152" name="T21"/>
              <a:gd fmla="*/ 36 w 220" name="T22"/>
              <a:gd fmla="*/ 48 h 152" name="T23"/>
              <a:gd fmla="*/ 48 w 220" name="T24"/>
              <a:gd fmla="*/ 24 h 152" name="T25"/>
              <a:gd fmla="*/ 44 w 220" name="T26"/>
              <a:gd fmla="*/ 128 h 152" name="T27"/>
              <a:gd fmla="*/ 52 w 220" name="T28"/>
              <a:gd fmla="*/ 128 h 152" name="T29"/>
              <a:gd fmla="*/ 48 w 220" name="T30"/>
              <a:gd fmla="*/ 24 h 152" name="T31"/>
              <a:gd fmla="*/ 60 w 220" name="T32"/>
              <a:gd fmla="*/ 28 h 152" name="T33"/>
              <a:gd fmla="*/ 64 w 220" name="T34"/>
              <a:gd fmla="*/ 132 h 152" name="T35"/>
              <a:gd fmla="*/ 68 w 220" name="T36"/>
              <a:gd fmla="*/ 28 h 152" name="T37"/>
              <a:gd fmla="*/ 80 w 220" name="T38"/>
              <a:gd fmla="*/ 44 h 152" name="T39"/>
              <a:gd fmla="*/ 76 w 220" name="T40"/>
              <a:gd fmla="*/ 128 h 152" name="T41"/>
              <a:gd fmla="*/ 84 w 220" name="T42"/>
              <a:gd fmla="*/ 128 h 152" name="T43"/>
              <a:gd fmla="*/ 80 w 220" name="T44"/>
              <a:gd fmla="*/ 44 h 152" name="T45"/>
              <a:gd fmla="*/ 92 w 220" name="T46"/>
              <a:gd fmla="*/ 28 h 152" name="T47"/>
              <a:gd fmla="*/ 96 w 220" name="T48"/>
              <a:gd fmla="*/ 132 h 152" name="T49"/>
              <a:gd fmla="*/ 100 w 220" name="T50"/>
              <a:gd fmla="*/ 28 h 152" name="T51"/>
              <a:gd fmla="*/ 112 w 220" name="T52"/>
              <a:gd fmla="*/ 44 h 152" name="T53"/>
              <a:gd fmla="*/ 108 w 220" name="T54"/>
              <a:gd fmla="*/ 128 h 152" name="T55"/>
              <a:gd fmla="*/ 116 w 220" name="T56"/>
              <a:gd fmla="*/ 128 h 152" name="T57"/>
              <a:gd fmla="*/ 112 w 220" name="T58"/>
              <a:gd fmla="*/ 44 h 152" name="T59"/>
              <a:gd fmla="*/ 124 w 220" name="T60"/>
              <a:gd fmla="*/ 64 h 152" name="T61"/>
              <a:gd fmla="*/ 128 w 220" name="T62"/>
              <a:gd fmla="*/ 132 h 152" name="T63"/>
              <a:gd fmla="*/ 132 w 220" name="T64"/>
              <a:gd fmla="*/ 64 h 152" name="T65"/>
              <a:gd fmla="*/ 144 w 220" name="T66"/>
              <a:gd fmla="*/ 44 h 152" name="T67"/>
              <a:gd fmla="*/ 140 w 220" name="T68"/>
              <a:gd fmla="*/ 128 h 152" name="T69"/>
              <a:gd fmla="*/ 148 w 220" name="T70"/>
              <a:gd fmla="*/ 128 h 152" name="T71"/>
              <a:gd fmla="*/ 144 w 220" name="T72"/>
              <a:gd fmla="*/ 44 h 152" name="T73"/>
              <a:gd fmla="*/ 156 w 220" name="T74"/>
              <a:gd fmla="*/ 32 h 152" name="T75"/>
              <a:gd fmla="*/ 160 w 220" name="T76"/>
              <a:gd fmla="*/ 132 h 152" name="T77"/>
              <a:gd fmla="*/ 164 w 220" name="T78"/>
              <a:gd fmla="*/ 32 h 152" name="T79"/>
              <a:gd fmla="*/ 176 w 220" name="T80"/>
              <a:gd fmla="*/ 44 h 152" name="T81"/>
              <a:gd fmla="*/ 172 w 220" name="T82"/>
              <a:gd fmla="*/ 128 h 152" name="T83"/>
              <a:gd fmla="*/ 180 w 220" name="T84"/>
              <a:gd fmla="*/ 128 h 152" name="T85"/>
              <a:gd fmla="*/ 176 w 220" name="T86"/>
              <a:gd fmla="*/ 44 h 152" name="T87"/>
              <a:gd fmla="*/ 188 w 220" name="T88"/>
              <a:gd fmla="*/ 64 h 152" name="T89"/>
              <a:gd fmla="*/ 192 w 220" name="T90"/>
              <a:gd fmla="*/ 132 h 152" name="T91"/>
              <a:gd fmla="*/ 196 w 220" name="T92"/>
              <a:gd fmla="*/ 64 h 15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52" w="220">
                <a:moveTo>
                  <a:pt x="201" y="0"/>
                </a:moveTo>
                <a:cubicBezTo>
                  <a:pt x="19" y="0"/>
                  <a:pt x="19" y="0"/>
                  <a:pt x="19" y="0"/>
                </a:cubicBezTo>
                <a:cubicBezTo>
                  <a:pt x="9" y="0"/>
                  <a:pt x="0" y="9"/>
                  <a:pt x="0" y="19"/>
                </a:cubicBezTo>
                <a:cubicBezTo>
                  <a:pt x="0" y="133"/>
                  <a:pt x="0" y="133"/>
                  <a:pt x="0" y="133"/>
                </a:cubicBezTo>
                <a:cubicBezTo>
                  <a:pt x="0" y="143"/>
                  <a:pt x="9" y="152"/>
                  <a:pt x="19" y="152"/>
                </a:cubicBezTo>
                <a:cubicBezTo>
                  <a:pt x="201" y="152"/>
                  <a:pt x="201" y="152"/>
                  <a:pt x="201" y="152"/>
                </a:cubicBezTo>
                <a:cubicBezTo>
                  <a:pt x="211" y="152"/>
                  <a:pt x="220" y="143"/>
                  <a:pt x="220" y="133"/>
                </a:cubicBezTo>
                <a:cubicBezTo>
                  <a:pt x="220" y="19"/>
                  <a:pt x="220" y="19"/>
                  <a:pt x="220" y="19"/>
                </a:cubicBezTo>
                <a:cubicBezTo>
                  <a:pt x="220" y="9"/>
                  <a:pt x="211" y="0"/>
                  <a:pt x="201" y="0"/>
                </a:cubicBezTo>
                <a:close/>
                <a:moveTo>
                  <a:pt x="212" y="133"/>
                </a:moveTo>
                <a:cubicBezTo>
                  <a:pt x="212" y="139"/>
                  <a:pt x="207" y="144"/>
                  <a:pt x="201" y="144"/>
                </a:cubicBezTo>
                <a:cubicBezTo>
                  <a:pt x="19" y="144"/>
                  <a:pt x="19" y="144"/>
                  <a:pt x="19" y="144"/>
                </a:cubicBezTo>
                <a:cubicBezTo>
                  <a:pt x="13" y="144"/>
                  <a:pt x="8" y="139"/>
                  <a:pt x="8" y="133"/>
                </a:cubicBezTo>
                <a:cubicBezTo>
                  <a:pt x="8" y="19"/>
                  <a:pt x="8" y="19"/>
                  <a:pt x="8" y="19"/>
                </a:cubicBezTo>
                <a:cubicBezTo>
                  <a:pt x="8" y="13"/>
                  <a:pt x="13" y="8"/>
                  <a:pt x="19" y="8"/>
                </a:cubicBezTo>
                <a:cubicBezTo>
                  <a:pt x="201" y="8"/>
                  <a:pt x="201" y="8"/>
                  <a:pt x="201" y="8"/>
                </a:cubicBezTo>
                <a:cubicBezTo>
                  <a:pt x="207" y="8"/>
                  <a:pt x="212" y="13"/>
                  <a:pt x="212" y="19"/>
                </a:cubicBezTo>
                <a:lnTo>
                  <a:pt x="212" y="133"/>
                </a:lnTo>
                <a:close/>
                <a:moveTo>
                  <a:pt x="32" y="44"/>
                </a:moveTo>
                <a:cubicBezTo>
                  <a:pt x="30" y="44"/>
                  <a:pt x="28" y="46"/>
                  <a:pt x="28" y="48"/>
                </a:cubicBezTo>
                <a:cubicBezTo>
                  <a:pt x="28" y="128"/>
                  <a:pt x="28" y="128"/>
                  <a:pt x="28" y="128"/>
                </a:cubicBezTo>
                <a:cubicBezTo>
                  <a:pt x="28" y="130"/>
                  <a:pt x="30" y="132"/>
                  <a:pt x="32" y="132"/>
                </a:cubicBezTo>
                <a:cubicBezTo>
                  <a:pt x="34" y="132"/>
                  <a:pt x="36" y="130"/>
                  <a:pt x="36" y="128"/>
                </a:cubicBezTo>
                <a:cubicBezTo>
                  <a:pt x="36" y="48"/>
                  <a:pt x="36" y="48"/>
                  <a:pt x="36" y="48"/>
                </a:cubicBezTo>
                <a:cubicBezTo>
                  <a:pt x="36" y="46"/>
                  <a:pt x="34" y="44"/>
                  <a:pt x="32" y="44"/>
                </a:cubicBezTo>
                <a:close/>
                <a:moveTo>
                  <a:pt x="48" y="24"/>
                </a:moveTo>
                <a:cubicBezTo>
                  <a:pt x="46" y="24"/>
                  <a:pt x="44" y="26"/>
                  <a:pt x="44" y="28"/>
                </a:cubicBezTo>
                <a:cubicBezTo>
                  <a:pt x="44" y="128"/>
                  <a:pt x="44" y="128"/>
                  <a:pt x="44" y="128"/>
                </a:cubicBezTo>
                <a:cubicBezTo>
                  <a:pt x="44" y="130"/>
                  <a:pt x="46" y="132"/>
                  <a:pt x="48" y="132"/>
                </a:cubicBezTo>
                <a:cubicBezTo>
                  <a:pt x="50" y="132"/>
                  <a:pt x="52" y="130"/>
                  <a:pt x="52" y="128"/>
                </a:cubicBezTo>
                <a:cubicBezTo>
                  <a:pt x="52" y="28"/>
                  <a:pt x="52" y="28"/>
                  <a:pt x="52" y="28"/>
                </a:cubicBezTo>
                <a:cubicBezTo>
                  <a:pt x="52" y="26"/>
                  <a:pt x="50" y="24"/>
                  <a:pt x="48" y="24"/>
                </a:cubicBezTo>
                <a:close/>
                <a:moveTo>
                  <a:pt x="64" y="24"/>
                </a:moveTo>
                <a:cubicBezTo>
                  <a:pt x="62" y="24"/>
                  <a:pt x="60" y="26"/>
                  <a:pt x="60" y="28"/>
                </a:cubicBezTo>
                <a:cubicBezTo>
                  <a:pt x="60" y="128"/>
                  <a:pt x="60" y="128"/>
                  <a:pt x="60" y="128"/>
                </a:cubicBezTo>
                <a:cubicBezTo>
                  <a:pt x="60" y="130"/>
                  <a:pt x="62" y="132"/>
                  <a:pt x="64" y="132"/>
                </a:cubicBezTo>
                <a:cubicBezTo>
                  <a:pt x="66" y="132"/>
                  <a:pt x="68" y="130"/>
                  <a:pt x="68" y="128"/>
                </a:cubicBezTo>
                <a:cubicBezTo>
                  <a:pt x="68" y="28"/>
                  <a:pt x="68" y="28"/>
                  <a:pt x="68" y="28"/>
                </a:cubicBezTo>
                <a:cubicBezTo>
                  <a:pt x="68" y="26"/>
                  <a:pt x="66" y="24"/>
                  <a:pt x="64" y="24"/>
                </a:cubicBezTo>
                <a:close/>
                <a:moveTo>
                  <a:pt x="80" y="44"/>
                </a:moveTo>
                <a:cubicBezTo>
                  <a:pt x="78" y="44"/>
                  <a:pt x="76" y="46"/>
                  <a:pt x="76" y="48"/>
                </a:cubicBezTo>
                <a:cubicBezTo>
                  <a:pt x="76" y="128"/>
                  <a:pt x="76" y="128"/>
                  <a:pt x="76" y="128"/>
                </a:cubicBezTo>
                <a:cubicBezTo>
                  <a:pt x="76" y="130"/>
                  <a:pt x="78" y="132"/>
                  <a:pt x="80" y="132"/>
                </a:cubicBezTo>
                <a:cubicBezTo>
                  <a:pt x="82" y="132"/>
                  <a:pt x="84" y="130"/>
                  <a:pt x="84" y="128"/>
                </a:cubicBezTo>
                <a:cubicBezTo>
                  <a:pt x="84" y="48"/>
                  <a:pt x="84" y="48"/>
                  <a:pt x="84" y="48"/>
                </a:cubicBezTo>
                <a:cubicBezTo>
                  <a:pt x="84" y="46"/>
                  <a:pt x="82" y="44"/>
                  <a:pt x="80" y="44"/>
                </a:cubicBezTo>
                <a:close/>
                <a:moveTo>
                  <a:pt x="96" y="24"/>
                </a:moveTo>
                <a:cubicBezTo>
                  <a:pt x="94" y="24"/>
                  <a:pt x="92" y="26"/>
                  <a:pt x="92" y="28"/>
                </a:cubicBezTo>
                <a:cubicBezTo>
                  <a:pt x="92" y="128"/>
                  <a:pt x="92" y="128"/>
                  <a:pt x="92" y="128"/>
                </a:cubicBezTo>
                <a:cubicBezTo>
                  <a:pt x="92" y="130"/>
                  <a:pt x="94" y="132"/>
                  <a:pt x="96" y="132"/>
                </a:cubicBezTo>
                <a:cubicBezTo>
                  <a:pt x="98" y="132"/>
                  <a:pt x="100" y="130"/>
                  <a:pt x="100" y="128"/>
                </a:cubicBezTo>
                <a:cubicBezTo>
                  <a:pt x="100" y="28"/>
                  <a:pt x="100" y="28"/>
                  <a:pt x="100" y="28"/>
                </a:cubicBezTo>
                <a:cubicBezTo>
                  <a:pt x="100" y="26"/>
                  <a:pt x="98" y="24"/>
                  <a:pt x="96" y="24"/>
                </a:cubicBezTo>
                <a:close/>
                <a:moveTo>
                  <a:pt x="112" y="44"/>
                </a:moveTo>
                <a:cubicBezTo>
                  <a:pt x="110" y="44"/>
                  <a:pt x="108" y="46"/>
                  <a:pt x="108" y="48"/>
                </a:cubicBezTo>
                <a:cubicBezTo>
                  <a:pt x="108" y="128"/>
                  <a:pt x="108" y="128"/>
                  <a:pt x="108" y="128"/>
                </a:cubicBezTo>
                <a:cubicBezTo>
                  <a:pt x="108" y="130"/>
                  <a:pt x="110" y="132"/>
                  <a:pt x="112" y="132"/>
                </a:cubicBezTo>
                <a:cubicBezTo>
                  <a:pt x="114" y="132"/>
                  <a:pt x="116" y="130"/>
                  <a:pt x="116" y="128"/>
                </a:cubicBezTo>
                <a:cubicBezTo>
                  <a:pt x="116" y="48"/>
                  <a:pt x="116" y="48"/>
                  <a:pt x="116" y="48"/>
                </a:cubicBezTo>
                <a:cubicBezTo>
                  <a:pt x="116" y="46"/>
                  <a:pt x="114" y="44"/>
                  <a:pt x="112" y="44"/>
                </a:cubicBezTo>
                <a:close/>
                <a:moveTo>
                  <a:pt x="128" y="60"/>
                </a:moveTo>
                <a:cubicBezTo>
                  <a:pt x="126" y="60"/>
                  <a:pt x="124" y="62"/>
                  <a:pt x="124" y="64"/>
                </a:cubicBezTo>
                <a:cubicBezTo>
                  <a:pt x="124" y="128"/>
                  <a:pt x="124" y="128"/>
                  <a:pt x="124" y="128"/>
                </a:cubicBezTo>
                <a:cubicBezTo>
                  <a:pt x="124" y="130"/>
                  <a:pt x="126" y="132"/>
                  <a:pt x="128" y="132"/>
                </a:cubicBezTo>
                <a:cubicBezTo>
                  <a:pt x="130" y="132"/>
                  <a:pt x="132" y="130"/>
                  <a:pt x="132" y="128"/>
                </a:cubicBezTo>
                <a:cubicBezTo>
                  <a:pt x="132" y="64"/>
                  <a:pt x="132" y="64"/>
                  <a:pt x="132" y="64"/>
                </a:cubicBezTo>
                <a:cubicBezTo>
                  <a:pt x="132" y="62"/>
                  <a:pt x="130" y="60"/>
                  <a:pt x="128" y="60"/>
                </a:cubicBezTo>
                <a:close/>
                <a:moveTo>
                  <a:pt x="144" y="44"/>
                </a:moveTo>
                <a:cubicBezTo>
                  <a:pt x="142" y="44"/>
                  <a:pt x="140" y="46"/>
                  <a:pt x="140" y="48"/>
                </a:cubicBezTo>
                <a:cubicBezTo>
                  <a:pt x="140" y="128"/>
                  <a:pt x="140" y="128"/>
                  <a:pt x="140" y="128"/>
                </a:cubicBezTo>
                <a:cubicBezTo>
                  <a:pt x="140" y="130"/>
                  <a:pt x="142" y="132"/>
                  <a:pt x="144" y="132"/>
                </a:cubicBezTo>
                <a:cubicBezTo>
                  <a:pt x="146" y="132"/>
                  <a:pt x="148" y="130"/>
                  <a:pt x="148" y="128"/>
                </a:cubicBezTo>
                <a:cubicBezTo>
                  <a:pt x="148" y="48"/>
                  <a:pt x="148" y="48"/>
                  <a:pt x="148" y="48"/>
                </a:cubicBezTo>
                <a:cubicBezTo>
                  <a:pt x="148" y="46"/>
                  <a:pt x="146" y="44"/>
                  <a:pt x="144" y="44"/>
                </a:cubicBezTo>
                <a:close/>
                <a:moveTo>
                  <a:pt x="160" y="28"/>
                </a:moveTo>
                <a:cubicBezTo>
                  <a:pt x="158" y="28"/>
                  <a:pt x="156" y="30"/>
                  <a:pt x="156" y="32"/>
                </a:cubicBezTo>
                <a:cubicBezTo>
                  <a:pt x="156" y="128"/>
                  <a:pt x="156" y="128"/>
                  <a:pt x="156" y="128"/>
                </a:cubicBezTo>
                <a:cubicBezTo>
                  <a:pt x="156" y="130"/>
                  <a:pt x="158" y="132"/>
                  <a:pt x="160" y="132"/>
                </a:cubicBezTo>
                <a:cubicBezTo>
                  <a:pt x="162" y="132"/>
                  <a:pt x="164" y="130"/>
                  <a:pt x="164" y="128"/>
                </a:cubicBezTo>
                <a:cubicBezTo>
                  <a:pt x="164" y="32"/>
                  <a:pt x="164" y="32"/>
                  <a:pt x="164" y="32"/>
                </a:cubicBezTo>
                <a:cubicBezTo>
                  <a:pt x="164" y="30"/>
                  <a:pt x="162" y="28"/>
                  <a:pt x="160" y="28"/>
                </a:cubicBezTo>
                <a:close/>
                <a:moveTo>
                  <a:pt x="176" y="44"/>
                </a:moveTo>
                <a:cubicBezTo>
                  <a:pt x="174" y="44"/>
                  <a:pt x="172" y="46"/>
                  <a:pt x="172" y="48"/>
                </a:cubicBezTo>
                <a:cubicBezTo>
                  <a:pt x="172" y="128"/>
                  <a:pt x="172" y="128"/>
                  <a:pt x="172" y="128"/>
                </a:cubicBezTo>
                <a:cubicBezTo>
                  <a:pt x="172" y="130"/>
                  <a:pt x="174" y="132"/>
                  <a:pt x="176" y="132"/>
                </a:cubicBezTo>
                <a:cubicBezTo>
                  <a:pt x="178" y="132"/>
                  <a:pt x="180" y="130"/>
                  <a:pt x="180" y="128"/>
                </a:cubicBezTo>
                <a:cubicBezTo>
                  <a:pt x="180" y="48"/>
                  <a:pt x="180" y="48"/>
                  <a:pt x="180" y="48"/>
                </a:cubicBezTo>
                <a:cubicBezTo>
                  <a:pt x="180" y="46"/>
                  <a:pt x="178" y="44"/>
                  <a:pt x="176" y="44"/>
                </a:cubicBezTo>
                <a:close/>
                <a:moveTo>
                  <a:pt x="192" y="60"/>
                </a:moveTo>
                <a:cubicBezTo>
                  <a:pt x="190" y="60"/>
                  <a:pt x="188" y="62"/>
                  <a:pt x="188" y="64"/>
                </a:cubicBezTo>
                <a:cubicBezTo>
                  <a:pt x="188" y="128"/>
                  <a:pt x="188" y="128"/>
                  <a:pt x="188" y="128"/>
                </a:cubicBezTo>
                <a:cubicBezTo>
                  <a:pt x="188" y="130"/>
                  <a:pt x="190" y="132"/>
                  <a:pt x="192" y="132"/>
                </a:cubicBezTo>
                <a:cubicBezTo>
                  <a:pt x="194" y="132"/>
                  <a:pt x="196" y="130"/>
                  <a:pt x="196" y="128"/>
                </a:cubicBezTo>
                <a:cubicBezTo>
                  <a:pt x="196" y="64"/>
                  <a:pt x="196" y="64"/>
                  <a:pt x="196" y="64"/>
                </a:cubicBezTo>
                <a:cubicBezTo>
                  <a:pt x="196" y="62"/>
                  <a:pt x="194" y="60"/>
                  <a:pt x="192" y="60"/>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sp>
        <p:nvSpPr>
          <p:cNvPr id="34" name="Freeform 22"/>
          <p:cNvSpPr>
            <a:spLocks noEditPoints="1"/>
          </p:cNvSpPr>
          <p:nvPr/>
        </p:nvSpPr>
        <p:spPr bwMode="auto">
          <a:xfrm>
            <a:off x="5657494" y="2405560"/>
            <a:ext cx="311146" cy="513605"/>
          </a:xfrm>
          <a:custGeom>
            <a:gdLst>
              <a:gd fmla="*/ 104 w 124" name="T0"/>
              <a:gd fmla="*/ 0 h 204" name="T1"/>
              <a:gd fmla="*/ 20 w 124" name="T2"/>
              <a:gd fmla="*/ 0 h 204" name="T3"/>
              <a:gd fmla="*/ 0 w 124" name="T4"/>
              <a:gd fmla="*/ 20 h 204" name="T5"/>
              <a:gd fmla="*/ 0 w 124" name="T6"/>
              <a:gd fmla="*/ 184 h 204" name="T7"/>
              <a:gd fmla="*/ 20 w 124" name="T8"/>
              <a:gd fmla="*/ 204 h 204" name="T9"/>
              <a:gd fmla="*/ 104 w 124" name="T10"/>
              <a:gd fmla="*/ 204 h 204" name="T11"/>
              <a:gd fmla="*/ 124 w 124" name="T12"/>
              <a:gd fmla="*/ 184 h 204" name="T13"/>
              <a:gd fmla="*/ 124 w 124" name="T14"/>
              <a:gd fmla="*/ 20 h 204" name="T15"/>
              <a:gd fmla="*/ 104 w 124" name="T16"/>
              <a:gd fmla="*/ 0 h 204" name="T17"/>
              <a:gd fmla="*/ 116 w 124" name="T18"/>
              <a:gd fmla="*/ 184 h 204" name="T19"/>
              <a:gd fmla="*/ 104 w 124" name="T20"/>
              <a:gd fmla="*/ 196 h 204" name="T21"/>
              <a:gd fmla="*/ 20 w 124" name="T22"/>
              <a:gd fmla="*/ 196 h 204" name="T23"/>
              <a:gd fmla="*/ 8 w 124" name="T24"/>
              <a:gd fmla="*/ 184 h 204" name="T25"/>
              <a:gd fmla="*/ 8 w 124" name="T26"/>
              <a:gd fmla="*/ 20 h 204" name="T27"/>
              <a:gd fmla="*/ 20 w 124" name="T28"/>
              <a:gd fmla="*/ 8 h 204" name="T29"/>
              <a:gd fmla="*/ 104 w 124" name="T30"/>
              <a:gd fmla="*/ 8 h 204" name="T31"/>
              <a:gd fmla="*/ 116 w 124" name="T32"/>
              <a:gd fmla="*/ 20 h 204" name="T33"/>
              <a:gd fmla="*/ 116 w 124" name="T34"/>
              <a:gd fmla="*/ 184 h 204" name="T35"/>
              <a:gd fmla="*/ 51 w 124" name="T36"/>
              <a:gd fmla="*/ 20 h 204" name="T37"/>
              <a:gd fmla="*/ 47 w 124" name="T38"/>
              <a:gd fmla="*/ 16 h 204" name="T39"/>
              <a:gd fmla="*/ 43 w 124" name="T40"/>
              <a:gd fmla="*/ 20 h 204" name="T41"/>
              <a:gd fmla="*/ 47 w 124" name="T42"/>
              <a:gd fmla="*/ 24 h 204" name="T43"/>
              <a:gd fmla="*/ 51 w 124" name="T44"/>
              <a:gd fmla="*/ 20 h 204" name="T45"/>
              <a:gd fmla="*/ 80 w 124" name="T46"/>
              <a:gd fmla="*/ 16 h 204" name="T47"/>
              <a:gd fmla="*/ 60 w 124" name="T48"/>
              <a:gd fmla="*/ 16 h 204" name="T49"/>
              <a:gd fmla="*/ 56 w 124" name="T50"/>
              <a:gd fmla="*/ 20 h 204" name="T51"/>
              <a:gd fmla="*/ 60 w 124" name="T52"/>
              <a:gd fmla="*/ 24 h 204" name="T53"/>
              <a:gd fmla="*/ 80 w 124" name="T54"/>
              <a:gd fmla="*/ 24 h 204" name="T55"/>
              <a:gd fmla="*/ 84 w 124" name="T56"/>
              <a:gd fmla="*/ 20 h 204" name="T57"/>
              <a:gd fmla="*/ 80 w 124" name="T58"/>
              <a:gd fmla="*/ 16 h 204" name="T59"/>
              <a:gd fmla="*/ 62 w 124" name="T60"/>
              <a:gd fmla="*/ 164 h 204" name="T61"/>
              <a:gd fmla="*/ 62 w 124" name="T62"/>
              <a:gd fmla="*/ 164 h 204" name="T63"/>
              <a:gd fmla="*/ 48 w 124" name="T64"/>
              <a:gd fmla="*/ 178 h 204" name="T65"/>
              <a:gd fmla="*/ 48 w 124" name="T66"/>
              <a:gd fmla="*/ 178 h 204" name="T67"/>
              <a:gd fmla="*/ 62 w 124" name="T68"/>
              <a:gd fmla="*/ 192 h 204" name="T69"/>
              <a:gd fmla="*/ 62 w 124" name="T70"/>
              <a:gd fmla="*/ 192 h 204" name="T71"/>
              <a:gd fmla="*/ 76 w 124" name="T72"/>
              <a:gd fmla="*/ 178 h 204" name="T73"/>
              <a:gd fmla="*/ 76 w 124" name="T74"/>
              <a:gd fmla="*/ 178 h 204" name="T75"/>
              <a:gd fmla="*/ 62 w 124" name="T76"/>
              <a:gd fmla="*/ 164 h 204" name="T77"/>
              <a:gd fmla="*/ 68 w 124" name="T78"/>
              <a:gd fmla="*/ 178 h 204" name="T79"/>
              <a:gd fmla="*/ 62 w 124" name="T80"/>
              <a:gd fmla="*/ 184 h 204" name="T81"/>
              <a:gd fmla="*/ 62 w 124" name="T82"/>
              <a:gd fmla="*/ 184 h 204" name="T83"/>
              <a:gd fmla="*/ 56 w 124" name="T84"/>
              <a:gd fmla="*/ 178 h 204" name="T85"/>
              <a:gd fmla="*/ 56 w 124" name="T86"/>
              <a:gd fmla="*/ 178 h 204" name="T87"/>
              <a:gd fmla="*/ 62 w 124" name="T88"/>
              <a:gd fmla="*/ 172 h 204" name="T89"/>
              <a:gd fmla="*/ 62 w 124" name="T90"/>
              <a:gd fmla="*/ 172 h 204" name="T91"/>
              <a:gd fmla="*/ 68 w 124" name="T92"/>
              <a:gd fmla="*/ 178 h 20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4" w="124">
                <a:moveTo>
                  <a:pt x="104" y="0"/>
                </a:moveTo>
                <a:cubicBezTo>
                  <a:pt x="20" y="0"/>
                  <a:pt x="20" y="0"/>
                  <a:pt x="20" y="0"/>
                </a:cubicBezTo>
                <a:cubicBezTo>
                  <a:pt x="9" y="0"/>
                  <a:pt x="0" y="9"/>
                  <a:pt x="0" y="20"/>
                </a:cubicBezTo>
                <a:cubicBezTo>
                  <a:pt x="0" y="184"/>
                  <a:pt x="0" y="184"/>
                  <a:pt x="0" y="184"/>
                </a:cubicBezTo>
                <a:cubicBezTo>
                  <a:pt x="0" y="195"/>
                  <a:pt x="9" y="204"/>
                  <a:pt x="20" y="204"/>
                </a:cubicBezTo>
                <a:cubicBezTo>
                  <a:pt x="104" y="204"/>
                  <a:pt x="104" y="204"/>
                  <a:pt x="104" y="204"/>
                </a:cubicBezTo>
                <a:cubicBezTo>
                  <a:pt x="115" y="204"/>
                  <a:pt x="124" y="195"/>
                  <a:pt x="124" y="184"/>
                </a:cubicBezTo>
                <a:cubicBezTo>
                  <a:pt x="124" y="20"/>
                  <a:pt x="124" y="20"/>
                  <a:pt x="124" y="20"/>
                </a:cubicBezTo>
                <a:cubicBezTo>
                  <a:pt x="124" y="9"/>
                  <a:pt x="115" y="0"/>
                  <a:pt x="104" y="0"/>
                </a:cubicBezTo>
                <a:close/>
                <a:moveTo>
                  <a:pt x="116" y="184"/>
                </a:moveTo>
                <a:cubicBezTo>
                  <a:pt x="116" y="191"/>
                  <a:pt x="111" y="196"/>
                  <a:pt x="104" y="196"/>
                </a:cubicBezTo>
                <a:cubicBezTo>
                  <a:pt x="20" y="196"/>
                  <a:pt x="20" y="196"/>
                  <a:pt x="20" y="196"/>
                </a:cubicBezTo>
                <a:cubicBezTo>
                  <a:pt x="13" y="196"/>
                  <a:pt x="8" y="191"/>
                  <a:pt x="8" y="184"/>
                </a:cubicBezTo>
                <a:cubicBezTo>
                  <a:pt x="8" y="20"/>
                  <a:pt x="8" y="20"/>
                  <a:pt x="8" y="20"/>
                </a:cubicBezTo>
                <a:cubicBezTo>
                  <a:pt x="8" y="13"/>
                  <a:pt x="13" y="8"/>
                  <a:pt x="20" y="8"/>
                </a:cubicBezTo>
                <a:cubicBezTo>
                  <a:pt x="104" y="8"/>
                  <a:pt x="104" y="8"/>
                  <a:pt x="104" y="8"/>
                </a:cubicBezTo>
                <a:cubicBezTo>
                  <a:pt x="111" y="8"/>
                  <a:pt x="116" y="13"/>
                  <a:pt x="116" y="20"/>
                </a:cubicBezTo>
                <a:lnTo>
                  <a:pt x="116" y="184"/>
                </a:lnTo>
                <a:close/>
                <a:moveTo>
                  <a:pt x="51" y="20"/>
                </a:moveTo>
                <a:cubicBezTo>
                  <a:pt x="51" y="18"/>
                  <a:pt x="49" y="16"/>
                  <a:pt x="47" y="16"/>
                </a:cubicBezTo>
                <a:cubicBezTo>
                  <a:pt x="44" y="16"/>
                  <a:pt x="43" y="18"/>
                  <a:pt x="43" y="20"/>
                </a:cubicBezTo>
                <a:cubicBezTo>
                  <a:pt x="43" y="22"/>
                  <a:pt x="44" y="24"/>
                  <a:pt x="47" y="24"/>
                </a:cubicBezTo>
                <a:cubicBezTo>
                  <a:pt x="49" y="24"/>
                  <a:pt x="51" y="22"/>
                  <a:pt x="51" y="20"/>
                </a:cubicBezTo>
                <a:close/>
                <a:moveTo>
                  <a:pt x="80" y="16"/>
                </a:moveTo>
                <a:cubicBezTo>
                  <a:pt x="60" y="16"/>
                  <a:pt x="60" y="16"/>
                  <a:pt x="60" y="16"/>
                </a:cubicBezTo>
                <a:cubicBezTo>
                  <a:pt x="58" y="16"/>
                  <a:pt x="56" y="18"/>
                  <a:pt x="56" y="20"/>
                </a:cubicBezTo>
                <a:cubicBezTo>
                  <a:pt x="56" y="22"/>
                  <a:pt x="58" y="24"/>
                  <a:pt x="60" y="24"/>
                </a:cubicBezTo>
                <a:cubicBezTo>
                  <a:pt x="80" y="24"/>
                  <a:pt x="80" y="24"/>
                  <a:pt x="80" y="24"/>
                </a:cubicBezTo>
                <a:cubicBezTo>
                  <a:pt x="82" y="24"/>
                  <a:pt x="84" y="22"/>
                  <a:pt x="84" y="20"/>
                </a:cubicBezTo>
                <a:cubicBezTo>
                  <a:pt x="84" y="18"/>
                  <a:pt x="82" y="16"/>
                  <a:pt x="80" y="16"/>
                </a:cubicBezTo>
                <a:close/>
                <a:moveTo>
                  <a:pt x="62" y="164"/>
                </a:moveTo>
                <a:cubicBezTo>
                  <a:pt x="62" y="164"/>
                  <a:pt x="62" y="164"/>
                  <a:pt x="62" y="164"/>
                </a:cubicBezTo>
                <a:cubicBezTo>
                  <a:pt x="54" y="164"/>
                  <a:pt x="48" y="170"/>
                  <a:pt x="48" y="178"/>
                </a:cubicBezTo>
                <a:cubicBezTo>
                  <a:pt x="48" y="178"/>
                  <a:pt x="48" y="178"/>
                  <a:pt x="48" y="178"/>
                </a:cubicBezTo>
                <a:cubicBezTo>
                  <a:pt x="48" y="186"/>
                  <a:pt x="54" y="192"/>
                  <a:pt x="62" y="192"/>
                </a:cubicBezTo>
                <a:cubicBezTo>
                  <a:pt x="62" y="192"/>
                  <a:pt x="62" y="192"/>
                  <a:pt x="62" y="192"/>
                </a:cubicBezTo>
                <a:cubicBezTo>
                  <a:pt x="70" y="192"/>
                  <a:pt x="76" y="186"/>
                  <a:pt x="76" y="178"/>
                </a:cubicBezTo>
                <a:cubicBezTo>
                  <a:pt x="76" y="178"/>
                  <a:pt x="76" y="178"/>
                  <a:pt x="76" y="178"/>
                </a:cubicBezTo>
                <a:cubicBezTo>
                  <a:pt x="76" y="170"/>
                  <a:pt x="70" y="164"/>
                  <a:pt x="62" y="164"/>
                </a:cubicBezTo>
                <a:close/>
                <a:moveTo>
                  <a:pt x="68" y="178"/>
                </a:moveTo>
                <a:cubicBezTo>
                  <a:pt x="68" y="181"/>
                  <a:pt x="65" y="184"/>
                  <a:pt x="62" y="184"/>
                </a:cubicBezTo>
                <a:cubicBezTo>
                  <a:pt x="62" y="184"/>
                  <a:pt x="62" y="184"/>
                  <a:pt x="62" y="184"/>
                </a:cubicBezTo>
                <a:cubicBezTo>
                  <a:pt x="59" y="184"/>
                  <a:pt x="56" y="181"/>
                  <a:pt x="56" y="178"/>
                </a:cubicBezTo>
                <a:cubicBezTo>
                  <a:pt x="56" y="178"/>
                  <a:pt x="56" y="178"/>
                  <a:pt x="56" y="178"/>
                </a:cubicBezTo>
                <a:cubicBezTo>
                  <a:pt x="56" y="175"/>
                  <a:pt x="59" y="172"/>
                  <a:pt x="62" y="172"/>
                </a:cubicBezTo>
                <a:cubicBezTo>
                  <a:pt x="62" y="172"/>
                  <a:pt x="62" y="172"/>
                  <a:pt x="62" y="172"/>
                </a:cubicBezTo>
                <a:cubicBezTo>
                  <a:pt x="65" y="172"/>
                  <a:pt x="68" y="175"/>
                  <a:pt x="68" y="178"/>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solidFill>
                <a:schemeClr val="bg1"/>
              </a:solidFill>
            </a:endParaRPr>
          </a:p>
        </p:txBody>
      </p:sp>
      <p:pic>
        <p:nvPicPr>
          <p:cNvPr id="8" name="图片占位符 7">
            <a:extLst>
              <a:ext uri="{FF2B5EF4-FFF2-40B4-BE49-F238E27FC236}">
                <a16:creationId xmlns:a16="http://schemas.microsoft.com/office/drawing/2014/main" id="{160C5F62-E992-4667-B7F8-4A3CBB34C26F}"/>
              </a:ext>
            </a:extLst>
          </p:cNvPr>
          <p:cNvPicPr>
            <a:picLocks noChangeAspect="1" noGrp="1"/>
          </p:cNvPicPr>
          <p:nvPr>
            <p:ph idx="13" sz="quarter" type="pic"/>
          </p:nvPr>
        </p:nvPicPr>
        <p:blipFill>
          <a:blip r:embed="rId2">
            <a:extLst>
              <a:ext uri="{28A0092B-C50C-407E-A947-70E740481C1C}">
                <a14:useLocalDpi val="0"/>
              </a:ext>
            </a:extLst>
          </a:blip>
          <a:srcRect b="36507" t="36507"/>
          <a:stretch>
            <a:fillRect/>
          </a:stretch>
        </p:blipFill>
        <p:spPr/>
      </p:pic>
    </p:spTree>
    <p:extLst>
      <p:ext uri="{BB962C8B-B14F-4D97-AF65-F5344CB8AC3E}">
        <p14:creationId val="2411112507"/>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ppt_x"/>
                                          </p:val>
                                        </p:tav>
                                        <p:tav tm="100000">
                                          <p:val>
                                            <p:strVal val="#ppt_x"/>
                                          </p:val>
                                        </p:tav>
                                      </p:tavLst>
                                    </p:anim>
                                    <p:anim calcmode="lin" valueType="num">
                                      <p:cBhvr additive="base">
                                        <p:cTn dur="1000" fill="hold" id="8"/>
                                        <p:tgtEl>
                                          <p:spTgt spid="16"/>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iterate type="wd">
                                    <p:tmPct val="10000"/>
                                  </p:iterate>
                                  <p:childTnLst>
                                    <p:set>
                                      <p:cBhvr>
                                        <p:cTn dur="1" fill="hold" id="10">
                                          <p:stCondLst>
                                            <p:cond delay="0"/>
                                          </p:stCondLst>
                                        </p:cTn>
                                        <p:tgtEl>
                                          <p:spTgt spid="15"/>
                                        </p:tgtEl>
                                        <p:attrNameLst>
                                          <p:attrName>style.visibility</p:attrName>
                                        </p:attrNameLst>
                                      </p:cBhvr>
                                      <p:to>
                                        <p:strVal val="visible"/>
                                      </p:to>
                                    </p:set>
                                    <p:anim calcmode="lin" valueType="num">
                                      <p:cBhvr additive="base">
                                        <p:cTn dur="1000" fill="hold" id="11"/>
                                        <p:tgtEl>
                                          <p:spTgt spid="15"/>
                                        </p:tgtEl>
                                        <p:attrNameLst>
                                          <p:attrName>ppt_x</p:attrName>
                                        </p:attrNameLst>
                                      </p:cBhvr>
                                      <p:tavLst>
                                        <p:tav tm="0">
                                          <p:val>
                                            <p:strVal val="#ppt_x"/>
                                          </p:val>
                                        </p:tav>
                                        <p:tav tm="100000">
                                          <p:val>
                                            <p:strVal val="#ppt_x"/>
                                          </p:val>
                                        </p:tav>
                                      </p:tavLst>
                                    </p:anim>
                                    <p:anim calcmode="lin" valueType="num">
                                      <p:cBhvr additive="base">
                                        <p:cTn dur="1000" fill="hold" id="12"/>
                                        <p:tgtEl>
                                          <p:spTgt spid="15"/>
                                        </p:tgtEl>
                                        <p:attrNameLst>
                                          <p:attrName>ppt_y</p:attrName>
                                        </p:attrNameLst>
                                      </p:cBhvr>
                                      <p:tavLst>
                                        <p:tav tm="0">
                                          <p:val>
                                            <p:strVal val="0-#ppt_h/2"/>
                                          </p:val>
                                        </p:tav>
                                        <p:tav tm="100000">
                                          <p:val>
                                            <p:strVal val="#ppt_y"/>
                                          </p:val>
                                        </p:tav>
                                      </p:tavLst>
                                    </p:anim>
                                  </p:childTnLst>
                                </p:cTn>
                              </p:par>
                              <p:par>
                                <p:cTn fill="hold" id="13" nodeType="withEffect" presetClass="entr" presetID="42" presetSubtype="0">
                                  <p:stCondLst>
                                    <p:cond delay="500"/>
                                  </p:stCondLst>
                                  <p:childTnLst>
                                    <p:set>
                                      <p:cBhvr>
                                        <p:cTn dur="1" fill="hold" id="14">
                                          <p:stCondLst>
                                            <p:cond delay="0"/>
                                          </p:stCondLst>
                                        </p:cTn>
                                        <p:tgtEl>
                                          <p:spTgt spid="20"/>
                                        </p:tgtEl>
                                        <p:attrNameLst>
                                          <p:attrName>style.visibility</p:attrName>
                                        </p:attrNameLst>
                                      </p:cBhvr>
                                      <p:to>
                                        <p:strVal val="visible"/>
                                      </p:to>
                                    </p:set>
                                    <p:animEffect filter="fade" transition="in">
                                      <p:cBhvr>
                                        <p:cTn dur="1000" id="15"/>
                                        <p:tgtEl>
                                          <p:spTgt spid="20"/>
                                        </p:tgtEl>
                                      </p:cBhvr>
                                    </p:animEffect>
                                    <p:anim calcmode="lin" valueType="num">
                                      <p:cBhvr>
                                        <p:cTn dur="1000" fill="hold" id="16"/>
                                        <p:tgtEl>
                                          <p:spTgt spid="20"/>
                                        </p:tgtEl>
                                        <p:attrNameLst>
                                          <p:attrName>ppt_x</p:attrName>
                                        </p:attrNameLst>
                                      </p:cBhvr>
                                      <p:tavLst>
                                        <p:tav tm="0">
                                          <p:val>
                                            <p:strVal val="#ppt_x"/>
                                          </p:val>
                                        </p:tav>
                                        <p:tav tm="100000">
                                          <p:val>
                                            <p:strVal val="#ppt_x"/>
                                          </p:val>
                                        </p:tav>
                                      </p:tavLst>
                                    </p:anim>
                                    <p:anim calcmode="lin" valueType="num">
                                      <p:cBhvr>
                                        <p:cTn dur="1000" fill="hold" id="17"/>
                                        <p:tgtEl>
                                          <p:spTgt spid="20"/>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750"/>
                                  </p:stCondLst>
                                  <p:childTnLst>
                                    <p:set>
                                      <p:cBhvr>
                                        <p:cTn dur="1" fill="hold" id="19">
                                          <p:stCondLst>
                                            <p:cond delay="0"/>
                                          </p:stCondLst>
                                        </p:cTn>
                                        <p:tgtEl>
                                          <p:spTgt spid="24"/>
                                        </p:tgtEl>
                                        <p:attrNameLst>
                                          <p:attrName>style.visibility</p:attrName>
                                        </p:attrNameLst>
                                      </p:cBhvr>
                                      <p:to>
                                        <p:strVal val="visible"/>
                                      </p:to>
                                    </p:set>
                                    <p:animEffect filter="fade" transition="in">
                                      <p:cBhvr>
                                        <p:cTn dur="1000" id="20"/>
                                        <p:tgtEl>
                                          <p:spTgt spid="24"/>
                                        </p:tgtEl>
                                      </p:cBhvr>
                                    </p:animEffect>
                                    <p:anim calcmode="lin" valueType="num">
                                      <p:cBhvr>
                                        <p:cTn dur="1000" fill="hold" id="21"/>
                                        <p:tgtEl>
                                          <p:spTgt spid="24"/>
                                        </p:tgtEl>
                                        <p:attrNameLst>
                                          <p:attrName>ppt_x</p:attrName>
                                        </p:attrNameLst>
                                      </p:cBhvr>
                                      <p:tavLst>
                                        <p:tav tm="0">
                                          <p:val>
                                            <p:strVal val="#ppt_x"/>
                                          </p:val>
                                        </p:tav>
                                        <p:tav tm="100000">
                                          <p:val>
                                            <p:strVal val="#ppt_x"/>
                                          </p:val>
                                        </p:tav>
                                      </p:tavLst>
                                    </p:anim>
                                    <p:anim calcmode="lin" valueType="num">
                                      <p:cBhvr>
                                        <p:cTn dur="1000" fill="hold" id="22"/>
                                        <p:tgtEl>
                                          <p:spTgt spid="24"/>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100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anim calcmode="lin" valueType="num">
                                      <p:cBhvr>
                                        <p:cTn dur="1000" fill="hold" id="26"/>
                                        <p:tgtEl>
                                          <p:spTgt spid="28"/>
                                        </p:tgtEl>
                                        <p:attrNameLst>
                                          <p:attrName>ppt_x</p:attrName>
                                        </p:attrNameLst>
                                      </p:cBhvr>
                                      <p:tavLst>
                                        <p:tav tm="0">
                                          <p:val>
                                            <p:strVal val="#ppt_x"/>
                                          </p:val>
                                        </p:tav>
                                        <p:tav tm="100000">
                                          <p:val>
                                            <p:strVal val="#ppt_x"/>
                                          </p:val>
                                        </p:tav>
                                      </p:tavLst>
                                    </p:anim>
                                    <p:anim calcmode="lin" valueType="num">
                                      <p:cBhvr>
                                        <p:cTn dur="1000" fill="hold" id="27"/>
                                        <p:tgtEl>
                                          <p:spTgt spid="28"/>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1250"/>
                                  </p:stCondLst>
                                  <p:childTnLst>
                                    <p:set>
                                      <p:cBhvr>
                                        <p:cTn dur="1" fill="hold" id="29">
                                          <p:stCondLst>
                                            <p:cond delay="0"/>
                                          </p:stCondLst>
                                        </p:cTn>
                                        <p:tgtEl>
                                          <p:spTgt spid="32"/>
                                        </p:tgtEl>
                                        <p:attrNameLst>
                                          <p:attrName>style.visibility</p:attrName>
                                        </p:attrNameLst>
                                      </p:cBhvr>
                                      <p:to>
                                        <p:strVal val="visible"/>
                                      </p:to>
                                    </p:set>
                                    <p:animEffect filter="fade" transition="in">
                                      <p:cBhvr>
                                        <p:cTn dur="1000" id="30"/>
                                        <p:tgtEl>
                                          <p:spTgt spid="32"/>
                                        </p:tgtEl>
                                      </p:cBhvr>
                                    </p:animEffect>
                                    <p:anim calcmode="lin" valueType="num">
                                      <p:cBhvr>
                                        <p:cTn dur="1000" fill="hold" id="31"/>
                                        <p:tgtEl>
                                          <p:spTgt spid="32"/>
                                        </p:tgtEl>
                                        <p:attrNameLst>
                                          <p:attrName>ppt_x</p:attrName>
                                        </p:attrNameLst>
                                      </p:cBhvr>
                                      <p:tavLst>
                                        <p:tav tm="0">
                                          <p:val>
                                            <p:strVal val="#ppt_x"/>
                                          </p:val>
                                        </p:tav>
                                        <p:tav tm="100000">
                                          <p:val>
                                            <p:strVal val="#ppt_x"/>
                                          </p:val>
                                        </p:tav>
                                      </p:tavLst>
                                    </p:anim>
                                    <p:anim calcmode="lin" valueType="num">
                                      <p:cBhvr>
                                        <p:cTn dur="1000" fill="hold" id="32"/>
                                        <p:tgtEl>
                                          <p:spTgt spid="32"/>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1500"/>
                                  </p:stCondLst>
                                  <p:childTnLst>
                                    <p:set>
                                      <p:cBhvr>
                                        <p:cTn dur="1" fill="hold" id="34">
                                          <p:stCondLst>
                                            <p:cond delay="0"/>
                                          </p:stCondLst>
                                        </p:cTn>
                                        <p:tgtEl>
                                          <p:spTgt spid="33"/>
                                        </p:tgtEl>
                                        <p:attrNameLst>
                                          <p:attrName>style.visibility</p:attrName>
                                        </p:attrNameLst>
                                      </p:cBhvr>
                                      <p:to>
                                        <p:strVal val="visible"/>
                                      </p:to>
                                    </p:set>
                                    <p:animEffect filter="fade" transition="in">
                                      <p:cBhvr>
                                        <p:cTn dur="1000" id="35"/>
                                        <p:tgtEl>
                                          <p:spTgt spid="33"/>
                                        </p:tgtEl>
                                      </p:cBhvr>
                                    </p:animEffect>
                                    <p:anim calcmode="lin" valueType="num">
                                      <p:cBhvr>
                                        <p:cTn dur="1000" fill="hold" id="36"/>
                                        <p:tgtEl>
                                          <p:spTgt spid="33"/>
                                        </p:tgtEl>
                                        <p:attrNameLst>
                                          <p:attrName>ppt_x</p:attrName>
                                        </p:attrNameLst>
                                      </p:cBhvr>
                                      <p:tavLst>
                                        <p:tav tm="0">
                                          <p:val>
                                            <p:strVal val="#ppt_x"/>
                                          </p:val>
                                        </p:tav>
                                        <p:tav tm="100000">
                                          <p:val>
                                            <p:strVal val="#ppt_x"/>
                                          </p:val>
                                        </p:tav>
                                      </p:tavLst>
                                    </p:anim>
                                    <p:anim calcmode="lin" valueType="num">
                                      <p:cBhvr>
                                        <p:cTn dur="1000" fill="hold" id="37"/>
                                        <p:tgtEl>
                                          <p:spTgt spid="33"/>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1750"/>
                                  </p:stCondLst>
                                  <p:childTnLst>
                                    <p:set>
                                      <p:cBhvr>
                                        <p:cTn dur="1" fill="hold" id="39">
                                          <p:stCondLst>
                                            <p:cond delay="0"/>
                                          </p:stCondLst>
                                        </p:cTn>
                                        <p:tgtEl>
                                          <p:spTgt spid="34"/>
                                        </p:tgtEl>
                                        <p:attrNameLst>
                                          <p:attrName>style.visibility</p:attrName>
                                        </p:attrNameLst>
                                      </p:cBhvr>
                                      <p:to>
                                        <p:strVal val="visible"/>
                                      </p:to>
                                    </p:set>
                                    <p:animEffect filter="fade" transition="in">
                                      <p:cBhvr>
                                        <p:cTn dur="1000" id="40"/>
                                        <p:tgtEl>
                                          <p:spTgt spid="34"/>
                                        </p:tgtEl>
                                      </p:cBhvr>
                                    </p:animEffect>
                                    <p:anim calcmode="lin" valueType="num">
                                      <p:cBhvr>
                                        <p:cTn dur="1000" fill="hold" id="41"/>
                                        <p:tgtEl>
                                          <p:spTgt spid="34"/>
                                        </p:tgtEl>
                                        <p:attrNameLst>
                                          <p:attrName>ppt_x</p:attrName>
                                        </p:attrNameLst>
                                      </p:cBhvr>
                                      <p:tavLst>
                                        <p:tav tm="0">
                                          <p:val>
                                            <p:strVal val="#ppt_x"/>
                                          </p:val>
                                        </p:tav>
                                        <p:tav tm="100000">
                                          <p:val>
                                            <p:strVal val="#ppt_x"/>
                                          </p:val>
                                        </p:tav>
                                      </p:tavLst>
                                    </p:anim>
                                    <p:anim calcmode="lin" valueType="num">
                                      <p:cBhvr>
                                        <p:cTn dur="1000" fill="hold" id="42"/>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32"/>
      <p:bldP grpId="0" spid="33"/>
      <p:bldP grpId="0" spid="3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 name="图片占位符 23">
            <a:extLst>
              <a:ext uri="{FF2B5EF4-FFF2-40B4-BE49-F238E27FC236}">
                <a16:creationId xmlns:a16="http://schemas.microsoft.com/office/drawing/2014/main" id="{8C0841F0-6B77-4AB2-B4F2-08D9063CBE2C}"/>
              </a:ext>
            </a:extLst>
          </p:cNvPr>
          <p:cNvPicPr>
            <a:picLocks noChangeAspect="1" noGrp="1"/>
          </p:cNvPicPr>
          <p:nvPr>
            <p:ph idx="10" sz="quarter" type="pic"/>
          </p:nvPr>
        </p:nvPicPr>
        <p:blipFill>
          <a:blip r:embed="rId2">
            <a:extLst>
              <a:ext uri="{28A0092B-C50C-407E-A947-70E740481C1C}">
                <a14:useLocalDpi val="0"/>
              </a:ext>
            </a:extLst>
          </a:blip>
          <a:srcRect b="7813" t="7813"/>
          <a:stretch>
            <a:fillRect/>
          </a:stretch>
        </p:blipFill>
        <p:spPr/>
      </p:pic>
      <p:grpSp>
        <p:nvGrpSpPr>
          <p:cNvPr id="12" name="Group 11"/>
          <p:cNvGrpSpPr/>
          <p:nvPr/>
        </p:nvGrpSpPr>
        <p:grpSpPr>
          <a:xfrm>
            <a:off x="5400204" y="4922231"/>
            <a:ext cx="3144423" cy="872545"/>
            <a:chOff x="6839262" y="1139190"/>
            <a:chExt cx="3144423" cy="872545"/>
          </a:xfrm>
        </p:grpSpPr>
        <p:grpSp>
          <p:nvGrpSpPr>
            <p:cNvPr id="13" name="Group 12"/>
            <p:cNvGrpSpPr/>
            <p:nvPr/>
          </p:nvGrpSpPr>
          <p:grpSpPr>
            <a:xfrm>
              <a:off x="6986304" y="1139190"/>
              <a:ext cx="2997381" cy="872545"/>
              <a:chOff x="6780683" y="1548964"/>
              <a:chExt cx="2997381" cy="872545"/>
            </a:xfrm>
          </p:grpSpPr>
          <p:sp>
            <p:nvSpPr>
              <p:cNvPr id="16" name="Rectangle 15"/>
              <p:cNvSpPr/>
              <p:nvPr/>
            </p:nvSpPr>
            <p:spPr>
              <a:xfrm>
                <a:off x="6780684" y="1548965"/>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Creative</a:t>
                </a:r>
              </a:p>
            </p:txBody>
          </p:sp>
          <p:sp>
            <p:nvSpPr>
              <p:cNvPr id="17" name="Rectangle 16"/>
              <p:cNvSpPr/>
              <p:nvPr/>
            </p:nvSpPr>
            <p:spPr>
              <a:xfrm>
                <a:off x="6834223" y="1830578"/>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cxnSp>
          <p:nvCxnSpPr>
            <p:cNvPr id="15" name="Straight Connector 14"/>
            <p:cNvCxnSpPr/>
            <p:nvPr/>
          </p:nvCxnSpPr>
          <p:spPr>
            <a:xfrm flipV="1">
              <a:off x="6839262" y="1146601"/>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707221" y="4922231"/>
            <a:ext cx="3163828" cy="872545"/>
            <a:chOff x="8891351" y="1139190"/>
            <a:chExt cx="3163828" cy="872545"/>
          </a:xfrm>
        </p:grpSpPr>
        <p:grpSp>
          <p:nvGrpSpPr>
            <p:cNvPr id="19" name="Group 18"/>
            <p:cNvGrpSpPr/>
            <p:nvPr/>
          </p:nvGrpSpPr>
          <p:grpSpPr>
            <a:xfrm>
              <a:off x="9057798" y="1139190"/>
              <a:ext cx="2997381" cy="872545"/>
              <a:chOff x="9880442" y="1548964"/>
              <a:chExt cx="2997381" cy="872545"/>
            </a:xfrm>
          </p:grpSpPr>
          <p:sp>
            <p:nvSpPr>
              <p:cNvPr id="22" name="Rectangle 21"/>
              <p:cNvSpPr/>
              <p:nvPr/>
            </p:nvSpPr>
            <p:spPr>
              <a:xfrm>
                <a:off x="9880444" y="1548965"/>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Design</a:t>
                </a:r>
              </a:p>
            </p:txBody>
          </p:sp>
          <p:sp>
            <p:nvSpPr>
              <p:cNvPr id="23" name="Rectangle 22"/>
              <p:cNvSpPr/>
              <p:nvPr/>
            </p:nvSpPr>
            <p:spPr>
              <a:xfrm>
                <a:off x="9880443" y="1830578"/>
                <a:ext cx="1843316"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cxnSp>
          <p:nvCxnSpPr>
            <p:cNvPr id="20" name="Straight Connector 19"/>
            <p:cNvCxnSpPr/>
            <p:nvPr/>
          </p:nvCxnSpPr>
          <p:spPr>
            <a:xfrm flipV="1">
              <a:off x="8891351" y="1146601"/>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093186" y="4873269"/>
            <a:ext cx="3144423" cy="872545"/>
            <a:chOff x="6839262" y="1139190"/>
            <a:chExt cx="3144423" cy="872545"/>
          </a:xfrm>
        </p:grpSpPr>
        <p:grpSp>
          <p:nvGrpSpPr>
            <p:cNvPr id="26" name="Group 25"/>
            <p:cNvGrpSpPr/>
            <p:nvPr/>
          </p:nvGrpSpPr>
          <p:grpSpPr>
            <a:xfrm>
              <a:off x="6986304" y="1139190"/>
              <a:ext cx="2997381" cy="872545"/>
              <a:chOff x="6780683" y="1548964"/>
              <a:chExt cx="2997381" cy="872545"/>
            </a:xfrm>
          </p:grpSpPr>
          <p:sp>
            <p:nvSpPr>
              <p:cNvPr id="29" name="Rectangle 28"/>
              <p:cNvSpPr/>
              <p:nvPr/>
            </p:nvSpPr>
            <p:spPr>
              <a:xfrm>
                <a:off x="6780683" y="1548964"/>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UI Design</a:t>
                </a:r>
              </a:p>
            </p:txBody>
          </p:sp>
          <p:sp>
            <p:nvSpPr>
              <p:cNvPr id="30" name="Rectangle 29"/>
              <p:cNvSpPr/>
              <p:nvPr/>
            </p:nvSpPr>
            <p:spPr>
              <a:xfrm>
                <a:off x="6834223" y="1830578"/>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cxnSp>
          <p:nvCxnSpPr>
            <p:cNvPr id="27" name="Straight Connector 26"/>
            <p:cNvCxnSpPr/>
            <p:nvPr/>
          </p:nvCxnSpPr>
          <p:spPr>
            <a:xfrm flipV="1">
              <a:off x="6839262" y="1146601"/>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66763" y="4868863"/>
            <a:ext cx="3163828" cy="872545"/>
            <a:chOff x="8891351" y="1139190"/>
            <a:chExt cx="3163828" cy="872545"/>
          </a:xfrm>
        </p:grpSpPr>
        <p:grpSp>
          <p:nvGrpSpPr>
            <p:cNvPr id="32" name="Group 31"/>
            <p:cNvGrpSpPr/>
            <p:nvPr/>
          </p:nvGrpSpPr>
          <p:grpSpPr>
            <a:xfrm>
              <a:off x="9057798" y="1139190"/>
              <a:ext cx="2997381" cy="872545"/>
              <a:chOff x="9880442" y="1548964"/>
              <a:chExt cx="2997381" cy="872545"/>
            </a:xfrm>
          </p:grpSpPr>
          <p:sp>
            <p:nvSpPr>
              <p:cNvPr id="34" name="Rectangle 33"/>
              <p:cNvSpPr/>
              <p:nvPr/>
            </p:nvSpPr>
            <p:spPr>
              <a:xfrm>
                <a:off x="9880443" y="1548964"/>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Editable</a:t>
                </a:r>
              </a:p>
            </p:txBody>
          </p:sp>
          <p:sp>
            <p:nvSpPr>
              <p:cNvPr id="36" name="Rectangle 35"/>
              <p:cNvSpPr/>
              <p:nvPr/>
            </p:nvSpPr>
            <p:spPr>
              <a:xfrm>
                <a:off x="9880444" y="1830578"/>
                <a:ext cx="1843316"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cxnSp>
          <p:nvCxnSpPr>
            <p:cNvPr id="33" name="Straight Connector 32"/>
            <p:cNvCxnSpPr/>
            <p:nvPr/>
          </p:nvCxnSpPr>
          <p:spPr>
            <a:xfrm flipV="1">
              <a:off x="8891351" y="1146601"/>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94435" y="4094133"/>
            <a:ext cx="7106905" cy="762000"/>
          </a:xfrm>
          <a:prstGeom prst="rect">
            <a:avLst/>
          </a:prstGeom>
          <a:noFill/>
        </p:spPr>
        <p:txBody>
          <a:bodyPr rtlCol="0" wrap="square">
            <a:spAutoFit/>
          </a:bodyPr>
          <a:lstStyle/>
          <a:p>
            <a:r>
              <a:rPr lang="id-ID" sz="4400">
                <a:solidFill>
                  <a:schemeClr val="bg1"/>
                </a:solidFill>
                <a:latin charset="0" panose="02000505000000020004" pitchFamily="2" typeface="Montserrat"/>
                <a:ea charset="0" pitchFamily="2" typeface="Roboto"/>
                <a:cs charset="0" panose="020f0502020204030203" pitchFamily="34" typeface="Lato"/>
              </a:rPr>
              <a:t>_What We Do</a:t>
            </a:r>
          </a:p>
        </p:txBody>
      </p:sp>
      <p:cxnSp>
        <p:nvCxnSpPr>
          <p:cNvPr id="47" name="Straight Connector 46"/>
          <p:cNvCxnSpPr/>
          <p:nvPr/>
        </p:nvCxnSpPr>
        <p:spPr>
          <a:xfrm flipV="1">
            <a:off x="10688123" y="1925132"/>
            <a:ext cx="1503877" cy="15038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0" y="1236270"/>
            <a:ext cx="2762804" cy="2762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694127" y="5741408"/>
            <a:ext cx="1153663" cy="11536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519279" y="523573"/>
            <a:ext cx="2441892" cy="3602737"/>
          </a:xfrm>
          <a:prstGeom prst="rect">
            <a:avLst/>
          </a:prstGeom>
          <a:noFill/>
        </p:spPr>
        <p:txBody>
          <a:bodyPr rtlCol="0" vert="horz" wrap="none">
            <a:spAutoFit/>
          </a:bodyPr>
          <a:lstStyle/>
          <a:p>
            <a:pPr algn="l">
              <a:lnSpc>
                <a:spcPct val="80000"/>
              </a:lnSpc>
            </a:pPr>
            <a:r>
              <a:rPr b="1" lang="id-ID" spc="300" sz="4800">
                <a:solidFill>
                  <a:schemeClr val="bg1">
                    <a:alpha val="26000"/>
                  </a:schemeClr>
                </a:solidFill>
                <a:latin charset="0" panose="02000505000000020004" pitchFamily="2" typeface="Montserrat"/>
                <a:ea charset="0" panose="020f0502020204030203" pitchFamily="34" typeface="Lato"/>
                <a:cs charset="0" panose="020f0502020204030203" pitchFamily="34" typeface="Lato"/>
              </a:rPr>
              <a:t>   R</a:t>
            </a:r>
          </a:p>
          <a:p>
            <a:pPr algn="l">
              <a:lnSpc>
                <a:spcPct val="80000"/>
              </a:lnSpc>
            </a:pPr>
            <a:r>
              <a:rPr b="1" lang="id-ID" spc="300" sz="4800">
                <a:solidFill>
                  <a:schemeClr val="bg1">
                    <a:alpha val="26000"/>
                  </a:schemeClr>
                </a:solidFill>
                <a:latin charset="0" panose="02000505000000020004" pitchFamily="2" typeface="Montserrat"/>
                <a:ea charset="0" panose="020f0502020204030203" pitchFamily="34" typeface="Lato"/>
                <a:cs charset="0" panose="020f0502020204030203" pitchFamily="34" typeface="Lato"/>
              </a:rPr>
              <a:t>	   E</a:t>
            </a:r>
          </a:p>
          <a:p>
            <a:pPr algn="l">
              <a:lnSpc>
                <a:spcPct val="80000"/>
              </a:lnSpc>
            </a:pPr>
            <a:r>
              <a:rPr b="1" lang="id-ID" spc="300" sz="4800">
                <a:solidFill>
                  <a:schemeClr val="bg1">
                    <a:alpha val="26000"/>
                  </a:schemeClr>
                </a:solidFill>
                <a:latin charset="0" panose="02000505000000020004" pitchFamily="2" typeface="Montserrat"/>
                <a:ea charset="0" panose="020f0502020204030203" pitchFamily="34" typeface="Lato"/>
                <a:cs charset="0" panose="020f0502020204030203" pitchFamily="34" typeface="Lato"/>
              </a:rPr>
              <a:t>   P  </a:t>
            </a:r>
          </a:p>
          <a:p>
            <a:pPr algn="l">
              <a:lnSpc>
                <a:spcPct val="80000"/>
              </a:lnSpc>
            </a:pPr>
            <a:r>
              <a:rPr b="1" lang="id-ID" spc="300" sz="4800">
                <a:solidFill>
                  <a:schemeClr val="bg1">
                    <a:alpha val="26000"/>
                  </a:schemeClr>
                </a:solidFill>
                <a:latin charset="0" panose="02000505000000020004" pitchFamily="2" typeface="Montserrat"/>
                <a:ea charset="0" panose="020f0502020204030203" pitchFamily="34" typeface="Lato"/>
                <a:cs charset="0" panose="020f0502020204030203" pitchFamily="34" typeface="Lato"/>
              </a:rPr>
              <a:t>	    O</a:t>
            </a:r>
          </a:p>
          <a:p>
            <a:pPr algn="l">
              <a:lnSpc>
                <a:spcPct val="80000"/>
              </a:lnSpc>
            </a:pPr>
            <a:r>
              <a:rPr b="1" lang="id-ID" spc="300" sz="4800">
                <a:solidFill>
                  <a:schemeClr val="bg1">
                    <a:alpha val="26000"/>
                  </a:schemeClr>
                </a:solidFill>
                <a:latin charset="0" panose="02000505000000020004" pitchFamily="2" typeface="Montserrat"/>
                <a:ea charset="0" panose="020f0502020204030203" pitchFamily="34" typeface="Lato"/>
                <a:cs charset="0" panose="020f0502020204030203" pitchFamily="34" typeface="Lato"/>
              </a:rPr>
              <a:t>R  </a:t>
            </a:r>
          </a:p>
          <a:p>
            <a:pPr algn="l">
              <a:lnSpc>
                <a:spcPct val="80000"/>
              </a:lnSpc>
            </a:pPr>
            <a:r>
              <a:rPr b="1" lang="id-ID" spc="300" sz="4800">
                <a:solidFill>
                  <a:schemeClr val="bg1">
                    <a:alpha val="26000"/>
                  </a:schemeClr>
                </a:solidFill>
                <a:latin charset="0" panose="02000505000000020004" pitchFamily="2" typeface="Montserrat"/>
                <a:ea charset="0" panose="020f0502020204030203" pitchFamily="34" typeface="Lato"/>
                <a:cs charset="0" panose="020f0502020204030203" pitchFamily="34" typeface="Lato"/>
              </a:rPr>
              <a:t>      T</a:t>
            </a:r>
          </a:p>
        </p:txBody>
      </p:sp>
      <p:sp>
        <p:nvSpPr>
          <p:cNvPr id="43" name="TextBox 42"/>
          <p:cNvSpPr txBox="1"/>
          <p:nvPr/>
        </p:nvSpPr>
        <p:spPr>
          <a:xfrm>
            <a:off x="11425239" y="268529"/>
            <a:ext cx="457777" cy="228600"/>
          </a:xfrm>
          <a:prstGeom prst="rect">
            <a:avLst/>
          </a:prstGeom>
          <a:noFill/>
          <a:ln>
            <a:noFill/>
          </a:ln>
        </p:spPr>
        <p:txBody>
          <a:bodyPr anchor="ctr" rtlCol="0" wrap="square">
            <a:spAutoFit/>
          </a:bodyPr>
          <a:lstStyle/>
          <a:p>
            <a:pPr algn="ctr"/>
            <a:fld id="{24C29ACB-6071-4E51-B709-3E086B276483}" type="slidenum">
              <a:rPr b="0" i="0" lang="id-ID" smtClean="0" spc="300" strike="noStrike" sz="900">
                <a:solidFill>
                  <a:schemeClr val="bg1"/>
                </a:solidFill>
                <a:latin charset="0" panose="020b0502020104020203" pitchFamily="34" typeface="Gill Sans MT"/>
                <a:ea charset="0" panose="02000000000000000000" pitchFamily="2" typeface="Roboto Condensed Light"/>
                <a:cs charset="0" panose="020f0902020204030203" pitchFamily="34" typeface="Lato Heavy"/>
              </a:rPr>
              <a:pPr algn="ctr"/>
              <a:t>2</a:t>
            </a:fld>
          </a:p>
        </p:txBody>
      </p:sp>
      <p:cxnSp>
        <p:nvCxnSpPr>
          <p:cNvPr id="45" name="Straight Connector 44"/>
          <p:cNvCxnSpPr/>
          <p:nvPr/>
        </p:nvCxnSpPr>
        <p:spPr>
          <a:xfrm flipH="1">
            <a:off x="6096000"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66763"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6963553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2">
                                  <p:stCondLst>
                                    <p:cond delay="0"/>
                                  </p:stCondLst>
                                  <p:iterate type="wd">
                                    <p:tmPct val="10000"/>
                                  </p:iterate>
                                  <p:childTnLst>
                                    <p:set>
                                      <p:cBhvr>
                                        <p:cTn dur="1" fill="hold" id="6">
                                          <p:stCondLst>
                                            <p:cond delay="0"/>
                                          </p:stCondLst>
                                        </p:cTn>
                                        <p:tgtEl>
                                          <p:spTgt spid="42"/>
                                        </p:tgtEl>
                                        <p:attrNameLst>
                                          <p:attrName>style.visibility</p:attrName>
                                        </p:attrNameLst>
                                      </p:cBhvr>
                                      <p:to>
                                        <p:strVal val="visible"/>
                                      </p:to>
                                    </p:set>
                                    <p:anim calcmode="lin" valueType="num">
                                      <p:cBhvr additive="base">
                                        <p:cTn dur="1000" fill="hold" id="7"/>
                                        <p:tgtEl>
                                          <p:spTgt spid="42"/>
                                        </p:tgtEl>
                                        <p:attrNameLst>
                                          <p:attrName>ppt_x</p:attrName>
                                        </p:attrNameLst>
                                      </p:cBhvr>
                                      <p:tavLst>
                                        <p:tav tm="0">
                                          <p:val>
                                            <p:strVal val="0-#ppt_w/2"/>
                                          </p:val>
                                        </p:tav>
                                        <p:tav tm="100000">
                                          <p:val>
                                            <p:strVal val="#ppt_x"/>
                                          </p:val>
                                        </p:tav>
                                      </p:tavLst>
                                    </p:anim>
                                    <p:anim calcmode="lin" valueType="num">
                                      <p:cBhvr additive="base">
                                        <p:cTn dur="1000" fill="hold" id="8"/>
                                        <p:tgtEl>
                                          <p:spTgt spid="42"/>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12">
                                  <p:stCondLst>
                                    <p:cond delay="50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1000" fill="hold" id="11"/>
                                        <p:tgtEl>
                                          <p:spTgt spid="31"/>
                                        </p:tgtEl>
                                        <p:attrNameLst>
                                          <p:attrName>ppt_x</p:attrName>
                                        </p:attrNameLst>
                                      </p:cBhvr>
                                      <p:tavLst>
                                        <p:tav tm="0">
                                          <p:val>
                                            <p:strVal val="0-#ppt_w/2"/>
                                          </p:val>
                                        </p:tav>
                                        <p:tav tm="100000">
                                          <p:val>
                                            <p:strVal val="#ppt_x"/>
                                          </p:val>
                                        </p:tav>
                                      </p:tavLst>
                                    </p:anim>
                                    <p:anim calcmode="lin" valueType="num">
                                      <p:cBhvr additive="base">
                                        <p:cTn dur="1000" fill="hold" id="12"/>
                                        <p:tgtEl>
                                          <p:spTgt spid="31"/>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12">
                                  <p:stCondLst>
                                    <p:cond delay="1000"/>
                                  </p:stCondLst>
                                  <p:childTnLst>
                                    <p:set>
                                      <p:cBhvr>
                                        <p:cTn dur="1" fill="hold" id="14">
                                          <p:stCondLst>
                                            <p:cond delay="0"/>
                                          </p:stCondLst>
                                        </p:cTn>
                                        <p:tgtEl>
                                          <p:spTgt spid="25"/>
                                        </p:tgtEl>
                                        <p:attrNameLst>
                                          <p:attrName>style.visibility</p:attrName>
                                        </p:attrNameLst>
                                      </p:cBhvr>
                                      <p:to>
                                        <p:strVal val="visible"/>
                                      </p:to>
                                    </p:set>
                                    <p:anim calcmode="lin" valueType="num">
                                      <p:cBhvr additive="base">
                                        <p:cTn dur="1000" fill="hold" id="15"/>
                                        <p:tgtEl>
                                          <p:spTgt spid="25"/>
                                        </p:tgtEl>
                                        <p:attrNameLst>
                                          <p:attrName>ppt_x</p:attrName>
                                        </p:attrNameLst>
                                      </p:cBhvr>
                                      <p:tavLst>
                                        <p:tav tm="0">
                                          <p:val>
                                            <p:strVal val="0-#ppt_w/2"/>
                                          </p:val>
                                        </p:tav>
                                        <p:tav tm="100000">
                                          <p:val>
                                            <p:strVal val="#ppt_x"/>
                                          </p:val>
                                        </p:tav>
                                      </p:tavLst>
                                    </p:anim>
                                    <p:anim calcmode="lin" valueType="num">
                                      <p:cBhvr additive="base">
                                        <p:cTn dur="1000" fill="hold" id="16"/>
                                        <p:tgtEl>
                                          <p:spTgt spid="25"/>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12">
                                  <p:stCondLst>
                                    <p:cond delay="150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1000" fill="hold" id="19"/>
                                        <p:tgtEl>
                                          <p:spTgt spid="12"/>
                                        </p:tgtEl>
                                        <p:attrNameLst>
                                          <p:attrName>ppt_x</p:attrName>
                                        </p:attrNameLst>
                                      </p:cBhvr>
                                      <p:tavLst>
                                        <p:tav tm="0">
                                          <p:val>
                                            <p:strVal val="0-#ppt_w/2"/>
                                          </p:val>
                                        </p:tav>
                                        <p:tav tm="100000">
                                          <p:val>
                                            <p:strVal val="#ppt_x"/>
                                          </p:val>
                                        </p:tav>
                                      </p:tavLst>
                                    </p:anim>
                                    <p:anim calcmode="lin" valueType="num">
                                      <p:cBhvr additive="base">
                                        <p:cTn dur="1000" fill="hold" id="20"/>
                                        <p:tgtEl>
                                          <p:spTgt spid="12"/>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12">
                                  <p:stCondLst>
                                    <p:cond delay="200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1000" fill="hold" id="23"/>
                                        <p:tgtEl>
                                          <p:spTgt spid="18"/>
                                        </p:tgtEl>
                                        <p:attrNameLst>
                                          <p:attrName>ppt_x</p:attrName>
                                        </p:attrNameLst>
                                      </p:cBhvr>
                                      <p:tavLst>
                                        <p:tav tm="0">
                                          <p:val>
                                            <p:strVal val="0-#ppt_w/2"/>
                                          </p:val>
                                        </p:tav>
                                        <p:tav tm="100000">
                                          <p:val>
                                            <p:strVal val="#ppt_x"/>
                                          </p:val>
                                        </p:tav>
                                      </p:tavLst>
                                    </p:anim>
                                    <p:anim calcmode="lin" valueType="num">
                                      <p:cBhvr additive="base">
                                        <p:cTn dur="1000" fill="hold" id="24"/>
                                        <p:tgtEl>
                                          <p:spTgt spid="18"/>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3000"/>
                            </p:stCondLst>
                            <p:childTnLst>
                              <p:par>
                                <p:cTn fill="hold" grpId="0" id="26" nodeType="afterEffect" presetClass="entr" presetID="10" presetSubtype="0">
                                  <p:stCondLst>
                                    <p:cond delay="0"/>
                                  </p:stCondLst>
                                  <p:childTnLst>
                                    <p:set>
                                      <p:cBhvr>
                                        <p:cTn dur="1" fill="hold" id="27">
                                          <p:stCondLst>
                                            <p:cond delay="0"/>
                                          </p:stCondLst>
                                        </p:cTn>
                                        <p:tgtEl>
                                          <p:spTgt spid="35"/>
                                        </p:tgtEl>
                                        <p:attrNameLst>
                                          <p:attrName>style.visibility</p:attrName>
                                        </p:attrNameLst>
                                      </p:cBhvr>
                                      <p:to>
                                        <p:strVal val="visible"/>
                                      </p:to>
                                    </p:set>
                                    <p:animEffect filter="fade" transition="in">
                                      <p:cBhvr>
                                        <p:cTn dur="500" id="28"/>
                                        <p:tgtEl>
                                          <p:spTgt spid="35"/>
                                        </p:tgtEl>
                                      </p:cBhvr>
                                    </p:animEffect>
                                  </p:childTnLst>
                                </p:cTn>
                              </p:par>
                              <p:par>
                                <p:cTn decel="100000" fill="hold" grpId="0" id="29" nodeType="withEffect" presetClass="entr" presetID="2" presetSubtype="1">
                                  <p:stCondLst>
                                    <p:cond delay="0"/>
                                  </p:stCondLst>
                                  <p:childTnLst>
                                    <p:set>
                                      <p:cBhvr>
                                        <p:cTn dur="1" fill="hold" id="30">
                                          <p:stCondLst>
                                            <p:cond delay="0"/>
                                          </p:stCondLst>
                                        </p:cTn>
                                        <p:tgtEl>
                                          <p:spTgt spid="43"/>
                                        </p:tgtEl>
                                        <p:attrNameLst>
                                          <p:attrName>style.visibility</p:attrName>
                                        </p:attrNameLst>
                                      </p:cBhvr>
                                      <p:to>
                                        <p:strVal val="visible"/>
                                      </p:to>
                                    </p:set>
                                    <p:anim calcmode="lin" valueType="num">
                                      <p:cBhvr additive="base">
                                        <p:cTn dur="500" fill="hold" id="31"/>
                                        <p:tgtEl>
                                          <p:spTgt spid="43"/>
                                        </p:tgtEl>
                                        <p:attrNameLst>
                                          <p:attrName>ppt_x</p:attrName>
                                        </p:attrNameLst>
                                      </p:cBhvr>
                                      <p:tavLst>
                                        <p:tav tm="0">
                                          <p:val>
                                            <p:strVal val="#ppt_x"/>
                                          </p:val>
                                        </p:tav>
                                        <p:tav tm="100000">
                                          <p:val>
                                            <p:strVal val="#ppt_x"/>
                                          </p:val>
                                        </p:tav>
                                      </p:tavLst>
                                    </p:anim>
                                    <p:anim calcmode="lin" valueType="num">
                                      <p:cBhvr additive="base">
                                        <p:cTn dur="500" fill="hold" id="32"/>
                                        <p:tgtEl>
                                          <p:spTgt spid="43"/>
                                        </p:tgtEl>
                                        <p:attrNameLst>
                                          <p:attrName>ppt_y</p:attrName>
                                        </p:attrNameLst>
                                      </p:cBhvr>
                                      <p:tavLst>
                                        <p:tav tm="0">
                                          <p:val>
                                            <p:strVal val="0-#ppt_h/2"/>
                                          </p:val>
                                        </p:tav>
                                        <p:tav tm="100000">
                                          <p:val>
                                            <p:strVal val="#ppt_y"/>
                                          </p:val>
                                        </p:tav>
                                      </p:tavLst>
                                    </p:anim>
                                  </p:childTnLst>
                                </p:cTn>
                              </p:par>
                              <p:par>
                                <p:cTn decel="100000" fill="hold" id="33" nodeType="withEffect" presetClass="entr" presetID="2" presetSubtype="1">
                                  <p:stCondLst>
                                    <p:cond delay="0"/>
                                  </p:stCondLst>
                                  <p:childTnLst>
                                    <p:set>
                                      <p:cBhvr>
                                        <p:cTn dur="1" fill="hold" id="34">
                                          <p:stCondLst>
                                            <p:cond delay="0"/>
                                          </p:stCondLst>
                                        </p:cTn>
                                        <p:tgtEl>
                                          <p:spTgt spid="45"/>
                                        </p:tgtEl>
                                        <p:attrNameLst>
                                          <p:attrName>style.visibility</p:attrName>
                                        </p:attrNameLst>
                                      </p:cBhvr>
                                      <p:to>
                                        <p:strVal val="visible"/>
                                      </p:to>
                                    </p:set>
                                    <p:anim calcmode="lin" valueType="num">
                                      <p:cBhvr additive="base">
                                        <p:cTn dur="500" fill="hold" id="35"/>
                                        <p:tgtEl>
                                          <p:spTgt spid="45"/>
                                        </p:tgtEl>
                                        <p:attrNameLst>
                                          <p:attrName>ppt_x</p:attrName>
                                        </p:attrNameLst>
                                      </p:cBhvr>
                                      <p:tavLst>
                                        <p:tav tm="0">
                                          <p:val>
                                            <p:strVal val="#ppt_x"/>
                                          </p:val>
                                        </p:tav>
                                        <p:tav tm="100000">
                                          <p:val>
                                            <p:strVal val="#ppt_x"/>
                                          </p:val>
                                        </p:tav>
                                      </p:tavLst>
                                    </p:anim>
                                    <p:anim calcmode="lin" valueType="num">
                                      <p:cBhvr additive="base">
                                        <p:cTn dur="500" fill="hold" id="36"/>
                                        <p:tgtEl>
                                          <p:spTgt spid="45"/>
                                        </p:tgtEl>
                                        <p:attrNameLst>
                                          <p:attrName>ppt_y</p:attrName>
                                        </p:attrNameLst>
                                      </p:cBhvr>
                                      <p:tavLst>
                                        <p:tav tm="0">
                                          <p:val>
                                            <p:strVal val="0-#ppt_h/2"/>
                                          </p:val>
                                        </p:tav>
                                        <p:tav tm="100000">
                                          <p:val>
                                            <p:strVal val="#ppt_y"/>
                                          </p:val>
                                        </p:tav>
                                      </p:tavLst>
                                    </p:anim>
                                  </p:childTnLst>
                                </p:cTn>
                              </p:par>
                              <p:par>
                                <p:cTn decel="100000" fill="hold" id="37" nodeType="withEffect" presetClass="entr" presetID="2" presetSubtype="1">
                                  <p:stCondLst>
                                    <p:cond delay="0"/>
                                  </p:stCondLst>
                                  <p:childTnLst>
                                    <p:set>
                                      <p:cBhvr>
                                        <p:cTn dur="1" fill="hold" id="38">
                                          <p:stCondLst>
                                            <p:cond delay="0"/>
                                          </p:stCondLst>
                                        </p:cTn>
                                        <p:tgtEl>
                                          <p:spTgt spid="50"/>
                                        </p:tgtEl>
                                        <p:attrNameLst>
                                          <p:attrName>style.visibility</p:attrName>
                                        </p:attrNameLst>
                                      </p:cBhvr>
                                      <p:to>
                                        <p:strVal val="visible"/>
                                      </p:to>
                                    </p:set>
                                    <p:anim calcmode="lin" valueType="num">
                                      <p:cBhvr additive="base">
                                        <p:cTn dur="500" fill="hold" id="39"/>
                                        <p:tgtEl>
                                          <p:spTgt spid="50"/>
                                        </p:tgtEl>
                                        <p:attrNameLst>
                                          <p:attrName>ppt_x</p:attrName>
                                        </p:attrNameLst>
                                      </p:cBhvr>
                                      <p:tavLst>
                                        <p:tav tm="0">
                                          <p:val>
                                            <p:strVal val="#ppt_x"/>
                                          </p:val>
                                        </p:tav>
                                        <p:tav tm="100000">
                                          <p:val>
                                            <p:strVal val="#ppt_x"/>
                                          </p:val>
                                        </p:tav>
                                      </p:tavLst>
                                    </p:anim>
                                    <p:anim calcmode="lin" valueType="num">
                                      <p:cBhvr additive="base">
                                        <p:cTn dur="500" fill="hold" id="40"/>
                                        <p:tgtEl>
                                          <p:spTgt spid="50"/>
                                        </p:tgtEl>
                                        <p:attrNameLst>
                                          <p:attrName>ppt_y</p:attrName>
                                        </p:attrNameLst>
                                      </p:cBhvr>
                                      <p:tavLst>
                                        <p:tav tm="0">
                                          <p:val>
                                            <p:strVal val="0-#ppt_h/2"/>
                                          </p:val>
                                        </p:tav>
                                        <p:tav tm="100000">
                                          <p:val>
                                            <p:strVal val="#ppt_y"/>
                                          </p:val>
                                        </p:tav>
                                      </p:tavLst>
                                    </p:anim>
                                  </p:childTnLst>
                                </p:cTn>
                              </p:par>
                              <p:par>
                                <p:cTn decel="100000" fill="hold" id="41" nodeType="withEffect" presetClass="entr" presetID="2" presetSubtype="1">
                                  <p:stCondLst>
                                    <p:cond delay="0"/>
                                  </p:stCondLst>
                                  <p:childTnLst>
                                    <p:set>
                                      <p:cBhvr>
                                        <p:cTn dur="1" fill="hold" id="42">
                                          <p:stCondLst>
                                            <p:cond delay="0"/>
                                          </p:stCondLst>
                                        </p:cTn>
                                        <p:tgtEl>
                                          <p:spTgt spid="51"/>
                                        </p:tgtEl>
                                        <p:attrNameLst>
                                          <p:attrName>style.visibility</p:attrName>
                                        </p:attrNameLst>
                                      </p:cBhvr>
                                      <p:to>
                                        <p:strVal val="visible"/>
                                      </p:to>
                                    </p:set>
                                    <p:anim calcmode="lin" valueType="num">
                                      <p:cBhvr additive="base">
                                        <p:cTn dur="500" fill="hold" id="43"/>
                                        <p:tgtEl>
                                          <p:spTgt spid="51"/>
                                        </p:tgtEl>
                                        <p:attrNameLst>
                                          <p:attrName>ppt_x</p:attrName>
                                        </p:attrNameLst>
                                      </p:cBhvr>
                                      <p:tavLst>
                                        <p:tav tm="0">
                                          <p:val>
                                            <p:strVal val="#ppt_x"/>
                                          </p:val>
                                        </p:tav>
                                        <p:tav tm="100000">
                                          <p:val>
                                            <p:strVal val="#ppt_x"/>
                                          </p:val>
                                        </p:tav>
                                      </p:tavLst>
                                    </p:anim>
                                    <p:anim calcmode="lin" valueType="num">
                                      <p:cBhvr additive="base">
                                        <p:cTn dur="500" fill="hold" id="44"/>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35"/>
      <p:bldP grpId="0" spid="4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4" name="Chart 23"/>
          <p:cNvGraphicFramePr/>
          <p:nvPr>
            <p:extLst>
              <p:ext uri="{D42A27DB-BD31-4B8C-83A1-F6EECF244321}">
                <p14:modId val="361260378"/>
              </p:ext>
            </p:extLst>
          </p:nvPr>
        </p:nvGraphicFramePr>
        <p:xfrm>
          <a:off x="6510326" y="3773715"/>
          <a:ext cx="4980659" cy="2148114"/>
        </p:xfrm>
        <a:graphic>
          <a:graphicData uri="http://schemas.openxmlformats.org/drawingml/2006/chart">
            <c:chart xmlns:c="http://schemas.openxmlformats.org/drawingml/2006/chart" r:id="rId3"/>
          </a:graphicData>
        </a:graphic>
      </p:graphicFrame>
      <p:sp>
        <p:nvSpPr>
          <p:cNvPr id="10" name="TextBox 9"/>
          <p:cNvSpPr txBox="1"/>
          <p:nvPr/>
        </p:nvSpPr>
        <p:spPr>
          <a:xfrm>
            <a:off x="6375109" y="980087"/>
            <a:ext cx="4330717" cy="118872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_Application</a:t>
            </a:r>
          </a:p>
          <a:p>
            <a:r>
              <a:rPr b="1" lang="id-ID" sz="3600">
                <a:solidFill>
                  <a:schemeClr val="bg1"/>
                </a:solidFill>
                <a:latin charset="0" panose="02000505000000020004" pitchFamily="2" typeface="Montserrat"/>
                <a:ea charset="0" pitchFamily="2" typeface="Roboto"/>
                <a:cs charset="0" panose="020f0502020204030203" pitchFamily="34" typeface="Lato"/>
              </a:rPr>
              <a:t>Mobile Mockup</a:t>
            </a:r>
          </a:p>
        </p:txBody>
      </p:sp>
      <p:sp>
        <p:nvSpPr>
          <p:cNvPr id="11" name="TextBox 10"/>
          <p:cNvSpPr txBox="1"/>
          <p:nvPr/>
        </p:nvSpPr>
        <p:spPr>
          <a:xfrm>
            <a:off x="6375110" y="2244608"/>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15" name="Rectangle 14"/>
          <p:cNvSpPr/>
          <p:nvPr/>
        </p:nvSpPr>
        <p:spPr>
          <a:xfrm>
            <a:off x="6375109" y="2585799"/>
            <a:ext cx="4968875" cy="1371600"/>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sp>
        <p:nvSpPr>
          <p:cNvPr id="3" name="Picture Placeholder 2"/>
          <p:cNvSpPr>
            <a:spLocks noGrp="1"/>
          </p:cNvSpPr>
          <p:nvPr>
            <p:ph idx="10" sz="quarter" type="pic"/>
          </p:nvPr>
        </p:nvSpPr>
        <p:spPr/>
        <p:txBody>
          <a:bodyPr/>
          <a:lstStyle/>
          <a:p/>
        </p:txBody>
      </p:sp>
      <p:sp>
        <p:nvSpPr>
          <p:cNvPr id="5" name="Picture Placeholder 4"/>
          <p:cNvSpPr>
            <a:spLocks noGrp="1"/>
          </p:cNvSpPr>
          <p:nvPr>
            <p:ph idx="11" sz="quarter" type="pic"/>
          </p:nvPr>
        </p:nvSpPr>
        <p:spPr/>
        <p:txBody>
          <a:bodyPr/>
          <a:lstStyle/>
          <a:p/>
        </p:txBody>
      </p:sp>
      <p:pic>
        <p:nvPicPr>
          <p:cNvPr id="4" name="图片占位符 3">
            <a:extLst>
              <a:ext uri="{FF2B5EF4-FFF2-40B4-BE49-F238E27FC236}">
                <a16:creationId xmlns:a16="http://schemas.microsoft.com/office/drawing/2014/main" id="{283CF1CD-AC8B-4022-9480-91EF76485C1C}"/>
              </a:ext>
            </a:extLst>
          </p:cNvPr>
          <p:cNvPicPr>
            <a:picLocks noChangeAspect="1" noGrp="1"/>
          </p:cNvPicPr>
          <p:nvPr>
            <p:ph idx="12" sz="quarter" type="pic"/>
          </p:nvPr>
        </p:nvPicPr>
        <p:blipFill>
          <a:blip r:embed="rId4">
            <a:extLst>
              <a:ext uri="{28A0092B-C50C-407E-A947-70E740481C1C}">
                <a14:useLocalDpi val="0"/>
              </a:ext>
            </a:extLst>
          </a:blip>
          <a:srcRect b="22969" t="22969"/>
          <a:stretch>
            <a:fillRect/>
          </a:stretch>
        </p:blipFill>
        <p:spPr/>
      </p:pic>
    </p:spTree>
    <p:extLst>
      <p:ext uri="{BB962C8B-B14F-4D97-AF65-F5344CB8AC3E}">
        <p14:creationId val="2152613086"/>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50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000" fill="hold" id="7"/>
                                        <p:tgtEl>
                                          <p:spTgt spid="15"/>
                                        </p:tgtEl>
                                        <p:attrNameLst>
                                          <p:attrName>ppt_x</p:attrName>
                                        </p:attrNameLst>
                                      </p:cBhvr>
                                      <p:tavLst>
                                        <p:tav tm="0">
                                          <p:val>
                                            <p:strVal val="#ppt_x"/>
                                          </p:val>
                                        </p:tav>
                                        <p:tav tm="100000">
                                          <p:val>
                                            <p:strVal val="#ppt_x"/>
                                          </p:val>
                                        </p:tav>
                                      </p:tavLst>
                                    </p:anim>
                                    <p:anim calcmode="lin" valueType="num">
                                      <p:cBhvr additive="base">
                                        <p:cTn dur="1000" fill="hold" id="8"/>
                                        <p:tgtEl>
                                          <p:spTgt spid="15"/>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75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1000" fill="hold" id="11"/>
                                        <p:tgtEl>
                                          <p:spTgt spid="11"/>
                                        </p:tgtEl>
                                        <p:attrNameLst>
                                          <p:attrName>ppt_x</p:attrName>
                                        </p:attrNameLst>
                                      </p:cBhvr>
                                      <p:tavLst>
                                        <p:tav tm="0">
                                          <p:val>
                                            <p:strVal val="#ppt_x"/>
                                          </p:val>
                                        </p:tav>
                                        <p:tav tm="100000">
                                          <p:val>
                                            <p:strVal val="#ppt_x"/>
                                          </p:val>
                                        </p:tav>
                                      </p:tavLst>
                                    </p:anim>
                                    <p:anim calcmode="lin" valueType="num">
                                      <p:cBhvr additive="base">
                                        <p:cTn dur="1000" fill="hold" id="12"/>
                                        <p:tgtEl>
                                          <p:spTgt spid="11"/>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1000"/>
                                  </p:stCondLst>
                                  <p:iterate type="wd">
                                    <p:tmPct val="10000"/>
                                  </p:iterate>
                                  <p:childTnLst>
                                    <p:set>
                                      <p:cBhvr>
                                        <p:cTn dur="1" fill="hold" id="14">
                                          <p:stCondLst>
                                            <p:cond delay="0"/>
                                          </p:stCondLst>
                                        </p:cTn>
                                        <p:tgtEl>
                                          <p:spTgt spid="10"/>
                                        </p:tgtEl>
                                        <p:attrNameLst>
                                          <p:attrName>style.visibility</p:attrName>
                                        </p:attrNameLst>
                                      </p:cBhvr>
                                      <p:to>
                                        <p:strVal val="visible"/>
                                      </p:to>
                                    </p:set>
                                    <p:anim calcmode="lin" valueType="num">
                                      <p:cBhvr additive="base">
                                        <p:cTn dur="1000" fill="hold" id="15"/>
                                        <p:tgtEl>
                                          <p:spTgt spid="10"/>
                                        </p:tgtEl>
                                        <p:attrNameLst>
                                          <p:attrName>ppt_x</p:attrName>
                                        </p:attrNameLst>
                                      </p:cBhvr>
                                      <p:tavLst>
                                        <p:tav tm="0">
                                          <p:val>
                                            <p:strVal val="#ppt_x"/>
                                          </p:val>
                                        </p:tav>
                                        <p:tav tm="100000">
                                          <p:val>
                                            <p:strVal val="#ppt_x"/>
                                          </p:val>
                                        </p:tav>
                                      </p:tavLst>
                                    </p:anim>
                                    <p:anim calcmode="lin" valueType="num">
                                      <p:cBhvr additive="base">
                                        <p:cTn dur="1000" fill="hold" id="16"/>
                                        <p:tgtEl>
                                          <p:spTgt spid="10"/>
                                        </p:tgtEl>
                                        <p:attrNameLst>
                                          <p:attrName>ppt_y</p:attrName>
                                        </p:attrNameLst>
                                      </p:cBhvr>
                                      <p:tavLst>
                                        <p:tav tm="0">
                                          <p:val>
                                            <p:strVal val="0-#ppt_h/2"/>
                                          </p:val>
                                        </p:tav>
                                        <p:tav tm="100000">
                                          <p:val>
                                            <p:strVal val="#ppt_y"/>
                                          </p:val>
                                        </p:tav>
                                      </p:tavLst>
                                    </p:anim>
                                  </p:childTnLst>
                                </p:cTn>
                              </p:par>
                              <p:par>
                                <p:cTn fill="hold" grpId="0" id="17" nodeType="withEffect" presetClass="entr" presetID="42" presetSubtype="0">
                                  <p:stCondLst>
                                    <p:cond delay="1000"/>
                                  </p:stCondLst>
                                  <p:childTnLst>
                                    <p:set>
                                      <p:cBhvr>
                                        <p:cTn dur="1" fill="hold" id="18">
                                          <p:stCondLst>
                                            <p:cond delay="0"/>
                                          </p:stCondLst>
                                        </p:cTn>
                                        <p:tgtEl>
                                          <p:spTgt spid="24"/>
                                        </p:tgtEl>
                                        <p:attrNameLst>
                                          <p:attrName>style.visibility</p:attrName>
                                        </p:attrNameLst>
                                      </p:cBhvr>
                                      <p:to>
                                        <p:strVal val="visible"/>
                                      </p:to>
                                    </p:set>
                                    <p:animEffect filter="fade" transition="in">
                                      <p:cBhvr>
                                        <p:cTn dur="1000" id="19"/>
                                        <p:tgtEl>
                                          <p:spTgt spid="24"/>
                                        </p:tgtEl>
                                      </p:cBhvr>
                                    </p:animEffect>
                                    <p:anim calcmode="lin" valueType="num">
                                      <p:cBhvr>
                                        <p:cTn dur="1000" fill="hold" id="20"/>
                                        <p:tgtEl>
                                          <p:spTgt spid="24"/>
                                        </p:tgtEl>
                                        <p:attrNameLst>
                                          <p:attrName>ppt_x</p:attrName>
                                        </p:attrNameLst>
                                      </p:cBhvr>
                                      <p:tavLst>
                                        <p:tav tm="0">
                                          <p:val>
                                            <p:strVal val="#ppt_x"/>
                                          </p:val>
                                        </p:tav>
                                        <p:tav tm="100000">
                                          <p:val>
                                            <p:strVal val="#ppt_x"/>
                                          </p:val>
                                        </p:tav>
                                      </p:tavLst>
                                    </p:anim>
                                    <p:anim calcmode="lin" valueType="num">
                                      <p:cBhvr>
                                        <p:cTn dur="1000" fill="hold" id="21"/>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5"/>
      <p:bldGraphic grpId="0" spid="24">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2"/>
          <p:cNvSpPr/>
          <p:nvPr/>
        </p:nvSpPr>
        <p:spPr>
          <a:xfrm>
            <a:off x="9807426" y="1465943"/>
            <a:ext cx="1830986" cy="1590067"/>
          </a:xfrm>
          <a:prstGeom prst="rect">
            <a:avLst/>
          </a:prstGeom>
          <a:solidFill>
            <a:schemeClr val="bg1">
              <a:lumMod val="85000"/>
            </a:schemeClr>
          </a:solidFill>
          <a:ln>
            <a:noFill/>
          </a:ln>
          <a:effectLst>
            <a:reflection algn="bl" blurRad="114300" dir="5400000" endPos="65000" rotWithShape="0" stA="22000" sy="-100000"/>
          </a:effectLst>
          <a:scene3d>
            <a:camera prst="isometricTopUp"/>
            <a:lightRig dir="t" rig="threePt"/>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id-ID" sz="6600">
                <a:solidFill>
                  <a:schemeClr val="bg1"/>
                </a:solidFill>
                <a:latin charset="0" panose="00000500000000000000" pitchFamily="50" typeface="Montserrat"/>
              </a:rPr>
              <a:t>T</a:t>
            </a:r>
          </a:p>
        </p:txBody>
      </p:sp>
      <p:sp>
        <p:nvSpPr>
          <p:cNvPr id="4" name="Rectangle 3"/>
          <p:cNvSpPr/>
          <p:nvPr/>
        </p:nvSpPr>
        <p:spPr>
          <a:xfrm>
            <a:off x="8507818" y="2522684"/>
            <a:ext cx="1830986" cy="1590067"/>
          </a:xfrm>
          <a:prstGeom prst="rect">
            <a:avLst/>
          </a:prstGeom>
          <a:solidFill>
            <a:schemeClr val="bg1">
              <a:lumMod val="75000"/>
            </a:schemeClr>
          </a:solidFill>
          <a:ln>
            <a:noFill/>
          </a:ln>
          <a:effectLst>
            <a:reflection algn="bl" blurRad="114300" dir="5400000" endPos="65000" rotWithShape="0" stA="22000" sy="-100000"/>
          </a:effectLst>
          <a:scene3d>
            <a:camera prst="isometricTopUp"/>
            <a:lightRig dir="t" rig="threePt"/>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id-ID" sz="6600">
                <a:solidFill>
                  <a:schemeClr val="bg1"/>
                </a:solidFill>
                <a:latin charset="0" panose="00000500000000000000" pitchFamily="50" typeface="Montserrat"/>
              </a:rPr>
              <a:t>O</a:t>
            </a:r>
          </a:p>
        </p:txBody>
      </p:sp>
      <p:sp>
        <p:nvSpPr>
          <p:cNvPr id="5" name="Rectangle 4"/>
          <p:cNvSpPr/>
          <p:nvPr/>
        </p:nvSpPr>
        <p:spPr>
          <a:xfrm>
            <a:off x="7197400" y="3564184"/>
            <a:ext cx="1830986" cy="1590067"/>
          </a:xfrm>
          <a:prstGeom prst="rect">
            <a:avLst/>
          </a:prstGeom>
          <a:solidFill>
            <a:schemeClr val="bg1">
              <a:lumMod val="50000"/>
            </a:schemeClr>
          </a:solidFill>
          <a:ln>
            <a:noFill/>
          </a:ln>
          <a:effectLst>
            <a:reflection algn="bl" blurRad="114300" dir="5400000" endPos="65000" rotWithShape="0" stA="22000" sy="-100000"/>
          </a:effectLst>
          <a:scene3d>
            <a:camera prst="isometricTopUp"/>
            <a:lightRig dir="t" rig="threePt"/>
          </a:scene3d>
          <a:sp3d extrusionH="38735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id-ID" sz="6600">
                <a:solidFill>
                  <a:schemeClr val="bg1"/>
                </a:solidFill>
                <a:latin charset="0" panose="00000500000000000000" pitchFamily="50" typeface="Montserrat"/>
              </a:rPr>
              <a:t>W</a:t>
            </a:r>
          </a:p>
        </p:txBody>
      </p:sp>
      <p:sp>
        <p:nvSpPr>
          <p:cNvPr id="6" name="Rectangle 5"/>
          <p:cNvSpPr/>
          <p:nvPr/>
        </p:nvSpPr>
        <p:spPr>
          <a:xfrm>
            <a:off x="5904277" y="4625657"/>
            <a:ext cx="1830986" cy="1590067"/>
          </a:xfrm>
          <a:prstGeom prst="rect">
            <a:avLst/>
          </a:prstGeom>
          <a:ln>
            <a:noFill/>
          </a:ln>
          <a:effectLst>
            <a:reflection algn="bl" blurRad="114300" dir="5400000" endPos="65000" rotWithShape="0" stA="22000" sy="-100000"/>
          </a:effectLst>
          <a:scene3d>
            <a:camera prst="isometricTopUp"/>
            <a:lightRig dir="t" rig="threePt"/>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id-ID" sz="6600">
                <a:solidFill>
                  <a:schemeClr val="bg1"/>
                </a:solidFill>
                <a:latin charset="0" panose="00000500000000000000" pitchFamily="50" typeface="Montserrat"/>
              </a:rPr>
              <a:t>S</a:t>
            </a:r>
          </a:p>
        </p:txBody>
      </p:sp>
      <p:sp>
        <p:nvSpPr>
          <p:cNvPr id="9" name="Rectangle 8"/>
          <p:cNvSpPr/>
          <p:nvPr/>
        </p:nvSpPr>
        <p:spPr>
          <a:xfrm>
            <a:off x="2392698" y="5070094"/>
            <a:ext cx="2879271" cy="369418"/>
          </a:xfrm>
          <a:prstGeom prst="rect">
            <a:avLst/>
          </a:prstGeom>
        </p:spPr>
        <p:txBody>
          <a:bodyPr wrap="square">
            <a:spAutoFit/>
          </a:bodyPr>
          <a:lstStyle/>
          <a:p>
            <a:pPr algn="r" lvl="0">
              <a:lnSpc>
                <a:spcPct val="114000"/>
              </a:lnSpc>
              <a:defRPr/>
            </a:pPr>
            <a:r>
              <a:rPr b="1" lang="id-ID" spc="300" sz="1600">
                <a:solidFill>
                  <a:schemeClr val="bg1"/>
                </a:solidFill>
                <a:latin charset="0" panose="00000500000000000000" pitchFamily="50" typeface="Montserrat"/>
                <a:cs typeface="Calibri"/>
              </a:rPr>
              <a:t>STRENGTH</a:t>
            </a:r>
          </a:p>
        </p:txBody>
      </p:sp>
      <p:sp>
        <p:nvSpPr>
          <p:cNvPr id="12" name="Rectangle 11"/>
          <p:cNvSpPr/>
          <p:nvPr/>
        </p:nvSpPr>
        <p:spPr>
          <a:xfrm>
            <a:off x="3719339" y="3770028"/>
            <a:ext cx="2879271" cy="369418"/>
          </a:xfrm>
          <a:prstGeom prst="rect">
            <a:avLst/>
          </a:prstGeom>
        </p:spPr>
        <p:txBody>
          <a:bodyPr wrap="square">
            <a:spAutoFit/>
          </a:bodyPr>
          <a:lstStyle/>
          <a:p>
            <a:pPr algn="r" lvl="0">
              <a:lnSpc>
                <a:spcPct val="114000"/>
              </a:lnSpc>
              <a:defRPr/>
            </a:pPr>
            <a:r>
              <a:rPr b="1" lang="id-ID" spc="300" sz="1600">
                <a:solidFill>
                  <a:schemeClr val="bg1"/>
                </a:solidFill>
                <a:latin charset="0" panose="00000500000000000000" pitchFamily="50" typeface="Montserrat"/>
                <a:cs typeface="Calibri"/>
              </a:rPr>
              <a:t>WEAKNESS</a:t>
            </a:r>
          </a:p>
        </p:txBody>
      </p:sp>
      <p:sp>
        <p:nvSpPr>
          <p:cNvPr id="15" name="Rectangle 14"/>
          <p:cNvSpPr/>
          <p:nvPr/>
        </p:nvSpPr>
        <p:spPr>
          <a:xfrm>
            <a:off x="5158973" y="2640424"/>
            <a:ext cx="2879271" cy="369418"/>
          </a:xfrm>
          <a:prstGeom prst="rect">
            <a:avLst/>
          </a:prstGeom>
        </p:spPr>
        <p:txBody>
          <a:bodyPr wrap="square">
            <a:spAutoFit/>
          </a:bodyPr>
          <a:lstStyle/>
          <a:p>
            <a:pPr algn="r" lvl="0">
              <a:lnSpc>
                <a:spcPct val="114000"/>
              </a:lnSpc>
              <a:defRPr/>
            </a:pPr>
            <a:r>
              <a:rPr b="1" lang="id-ID" spc="300" sz="1600">
                <a:solidFill>
                  <a:schemeClr val="bg1"/>
                </a:solidFill>
                <a:latin charset="0" panose="00000500000000000000" pitchFamily="50" typeface="Montserrat"/>
                <a:cs typeface="Calibri"/>
              </a:rPr>
              <a:t>OPPORTUNITY</a:t>
            </a:r>
          </a:p>
        </p:txBody>
      </p:sp>
      <p:sp>
        <p:nvSpPr>
          <p:cNvPr id="18" name="Rectangle 17"/>
          <p:cNvSpPr/>
          <p:nvPr/>
        </p:nvSpPr>
        <p:spPr>
          <a:xfrm>
            <a:off x="6423998" y="1614172"/>
            <a:ext cx="2879271" cy="369418"/>
          </a:xfrm>
          <a:prstGeom prst="rect">
            <a:avLst/>
          </a:prstGeom>
        </p:spPr>
        <p:txBody>
          <a:bodyPr wrap="square">
            <a:spAutoFit/>
          </a:bodyPr>
          <a:lstStyle/>
          <a:p>
            <a:pPr algn="r" lvl="0">
              <a:lnSpc>
                <a:spcPct val="114000"/>
              </a:lnSpc>
              <a:defRPr/>
            </a:pPr>
            <a:r>
              <a:rPr b="1" lang="id-ID" spc="300" sz="1600">
                <a:solidFill>
                  <a:schemeClr val="bg1"/>
                </a:solidFill>
                <a:latin charset="0" panose="00000500000000000000" pitchFamily="50" typeface="Montserrat"/>
                <a:cs typeface="Calibri"/>
              </a:rPr>
              <a:t>THREATS</a:t>
            </a:r>
          </a:p>
        </p:txBody>
      </p:sp>
      <p:sp>
        <p:nvSpPr>
          <p:cNvPr id="20" name="TextBox 19"/>
          <p:cNvSpPr txBox="1"/>
          <p:nvPr/>
        </p:nvSpPr>
        <p:spPr>
          <a:xfrm>
            <a:off x="766763" y="980087"/>
            <a:ext cx="4330717" cy="118872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_SWOT</a:t>
            </a:r>
            <a:br>
              <a:rPr b="1" lang="id-ID" sz="3600">
                <a:solidFill>
                  <a:schemeClr val="bg1"/>
                </a:solidFill>
                <a:latin charset="0" panose="02000505000000020004" pitchFamily="2" typeface="Montserrat"/>
                <a:ea charset="0" pitchFamily="2" typeface="Roboto"/>
                <a:cs charset="0" panose="020f0502020204030203" pitchFamily="34" typeface="Lato"/>
              </a:rPr>
            </a:br>
            <a:r>
              <a:rPr b="1" lang="id-ID" sz="3600">
                <a:solidFill>
                  <a:schemeClr val="bg1"/>
                </a:solidFill>
                <a:latin charset="0" panose="02000505000000020004" pitchFamily="2" typeface="Montserrat"/>
                <a:ea charset="0" pitchFamily="2" typeface="Roboto"/>
                <a:cs charset="0" panose="020f0502020204030203" pitchFamily="34" typeface="Lato"/>
              </a:rPr>
              <a:t>SLIDE</a:t>
            </a:r>
          </a:p>
        </p:txBody>
      </p:sp>
      <p:sp>
        <p:nvSpPr>
          <p:cNvPr id="21" name="TextBox 20"/>
          <p:cNvSpPr txBox="1"/>
          <p:nvPr/>
        </p:nvSpPr>
        <p:spPr>
          <a:xfrm>
            <a:off x="766763" y="2244608"/>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23" name="Rectangle 22"/>
          <p:cNvSpPr/>
          <p:nvPr/>
        </p:nvSpPr>
        <p:spPr>
          <a:xfrm>
            <a:off x="857132" y="5416131"/>
            <a:ext cx="4414837" cy="859536"/>
          </a:xfrm>
          <a:prstGeom prst="rect">
            <a:avLst/>
          </a:prstGeom>
        </p:spPr>
        <p:txBody>
          <a:bodyPr wrap="square">
            <a:spAutoFit/>
          </a:bodyPr>
          <a:lstStyle/>
          <a:p>
            <a:pPr algn="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a:t>
            </a:r>
          </a:p>
        </p:txBody>
      </p:sp>
      <p:sp>
        <p:nvSpPr>
          <p:cNvPr id="24" name="Rectangle 23"/>
          <p:cNvSpPr/>
          <p:nvPr/>
        </p:nvSpPr>
        <p:spPr>
          <a:xfrm>
            <a:off x="2136001" y="4123190"/>
            <a:ext cx="4414837" cy="859536"/>
          </a:xfrm>
          <a:prstGeom prst="rect">
            <a:avLst/>
          </a:prstGeom>
        </p:spPr>
        <p:txBody>
          <a:bodyPr wrap="square">
            <a:spAutoFit/>
          </a:bodyPr>
          <a:lstStyle/>
          <a:p>
            <a:pPr algn="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a:t>
            </a:r>
          </a:p>
        </p:txBody>
      </p:sp>
      <p:sp>
        <p:nvSpPr>
          <p:cNvPr id="25" name="Rectangle 24"/>
          <p:cNvSpPr/>
          <p:nvPr/>
        </p:nvSpPr>
        <p:spPr>
          <a:xfrm>
            <a:off x="3623408" y="2989690"/>
            <a:ext cx="4414837" cy="859536"/>
          </a:xfrm>
          <a:prstGeom prst="rect">
            <a:avLst/>
          </a:prstGeom>
        </p:spPr>
        <p:txBody>
          <a:bodyPr wrap="square">
            <a:spAutoFit/>
          </a:bodyPr>
          <a:lstStyle/>
          <a:p>
            <a:pPr algn="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a:t>
            </a:r>
          </a:p>
        </p:txBody>
      </p:sp>
      <p:sp>
        <p:nvSpPr>
          <p:cNvPr id="26" name="Rectangle 25"/>
          <p:cNvSpPr/>
          <p:nvPr/>
        </p:nvSpPr>
        <p:spPr>
          <a:xfrm>
            <a:off x="4871011" y="1874541"/>
            <a:ext cx="4414837" cy="859536"/>
          </a:xfrm>
          <a:prstGeom prst="rect">
            <a:avLst/>
          </a:prstGeom>
        </p:spPr>
        <p:txBody>
          <a:bodyPr wrap="square">
            <a:spAutoFit/>
          </a:bodyPr>
          <a:lstStyle/>
          <a:p>
            <a:pPr algn="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a:t>
            </a:r>
          </a:p>
        </p:txBody>
      </p:sp>
      <p:sp>
        <p:nvSpPr>
          <p:cNvPr id="32" name="TextBox 31"/>
          <p:cNvSpPr txBox="1"/>
          <p:nvPr/>
        </p:nvSpPr>
        <p:spPr>
          <a:xfrm>
            <a:off x="10255647" y="6331808"/>
            <a:ext cx="1757680" cy="228600"/>
          </a:xfrm>
          <a:prstGeom prst="rect">
            <a:avLst/>
          </a:prstGeom>
          <a:noFill/>
        </p:spPr>
        <p:txBody>
          <a:bodyPr rtlCol="0" wrap="none">
            <a:spAutoFit/>
          </a:bodyPr>
          <a:lstStyle/>
          <a:p>
            <a:r>
              <a:rPr lang="en-US" spc="300" sz="900">
                <a:solidFill>
                  <a:schemeClr val="bg1"/>
                </a:solidFill>
                <a:latin charset="0" panose="020b0502020104020203" pitchFamily="34" typeface="Gill Sans MT"/>
                <a:ea charset="0" panose="020b0604020202020204" pitchFamily="34" typeface="Liberation Sans"/>
                <a:cs charset="0" panose="020b0604020202020204" pitchFamily="34" typeface="Liberation Sans"/>
              </a:rPr>
              <a:t>http://ibaotu.com/</a:t>
            </a:r>
          </a:p>
        </p:txBody>
      </p:sp>
      <p:sp>
        <p:nvSpPr>
          <p:cNvPr id="33" name="TextBox 32"/>
          <p:cNvSpPr txBox="1"/>
          <p:nvPr/>
        </p:nvSpPr>
        <p:spPr>
          <a:xfrm>
            <a:off x="10255647" y="6331808"/>
            <a:ext cx="1757680" cy="228600"/>
          </a:xfrm>
          <a:prstGeom prst="rect">
            <a:avLst/>
          </a:prstGeom>
          <a:noFill/>
        </p:spPr>
        <p:txBody>
          <a:bodyPr rtlCol="0" wrap="none">
            <a:spAutoFit/>
          </a:bodyPr>
          <a:lstStyle/>
          <a:p>
            <a:r>
              <a:rPr lang="en-US" spc="300" sz="900">
                <a:solidFill>
                  <a:schemeClr val="bg1"/>
                </a:solidFill>
                <a:latin charset="0" panose="020b0502020104020203" pitchFamily="34" typeface="Gill Sans MT"/>
                <a:ea charset="0" panose="020b0604020202020204" pitchFamily="34" typeface="Liberation Sans"/>
                <a:cs charset="0" panose="020b0604020202020204" pitchFamily="34" typeface="Liberation Sans"/>
              </a:rPr>
              <a:t>http://ibaotu.com/</a:t>
            </a:r>
          </a:p>
        </p:txBody>
      </p:sp>
    </p:spTree>
    <p:extLst>
      <p:ext uri="{BB962C8B-B14F-4D97-AF65-F5344CB8AC3E}">
        <p14:creationId val="51985202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9">
                                  <p:stCondLst>
                                    <p:cond delay="0"/>
                                  </p:stCondLst>
                                  <p:iterate type="wd">
                                    <p:tmPct val="10000"/>
                                  </p:iterate>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9">
                                  <p:stCondLst>
                                    <p:cond delay="25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0-#ppt_w/2"/>
                                          </p:val>
                                        </p:tav>
                                        <p:tav tm="100000">
                                          <p:val>
                                            <p:strVal val="#ppt_x"/>
                                          </p:val>
                                        </p:tav>
                                      </p:tavLst>
                                    </p:anim>
                                    <p:anim calcmode="lin" valueType="num">
                                      <p:cBhvr additive="base">
                                        <p:cTn dur="500" fill="hold" id="12"/>
                                        <p:tgtEl>
                                          <p:spTgt spid="21"/>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6">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750" fill="hold" id="15"/>
                                        <p:tgtEl>
                                          <p:spTgt spid="6"/>
                                        </p:tgtEl>
                                        <p:attrNameLst>
                                          <p:attrName>ppt_x</p:attrName>
                                        </p:attrNameLst>
                                      </p:cBhvr>
                                      <p:tavLst>
                                        <p:tav tm="0">
                                          <p:val>
                                            <p:strVal val="1+#ppt_w/2"/>
                                          </p:val>
                                        </p:tav>
                                        <p:tav tm="100000">
                                          <p:val>
                                            <p:strVal val="#ppt_x"/>
                                          </p:val>
                                        </p:tav>
                                      </p:tavLst>
                                    </p:anim>
                                    <p:anim calcmode="lin" valueType="num">
                                      <p:cBhvr additive="base">
                                        <p:cTn dur="750" fill="hold" id="16"/>
                                        <p:tgtEl>
                                          <p:spTgt spid="6"/>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6">
                                  <p:stCondLst>
                                    <p:cond delay="25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750" fill="hold" id="19"/>
                                        <p:tgtEl>
                                          <p:spTgt spid="9"/>
                                        </p:tgtEl>
                                        <p:attrNameLst>
                                          <p:attrName>ppt_x</p:attrName>
                                        </p:attrNameLst>
                                      </p:cBhvr>
                                      <p:tavLst>
                                        <p:tav tm="0">
                                          <p:val>
                                            <p:strVal val="1+#ppt_w/2"/>
                                          </p:val>
                                        </p:tav>
                                        <p:tav tm="100000">
                                          <p:val>
                                            <p:strVal val="#ppt_x"/>
                                          </p:val>
                                        </p:tav>
                                      </p:tavLst>
                                    </p:anim>
                                    <p:anim calcmode="lin" valueType="num">
                                      <p:cBhvr additive="base">
                                        <p:cTn dur="750" fill="hold" id="20"/>
                                        <p:tgtEl>
                                          <p:spTgt spid="9"/>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6">
                                  <p:stCondLst>
                                    <p:cond delay="50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750" fill="hold" id="23"/>
                                        <p:tgtEl>
                                          <p:spTgt spid="23"/>
                                        </p:tgtEl>
                                        <p:attrNameLst>
                                          <p:attrName>ppt_x</p:attrName>
                                        </p:attrNameLst>
                                      </p:cBhvr>
                                      <p:tavLst>
                                        <p:tav tm="0">
                                          <p:val>
                                            <p:strVal val="1+#ppt_w/2"/>
                                          </p:val>
                                        </p:tav>
                                        <p:tav tm="100000">
                                          <p:val>
                                            <p:strVal val="#ppt_x"/>
                                          </p:val>
                                        </p:tav>
                                      </p:tavLst>
                                    </p:anim>
                                    <p:anim calcmode="lin" valueType="num">
                                      <p:cBhvr additive="base">
                                        <p:cTn dur="750" fill="hold" id="24"/>
                                        <p:tgtEl>
                                          <p:spTgt spid="23"/>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6">
                                  <p:stCondLst>
                                    <p:cond delay="75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750" fill="hold" id="27"/>
                                        <p:tgtEl>
                                          <p:spTgt spid="5"/>
                                        </p:tgtEl>
                                        <p:attrNameLst>
                                          <p:attrName>ppt_x</p:attrName>
                                        </p:attrNameLst>
                                      </p:cBhvr>
                                      <p:tavLst>
                                        <p:tav tm="0">
                                          <p:val>
                                            <p:strVal val="1+#ppt_w/2"/>
                                          </p:val>
                                        </p:tav>
                                        <p:tav tm="100000">
                                          <p:val>
                                            <p:strVal val="#ppt_x"/>
                                          </p:val>
                                        </p:tav>
                                      </p:tavLst>
                                    </p:anim>
                                    <p:anim calcmode="lin" valueType="num">
                                      <p:cBhvr additive="base">
                                        <p:cTn dur="750" fill="hold" id="28"/>
                                        <p:tgtEl>
                                          <p:spTgt spid="5"/>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6">
                                  <p:stCondLst>
                                    <p:cond delay="100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750" fill="hold" id="31"/>
                                        <p:tgtEl>
                                          <p:spTgt spid="12"/>
                                        </p:tgtEl>
                                        <p:attrNameLst>
                                          <p:attrName>ppt_x</p:attrName>
                                        </p:attrNameLst>
                                      </p:cBhvr>
                                      <p:tavLst>
                                        <p:tav tm="0">
                                          <p:val>
                                            <p:strVal val="1+#ppt_w/2"/>
                                          </p:val>
                                        </p:tav>
                                        <p:tav tm="100000">
                                          <p:val>
                                            <p:strVal val="#ppt_x"/>
                                          </p:val>
                                        </p:tav>
                                      </p:tavLst>
                                    </p:anim>
                                    <p:anim calcmode="lin" valueType="num">
                                      <p:cBhvr additive="base">
                                        <p:cTn dur="750" fill="hold" id="32"/>
                                        <p:tgtEl>
                                          <p:spTgt spid="12"/>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6">
                                  <p:stCondLst>
                                    <p:cond delay="1250"/>
                                  </p:stCondLst>
                                  <p:childTnLst>
                                    <p:set>
                                      <p:cBhvr>
                                        <p:cTn dur="1" fill="hold" id="34">
                                          <p:stCondLst>
                                            <p:cond delay="0"/>
                                          </p:stCondLst>
                                        </p:cTn>
                                        <p:tgtEl>
                                          <p:spTgt spid="24"/>
                                        </p:tgtEl>
                                        <p:attrNameLst>
                                          <p:attrName>style.visibility</p:attrName>
                                        </p:attrNameLst>
                                      </p:cBhvr>
                                      <p:to>
                                        <p:strVal val="visible"/>
                                      </p:to>
                                    </p:set>
                                    <p:anim calcmode="lin" valueType="num">
                                      <p:cBhvr additive="base">
                                        <p:cTn dur="750" fill="hold" id="35"/>
                                        <p:tgtEl>
                                          <p:spTgt spid="24"/>
                                        </p:tgtEl>
                                        <p:attrNameLst>
                                          <p:attrName>ppt_x</p:attrName>
                                        </p:attrNameLst>
                                      </p:cBhvr>
                                      <p:tavLst>
                                        <p:tav tm="0">
                                          <p:val>
                                            <p:strVal val="1+#ppt_w/2"/>
                                          </p:val>
                                        </p:tav>
                                        <p:tav tm="100000">
                                          <p:val>
                                            <p:strVal val="#ppt_x"/>
                                          </p:val>
                                        </p:tav>
                                      </p:tavLst>
                                    </p:anim>
                                    <p:anim calcmode="lin" valueType="num">
                                      <p:cBhvr additive="base">
                                        <p:cTn dur="750" fill="hold" id="36"/>
                                        <p:tgtEl>
                                          <p:spTgt spid="24"/>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6">
                                  <p:stCondLst>
                                    <p:cond delay="150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750" fill="hold" id="39"/>
                                        <p:tgtEl>
                                          <p:spTgt spid="4"/>
                                        </p:tgtEl>
                                        <p:attrNameLst>
                                          <p:attrName>ppt_x</p:attrName>
                                        </p:attrNameLst>
                                      </p:cBhvr>
                                      <p:tavLst>
                                        <p:tav tm="0">
                                          <p:val>
                                            <p:strVal val="1+#ppt_w/2"/>
                                          </p:val>
                                        </p:tav>
                                        <p:tav tm="100000">
                                          <p:val>
                                            <p:strVal val="#ppt_x"/>
                                          </p:val>
                                        </p:tav>
                                      </p:tavLst>
                                    </p:anim>
                                    <p:anim calcmode="lin" valueType="num">
                                      <p:cBhvr additive="base">
                                        <p:cTn dur="750" fill="hold" id="40"/>
                                        <p:tgtEl>
                                          <p:spTgt spid="4"/>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6">
                                  <p:stCondLst>
                                    <p:cond delay="175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750" fill="hold" id="43"/>
                                        <p:tgtEl>
                                          <p:spTgt spid="15"/>
                                        </p:tgtEl>
                                        <p:attrNameLst>
                                          <p:attrName>ppt_x</p:attrName>
                                        </p:attrNameLst>
                                      </p:cBhvr>
                                      <p:tavLst>
                                        <p:tav tm="0">
                                          <p:val>
                                            <p:strVal val="1+#ppt_w/2"/>
                                          </p:val>
                                        </p:tav>
                                        <p:tav tm="100000">
                                          <p:val>
                                            <p:strVal val="#ppt_x"/>
                                          </p:val>
                                        </p:tav>
                                      </p:tavLst>
                                    </p:anim>
                                    <p:anim calcmode="lin" valueType="num">
                                      <p:cBhvr additive="base">
                                        <p:cTn dur="750" fill="hold" id="44"/>
                                        <p:tgtEl>
                                          <p:spTgt spid="15"/>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6">
                                  <p:stCondLst>
                                    <p:cond delay="2000"/>
                                  </p:stCondLst>
                                  <p:childTnLst>
                                    <p:set>
                                      <p:cBhvr>
                                        <p:cTn dur="1" fill="hold" id="46">
                                          <p:stCondLst>
                                            <p:cond delay="0"/>
                                          </p:stCondLst>
                                        </p:cTn>
                                        <p:tgtEl>
                                          <p:spTgt spid="25"/>
                                        </p:tgtEl>
                                        <p:attrNameLst>
                                          <p:attrName>style.visibility</p:attrName>
                                        </p:attrNameLst>
                                      </p:cBhvr>
                                      <p:to>
                                        <p:strVal val="visible"/>
                                      </p:to>
                                    </p:set>
                                    <p:anim calcmode="lin" valueType="num">
                                      <p:cBhvr additive="base">
                                        <p:cTn dur="750" fill="hold" id="47"/>
                                        <p:tgtEl>
                                          <p:spTgt spid="25"/>
                                        </p:tgtEl>
                                        <p:attrNameLst>
                                          <p:attrName>ppt_x</p:attrName>
                                        </p:attrNameLst>
                                      </p:cBhvr>
                                      <p:tavLst>
                                        <p:tav tm="0">
                                          <p:val>
                                            <p:strVal val="1+#ppt_w/2"/>
                                          </p:val>
                                        </p:tav>
                                        <p:tav tm="100000">
                                          <p:val>
                                            <p:strVal val="#ppt_x"/>
                                          </p:val>
                                        </p:tav>
                                      </p:tavLst>
                                    </p:anim>
                                    <p:anim calcmode="lin" valueType="num">
                                      <p:cBhvr additive="base">
                                        <p:cTn dur="750" fill="hold" id="48"/>
                                        <p:tgtEl>
                                          <p:spTgt spid="25"/>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6">
                                  <p:stCondLst>
                                    <p:cond delay="2250"/>
                                  </p:stCondLst>
                                  <p:childTnLst>
                                    <p:set>
                                      <p:cBhvr>
                                        <p:cTn dur="1" fill="hold" id="50">
                                          <p:stCondLst>
                                            <p:cond delay="0"/>
                                          </p:stCondLst>
                                        </p:cTn>
                                        <p:tgtEl>
                                          <p:spTgt spid="3"/>
                                        </p:tgtEl>
                                        <p:attrNameLst>
                                          <p:attrName>style.visibility</p:attrName>
                                        </p:attrNameLst>
                                      </p:cBhvr>
                                      <p:to>
                                        <p:strVal val="visible"/>
                                      </p:to>
                                    </p:set>
                                    <p:anim calcmode="lin" valueType="num">
                                      <p:cBhvr additive="base">
                                        <p:cTn dur="750" fill="hold" id="51"/>
                                        <p:tgtEl>
                                          <p:spTgt spid="3"/>
                                        </p:tgtEl>
                                        <p:attrNameLst>
                                          <p:attrName>ppt_x</p:attrName>
                                        </p:attrNameLst>
                                      </p:cBhvr>
                                      <p:tavLst>
                                        <p:tav tm="0">
                                          <p:val>
                                            <p:strVal val="1+#ppt_w/2"/>
                                          </p:val>
                                        </p:tav>
                                        <p:tav tm="100000">
                                          <p:val>
                                            <p:strVal val="#ppt_x"/>
                                          </p:val>
                                        </p:tav>
                                      </p:tavLst>
                                    </p:anim>
                                    <p:anim calcmode="lin" valueType="num">
                                      <p:cBhvr additive="base">
                                        <p:cTn dur="750" fill="hold" id="52"/>
                                        <p:tgtEl>
                                          <p:spTgt spid="3"/>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6">
                                  <p:stCondLst>
                                    <p:cond delay="2500"/>
                                  </p:stCondLst>
                                  <p:childTnLst>
                                    <p:set>
                                      <p:cBhvr>
                                        <p:cTn dur="1" fill="hold" id="54">
                                          <p:stCondLst>
                                            <p:cond delay="0"/>
                                          </p:stCondLst>
                                        </p:cTn>
                                        <p:tgtEl>
                                          <p:spTgt spid="18"/>
                                        </p:tgtEl>
                                        <p:attrNameLst>
                                          <p:attrName>style.visibility</p:attrName>
                                        </p:attrNameLst>
                                      </p:cBhvr>
                                      <p:to>
                                        <p:strVal val="visible"/>
                                      </p:to>
                                    </p:set>
                                    <p:anim calcmode="lin" valueType="num">
                                      <p:cBhvr additive="base">
                                        <p:cTn dur="750" fill="hold" id="55"/>
                                        <p:tgtEl>
                                          <p:spTgt spid="18"/>
                                        </p:tgtEl>
                                        <p:attrNameLst>
                                          <p:attrName>ppt_x</p:attrName>
                                        </p:attrNameLst>
                                      </p:cBhvr>
                                      <p:tavLst>
                                        <p:tav tm="0">
                                          <p:val>
                                            <p:strVal val="1+#ppt_w/2"/>
                                          </p:val>
                                        </p:tav>
                                        <p:tav tm="100000">
                                          <p:val>
                                            <p:strVal val="#ppt_x"/>
                                          </p:val>
                                        </p:tav>
                                      </p:tavLst>
                                    </p:anim>
                                    <p:anim calcmode="lin" valueType="num">
                                      <p:cBhvr additive="base">
                                        <p:cTn dur="750" fill="hold" id="56"/>
                                        <p:tgtEl>
                                          <p:spTgt spid="18"/>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6">
                                  <p:stCondLst>
                                    <p:cond delay="2750"/>
                                  </p:stCondLst>
                                  <p:childTnLst>
                                    <p:set>
                                      <p:cBhvr>
                                        <p:cTn dur="1" fill="hold" id="58">
                                          <p:stCondLst>
                                            <p:cond delay="0"/>
                                          </p:stCondLst>
                                        </p:cTn>
                                        <p:tgtEl>
                                          <p:spTgt spid="26"/>
                                        </p:tgtEl>
                                        <p:attrNameLst>
                                          <p:attrName>style.visibility</p:attrName>
                                        </p:attrNameLst>
                                      </p:cBhvr>
                                      <p:to>
                                        <p:strVal val="visible"/>
                                      </p:to>
                                    </p:set>
                                    <p:anim calcmode="lin" valueType="num">
                                      <p:cBhvr additive="base">
                                        <p:cTn dur="750" fill="hold" id="59"/>
                                        <p:tgtEl>
                                          <p:spTgt spid="26"/>
                                        </p:tgtEl>
                                        <p:attrNameLst>
                                          <p:attrName>ppt_x</p:attrName>
                                        </p:attrNameLst>
                                      </p:cBhvr>
                                      <p:tavLst>
                                        <p:tav tm="0">
                                          <p:val>
                                            <p:strVal val="1+#ppt_w/2"/>
                                          </p:val>
                                        </p:tav>
                                        <p:tav tm="100000">
                                          <p:val>
                                            <p:strVal val="#ppt_x"/>
                                          </p:val>
                                        </p:tav>
                                      </p:tavLst>
                                    </p:anim>
                                    <p:anim calcmode="lin" valueType="num">
                                      <p:cBhvr additive="base">
                                        <p:cTn dur="750" fill="hold" id="60"/>
                                        <p:tgtEl>
                                          <p:spTgt spid="26"/>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0"/>
                                  </p:stCondLst>
                                  <p:childTnLst>
                                    <p:set>
                                      <p:cBhvr>
                                        <p:cTn dur="1" fill="hold" id="62">
                                          <p:stCondLst>
                                            <p:cond delay="0"/>
                                          </p:stCondLst>
                                        </p:cTn>
                                        <p:tgtEl>
                                          <p:spTgt spid="32"/>
                                        </p:tgtEl>
                                        <p:attrNameLst>
                                          <p:attrName>style.visibility</p:attrName>
                                        </p:attrNameLst>
                                      </p:cBhvr>
                                      <p:to>
                                        <p:strVal val="visible"/>
                                      </p:to>
                                    </p:set>
                                    <p:anim calcmode="lin" valueType="num">
                                      <p:cBhvr additive="base">
                                        <p:cTn dur="500" fill="hold" id="63"/>
                                        <p:tgtEl>
                                          <p:spTgt spid="32"/>
                                        </p:tgtEl>
                                        <p:attrNameLst>
                                          <p:attrName>ppt_x</p:attrName>
                                        </p:attrNameLst>
                                      </p:cBhvr>
                                      <p:tavLst>
                                        <p:tav tm="0">
                                          <p:val>
                                            <p:strVal val="#ppt_x"/>
                                          </p:val>
                                        </p:tav>
                                        <p:tav tm="100000">
                                          <p:val>
                                            <p:strVal val="#ppt_x"/>
                                          </p:val>
                                        </p:tav>
                                      </p:tavLst>
                                    </p:anim>
                                    <p:anim calcmode="lin" valueType="num">
                                      <p:cBhvr additive="base">
                                        <p:cTn dur="500" fill="hold" id="64"/>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9"/>
      <p:bldP grpId="0" spid="12"/>
      <p:bldP grpId="0" spid="15"/>
      <p:bldP grpId="0" spid="18"/>
      <p:bldP grpId="0" spid="20"/>
      <p:bldP grpId="0" spid="21"/>
      <p:bldP grpId="0" spid="23"/>
      <p:bldP grpId="0" spid="24"/>
      <p:bldP grpId="0" spid="25"/>
      <p:bldP grpId="0" spid="26"/>
      <p:bldP grpId="0" spid="3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Group 7"/>
          <p:cNvGrpSpPr/>
          <p:nvPr/>
        </p:nvGrpSpPr>
        <p:grpSpPr>
          <a:xfrm>
            <a:off x="5985273" y="2108868"/>
            <a:ext cx="630401" cy="3252264"/>
            <a:chOff x="5985273" y="2108868"/>
            <a:chExt cx="630401" cy="3252264"/>
          </a:xfrm>
        </p:grpSpPr>
        <p:grpSp>
          <p:nvGrpSpPr>
            <p:cNvPr id="6" name="Group 5"/>
            <p:cNvGrpSpPr/>
            <p:nvPr/>
          </p:nvGrpSpPr>
          <p:grpSpPr>
            <a:xfrm>
              <a:off x="5985273" y="2108868"/>
              <a:ext cx="630401" cy="3252264"/>
              <a:chOff x="5985273" y="2108868"/>
              <a:chExt cx="630401" cy="3252264"/>
            </a:xfrm>
          </p:grpSpPr>
          <p:sp>
            <p:nvSpPr>
              <p:cNvPr id="33" name="Forma libre 5"/>
              <p:cNvSpPr/>
              <p:nvPr/>
            </p:nvSpPr>
            <p:spPr bwMode="auto">
              <a:xfrm flipH="1">
                <a:off x="5985273" y="2593724"/>
                <a:ext cx="362974" cy="2767408"/>
              </a:xfrm>
              <a:custGeom>
                <a:gdLst>
                  <a:gd fmla="*/ 284 w 1467977" name="connsiteX0"/>
                  <a:gd fmla="*/ 0 h 6550818" name="connsiteY0"/>
                  <a:gd fmla="*/ 627664 w 1467977" name="connsiteX1"/>
                  <a:gd fmla="*/ 2879090 h 6550818" name="connsiteY1"/>
                  <a:gd fmla="*/ 1336006 w 1467977" name="connsiteX2"/>
                  <a:gd fmla="*/ 4268471 h 6550818" name="connsiteY2"/>
                  <a:gd fmla="*/ 1466339 w 1467977" name="connsiteX3"/>
                  <a:gd fmla="*/ 6550818 h 6550818" name="connsiteY3"/>
                  <a:gd fmla="*/ 2659252 w 2701681" name="connsiteX4"/>
                  <a:gd fmla="*/ 5638800 h 5638800" name="connsiteY4"/>
                </a:gdLst>
                <a:cxnLst>
                  <a:cxn ang="0">
                    <a:pos x="connsiteX0" y="connsiteY0"/>
                  </a:cxn>
                  <a:cxn ang="0">
                    <a:pos x="connsiteX1" y="connsiteY1"/>
                  </a:cxn>
                  <a:cxn ang="0">
                    <a:pos x="connsiteX2" y="connsiteY2"/>
                  </a:cxn>
                  <a:cxn ang="0">
                    <a:pos x="connsiteX3" y="connsiteY3"/>
                  </a:cxn>
                </a:cxnLst>
                <a:rect b="b" l="l" r="r" t="t"/>
                <a:pathLst>
                  <a:path h="6550818" w="1467977">
                    <a:moveTo>
                      <a:pt x="284" y="0"/>
                    </a:moveTo>
                    <a:cubicBezTo>
                      <a:pt x="-12416" y="534987"/>
                      <a:pt x="405044" y="2167678"/>
                      <a:pt x="627664" y="2879090"/>
                    </a:cubicBezTo>
                    <a:cubicBezTo>
                      <a:pt x="850284" y="3590502"/>
                      <a:pt x="1197285" y="3563383"/>
                      <a:pt x="1336006" y="4268471"/>
                    </a:cubicBezTo>
                    <a:cubicBezTo>
                      <a:pt x="1474727" y="4973559"/>
                      <a:pt x="1471101" y="6072980"/>
                      <a:pt x="1466339" y="6550818"/>
                    </a:cubicBezTo>
                  </a:path>
                </a:pathLst>
              </a:custGeom>
              <a:noFill/>
              <a:ln w="238125">
                <a:solidFill>
                  <a:schemeClr val="accent3"/>
                </a:solidFill>
              </a:ln>
              <a:effectLst>
                <a:outerShdw algn="r" blurRad="241300" dir="10800000" dist="38100" rotWithShape="0">
                  <a:prstClr val="black">
                    <a:alpha val="59000"/>
                  </a:prstClr>
                </a:outerShdw>
              </a:effectLst>
              <a:extLst/>
            </p:spPr>
            <p:txBody>
              <a:bodyPr anchor="ctr" rtlCol="0"/>
              <a:lstStyle/>
              <a:p>
                <a:pPr algn="ctr"/>
                <a:endParaRPr lang="es-ES" sz="1600"/>
              </a:p>
            </p:txBody>
          </p:sp>
          <p:sp>
            <p:nvSpPr>
              <p:cNvPr id="41" name="119 Elipse"/>
              <p:cNvSpPr>
                <a:spLocks noChangeAspect="1"/>
              </p:cNvSpPr>
              <p:nvPr/>
            </p:nvSpPr>
            <p:spPr bwMode="auto">
              <a:xfrm flipH="1">
                <a:off x="6068176" y="2108868"/>
                <a:ext cx="547498" cy="547498"/>
              </a:xfrm>
              <a:prstGeom prst="ellipse">
                <a:avLst/>
              </a:prstGeom>
              <a:solidFill>
                <a:schemeClr val="accent3"/>
              </a:solidFill>
              <a:ln>
                <a:noFill/>
              </a:ln>
              <a:effectLst>
                <a:outerShdw algn="ctr" blurRad="241300" dir="10800000" dist="38100" rotWithShape="0">
                  <a:srgbClr val="000000">
                    <a:alpha val="59000"/>
                  </a:srgbClr>
                </a:outerShdw>
              </a:effectLst>
              <a:extLst/>
            </p:spPr>
            <p:txBody>
              <a:bodyPr anchor="ctr" bIns="0" lIns="0" rIns="0" rtlCol="0" tIns="0"/>
              <a:lstStyle/>
              <a:p>
                <a:pPr algn="ctr"/>
                <a:endParaRPr lang="es-SV" sz="1600">
                  <a:solidFill>
                    <a:schemeClr val="bg1"/>
                  </a:solidFill>
                  <a:latin charset="0" panose="020b0604020202020204" typeface="FontAwesome"/>
                  <a:cs charset="0" panose="020b0604020202020204" typeface="FontAwesome"/>
                </a:endParaRPr>
              </a:p>
            </p:txBody>
          </p:sp>
        </p:grpSp>
        <p:sp>
          <p:nvSpPr>
            <p:cNvPr id="19" name="Freeform 44"/>
            <p:cNvSpPr>
              <a:spLocks noEditPoints="1"/>
            </p:cNvSpPr>
            <p:nvPr/>
          </p:nvSpPr>
          <p:spPr bwMode="auto">
            <a:xfrm>
              <a:off x="6236250" y="2278890"/>
              <a:ext cx="211349" cy="207454"/>
            </a:xfrm>
            <a:custGeom>
              <a:gdLst>
                <a:gd fmla="*/ 208 w 220" name="T0"/>
                <a:gd fmla="*/ 80 h 216" name="T1"/>
                <a:gd fmla="*/ 194 w 220" name="T2"/>
                <a:gd fmla="*/ 80 h 216" name="T3"/>
                <a:gd fmla="*/ 207 w 220" name="T4"/>
                <a:gd fmla="*/ 67 h 216" name="T5"/>
                <a:gd fmla="*/ 144 w 220" name="T6"/>
                <a:gd fmla="*/ 5 h 216" name="T7"/>
                <a:gd fmla="*/ 134 w 220" name="T8"/>
                <a:gd fmla="*/ 16 h 216" name="T9"/>
                <a:gd fmla="*/ 109 w 220" name="T10"/>
                <a:gd fmla="*/ 0 h 216" name="T11"/>
                <a:gd fmla="*/ 59 w 220" name="T12"/>
                <a:gd fmla="*/ 80 h 216" name="T13"/>
                <a:gd fmla="*/ 12 w 220" name="T14"/>
                <a:gd fmla="*/ 80 h 216" name="T15"/>
                <a:gd fmla="*/ 0 w 220" name="T16"/>
                <a:gd fmla="*/ 91 h 216" name="T17"/>
                <a:gd fmla="*/ 0 w 220" name="T18"/>
                <a:gd fmla="*/ 204 h 216" name="T19"/>
                <a:gd fmla="*/ 12 w 220" name="T20"/>
                <a:gd fmla="*/ 216 h 216" name="T21"/>
                <a:gd fmla="*/ 208 w 220" name="T22"/>
                <a:gd fmla="*/ 216 h 216" name="T23"/>
                <a:gd fmla="*/ 220 w 220" name="T24"/>
                <a:gd fmla="*/ 204 h 216" name="T25"/>
                <a:gd fmla="*/ 220 w 220" name="T26"/>
                <a:gd fmla="*/ 91 h 216" name="T27"/>
                <a:gd fmla="*/ 208 w 220" name="T28"/>
                <a:gd fmla="*/ 80 h 216" name="T29"/>
                <a:gd fmla="*/ 144 w 220" name="T30"/>
                <a:gd fmla="*/ 16 h 216" name="T31"/>
                <a:gd fmla="*/ 195 w 220" name="T32"/>
                <a:gd fmla="*/ 67 h 216" name="T33"/>
                <a:gd fmla="*/ 183 w 220" name="T34"/>
                <a:gd fmla="*/ 80 h 216" name="T35"/>
                <a:gd fmla="*/ 81 w 220" name="T36"/>
                <a:gd fmla="*/ 80 h 216" name="T37"/>
                <a:gd fmla="*/ 144 w 220" name="T38"/>
                <a:gd fmla="*/ 16 h 216" name="T39"/>
                <a:gd fmla="*/ 111 w 220" name="T40"/>
                <a:gd fmla="*/ 11 h 216" name="T41"/>
                <a:gd fmla="*/ 128 w 220" name="T42"/>
                <a:gd fmla="*/ 21 h 216" name="T43"/>
                <a:gd fmla="*/ 69 w 220" name="T44"/>
                <a:gd fmla="*/ 80 h 216" name="T45"/>
                <a:gd fmla="*/ 69 w 220" name="T46"/>
                <a:gd fmla="*/ 80 h 216" name="T47"/>
                <a:gd fmla="*/ 111 w 220" name="T48"/>
                <a:gd fmla="*/ 11 h 216" name="T49"/>
                <a:gd fmla="*/ 212 w 220" name="T50"/>
                <a:gd fmla="*/ 160 h 216" name="T51"/>
                <a:gd fmla="*/ 152 w 220" name="T52"/>
                <a:gd fmla="*/ 160 h 216" name="T53"/>
                <a:gd fmla="*/ 148 w 220" name="T54"/>
                <a:gd fmla="*/ 156 h 216" name="T55"/>
                <a:gd fmla="*/ 148 w 220" name="T56"/>
                <a:gd fmla="*/ 132 h 216" name="T57"/>
                <a:gd fmla="*/ 152 w 220" name="T58"/>
                <a:gd fmla="*/ 128 h 216" name="T59"/>
                <a:gd fmla="*/ 212 w 220" name="T60"/>
                <a:gd fmla="*/ 128 h 216" name="T61"/>
                <a:gd fmla="*/ 212 w 220" name="T62"/>
                <a:gd fmla="*/ 160 h 216" name="T63"/>
                <a:gd fmla="*/ 212 w 220" name="T64"/>
                <a:gd fmla="*/ 120 h 216" name="T65"/>
                <a:gd fmla="*/ 152 w 220" name="T66"/>
                <a:gd fmla="*/ 120 h 216" name="T67"/>
                <a:gd fmla="*/ 140 w 220" name="T68"/>
                <a:gd fmla="*/ 132 h 216" name="T69"/>
                <a:gd fmla="*/ 140 w 220" name="T70"/>
                <a:gd fmla="*/ 156 h 216" name="T71"/>
                <a:gd fmla="*/ 152 w 220" name="T72"/>
                <a:gd fmla="*/ 168 h 216" name="T73"/>
                <a:gd fmla="*/ 212 w 220" name="T74"/>
                <a:gd fmla="*/ 168 h 216" name="T75"/>
                <a:gd fmla="*/ 212 w 220" name="T76"/>
                <a:gd fmla="*/ 204 h 216" name="T77"/>
                <a:gd fmla="*/ 208 w 220" name="T78"/>
                <a:gd fmla="*/ 208 h 216" name="T79"/>
                <a:gd fmla="*/ 12 w 220" name="T80"/>
                <a:gd fmla="*/ 208 h 216" name="T81"/>
                <a:gd fmla="*/ 8 w 220" name="T82"/>
                <a:gd fmla="*/ 204 h 216" name="T83"/>
                <a:gd fmla="*/ 8 w 220" name="T84"/>
                <a:gd fmla="*/ 91 h 216" name="T85"/>
                <a:gd fmla="*/ 12 w 220" name="T86"/>
                <a:gd fmla="*/ 88 h 216" name="T87"/>
                <a:gd fmla="*/ 208 w 220" name="T88"/>
                <a:gd fmla="*/ 88 h 216" name="T89"/>
                <a:gd fmla="*/ 212 w 220" name="T90"/>
                <a:gd fmla="*/ 91 h 216" name="T91"/>
                <a:gd fmla="*/ 212 w 220" name="T92"/>
                <a:gd fmla="*/ 120 h 216" name="T93"/>
                <a:gd fmla="*/ 159 w 220" name="T94"/>
                <a:gd fmla="*/ 150 h 216" name="T95"/>
                <a:gd fmla="*/ 159 w 220" name="T96"/>
                <a:gd fmla="*/ 138 h 216" name="T97"/>
                <a:gd fmla="*/ 159 w 220" name="T98"/>
                <a:gd fmla="*/ 150 h 21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16" w="220">
                  <a:moveTo>
                    <a:pt x="208" y="80"/>
                  </a:moveTo>
                  <a:cubicBezTo>
                    <a:pt x="194" y="80"/>
                    <a:pt x="194" y="80"/>
                    <a:pt x="194" y="80"/>
                  </a:cubicBezTo>
                  <a:cubicBezTo>
                    <a:pt x="207" y="67"/>
                    <a:pt x="207" y="67"/>
                    <a:pt x="207" y="67"/>
                  </a:cubicBezTo>
                  <a:cubicBezTo>
                    <a:pt x="144" y="5"/>
                    <a:pt x="144" y="5"/>
                    <a:pt x="144" y="5"/>
                  </a:cubicBezTo>
                  <a:cubicBezTo>
                    <a:pt x="134" y="16"/>
                    <a:pt x="134" y="16"/>
                    <a:pt x="134" y="16"/>
                  </a:cubicBezTo>
                  <a:cubicBezTo>
                    <a:pt x="109" y="0"/>
                    <a:pt x="109" y="0"/>
                    <a:pt x="109" y="0"/>
                  </a:cubicBezTo>
                  <a:cubicBezTo>
                    <a:pt x="59" y="80"/>
                    <a:pt x="59" y="80"/>
                    <a:pt x="59" y="80"/>
                  </a:cubicBezTo>
                  <a:cubicBezTo>
                    <a:pt x="12" y="80"/>
                    <a:pt x="12" y="80"/>
                    <a:pt x="12" y="80"/>
                  </a:cubicBezTo>
                  <a:cubicBezTo>
                    <a:pt x="5" y="80"/>
                    <a:pt x="0" y="85"/>
                    <a:pt x="0" y="91"/>
                  </a:cubicBezTo>
                  <a:cubicBezTo>
                    <a:pt x="0" y="204"/>
                    <a:pt x="0" y="204"/>
                    <a:pt x="0" y="204"/>
                  </a:cubicBezTo>
                  <a:cubicBezTo>
                    <a:pt x="0" y="211"/>
                    <a:pt x="5" y="216"/>
                    <a:pt x="12" y="216"/>
                  </a:cubicBezTo>
                  <a:cubicBezTo>
                    <a:pt x="208" y="216"/>
                    <a:pt x="208" y="216"/>
                    <a:pt x="208" y="216"/>
                  </a:cubicBezTo>
                  <a:cubicBezTo>
                    <a:pt x="215" y="216"/>
                    <a:pt x="220" y="211"/>
                    <a:pt x="220" y="204"/>
                  </a:cubicBezTo>
                  <a:cubicBezTo>
                    <a:pt x="220" y="91"/>
                    <a:pt x="220" y="91"/>
                    <a:pt x="220" y="91"/>
                  </a:cubicBezTo>
                  <a:cubicBezTo>
                    <a:pt x="220" y="85"/>
                    <a:pt x="215" y="80"/>
                    <a:pt x="208" y="80"/>
                  </a:cubicBezTo>
                  <a:close/>
                  <a:moveTo>
                    <a:pt x="144" y="16"/>
                  </a:moveTo>
                  <a:cubicBezTo>
                    <a:pt x="195" y="67"/>
                    <a:pt x="195" y="67"/>
                    <a:pt x="195" y="67"/>
                  </a:cubicBezTo>
                  <a:cubicBezTo>
                    <a:pt x="183" y="80"/>
                    <a:pt x="183" y="80"/>
                    <a:pt x="183" y="80"/>
                  </a:cubicBezTo>
                  <a:cubicBezTo>
                    <a:pt x="81" y="80"/>
                    <a:pt x="81" y="80"/>
                    <a:pt x="81" y="80"/>
                  </a:cubicBezTo>
                  <a:lnTo>
                    <a:pt x="144" y="16"/>
                  </a:lnTo>
                  <a:close/>
                  <a:moveTo>
                    <a:pt x="111" y="11"/>
                  </a:moveTo>
                  <a:cubicBezTo>
                    <a:pt x="128" y="21"/>
                    <a:pt x="128" y="21"/>
                    <a:pt x="128" y="21"/>
                  </a:cubicBezTo>
                  <a:cubicBezTo>
                    <a:pt x="69" y="80"/>
                    <a:pt x="69" y="80"/>
                    <a:pt x="69" y="80"/>
                  </a:cubicBezTo>
                  <a:cubicBezTo>
                    <a:pt x="69" y="80"/>
                    <a:pt x="69" y="80"/>
                    <a:pt x="69" y="80"/>
                  </a:cubicBezTo>
                  <a:lnTo>
                    <a:pt x="111" y="11"/>
                  </a:lnTo>
                  <a:close/>
                  <a:moveTo>
                    <a:pt x="212" y="160"/>
                  </a:moveTo>
                  <a:cubicBezTo>
                    <a:pt x="152" y="160"/>
                    <a:pt x="152" y="160"/>
                    <a:pt x="152" y="160"/>
                  </a:cubicBezTo>
                  <a:cubicBezTo>
                    <a:pt x="150" y="160"/>
                    <a:pt x="148" y="158"/>
                    <a:pt x="148" y="156"/>
                  </a:cubicBezTo>
                  <a:cubicBezTo>
                    <a:pt x="148" y="132"/>
                    <a:pt x="148" y="132"/>
                    <a:pt x="148" y="132"/>
                  </a:cubicBezTo>
                  <a:cubicBezTo>
                    <a:pt x="148" y="130"/>
                    <a:pt x="150" y="128"/>
                    <a:pt x="152" y="128"/>
                  </a:cubicBezTo>
                  <a:cubicBezTo>
                    <a:pt x="212" y="128"/>
                    <a:pt x="212" y="128"/>
                    <a:pt x="212" y="128"/>
                  </a:cubicBezTo>
                  <a:lnTo>
                    <a:pt x="212" y="160"/>
                  </a:lnTo>
                  <a:close/>
                  <a:moveTo>
                    <a:pt x="212" y="120"/>
                  </a:moveTo>
                  <a:cubicBezTo>
                    <a:pt x="152" y="120"/>
                    <a:pt x="152" y="120"/>
                    <a:pt x="152" y="120"/>
                  </a:cubicBezTo>
                  <a:cubicBezTo>
                    <a:pt x="145" y="120"/>
                    <a:pt x="140" y="125"/>
                    <a:pt x="140" y="132"/>
                  </a:cubicBezTo>
                  <a:cubicBezTo>
                    <a:pt x="140" y="156"/>
                    <a:pt x="140" y="156"/>
                    <a:pt x="140" y="156"/>
                  </a:cubicBezTo>
                  <a:cubicBezTo>
                    <a:pt x="140" y="163"/>
                    <a:pt x="145" y="168"/>
                    <a:pt x="152" y="168"/>
                  </a:cubicBezTo>
                  <a:cubicBezTo>
                    <a:pt x="212" y="168"/>
                    <a:pt x="212" y="168"/>
                    <a:pt x="212" y="168"/>
                  </a:cubicBezTo>
                  <a:cubicBezTo>
                    <a:pt x="212" y="204"/>
                    <a:pt x="212" y="204"/>
                    <a:pt x="212" y="204"/>
                  </a:cubicBezTo>
                  <a:cubicBezTo>
                    <a:pt x="212" y="206"/>
                    <a:pt x="210" y="208"/>
                    <a:pt x="208" y="208"/>
                  </a:cubicBezTo>
                  <a:cubicBezTo>
                    <a:pt x="12" y="208"/>
                    <a:pt x="12" y="208"/>
                    <a:pt x="12" y="208"/>
                  </a:cubicBezTo>
                  <a:cubicBezTo>
                    <a:pt x="10" y="208"/>
                    <a:pt x="8" y="206"/>
                    <a:pt x="8" y="204"/>
                  </a:cubicBezTo>
                  <a:cubicBezTo>
                    <a:pt x="8" y="91"/>
                    <a:pt x="8" y="91"/>
                    <a:pt x="8" y="91"/>
                  </a:cubicBezTo>
                  <a:cubicBezTo>
                    <a:pt x="8" y="89"/>
                    <a:pt x="10" y="88"/>
                    <a:pt x="12" y="88"/>
                  </a:cubicBezTo>
                  <a:cubicBezTo>
                    <a:pt x="208" y="88"/>
                    <a:pt x="208" y="88"/>
                    <a:pt x="208" y="88"/>
                  </a:cubicBezTo>
                  <a:cubicBezTo>
                    <a:pt x="210" y="88"/>
                    <a:pt x="212" y="89"/>
                    <a:pt x="212" y="91"/>
                  </a:cubicBezTo>
                  <a:lnTo>
                    <a:pt x="212" y="120"/>
                  </a:lnTo>
                  <a:close/>
                  <a:moveTo>
                    <a:pt x="159" y="150"/>
                  </a:moveTo>
                  <a:cubicBezTo>
                    <a:pt x="167" y="150"/>
                    <a:pt x="167" y="138"/>
                    <a:pt x="159" y="138"/>
                  </a:cubicBezTo>
                  <a:cubicBezTo>
                    <a:pt x="151" y="138"/>
                    <a:pt x="151" y="150"/>
                    <a:pt x="159" y="15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grpSp>
        <p:nvGrpSpPr>
          <p:cNvPr id="2" name="Group 1"/>
          <p:cNvGrpSpPr/>
          <p:nvPr/>
        </p:nvGrpSpPr>
        <p:grpSpPr>
          <a:xfrm>
            <a:off x="4669484" y="2643574"/>
            <a:ext cx="1167664" cy="2736001"/>
            <a:chOff x="4669484" y="2643574"/>
            <a:chExt cx="1167664" cy="2736001"/>
          </a:xfrm>
        </p:grpSpPr>
        <p:grpSp>
          <p:nvGrpSpPr>
            <p:cNvPr id="4" name="Group 3"/>
            <p:cNvGrpSpPr/>
            <p:nvPr/>
          </p:nvGrpSpPr>
          <p:grpSpPr>
            <a:xfrm>
              <a:off x="4669484" y="2643574"/>
              <a:ext cx="1167664" cy="2736001"/>
              <a:chOff x="4669484" y="2643574"/>
              <a:chExt cx="1167664" cy="2736001"/>
            </a:xfrm>
          </p:grpSpPr>
          <p:sp>
            <p:nvSpPr>
              <p:cNvPr id="36" name="Forma libre 2"/>
              <p:cNvSpPr/>
              <p:nvPr/>
            </p:nvSpPr>
            <p:spPr bwMode="auto">
              <a:xfrm>
                <a:off x="4936386" y="3156091"/>
                <a:ext cx="900762" cy="2223484"/>
              </a:xfrm>
              <a:custGeom>
                <a:gdLst>
                  <a:gd fmla="*/ 2018 w 2658487" name="connsiteX0"/>
                  <a:gd fmla="*/ 0 h 5781675" name="connsiteY0"/>
                  <a:gd fmla="*/ 449693 w 2658487" name="connsiteX1"/>
                  <a:gd fmla="*/ 1695450 h 5781675" name="connsiteY1"/>
                  <a:gd fmla="*/ 2549955 w 2658487" name="connsiteX2"/>
                  <a:gd fmla="*/ 3152776 h 5781675" name="connsiteY2"/>
                  <a:gd fmla="*/ 2635680 w 2658487" name="connsiteX3"/>
                  <a:gd fmla="*/ 5781675 h 5781675" name="connsiteY3"/>
                  <a:gd fmla="*/ 2659252 w 2701681" name="connsiteX4"/>
                  <a:gd fmla="*/ 5638800 h 5638800" name="connsiteY4"/>
                </a:gdLst>
                <a:cxnLst>
                  <a:cxn ang="0">
                    <a:pos x="connsiteX0" y="connsiteY0"/>
                  </a:cxn>
                  <a:cxn ang="0">
                    <a:pos x="connsiteX1" y="connsiteY1"/>
                  </a:cxn>
                  <a:cxn ang="0">
                    <a:pos x="connsiteX2" y="connsiteY2"/>
                  </a:cxn>
                  <a:cxn ang="0">
                    <a:pos x="connsiteX3" y="connsiteY3"/>
                  </a:cxn>
                </a:cxnLst>
                <a:rect b="b" l="l" r="r" t="t"/>
                <a:pathLst>
                  <a:path h="5781675" w="2658487">
                    <a:moveTo>
                      <a:pt x="2018" y="0"/>
                    </a:moveTo>
                    <a:cubicBezTo>
                      <a:pt x="-10682" y="534987"/>
                      <a:pt x="25037" y="1169987"/>
                      <a:pt x="449693" y="1695450"/>
                    </a:cubicBezTo>
                    <a:cubicBezTo>
                      <a:pt x="874349" y="2220913"/>
                      <a:pt x="2361836" y="2667001"/>
                      <a:pt x="2549955" y="3152776"/>
                    </a:cubicBezTo>
                    <a:cubicBezTo>
                      <a:pt x="2738074" y="3638551"/>
                      <a:pt x="2621392" y="5299075"/>
                      <a:pt x="2635680" y="5781675"/>
                    </a:cubicBezTo>
                  </a:path>
                </a:pathLst>
              </a:custGeom>
              <a:noFill/>
              <a:ln w="238125">
                <a:solidFill>
                  <a:schemeClr val="accent1"/>
                </a:solidFill>
              </a:ln>
              <a:effectLst>
                <a:outerShdw algn="r" blurRad="241300" dir="10800000" dist="38100" rotWithShape="0">
                  <a:prstClr val="black">
                    <a:alpha val="59000"/>
                  </a:prstClr>
                </a:outerShdw>
              </a:effectLst>
              <a:extLst/>
            </p:spPr>
            <p:txBody>
              <a:bodyPr anchor="ctr" rtlCol="0"/>
              <a:lstStyle/>
              <a:p>
                <a:pPr algn="ctr"/>
                <a:endParaRPr lang="es-ES" sz="1600"/>
              </a:p>
            </p:txBody>
          </p:sp>
          <p:sp>
            <p:nvSpPr>
              <p:cNvPr id="40" name="118 Elipse"/>
              <p:cNvSpPr>
                <a:spLocks noChangeAspect="1"/>
              </p:cNvSpPr>
              <p:nvPr/>
            </p:nvSpPr>
            <p:spPr bwMode="auto">
              <a:xfrm flipH="1">
                <a:off x="4669484" y="2643574"/>
                <a:ext cx="547498" cy="547498"/>
              </a:xfrm>
              <a:prstGeom prst="ellipse">
                <a:avLst/>
              </a:prstGeom>
              <a:solidFill>
                <a:schemeClr val="accent1"/>
              </a:solidFill>
              <a:ln>
                <a:noFill/>
              </a:ln>
              <a:effectLst>
                <a:outerShdw algn="ctr" blurRad="241300" dir="10800000" dist="38100" rotWithShape="0">
                  <a:srgbClr val="000000">
                    <a:alpha val="59000"/>
                  </a:srgbClr>
                </a:outerShdw>
              </a:effectLst>
              <a:extLst/>
            </p:spPr>
            <p:txBody>
              <a:bodyPr anchor="ctr" bIns="0" lIns="0" rIns="0" rtlCol="0" tIns="0"/>
              <a:lstStyle/>
              <a:p>
                <a:pPr algn="ctr"/>
                <a:endParaRPr lang="es-SV" sz="1600">
                  <a:solidFill>
                    <a:schemeClr val="bg1"/>
                  </a:solidFill>
                </a:endParaRPr>
              </a:p>
            </p:txBody>
          </p:sp>
        </p:grpSp>
        <p:sp>
          <p:nvSpPr>
            <p:cNvPr id="20" name="Freeform 18"/>
            <p:cNvSpPr>
              <a:spLocks noEditPoints="1"/>
            </p:cNvSpPr>
            <p:nvPr/>
          </p:nvSpPr>
          <p:spPr bwMode="auto">
            <a:xfrm>
              <a:off x="4823436" y="2827231"/>
              <a:ext cx="239593" cy="180182"/>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grpSp>
        <p:nvGrpSpPr>
          <p:cNvPr id="9" name="Group 8"/>
          <p:cNvGrpSpPr/>
          <p:nvPr/>
        </p:nvGrpSpPr>
        <p:grpSpPr>
          <a:xfrm>
            <a:off x="5315552" y="2116472"/>
            <a:ext cx="974838" cy="3256764"/>
            <a:chOff x="5315552" y="2116472"/>
            <a:chExt cx="974838" cy="3256764"/>
          </a:xfrm>
        </p:grpSpPr>
        <p:grpSp>
          <p:nvGrpSpPr>
            <p:cNvPr id="5" name="Group 4"/>
            <p:cNvGrpSpPr/>
            <p:nvPr/>
          </p:nvGrpSpPr>
          <p:grpSpPr>
            <a:xfrm>
              <a:off x="5315552" y="2116472"/>
              <a:ext cx="974838" cy="3256764"/>
              <a:chOff x="5315552" y="2116472"/>
              <a:chExt cx="974838" cy="3256764"/>
            </a:xfrm>
          </p:grpSpPr>
          <p:sp>
            <p:nvSpPr>
              <p:cNvPr id="34" name="Forma libre 3"/>
              <p:cNvSpPr/>
              <p:nvPr/>
            </p:nvSpPr>
            <p:spPr bwMode="auto">
              <a:xfrm>
                <a:off x="5582452" y="2587385"/>
                <a:ext cx="707938" cy="2785851"/>
              </a:xfrm>
              <a:custGeom>
                <a:gdLst>
                  <a:gd fmla="*/ 393 w 1501319" name="connsiteX0"/>
                  <a:gd fmla="*/ 0 h 6594475" name="connsiteY0"/>
                  <a:gd fmla="*/ 521093 w 1501319" name="connsiteX1"/>
                  <a:gd fmla="*/ 2673350 h 6594475" name="connsiteY1"/>
                  <a:gd fmla="*/ 1411680 w 1501319" name="connsiteX2"/>
                  <a:gd fmla="*/ 4511676 h 6594475" name="connsiteY2"/>
                  <a:gd fmla="*/ 1478355 w 1501319" name="connsiteX3"/>
                  <a:gd fmla="*/ 6594475 h 6594475" name="connsiteY3"/>
                  <a:gd fmla="*/ 2659252 w 2701681" name="connsiteX4"/>
                  <a:gd fmla="*/ 5638800 h 5638800" name="connsiteY4"/>
                </a:gdLst>
                <a:cxnLst>
                  <a:cxn ang="0">
                    <a:pos x="connsiteX0" y="connsiteY0"/>
                  </a:cxn>
                  <a:cxn ang="0">
                    <a:pos x="connsiteX1" y="connsiteY1"/>
                  </a:cxn>
                  <a:cxn ang="0">
                    <a:pos x="connsiteX2" y="connsiteY2"/>
                  </a:cxn>
                  <a:cxn ang="0">
                    <a:pos x="connsiteX3" y="connsiteY3"/>
                  </a:cxn>
                </a:cxnLst>
                <a:rect b="b" l="l" r="r" t="t"/>
                <a:pathLst>
                  <a:path h="6594475" w="1501319">
                    <a:moveTo>
                      <a:pt x="393" y="0"/>
                    </a:moveTo>
                    <a:cubicBezTo>
                      <a:pt x="-12307" y="534987"/>
                      <a:pt x="285879" y="1921404"/>
                      <a:pt x="521093" y="2673350"/>
                    </a:cubicBezTo>
                    <a:cubicBezTo>
                      <a:pt x="756307" y="3425296"/>
                      <a:pt x="1250020" y="3770314"/>
                      <a:pt x="1411680" y="4511676"/>
                    </a:cubicBezTo>
                    <a:cubicBezTo>
                      <a:pt x="1573340" y="5253039"/>
                      <a:pt x="1464067" y="6111875"/>
                      <a:pt x="1478355" y="6594475"/>
                    </a:cubicBezTo>
                  </a:path>
                </a:pathLst>
              </a:custGeom>
              <a:noFill/>
              <a:ln w="238125">
                <a:solidFill>
                  <a:schemeClr val="accent2"/>
                </a:solidFill>
              </a:ln>
              <a:effectLst>
                <a:outerShdw algn="r" blurRad="241300" dir="10800000" dist="38100" rotWithShape="0">
                  <a:prstClr val="black">
                    <a:alpha val="59000"/>
                  </a:prstClr>
                </a:outerShdw>
              </a:effectLst>
              <a:extLst/>
            </p:spPr>
            <p:txBody>
              <a:bodyPr anchor="ctr" rtlCol="0"/>
              <a:lstStyle/>
              <a:p>
                <a:pPr algn="ctr"/>
                <a:endParaRPr lang="es-ES" sz="1600"/>
              </a:p>
            </p:txBody>
          </p:sp>
          <p:sp>
            <p:nvSpPr>
              <p:cNvPr id="42" name="118 Elipse"/>
              <p:cNvSpPr>
                <a:spLocks noChangeAspect="1"/>
              </p:cNvSpPr>
              <p:nvPr/>
            </p:nvSpPr>
            <p:spPr bwMode="auto">
              <a:xfrm flipH="1">
                <a:off x="5315552" y="2116472"/>
                <a:ext cx="547498" cy="547498"/>
              </a:xfrm>
              <a:prstGeom prst="ellipse">
                <a:avLst/>
              </a:prstGeom>
              <a:solidFill>
                <a:schemeClr val="accent2"/>
              </a:solidFill>
              <a:ln>
                <a:noFill/>
              </a:ln>
              <a:effectLst>
                <a:outerShdw algn="ctr" blurRad="241300" dir="10800000" dist="38100" rotWithShape="0">
                  <a:srgbClr val="000000">
                    <a:alpha val="59000"/>
                  </a:srgbClr>
                </a:outerShdw>
              </a:effectLst>
              <a:extLst/>
            </p:spPr>
            <p:txBody>
              <a:bodyPr anchor="ctr" bIns="0" lIns="0" rIns="0" rtlCol="0" tIns="0"/>
              <a:lstStyle/>
              <a:p>
                <a:pPr algn="ctr"/>
                <a:endParaRPr lang="es-SV" sz="1600">
                  <a:solidFill>
                    <a:schemeClr val="bg1"/>
                  </a:solidFill>
                  <a:latin charset="0" panose="020b0604020202020204" typeface="FontAwesome"/>
                  <a:cs charset="0" panose="020b0604020202020204" typeface="FontAwesome"/>
                </a:endParaRPr>
              </a:p>
            </p:txBody>
          </p:sp>
        </p:grpSp>
        <p:sp>
          <p:nvSpPr>
            <p:cNvPr id="21" name="Freeform 20"/>
            <p:cNvSpPr>
              <a:spLocks noEditPoints="1"/>
            </p:cNvSpPr>
            <p:nvPr/>
          </p:nvSpPr>
          <p:spPr bwMode="auto">
            <a:xfrm>
              <a:off x="5453434" y="2303052"/>
              <a:ext cx="271734" cy="174337"/>
            </a:xfrm>
            <a:custGeom>
              <a:gdLst>
                <a:gd fmla="*/ 177 w 236" name="T0"/>
                <a:gd fmla="*/ 2 h 152" name="T1"/>
                <a:gd fmla="*/ 145 w 236" name="T2"/>
                <a:gd fmla="*/ 5 h 152" name="T3"/>
                <a:gd fmla="*/ 90 w 236" name="T4"/>
                <a:gd fmla="*/ 5 h 152" name="T5"/>
                <a:gd fmla="*/ 58 w 236" name="T6"/>
                <a:gd fmla="*/ 2 h 152" name="T7"/>
                <a:gd fmla="*/ 19 w 236" name="T8"/>
                <a:gd fmla="*/ 150 h 152" name="T9"/>
                <a:gd fmla="*/ 67 w 236" name="T10"/>
                <a:gd fmla="*/ 125 h 152" name="T11"/>
                <a:gd fmla="*/ 118 w 236" name="T12"/>
                <a:gd fmla="*/ 106 h 152" name="T13"/>
                <a:gd fmla="*/ 168 w 236" name="T14"/>
                <a:gd fmla="*/ 125 h 152" name="T15"/>
                <a:gd fmla="*/ 216 w 236" name="T16"/>
                <a:gd fmla="*/ 150 h 152" name="T17"/>
                <a:gd fmla="*/ 213 w 236" name="T18"/>
                <a:gd fmla="*/ 143 h 152" name="T19"/>
                <a:gd fmla="*/ 174 w 236" name="T20"/>
                <a:gd fmla="*/ 120 h 152" name="T21"/>
                <a:gd fmla="*/ 118 w 236" name="T22"/>
                <a:gd fmla="*/ 98 h 152" name="T23"/>
                <a:gd fmla="*/ 61 w 236" name="T24"/>
                <a:gd fmla="*/ 120 h 152" name="T25"/>
                <a:gd fmla="*/ 23 w 236" name="T26"/>
                <a:gd fmla="*/ 143 h 152" name="T27"/>
                <a:gd fmla="*/ 61 w 236" name="T28"/>
                <a:gd fmla="*/ 9 h 152" name="T29"/>
                <a:gd fmla="*/ 88 w 236" name="T30"/>
                <a:gd fmla="*/ 12 h 152" name="T31"/>
                <a:gd fmla="*/ 148 w 236" name="T32"/>
                <a:gd fmla="*/ 12 h 152" name="T33"/>
                <a:gd fmla="*/ 175 w 236" name="T34"/>
                <a:gd fmla="*/ 9 h 152" name="T35"/>
                <a:gd fmla="*/ 213 w 236" name="T36"/>
                <a:gd fmla="*/ 143 h 152" name="T37"/>
                <a:gd fmla="*/ 174 w 236" name="T38"/>
                <a:gd fmla="*/ 35 h 152" name="T39"/>
                <a:gd fmla="*/ 174 w 236" name="T40"/>
                <a:gd fmla="*/ 48 h 152" name="T41"/>
                <a:gd fmla="*/ 174 w 236" name="T42"/>
                <a:gd fmla="*/ 48 h 152" name="T43"/>
                <a:gd fmla="*/ 187 w 236" name="T44"/>
                <a:gd fmla="*/ 47 h 152" name="T45"/>
                <a:gd fmla="*/ 162 w 236" name="T46"/>
                <a:gd fmla="*/ 35 h 152" name="T47"/>
                <a:gd fmla="*/ 162 w 236" name="T48"/>
                <a:gd fmla="*/ 35 h 152" name="T49"/>
                <a:gd fmla="*/ 43 w 236" name="T50"/>
                <a:gd fmla="*/ 41 h 152" name="T51"/>
                <a:gd fmla="*/ 76 w 236" name="T52"/>
                <a:gd fmla="*/ 41 h 152" name="T53"/>
                <a:gd fmla="*/ 59 w 236" name="T54"/>
                <a:gd fmla="*/ 50 h 152" name="T55"/>
                <a:gd fmla="*/ 59 w 236" name="T56"/>
                <a:gd fmla="*/ 32 h 152" name="T57"/>
                <a:gd fmla="*/ 59 w 236" name="T58"/>
                <a:gd fmla="*/ 50 h 152" name="T59"/>
                <a:gd fmla="*/ 131 w 236" name="T60"/>
                <a:gd fmla="*/ 77 h 152" name="T61"/>
                <a:gd fmla="*/ 165 w 236" name="T62"/>
                <a:gd fmla="*/ 77 h 152" name="T63"/>
                <a:gd fmla="*/ 148 w 236" name="T64"/>
                <a:gd fmla="*/ 86 h 152" name="T65"/>
                <a:gd fmla="*/ 148 w 236" name="T66"/>
                <a:gd fmla="*/ 68 h 152" name="T67"/>
                <a:gd fmla="*/ 148 w 236" name="T68"/>
                <a:gd fmla="*/ 86 h 152" name="T69"/>
                <a:gd fmla="*/ 73 w 236" name="T70"/>
                <a:gd fmla="*/ 71 h 152" name="T71"/>
                <a:gd fmla="*/ 117 w 236" name="T72"/>
                <a:gd fmla="*/ 71 h 152" name="T73"/>
                <a:gd fmla="*/ 107 w 236" name="T74"/>
                <a:gd fmla="*/ 77 h 152" name="T75"/>
                <a:gd fmla="*/ 99 w 236" name="T76"/>
                <a:gd fmla="*/ 83 h 152" name="T77"/>
                <a:gd fmla="*/ 95 w 236" name="T78"/>
                <a:gd fmla="*/ 85 h 152" name="T79"/>
                <a:gd fmla="*/ 91 w 236" name="T80"/>
                <a:gd fmla="*/ 83 h 152" name="T81"/>
                <a:gd fmla="*/ 83 w 236" name="T82"/>
                <a:gd fmla="*/ 77 h 152" name="T83"/>
                <a:gd fmla="*/ 83 w 236" name="T84"/>
                <a:gd fmla="*/ 64 h 152" name="T85"/>
                <a:gd fmla="*/ 91 w 236" name="T86"/>
                <a:gd fmla="*/ 59 h 152" name="T87"/>
                <a:gd fmla="*/ 95 w 236" name="T88"/>
                <a:gd fmla="*/ 57 h 152" name="T89"/>
                <a:gd fmla="*/ 99 w 236" name="T90"/>
                <a:gd fmla="*/ 59 h 152" name="T91"/>
                <a:gd fmla="*/ 108 w 236" name="T92"/>
                <a:gd fmla="*/ 64 h 152" name="T93"/>
                <a:gd fmla="*/ 107 w 236" name="T94"/>
                <a:gd fmla="*/ 77 h 152" name="T95"/>
                <a:gd fmla="*/ 132 w 236" name="T96"/>
                <a:gd fmla="*/ 30 h 152" name="T97"/>
                <a:gd fmla="*/ 118 w 236" name="T98"/>
                <a:gd fmla="*/ 27 h 152" name="T99"/>
                <a:gd fmla="*/ 104 w 236" name="T100"/>
                <a:gd fmla="*/ 30 h 152" name="T101"/>
                <a:gd fmla="*/ 104 w 236" name="T102"/>
                <a:gd fmla="*/ 38 h 152" name="T103"/>
                <a:gd fmla="*/ 118 w 236" name="T104"/>
                <a:gd fmla="*/ 41 h 152" name="T105"/>
                <a:gd fmla="*/ 132 w 236" name="T106"/>
                <a:gd fmla="*/ 38 h 15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2" w="236">
                  <a:moveTo>
                    <a:pt x="224" y="71"/>
                  </a:moveTo>
                  <a:cubicBezTo>
                    <a:pt x="214" y="33"/>
                    <a:pt x="203" y="9"/>
                    <a:pt x="177" y="2"/>
                  </a:cubicBezTo>
                  <a:cubicBezTo>
                    <a:pt x="173" y="1"/>
                    <a:pt x="169" y="0"/>
                    <a:pt x="165" y="0"/>
                  </a:cubicBezTo>
                  <a:cubicBezTo>
                    <a:pt x="157" y="0"/>
                    <a:pt x="151" y="2"/>
                    <a:pt x="145" y="5"/>
                  </a:cubicBezTo>
                  <a:cubicBezTo>
                    <a:pt x="138" y="7"/>
                    <a:pt x="130" y="10"/>
                    <a:pt x="118" y="10"/>
                  </a:cubicBezTo>
                  <a:cubicBezTo>
                    <a:pt x="105" y="10"/>
                    <a:pt x="97" y="7"/>
                    <a:pt x="90" y="5"/>
                  </a:cubicBezTo>
                  <a:cubicBezTo>
                    <a:pt x="84" y="2"/>
                    <a:pt x="78" y="0"/>
                    <a:pt x="70" y="0"/>
                  </a:cubicBezTo>
                  <a:cubicBezTo>
                    <a:pt x="66" y="0"/>
                    <a:pt x="62" y="1"/>
                    <a:pt x="58" y="2"/>
                  </a:cubicBezTo>
                  <a:cubicBezTo>
                    <a:pt x="32" y="9"/>
                    <a:pt x="21" y="33"/>
                    <a:pt x="11" y="71"/>
                  </a:cubicBezTo>
                  <a:cubicBezTo>
                    <a:pt x="0" y="113"/>
                    <a:pt x="3" y="143"/>
                    <a:pt x="19" y="150"/>
                  </a:cubicBezTo>
                  <a:cubicBezTo>
                    <a:pt x="22" y="151"/>
                    <a:pt x="25" y="152"/>
                    <a:pt x="28" y="152"/>
                  </a:cubicBezTo>
                  <a:cubicBezTo>
                    <a:pt x="43" y="152"/>
                    <a:pt x="56" y="137"/>
                    <a:pt x="67" y="125"/>
                  </a:cubicBezTo>
                  <a:cubicBezTo>
                    <a:pt x="70" y="122"/>
                    <a:pt x="70" y="122"/>
                    <a:pt x="70" y="122"/>
                  </a:cubicBezTo>
                  <a:cubicBezTo>
                    <a:pt x="78" y="112"/>
                    <a:pt x="96" y="106"/>
                    <a:pt x="118" y="106"/>
                  </a:cubicBezTo>
                  <a:cubicBezTo>
                    <a:pt x="142" y="106"/>
                    <a:pt x="156" y="111"/>
                    <a:pt x="166" y="122"/>
                  </a:cubicBezTo>
                  <a:cubicBezTo>
                    <a:pt x="168" y="125"/>
                    <a:pt x="168" y="125"/>
                    <a:pt x="168" y="125"/>
                  </a:cubicBezTo>
                  <a:cubicBezTo>
                    <a:pt x="179" y="137"/>
                    <a:pt x="192" y="152"/>
                    <a:pt x="207" y="152"/>
                  </a:cubicBezTo>
                  <a:cubicBezTo>
                    <a:pt x="210" y="152"/>
                    <a:pt x="213" y="151"/>
                    <a:pt x="216" y="150"/>
                  </a:cubicBezTo>
                  <a:cubicBezTo>
                    <a:pt x="232" y="143"/>
                    <a:pt x="236" y="113"/>
                    <a:pt x="224" y="71"/>
                  </a:cubicBezTo>
                  <a:close/>
                  <a:moveTo>
                    <a:pt x="213" y="143"/>
                  </a:moveTo>
                  <a:cubicBezTo>
                    <a:pt x="211" y="144"/>
                    <a:pt x="209" y="144"/>
                    <a:pt x="207" y="144"/>
                  </a:cubicBezTo>
                  <a:cubicBezTo>
                    <a:pt x="196" y="144"/>
                    <a:pt x="184" y="130"/>
                    <a:pt x="174" y="120"/>
                  </a:cubicBezTo>
                  <a:cubicBezTo>
                    <a:pt x="172" y="117"/>
                    <a:pt x="172" y="117"/>
                    <a:pt x="172" y="117"/>
                  </a:cubicBezTo>
                  <a:cubicBezTo>
                    <a:pt x="161" y="104"/>
                    <a:pt x="144" y="98"/>
                    <a:pt x="118" y="98"/>
                  </a:cubicBezTo>
                  <a:cubicBezTo>
                    <a:pt x="93" y="98"/>
                    <a:pt x="74" y="105"/>
                    <a:pt x="64" y="117"/>
                  </a:cubicBezTo>
                  <a:cubicBezTo>
                    <a:pt x="61" y="120"/>
                    <a:pt x="61" y="120"/>
                    <a:pt x="61" y="120"/>
                  </a:cubicBezTo>
                  <a:cubicBezTo>
                    <a:pt x="52" y="130"/>
                    <a:pt x="39" y="144"/>
                    <a:pt x="28" y="144"/>
                  </a:cubicBezTo>
                  <a:cubicBezTo>
                    <a:pt x="26" y="144"/>
                    <a:pt x="24" y="144"/>
                    <a:pt x="23" y="143"/>
                  </a:cubicBezTo>
                  <a:cubicBezTo>
                    <a:pt x="11" y="138"/>
                    <a:pt x="9" y="110"/>
                    <a:pt x="19" y="73"/>
                  </a:cubicBezTo>
                  <a:cubicBezTo>
                    <a:pt x="28" y="38"/>
                    <a:pt x="38" y="15"/>
                    <a:pt x="61" y="9"/>
                  </a:cubicBezTo>
                  <a:cubicBezTo>
                    <a:pt x="64" y="8"/>
                    <a:pt x="67" y="8"/>
                    <a:pt x="70" y="8"/>
                  </a:cubicBezTo>
                  <a:cubicBezTo>
                    <a:pt x="76" y="8"/>
                    <a:pt x="82" y="10"/>
                    <a:pt x="88" y="12"/>
                  </a:cubicBezTo>
                  <a:cubicBezTo>
                    <a:pt x="95" y="15"/>
                    <a:pt x="104" y="18"/>
                    <a:pt x="118" y="18"/>
                  </a:cubicBezTo>
                  <a:cubicBezTo>
                    <a:pt x="131" y="18"/>
                    <a:pt x="140" y="15"/>
                    <a:pt x="148" y="12"/>
                  </a:cubicBezTo>
                  <a:cubicBezTo>
                    <a:pt x="154" y="10"/>
                    <a:pt x="159" y="8"/>
                    <a:pt x="165" y="8"/>
                  </a:cubicBezTo>
                  <a:cubicBezTo>
                    <a:pt x="168" y="8"/>
                    <a:pt x="171" y="8"/>
                    <a:pt x="175" y="9"/>
                  </a:cubicBezTo>
                  <a:cubicBezTo>
                    <a:pt x="197" y="15"/>
                    <a:pt x="207" y="38"/>
                    <a:pt x="217" y="73"/>
                  </a:cubicBezTo>
                  <a:cubicBezTo>
                    <a:pt x="226" y="110"/>
                    <a:pt x="225" y="138"/>
                    <a:pt x="213" y="143"/>
                  </a:cubicBezTo>
                  <a:close/>
                  <a:moveTo>
                    <a:pt x="174" y="23"/>
                  </a:moveTo>
                  <a:cubicBezTo>
                    <a:pt x="167" y="23"/>
                    <a:pt x="167" y="35"/>
                    <a:pt x="174" y="35"/>
                  </a:cubicBezTo>
                  <a:cubicBezTo>
                    <a:pt x="182" y="35"/>
                    <a:pt x="182" y="23"/>
                    <a:pt x="174" y="23"/>
                  </a:cubicBezTo>
                  <a:close/>
                  <a:moveTo>
                    <a:pt x="174" y="48"/>
                  </a:moveTo>
                  <a:cubicBezTo>
                    <a:pt x="167" y="48"/>
                    <a:pt x="167" y="60"/>
                    <a:pt x="174" y="60"/>
                  </a:cubicBezTo>
                  <a:cubicBezTo>
                    <a:pt x="182" y="60"/>
                    <a:pt x="182" y="48"/>
                    <a:pt x="174" y="48"/>
                  </a:cubicBezTo>
                  <a:close/>
                  <a:moveTo>
                    <a:pt x="187" y="35"/>
                  </a:moveTo>
                  <a:cubicBezTo>
                    <a:pt x="179" y="35"/>
                    <a:pt x="179" y="47"/>
                    <a:pt x="187" y="47"/>
                  </a:cubicBezTo>
                  <a:cubicBezTo>
                    <a:pt x="194" y="47"/>
                    <a:pt x="194" y="35"/>
                    <a:pt x="187" y="35"/>
                  </a:cubicBezTo>
                  <a:close/>
                  <a:moveTo>
                    <a:pt x="162" y="35"/>
                  </a:moveTo>
                  <a:cubicBezTo>
                    <a:pt x="154" y="35"/>
                    <a:pt x="154" y="47"/>
                    <a:pt x="162" y="47"/>
                  </a:cubicBezTo>
                  <a:cubicBezTo>
                    <a:pt x="170" y="47"/>
                    <a:pt x="170" y="35"/>
                    <a:pt x="162" y="35"/>
                  </a:cubicBezTo>
                  <a:close/>
                  <a:moveTo>
                    <a:pt x="59" y="24"/>
                  </a:moveTo>
                  <a:cubicBezTo>
                    <a:pt x="50" y="24"/>
                    <a:pt x="43" y="32"/>
                    <a:pt x="43" y="41"/>
                  </a:cubicBezTo>
                  <a:cubicBezTo>
                    <a:pt x="43" y="50"/>
                    <a:pt x="50" y="58"/>
                    <a:pt x="59" y="58"/>
                  </a:cubicBezTo>
                  <a:cubicBezTo>
                    <a:pt x="69" y="58"/>
                    <a:pt x="76" y="50"/>
                    <a:pt x="76" y="41"/>
                  </a:cubicBezTo>
                  <a:cubicBezTo>
                    <a:pt x="76" y="32"/>
                    <a:pt x="69" y="24"/>
                    <a:pt x="59" y="24"/>
                  </a:cubicBezTo>
                  <a:close/>
                  <a:moveTo>
                    <a:pt x="59" y="50"/>
                  </a:moveTo>
                  <a:cubicBezTo>
                    <a:pt x="55" y="50"/>
                    <a:pt x="51" y="46"/>
                    <a:pt x="51" y="41"/>
                  </a:cubicBezTo>
                  <a:cubicBezTo>
                    <a:pt x="51" y="36"/>
                    <a:pt x="55" y="32"/>
                    <a:pt x="59" y="32"/>
                  </a:cubicBezTo>
                  <a:cubicBezTo>
                    <a:pt x="64" y="32"/>
                    <a:pt x="68" y="36"/>
                    <a:pt x="68" y="41"/>
                  </a:cubicBezTo>
                  <a:cubicBezTo>
                    <a:pt x="68" y="46"/>
                    <a:pt x="64" y="50"/>
                    <a:pt x="59" y="50"/>
                  </a:cubicBezTo>
                  <a:close/>
                  <a:moveTo>
                    <a:pt x="148" y="60"/>
                  </a:moveTo>
                  <a:cubicBezTo>
                    <a:pt x="138" y="60"/>
                    <a:pt x="131" y="68"/>
                    <a:pt x="131" y="77"/>
                  </a:cubicBezTo>
                  <a:cubicBezTo>
                    <a:pt x="131" y="86"/>
                    <a:pt x="138" y="93"/>
                    <a:pt x="148" y="93"/>
                  </a:cubicBezTo>
                  <a:cubicBezTo>
                    <a:pt x="157" y="93"/>
                    <a:pt x="165" y="86"/>
                    <a:pt x="165" y="77"/>
                  </a:cubicBezTo>
                  <a:cubicBezTo>
                    <a:pt x="165" y="68"/>
                    <a:pt x="157" y="60"/>
                    <a:pt x="148" y="60"/>
                  </a:cubicBezTo>
                  <a:close/>
                  <a:moveTo>
                    <a:pt x="148" y="86"/>
                  </a:moveTo>
                  <a:cubicBezTo>
                    <a:pt x="143" y="86"/>
                    <a:pt x="139" y="82"/>
                    <a:pt x="139" y="77"/>
                  </a:cubicBezTo>
                  <a:cubicBezTo>
                    <a:pt x="139" y="72"/>
                    <a:pt x="143" y="68"/>
                    <a:pt x="148" y="68"/>
                  </a:cubicBezTo>
                  <a:cubicBezTo>
                    <a:pt x="153" y="68"/>
                    <a:pt x="157" y="72"/>
                    <a:pt x="157" y="77"/>
                  </a:cubicBezTo>
                  <a:cubicBezTo>
                    <a:pt x="157" y="82"/>
                    <a:pt x="153" y="86"/>
                    <a:pt x="148" y="86"/>
                  </a:cubicBezTo>
                  <a:close/>
                  <a:moveTo>
                    <a:pt x="95" y="49"/>
                  </a:moveTo>
                  <a:cubicBezTo>
                    <a:pt x="83" y="49"/>
                    <a:pt x="73" y="59"/>
                    <a:pt x="73" y="71"/>
                  </a:cubicBezTo>
                  <a:cubicBezTo>
                    <a:pt x="73" y="83"/>
                    <a:pt x="83" y="92"/>
                    <a:pt x="95" y="92"/>
                  </a:cubicBezTo>
                  <a:cubicBezTo>
                    <a:pt x="107" y="92"/>
                    <a:pt x="117" y="83"/>
                    <a:pt x="117" y="71"/>
                  </a:cubicBezTo>
                  <a:cubicBezTo>
                    <a:pt x="117" y="59"/>
                    <a:pt x="107" y="49"/>
                    <a:pt x="95" y="49"/>
                  </a:cubicBezTo>
                  <a:close/>
                  <a:moveTo>
                    <a:pt x="107" y="77"/>
                  </a:moveTo>
                  <a:cubicBezTo>
                    <a:pt x="107" y="77"/>
                    <a:pt x="106" y="77"/>
                    <a:pt x="105" y="77"/>
                  </a:cubicBezTo>
                  <a:cubicBezTo>
                    <a:pt x="102" y="77"/>
                    <a:pt x="99" y="80"/>
                    <a:pt x="99" y="83"/>
                  </a:cubicBezTo>
                  <a:cubicBezTo>
                    <a:pt x="99" y="83"/>
                    <a:pt x="99" y="84"/>
                    <a:pt x="99" y="84"/>
                  </a:cubicBezTo>
                  <a:cubicBezTo>
                    <a:pt x="98" y="84"/>
                    <a:pt x="97" y="85"/>
                    <a:pt x="95" y="85"/>
                  </a:cubicBezTo>
                  <a:cubicBezTo>
                    <a:pt x="94" y="85"/>
                    <a:pt x="92" y="84"/>
                    <a:pt x="91" y="84"/>
                  </a:cubicBezTo>
                  <a:cubicBezTo>
                    <a:pt x="91" y="83"/>
                    <a:pt x="91" y="83"/>
                    <a:pt x="91" y="83"/>
                  </a:cubicBezTo>
                  <a:cubicBezTo>
                    <a:pt x="91" y="80"/>
                    <a:pt x="88" y="77"/>
                    <a:pt x="85" y="77"/>
                  </a:cubicBezTo>
                  <a:cubicBezTo>
                    <a:pt x="84" y="77"/>
                    <a:pt x="84" y="77"/>
                    <a:pt x="83" y="77"/>
                  </a:cubicBezTo>
                  <a:cubicBezTo>
                    <a:pt x="82" y="75"/>
                    <a:pt x="81" y="73"/>
                    <a:pt x="81" y="71"/>
                  </a:cubicBezTo>
                  <a:cubicBezTo>
                    <a:pt x="81" y="68"/>
                    <a:pt x="82" y="66"/>
                    <a:pt x="83" y="64"/>
                  </a:cubicBezTo>
                  <a:cubicBezTo>
                    <a:pt x="84" y="65"/>
                    <a:pt x="84" y="65"/>
                    <a:pt x="85" y="65"/>
                  </a:cubicBezTo>
                  <a:cubicBezTo>
                    <a:pt x="88" y="65"/>
                    <a:pt x="91" y="62"/>
                    <a:pt x="91" y="59"/>
                  </a:cubicBezTo>
                  <a:cubicBezTo>
                    <a:pt x="91" y="59"/>
                    <a:pt x="91" y="58"/>
                    <a:pt x="91" y="58"/>
                  </a:cubicBezTo>
                  <a:cubicBezTo>
                    <a:pt x="92" y="57"/>
                    <a:pt x="94" y="57"/>
                    <a:pt x="95" y="57"/>
                  </a:cubicBezTo>
                  <a:cubicBezTo>
                    <a:pt x="97" y="57"/>
                    <a:pt x="98" y="57"/>
                    <a:pt x="99" y="58"/>
                  </a:cubicBezTo>
                  <a:cubicBezTo>
                    <a:pt x="99" y="58"/>
                    <a:pt x="99" y="58"/>
                    <a:pt x="99" y="59"/>
                  </a:cubicBezTo>
                  <a:cubicBezTo>
                    <a:pt x="99" y="62"/>
                    <a:pt x="102" y="65"/>
                    <a:pt x="105" y="65"/>
                  </a:cubicBezTo>
                  <a:cubicBezTo>
                    <a:pt x="106" y="65"/>
                    <a:pt x="107" y="65"/>
                    <a:pt x="108" y="64"/>
                  </a:cubicBezTo>
                  <a:cubicBezTo>
                    <a:pt x="109" y="66"/>
                    <a:pt x="109" y="68"/>
                    <a:pt x="109" y="71"/>
                  </a:cubicBezTo>
                  <a:cubicBezTo>
                    <a:pt x="109" y="73"/>
                    <a:pt x="109" y="75"/>
                    <a:pt x="107" y="77"/>
                  </a:cubicBezTo>
                  <a:close/>
                  <a:moveTo>
                    <a:pt x="136" y="34"/>
                  </a:moveTo>
                  <a:cubicBezTo>
                    <a:pt x="136" y="32"/>
                    <a:pt x="134" y="30"/>
                    <a:pt x="132" y="30"/>
                  </a:cubicBezTo>
                  <a:cubicBezTo>
                    <a:pt x="123" y="30"/>
                    <a:pt x="123" y="30"/>
                    <a:pt x="123" y="30"/>
                  </a:cubicBezTo>
                  <a:cubicBezTo>
                    <a:pt x="122" y="28"/>
                    <a:pt x="120" y="27"/>
                    <a:pt x="118" y="27"/>
                  </a:cubicBezTo>
                  <a:cubicBezTo>
                    <a:pt x="116" y="27"/>
                    <a:pt x="114" y="28"/>
                    <a:pt x="113" y="30"/>
                  </a:cubicBezTo>
                  <a:cubicBezTo>
                    <a:pt x="104" y="30"/>
                    <a:pt x="104" y="30"/>
                    <a:pt x="104" y="30"/>
                  </a:cubicBezTo>
                  <a:cubicBezTo>
                    <a:pt x="102" y="30"/>
                    <a:pt x="100" y="32"/>
                    <a:pt x="100" y="34"/>
                  </a:cubicBezTo>
                  <a:cubicBezTo>
                    <a:pt x="100" y="36"/>
                    <a:pt x="102" y="38"/>
                    <a:pt x="104" y="38"/>
                  </a:cubicBezTo>
                  <a:cubicBezTo>
                    <a:pt x="112" y="38"/>
                    <a:pt x="112" y="38"/>
                    <a:pt x="112" y="38"/>
                  </a:cubicBezTo>
                  <a:cubicBezTo>
                    <a:pt x="113" y="40"/>
                    <a:pt x="116" y="41"/>
                    <a:pt x="118" y="41"/>
                  </a:cubicBezTo>
                  <a:cubicBezTo>
                    <a:pt x="121" y="41"/>
                    <a:pt x="123" y="40"/>
                    <a:pt x="124" y="38"/>
                  </a:cubicBezTo>
                  <a:cubicBezTo>
                    <a:pt x="132" y="38"/>
                    <a:pt x="132" y="38"/>
                    <a:pt x="132" y="38"/>
                  </a:cubicBezTo>
                  <a:cubicBezTo>
                    <a:pt x="134" y="38"/>
                    <a:pt x="136" y="36"/>
                    <a:pt x="136" y="34"/>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grpSp>
        <p:nvGrpSpPr>
          <p:cNvPr id="10" name="Group 9"/>
          <p:cNvGrpSpPr/>
          <p:nvPr/>
        </p:nvGrpSpPr>
        <p:grpSpPr>
          <a:xfrm>
            <a:off x="846161" y="2774672"/>
            <a:ext cx="3669370" cy="725155"/>
            <a:chOff x="846161" y="2774672"/>
            <a:chExt cx="3669370" cy="725155"/>
          </a:xfrm>
        </p:grpSpPr>
        <p:sp>
          <p:nvSpPr>
            <p:cNvPr id="22" name="Rectangle 21"/>
            <p:cNvSpPr/>
            <p:nvPr/>
          </p:nvSpPr>
          <p:spPr>
            <a:xfrm>
              <a:off x="846161" y="3010462"/>
              <a:ext cx="3669370" cy="694944"/>
            </a:xfrm>
            <a:prstGeom prst="rect">
              <a:avLst/>
            </a:prstGeom>
          </p:spPr>
          <p:txBody>
            <a:bodyPr wrap="square">
              <a:spAutoFit/>
            </a:bodyPr>
            <a:lstStyle/>
            <a:p>
              <a:pPr algn="r">
                <a:lnSpc>
                  <a:spcPct val="120000"/>
                </a:lnSpc>
              </a:pPr>
              <a:r>
                <a:rPr b="1" lang="id-ID" sz="1100">
                  <a:solidFill>
                    <a:schemeClr val="bg1"/>
                  </a:solidFill>
                  <a:latin panose="020f0502020204030204" typeface="Calibri"/>
                  <a:cs typeface="Calibri"/>
                </a:rPr>
                <a:t>Lollipop lemon drops lollipop muffin, I love pastry jelly biscuit. Halvah I love cake tiramisu jelly-o pudding donut I love. </a:t>
              </a:r>
            </a:p>
          </p:txBody>
        </p:sp>
        <p:sp>
          <p:nvSpPr>
            <p:cNvPr id="23" name="Rectangle 22"/>
            <p:cNvSpPr/>
            <p:nvPr/>
          </p:nvSpPr>
          <p:spPr>
            <a:xfrm>
              <a:off x="1636260" y="2774672"/>
              <a:ext cx="2879271" cy="299923"/>
            </a:xfrm>
            <a:prstGeom prst="rect">
              <a:avLst/>
            </a:prstGeom>
          </p:spPr>
          <p:txBody>
            <a:bodyPr wrap="square">
              <a:spAutoFit/>
            </a:bodyPr>
            <a:lstStyle/>
            <a:p>
              <a:pPr algn="r" lvl="0">
                <a:lnSpc>
                  <a:spcPct val="114000"/>
                </a:lnSpc>
                <a:defRPr/>
              </a:pPr>
              <a:r>
                <a:rPr b="1" lang="id-ID" spc="300" sz="1200">
                  <a:solidFill>
                    <a:schemeClr val="accent1"/>
                  </a:solidFill>
                  <a:latin charset="0" panose="00000500000000000000" pitchFamily="50" typeface="Montserrat"/>
                  <a:cs typeface="Calibri"/>
                </a:rPr>
                <a:t>Text 01</a:t>
              </a:r>
            </a:p>
          </p:txBody>
        </p:sp>
      </p:grpSp>
      <p:grpSp>
        <p:nvGrpSpPr>
          <p:cNvPr id="11" name="Group 10"/>
          <p:cNvGrpSpPr/>
          <p:nvPr/>
        </p:nvGrpSpPr>
        <p:grpSpPr>
          <a:xfrm>
            <a:off x="1229660" y="1838790"/>
            <a:ext cx="3833369" cy="725155"/>
            <a:chOff x="1229660" y="1838790"/>
            <a:chExt cx="3833369" cy="725155"/>
          </a:xfrm>
        </p:grpSpPr>
        <p:sp>
          <p:nvSpPr>
            <p:cNvPr id="24" name="Rectangle 23"/>
            <p:cNvSpPr/>
            <p:nvPr/>
          </p:nvSpPr>
          <p:spPr>
            <a:xfrm>
              <a:off x="1229660" y="2074580"/>
              <a:ext cx="3833369" cy="493776"/>
            </a:xfrm>
            <a:prstGeom prst="rect">
              <a:avLst/>
            </a:prstGeom>
          </p:spPr>
          <p:txBody>
            <a:bodyPr wrap="square">
              <a:spAutoFit/>
            </a:bodyPr>
            <a:lstStyle/>
            <a:p>
              <a:pPr algn="r">
                <a:lnSpc>
                  <a:spcPct val="120000"/>
                </a:lnSpc>
              </a:pPr>
              <a:r>
                <a:rPr b="1" lang="id-ID" sz="1100">
                  <a:solidFill>
                    <a:schemeClr val="bg1"/>
                  </a:solidFill>
                  <a:latin panose="020f0502020204030204" typeface="Calibri"/>
                  <a:cs typeface="Calibri"/>
                </a:rPr>
                <a:t>Lollipop lemon drops lollipop muffin, I love pastry jelly biscuit. Halvah I love cake tiramisu jelly-o pudding donut I love. </a:t>
              </a:r>
            </a:p>
          </p:txBody>
        </p:sp>
        <p:sp>
          <p:nvSpPr>
            <p:cNvPr id="25" name="Rectangle 24"/>
            <p:cNvSpPr/>
            <p:nvPr/>
          </p:nvSpPr>
          <p:spPr>
            <a:xfrm>
              <a:off x="2183758" y="1838790"/>
              <a:ext cx="2879271" cy="299923"/>
            </a:xfrm>
            <a:prstGeom prst="rect">
              <a:avLst/>
            </a:prstGeom>
          </p:spPr>
          <p:txBody>
            <a:bodyPr wrap="square">
              <a:spAutoFit/>
            </a:bodyPr>
            <a:lstStyle/>
            <a:p>
              <a:pPr algn="r" lvl="0">
                <a:lnSpc>
                  <a:spcPct val="114000"/>
                </a:lnSpc>
                <a:defRPr/>
              </a:pPr>
              <a:r>
                <a:rPr b="1" lang="id-ID" spc="300" sz="1200">
                  <a:solidFill>
                    <a:schemeClr val="accent2"/>
                  </a:solidFill>
                  <a:latin charset="0" panose="00000500000000000000" pitchFamily="50" typeface="Montserrat"/>
                  <a:cs typeface="Calibri"/>
                </a:rPr>
                <a:t>Text 02</a:t>
              </a:r>
            </a:p>
          </p:txBody>
        </p:sp>
      </p:grpSp>
      <p:grpSp>
        <p:nvGrpSpPr>
          <p:cNvPr id="12" name="Group 11"/>
          <p:cNvGrpSpPr/>
          <p:nvPr/>
        </p:nvGrpSpPr>
        <p:grpSpPr>
          <a:xfrm>
            <a:off x="6783748" y="1814048"/>
            <a:ext cx="3833369" cy="725155"/>
            <a:chOff x="6783748" y="1814048"/>
            <a:chExt cx="3833369" cy="725155"/>
          </a:xfrm>
        </p:grpSpPr>
        <p:sp>
          <p:nvSpPr>
            <p:cNvPr id="26" name="Rectangle 25"/>
            <p:cNvSpPr/>
            <p:nvPr/>
          </p:nvSpPr>
          <p:spPr>
            <a:xfrm>
              <a:off x="6783749" y="2049838"/>
              <a:ext cx="3833369" cy="493776"/>
            </a:xfrm>
            <a:prstGeom prst="rect">
              <a:avLst/>
            </a:prstGeom>
          </p:spPr>
          <p:txBody>
            <a:bodyPr wrap="square">
              <a:spAutoFit/>
            </a:bodyPr>
            <a:lstStyle/>
            <a:p>
              <a:pPr>
                <a:lnSpc>
                  <a:spcPct val="120000"/>
                </a:lnSpc>
              </a:pPr>
              <a:r>
                <a:rPr b="1" lang="id-ID" sz="1100">
                  <a:solidFill>
                    <a:schemeClr val="bg1"/>
                  </a:solidFill>
                  <a:latin panose="020f0502020204030204" typeface="Calibri"/>
                  <a:cs typeface="Calibri"/>
                </a:rPr>
                <a:t>Lollipop lemon drops lollipop muffin, I love pastry jelly biscuit. Halvah I love cake tiramisu jelly-o pudding donut I love. </a:t>
              </a:r>
            </a:p>
          </p:txBody>
        </p:sp>
        <p:sp>
          <p:nvSpPr>
            <p:cNvPr id="27" name="Rectangle 26"/>
            <p:cNvSpPr/>
            <p:nvPr/>
          </p:nvSpPr>
          <p:spPr>
            <a:xfrm>
              <a:off x="6783749" y="1814048"/>
              <a:ext cx="2879271" cy="299923"/>
            </a:xfrm>
            <a:prstGeom prst="rect">
              <a:avLst/>
            </a:prstGeom>
          </p:spPr>
          <p:txBody>
            <a:bodyPr wrap="square">
              <a:spAutoFit/>
            </a:bodyPr>
            <a:lstStyle/>
            <a:p>
              <a:pPr lvl="0">
                <a:lnSpc>
                  <a:spcPct val="114000"/>
                </a:lnSpc>
                <a:defRPr/>
              </a:pPr>
              <a:r>
                <a:rPr b="1" lang="id-ID" spc="300" sz="1200">
                  <a:solidFill>
                    <a:schemeClr val="accent3"/>
                  </a:solidFill>
                  <a:latin charset="0" panose="00000500000000000000" pitchFamily="50" typeface="Montserrat"/>
                  <a:cs typeface="Calibri"/>
                </a:rPr>
                <a:t>Text 03</a:t>
              </a:r>
            </a:p>
          </p:txBody>
        </p:sp>
      </p:grpSp>
      <p:grpSp>
        <p:nvGrpSpPr>
          <p:cNvPr id="13" name="Group 12"/>
          <p:cNvGrpSpPr/>
          <p:nvPr/>
        </p:nvGrpSpPr>
        <p:grpSpPr>
          <a:xfrm>
            <a:off x="7629120" y="2785966"/>
            <a:ext cx="3698522" cy="725155"/>
            <a:chOff x="7629120" y="2785966"/>
            <a:chExt cx="3698522" cy="725155"/>
          </a:xfrm>
        </p:grpSpPr>
        <p:sp>
          <p:nvSpPr>
            <p:cNvPr id="28" name="Rectangle 27"/>
            <p:cNvSpPr/>
            <p:nvPr/>
          </p:nvSpPr>
          <p:spPr>
            <a:xfrm>
              <a:off x="7629120" y="3021756"/>
              <a:ext cx="3698522" cy="694944"/>
            </a:xfrm>
            <a:prstGeom prst="rect">
              <a:avLst/>
            </a:prstGeom>
          </p:spPr>
          <p:txBody>
            <a:bodyPr wrap="square">
              <a:spAutoFit/>
            </a:bodyPr>
            <a:lstStyle/>
            <a:p>
              <a:pPr>
                <a:lnSpc>
                  <a:spcPct val="120000"/>
                </a:lnSpc>
              </a:pPr>
              <a:r>
                <a:rPr b="1" lang="id-ID" sz="1100">
                  <a:solidFill>
                    <a:schemeClr val="bg1"/>
                  </a:solidFill>
                  <a:latin panose="020f0502020204030204" typeface="Calibri"/>
                  <a:cs typeface="Calibri"/>
                </a:rPr>
                <a:t>Lollipop lemon drops lollipop muffin, I love pastry jelly biscuit. Halvah I love cake tiramisu jelly-o pudding donut I love. </a:t>
              </a:r>
            </a:p>
          </p:txBody>
        </p:sp>
        <p:sp>
          <p:nvSpPr>
            <p:cNvPr id="29" name="Rectangle 28"/>
            <p:cNvSpPr/>
            <p:nvPr/>
          </p:nvSpPr>
          <p:spPr>
            <a:xfrm>
              <a:off x="7629120" y="2785966"/>
              <a:ext cx="2879271" cy="299923"/>
            </a:xfrm>
            <a:prstGeom prst="rect">
              <a:avLst/>
            </a:prstGeom>
          </p:spPr>
          <p:txBody>
            <a:bodyPr wrap="square">
              <a:spAutoFit/>
            </a:bodyPr>
            <a:lstStyle/>
            <a:p>
              <a:pPr lvl="0">
                <a:lnSpc>
                  <a:spcPct val="114000"/>
                </a:lnSpc>
                <a:defRPr/>
              </a:pPr>
              <a:r>
                <a:rPr b="1" lang="id-ID" spc="300" sz="1200">
                  <a:solidFill>
                    <a:schemeClr val="accent4"/>
                  </a:solidFill>
                  <a:latin charset="0" panose="00000500000000000000" pitchFamily="50" typeface="Montserrat"/>
                  <a:cs typeface="Calibri"/>
                </a:rPr>
                <a:t>Text 04</a:t>
              </a:r>
            </a:p>
          </p:txBody>
        </p:sp>
      </p:grpSp>
      <p:grpSp>
        <p:nvGrpSpPr>
          <p:cNvPr id="7" name="Group 6"/>
          <p:cNvGrpSpPr/>
          <p:nvPr/>
        </p:nvGrpSpPr>
        <p:grpSpPr>
          <a:xfrm>
            <a:off x="6068176" y="2663970"/>
            <a:ext cx="1381669" cy="2935942"/>
            <a:chOff x="6068176" y="2663970"/>
            <a:chExt cx="1381669" cy="2935942"/>
          </a:xfrm>
        </p:grpSpPr>
        <p:sp>
          <p:nvSpPr>
            <p:cNvPr id="35" name="Forma libre 4"/>
            <p:cNvSpPr/>
            <p:nvPr/>
          </p:nvSpPr>
          <p:spPr bwMode="auto">
            <a:xfrm flipH="1">
              <a:off x="6068176" y="3054152"/>
              <a:ext cx="1085275" cy="2545760"/>
            </a:xfrm>
            <a:custGeom>
              <a:gdLst>
                <a:gd fmla="*/ 312 w 2989119" name="connsiteX0"/>
                <a:gd fmla="*/ 0 h 6026150" name="connsiteY0"/>
                <a:gd fmla="*/ 848037 w 2989119" name="connsiteX1"/>
                <a:gd fmla="*/ 1930400 h 6026150" name="connsiteY1"/>
                <a:gd fmla="*/ 2910199 w 2989119" name="connsiteX2"/>
                <a:gd fmla="*/ 3381376 h 6026150" name="connsiteY2"/>
                <a:gd fmla="*/ 2986399 w 2989119" name="connsiteX3"/>
                <a:gd fmla="*/ 6026150 h 6026150" name="connsiteY3"/>
                <a:gd fmla="*/ 2659252 w 2701681" name="connsiteX4"/>
                <a:gd fmla="*/ 5638800 h 5638800" name="connsiteY4"/>
              </a:gdLst>
              <a:cxnLst>
                <a:cxn ang="0">
                  <a:pos x="connsiteX0" y="connsiteY0"/>
                </a:cxn>
                <a:cxn ang="0">
                  <a:pos x="connsiteX1" y="connsiteY1"/>
                </a:cxn>
                <a:cxn ang="0">
                  <a:pos x="connsiteX2" y="connsiteY2"/>
                </a:cxn>
                <a:cxn ang="0">
                  <a:pos x="connsiteX3" y="connsiteY3"/>
                </a:cxn>
              </a:cxnLst>
              <a:rect b="b" l="l" r="r" t="t"/>
              <a:pathLst>
                <a:path h="6026150" w="2989119">
                  <a:moveTo>
                    <a:pt x="312" y="0"/>
                  </a:moveTo>
                  <a:cubicBezTo>
                    <a:pt x="-12388" y="534987"/>
                    <a:pt x="363056" y="1366837"/>
                    <a:pt x="848037" y="1930400"/>
                  </a:cubicBezTo>
                  <a:cubicBezTo>
                    <a:pt x="1333018" y="2493963"/>
                    <a:pt x="2820505" y="2341564"/>
                    <a:pt x="2910199" y="3381376"/>
                  </a:cubicBezTo>
                  <a:cubicBezTo>
                    <a:pt x="2999893" y="4421188"/>
                    <a:pt x="2991161" y="5530850"/>
                    <a:pt x="2986399" y="6026150"/>
                  </a:cubicBezTo>
                </a:path>
              </a:pathLst>
            </a:custGeom>
            <a:noFill/>
            <a:ln w="238125">
              <a:solidFill>
                <a:schemeClr val="accent4"/>
              </a:solidFill>
            </a:ln>
            <a:effectLst>
              <a:outerShdw algn="r" blurRad="241300" dir="10800000" dist="38100" rotWithShape="0">
                <a:prstClr val="black">
                  <a:alpha val="59000"/>
                </a:prstClr>
              </a:outerShdw>
            </a:effectLst>
            <a:extLst/>
          </p:spPr>
          <p:txBody>
            <a:bodyPr anchor="ctr" rtlCol="0"/>
            <a:lstStyle/>
            <a:p>
              <a:pPr algn="ctr"/>
              <a:endParaRPr lang="es-ES" sz="1600"/>
            </a:p>
          </p:txBody>
        </p:sp>
        <p:sp>
          <p:nvSpPr>
            <p:cNvPr id="43" name="119 Elipse"/>
            <p:cNvSpPr>
              <a:spLocks noChangeAspect="1"/>
            </p:cNvSpPr>
            <p:nvPr/>
          </p:nvSpPr>
          <p:spPr bwMode="auto">
            <a:xfrm flipH="1">
              <a:off x="6902347" y="2663970"/>
              <a:ext cx="547498" cy="547498"/>
            </a:xfrm>
            <a:prstGeom prst="ellipse">
              <a:avLst/>
            </a:prstGeom>
            <a:solidFill>
              <a:schemeClr val="accent4"/>
            </a:solidFill>
            <a:ln>
              <a:noFill/>
            </a:ln>
            <a:effectLst>
              <a:outerShdw algn="ctr" blurRad="241300" dir="10800000" dist="38100" rotWithShape="0">
                <a:srgbClr val="000000">
                  <a:alpha val="59000"/>
                </a:srgbClr>
              </a:outerShdw>
            </a:effectLst>
            <a:extLst/>
          </p:spPr>
          <p:txBody>
            <a:bodyPr anchor="ctr" bIns="0" lIns="0" rIns="0" rtlCol="0" tIns="0"/>
            <a:lstStyle/>
            <a:p>
              <a:pPr algn="ctr"/>
              <a:endParaRPr lang="es-SV" sz="1600">
                <a:solidFill>
                  <a:schemeClr val="bg1"/>
                </a:solidFill>
                <a:latin charset="0" panose="020b0604020202020204" typeface="FontAwesome"/>
                <a:cs charset="0" panose="020b0604020202020204" typeface="FontAwesome"/>
              </a:endParaRPr>
            </a:p>
          </p:txBody>
        </p:sp>
        <p:sp>
          <p:nvSpPr>
            <p:cNvPr id="18" name="Freeform 26"/>
            <p:cNvSpPr>
              <a:spLocks noEditPoints="1"/>
            </p:cNvSpPr>
            <p:nvPr/>
          </p:nvSpPr>
          <p:spPr bwMode="auto">
            <a:xfrm>
              <a:off x="7081622" y="2827175"/>
              <a:ext cx="188948" cy="221088"/>
            </a:xfrm>
            <a:custGeom>
              <a:gdLst>
                <a:gd fmla="*/ 170 w 197" name="T0"/>
                <a:gd fmla="*/ 157 h 230" name="T1"/>
                <a:gd fmla="*/ 125 w 197" name="T2"/>
                <a:gd fmla="*/ 40 h 230" name="T3"/>
                <a:gd fmla="*/ 110 w 197" name="T4"/>
                <a:gd fmla="*/ 38 h 230" name="T5"/>
                <a:gd fmla="*/ 109 w 197" name="T6"/>
                <a:gd fmla="*/ 32 h 230" name="T7"/>
                <a:gd fmla="*/ 54 w 197" name="T8"/>
                <a:gd fmla="*/ 0 h 230" name="T9"/>
                <a:gd fmla="*/ 54 w 197" name="T10"/>
                <a:gd fmla="*/ 108 h 230" name="T11"/>
                <a:gd fmla="*/ 86 w 197" name="T12"/>
                <a:gd fmla="*/ 132 h 230" name="T13"/>
                <a:gd fmla="*/ 113 w 197" name="T14"/>
                <a:gd fmla="*/ 187 h 230" name="T15"/>
                <a:gd fmla="*/ 104 w 197" name="T16"/>
                <a:gd fmla="*/ 197 h 230" name="T17"/>
                <a:gd fmla="*/ 197 w 197" name="T18"/>
                <a:gd fmla="*/ 187 h 230" name="T19"/>
                <a:gd fmla="*/ 107 w 197" name="T20"/>
                <a:gd fmla="*/ 70 h 230" name="T21"/>
                <a:gd fmla="*/ 121 w 197" name="T22"/>
                <a:gd fmla="*/ 91 h 230" name="T23"/>
                <a:gd fmla="*/ 119 w 197" name="T24"/>
                <a:gd fmla="*/ 109 h 230" name="T25"/>
                <a:gd fmla="*/ 115 w 197" name="T26"/>
                <a:gd fmla="*/ 108 h 230" name="T27"/>
                <a:gd fmla="*/ 100 w 197" name="T28"/>
                <a:gd fmla="*/ 81 h 230" name="T29"/>
                <a:gd fmla="*/ 107 w 197" name="T30"/>
                <a:gd fmla="*/ 70 h 230" name="T31"/>
                <a:gd fmla="*/ 54 w 197" name="T32"/>
                <a:gd fmla="*/ 8 h 230" name="T33"/>
                <a:gd fmla="*/ 94 w 197" name="T34"/>
                <a:gd fmla="*/ 75 h 230" name="T35"/>
                <a:gd fmla="*/ 67 w 197" name="T36"/>
                <a:gd fmla="*/ 83 h 230" name="T37"/>
                <a:gd fmla="*/ 54 w 197" name="T38"/>
                <a:gd fmla="*/ 100 h 230" name="T39"/>
                <a:gd fmla="*/ 115 w 197" name="T40"/>
                <a:gd fmla="*/ 199 h 230" name="T41"/>
                <a:gd fmla="*/ 121 w 197" name="T42"/>
                <a:gd fmla="*/ 184 h 230" name="T43"/>
                <a:gd fmla="*/ 94 w 197" name="T44"/>
                <a:gd fmla="*/ 132 h 230" name="T45"/>
                <a:gd fmla="*/ 74 w 197" name="T46"/>
                <a:gd fmla="*/ 86 h 230" name="T47"/>
                <a:gd fmla="*/ 100 w 197" name="T48"/>
                <a:gd fmla="*/ 98 h 230" name="T49"/>
                <a:gd fmla="*/ 120 w 197" name="T50"/>
                <a:gd fmla="*/ 119 h 230" name="T51"/>
                <a:gd fmla="*/ 127 w 197" name="T52"/>
                <a:gd fmla="*/ 111 h 230" name="T53"/>
                <a:gd fmla="*/ 128 w 197" name="T54"/>
                <a:gd fmla="*/ 84 h 230" name="T55"/>
                <a:gd fmla="*/ 107 w 197" name="T56"/>
                <a:gd fmla="*/ 61 h 230" name="T57"/>
                <a:gd fmla="*/ 106 w 197" name="T58"/>
                <a:gd fmla="*/ 41 h 230" name="T59"/>
                <a:gd fmla="*/ 157 w 197" name="T60"/>
                <a:gd fmla="*/ 97 h 230" name="T61"/>
                <a:gd fmla="*/ 160 w 197" name="T62"/>
                <a:gd fmla="*/ 166 h 230" name="T63"/>
                <a:gd fmla="*/ 187 w 197" name="T64"/>
                <a:gd fmla="*/ 184 h 230" name="T65"/>
                <a:gd fmla="*/ 115 w 197" name="T66"/>
                <a:gd fmla="*/ 199 h 23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30" w="197">
                  <a:moveTo>
                    <a:pt x="182" y="155"/>
                  </a:moveTo>
                  <a:cubicBezTo>
                    <a:pt x="170" y="157"/>
                    <a:pt x="170" y="157"/>
                    <a:pt x="170" y="157"/>
                  </a:cubicBezTo>
                  <a:cubicBezTo>
                    <a:pt x="171" y="146"/>
                    <a:pt x="172" y="123"/>
                    <a:pt x="164" y="95"/>
                  </a:cubicBezTo>
                  <a:cubicBezTo>
                    <a:pt x="155" y="59"/>
                    <a:pt x="134" y="43"/>
                    <a:pt x="125" y="40"/>
                  </a:cubicBezTo>
                  <a:cubicBezTo>
                    <a:pt x="116" y="37"/>
                    <a:pt x="111" y="34"/>
                    <a:pt x="110" y="34"/>
                  </a:cubicBezTo>
                  <a:cubicBezTo>
                    <a:pt x="110" y="34"/>
                    <a:pt x="111" y="36"/>
                    <a:pt x="110" y="38"/>
                  </a:cubicBezTo>
                  <a:cubicBezTo>
                    <a:pt x="110" y="40"/>
                    <a:pt x="108" y="40"/>
                    <a:pt x="107" y="40"/>
                  </a:cubicBezTo>
                  <a:cubicBezTo>
                    <a:pt x="109" y="32"/>
                    <a:pt x="109" y="32"/>
                    <a:pt x="109" y="32"/>
                  </a:cubicBezTo>
                  <a:cubicBezTo>
                    <a:pt x="106" y="32"/>
                    <a:pt x="105" y="33"/>
                    <a:pt x="104" y="33"/>
                  </a:cubicBezTo>
                  <a:cubicBezTo>
                    <a:pt x="96" y="14"/>
                    <a:pt x="76" y="0"/>
                    <a:pt x="54" y="0"/>
                  </a:cubicBezTo>
                  <a:cubicBezTo>
                    <a:pt x="24" y="0"/>
                    <a:pt x="0" y="24"/>
                    <a:pt x="0" y="54"/>
                  </a:cubicBezTo>
                  <a:cubicBezTo>
                    <a:pt x="0" y="84"/>
                    <a:pt x="24" y="108"/>
                    <a:pt x="54" y="108"/>
                  </a:cubicBezTo>
                  <a:cubicBezTo>
                    <a:pt x="60" y="108"/>
                    <a:pt x="66" y="107"/>
                    <a:pt x="71" y="105"/>
                  </a:cubicBezTo>
                  <a:cubicBezTo>
                    <a:pt x="78" y="113"/>
                    <a:pt x="86" y="127"/>
                    <a:pt x="86" y="132"/>
                  </a:cubicBezTo>
                  <a:cubicBezTo>
                    <a:pt x="86" y="143"/>
                    <a:pt x="91" y="161"/>
                    <a:pt x="97" y="167"/>
                  </a:cubicBezTo>
                  <a:cubicBezTo>
                    <a:pt x="102" y="171"/>
                    <a:pt x="111" y="183"/>
                    <a:pt x="113" y="187"/>
                  </a:cubicBezTo>
                  <a:cubicBezTo>
                    <a:pt x="114" y="189"/>
                    <a:pt x="114" y="189"/>
                    <a:pt x="114" y="189"/>
                  </a:cubicBezTo>
                  <a:cubicBezTo>
                    <a:pt x="104" y="197"/>
                    <a:pt x="104" y="197"/>
                    <a:pt x="104" y="197"/>
                  </a:cubicBezTo>
                  <a:cubicBezTo>
                    <a:pt x="125" y="230"/>
                    <a:pt x="125" y="230"/>
                    <a:pt x="125" y="230"/>
                  </a:cubicBezTo>
                  <a:cubicBezTo>
                    <a:pt x="197" y="187"/>
                    <a:pt x="197" y="187"/>
                    <a:pt x="197" y="187"/>
                  </a:cubicBezTo>
                  <a:lnTo>
                    <a:pt x="182" y="155"/>
                  </a:lnTo>
                  <a:close/>
                  <a:moveTo>
                    <a:pt x="107" y="70"/>
                  </a:moveTo>
                  <a:cubicBezTo>
                    <a:pt x="119" y="80"/>
                    <a:pt x="120" y="81"/>
                    <a:pt x="120" y="84"/>
                  </a:cubicBezTo>
                  <a:cubicBezTo>
                    <a:pt x="120" y="86"/>
                    <a:pt x="120" y="88"/>
                    <a:pt x="121" y="91"/>
                  </a:cubicBezTo>
                  <a:cubicBezTo>
                    <a:pt x="121" y="95"/>
                    <a:pt x="122" y="104"/>
                    <a:pt x="121" y="106"/>
                  </a:cubicBezTo>
                  <a:cubicBezTo>
                    <a:pt x="120" y="107"/>
                    <a:pt x="120" y="108"/>
                    <a:pt x="119" y="109"/>
                  </a:cubicBezTo>
                  <a:cubicBezTo>
                    <a:pt x="119" y="110"/>
                    <a:pt x="119" y="110"/>
                    <a:pt x="118" y="111"/>
                  </a:cubicBezTo>
                  <a:cubicBezTo>
                    <a:pt x="118" y="110"/>
                    <a:pt x="117" y="110"/>
                    <a:pt x="115" y="108"/>
                  </a:cubicBezTo>
                  <a:cubicBezTo>
                    <a:pt x="112" y="105"/>
                    <a:pt x="110" y="100"/>
                    <a:pt x="108" y="95"/>
                  </a:cubicBezTo>
                  <a:cubicBezTo>
                    <a:pt x="106" y="91"/>
                    <a:pt x="103" y="86"/>
                    <a:pt x="100" y="81"/>
                  </a:cubicBezTo>
                  <a:cubicBezTo>
                    <a:pt x="103" y="78"/>
                    <a:pt x="104" y="74"/>
                    <a:pt x="106" y="69"/>
                  </a:cubicBezTo>
                  <a:cubicBezTo>
                    <a:pt x="106" y="70"/>
                    <a:pt x="107" y="70"/>
                    <a:pt x="107" y="70"/>
                  </a:cubicBezTo>
                  <a:close/>
                  <a:moveTo>
                    <a:pt x="8" y="54"/>
                  </a:moveTo>
                  <a:cubicBezTo>
                    <a:pt x="8" y="29"/>
                    <a:pt x="29" y="8"/>
                    <a:pt x="54" y="8"/>
                  </a:cubicBezTo>
                  <a:cubicBezTo>
                    <a:pt x="79" y="8"/>
                    <a:pt x="100" y="29"/>
                    <a:pt x="100" y="54"/>
                  </a:cubicBezTo>
                  <a:cubicBezTo>
                    <a:pt x="100" y="62"/>
                    <a:pt x="98" y="69"/>
                    <a:pt x="94" y="75"/>
                  </a:cubicBezTo>
                  <a:cubicBezTo>
                    <a:pt x="91" y="73"/>
                    <a:pt x="86" y="71"/>
                    <a:pt x="80" y="73"/>
                  </a:cubicBezTo>
                  <a:cubicBezTo>
                    <a:pt x="73" y="75"/>
                    <a:pt x="69" y="78"/>
                    <a:pt x="67" y="83"/>
                  </a:cubicBezTo>
                  <a:cubicBezTo>
                    <a:pt x="65" y="88"/>
                    <a:pt x="66" y="94"/>
                    <a:pt x="67" y="98"/>
                  </a:cubicBezTo>
                  <a:cubicBezTo>
                    <a:pt x="63" y="99"/>
                    <a:pt x="59" y="100"/>
                    <a:pt x="54" y="100"/>
                  </a:cubicBezTo>
                  <a:cubicBezTo>
                    <a:pt x="29" y="100"/>
                    <a:pt x="8" y="79"/>
                    <a:pt x="8" y="54"/>
                  </a:cubicBezTo>
                  <a:close/>
                  <a:moveTo>
                    <a:pt x="115" y="199"/>
                  </a:moveTo>
                  <a:cubicBezTo>
                    <a:pt x="124" y="192"/>
                    <a:pt x="124" y="192"/>
                    <a:pt x="124" y="192"/>
                  </a:cubicBezTo>
                  <a:cubicBezTo>
                    <a:pt x="121" y="184"/>
                    <a:pt x="121" y="184"/>
                    <a:pt x="121" y="184"/>
                  </a:cubicBezTo>
                  <a:cubicBezTo>
                    <a:pt x="118" y="178"/>
                    <a:pt x="108" y="166"/>
                    <a:pt x="103" y="161"/>
                  </a:cubicBezTo>
                  <a:cubicBezTo>
                    <a:pt x="99" y="157"/>
                    <a:pt x="94" y="141"/>
                    <a:pt x="94" y="132"/>
                  </a:cubicBezTo>
                  <a:cubicBezTo>
                    <a:pt x="94" y="122"/>
                    <a:pt x="80" y="103"/>
                    <a:pt x="77" y="99"/>
                  </a:cubicBezTo>
                  <a:cubicBezTo>
                    <a:pt x="75" y="97"/>
                    <a:pt x="72" y="90"/>
                    <a:pt x="74" y="86"/>
                  </a:cubicBezTo>
                  <a:cubicBezTo>
                    <a:pt x="75" y="83"/>
                    <a:pt x="78" y="82"/>
                    <a:pt x="82" y="81"/>
                  </a:cubicBezTo>
                  <a:cubicBezTo>
                    <a:pt x="91" y="79"/>
                    <a:pt x="95" y="86"/>
                    <a:pt x="100" y="98"/>
                  </a:cubicBezTo>
                  <a:cubicBezTo>
                    <a:pt x="103" y="104"/>
                    <a:pt x="106" y="110"/>
                    <a:pt x="109" y="114"/>
                  </a:cubicBezTo>
                  <a:cubicBezTo>
                    <a:pt x="112" y="116"/>
                    <a:pt x="116" y="120"/>
                    <a:pt x="120" y="119"/>
                  </a:cubicBezTo>
                  <a:cubicBezTo>
                    <a:pt x="124" y="118"/>
                    <a:pt x="125" y="115"/>
                    <a:pt x="126" y="113"/>
                  </a:cubicBezTo>
                  <a:cubicBezTo>
                    <a:pt x="127" y="112"/>
                    <a:pt x="127" y="111"/>
                    <a:pt x="127" y="111"/>
                  </a:cubicBezTo>
                  <a:cubicBezTo>
                    <a:pt x="130" y="108"/>
                    <a:pt x="130" y="102"/>
                    <a:pt x="129" y="90"/>
                  </a:cubicBezTo>
                  <a:cubicBezTo>
                    <a:pt x="128" y="88"/>
                    <a:pt x="128" y="85"/>
                    <a:pt x="128" y="84"/>
                  </a:cubicBezTo>
                  <a:cubicBezTo>
                    <a:pt x="128" y="77"/>
                    <a:pt x="124" y="74"/>
                    <a:pt x="112" y="64"/>
                  </a:cubicBezTo>
                  <a:cubicBezTo>
                    <a:pt x="111" y="63"/>
                    <a:pt x="109" y="62"/>
                    <a:pt x="107" y="61"/>
                  </a:cubicBezTo>
                  <a:cubicBezTo>
                    <a:pt x="108" y="59"/>
                    <a:pt x="108" y="56"/>
                    <a:pt x="108" y="54"/>
                  </a:cubicBezTo>
                  <a:cubicBezTo>
                    <a:pt x="108" y="49"/>
                    <a:pt x="107" y="45"/>
                    <a:pt x="106" y="41"/>
                  </a:cubicBezTo>
                  <a:cubicBezTo>
                    <a:pt x="109" y="43"/>
                    <a:pt x="114" y="45"/>
                    <a:pt x="123" y="48"/>
                  </a:cubicBezTo>
                  <a:cubicBezTo>
                    <a:pt x="129" y="50"/>
                    <a:pt x="147" y="63"/>
                    <a:pt x="157" y="97"/>
                  </a:cubicBezTo>
                  <a:cubicBezTo>
                    <a:pt x="166" y="132"/>
                    <a:pt x="161" y="161"/>
                    <a:pt x="161" y="161"/>
                  </a:cubicBezTo>
                  <a:cubicBezTo>
                    <a:pt x="160" y="166"/>
                    <a:pt x="160" y="166"/>
                    <a:pt x="160" y="166"/>
                  </a:cubicBezTo>
                  <a:cubicBezTo>
                    <a:pt x="177" y="164"/>
                    <a:pt x="177" y="164"/>
                    <a:pt x="177" y="164"/>
                  </a:cubicBezTo>
                  <a:cubicBezTo>
                    <a:pt x="187" y="184"/>
                    <a:pt x="187" y="184"/>
                    <a:pt x="187" y="184"/>
                  </a:cubicBezTo>
                  <a:cubicBezTo>
                    <a:pt x="128" y="219"/>
                    <a:pt x="128" y="219"/>
                    <a:pt x="128" y="219"/>
                  </a:cubicBezTo>
                  <a:lnTo>
                    <a:pt x="115" y="19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grpSp>
        <p:nvGrpSpPr>
          <p:cNvPr id="3" name="Group 2"/>
          <p:cNvGrpSpPr/>
          <p:nvPr/>
        </p:nvGrpSpPr>
        <p:grpSpPr>
          <a:xfrm>
            <a:off x="4694868" y="5317958"/>
            <a:ext cx="2649810" cy="778246"/>
            <a:chOff x="4863449" y="5367470"/>
            <a:chExt cx="2312647" cy="679222"/>
          </a:xfrm>
        </p:grpSpPr>
        <p:sp>
          <p:nvSpPr>
            <p:cNvPr id="32" name="Oval 29"/>
            <p:cNvSpPr>
              <a:spLocks noChangeArrowheads="1"/>
            </p:cNvSpPr>
            <p:nvPr/>
          </p:nvSpPr>
          <p:spPr bwMode="auto">
            <a:xfrm>
              <a:off x="4863449" y="5895622"/>
              <a:ext cx="2312647" cy="151070"/>
            </a:xfrm>
            <a:prstGeom prst="ellipse">
              <a:avLst/>
            </a:prstGeom>
            <a:gradFill rotWithShape="1">
              <a:gsLst>
                <a:gs pos="39000">
                  <a:schemeClr val="tx1">
                    <a:lumMod val="75000"/>
                    <a:lumOff val="25000"/>
                    <a:alpha val="64000"/>
                  </a:schemeClr>
                </a:gs>
                <a:gs pos="100000">
                  <a:schemeClr val="tx1">
                    <a:alpha val="0"/>
                    <a:lumMod val="100000"/>
                  </a:schemeClr>
                </a:gs>
              </a:gsLst>
              <a:path path="shape">
                <a:fillToRect b="50000" l="50000" r="50000" t="50000"/>
              </a:path>
            </a:gradFill>
            <a:ln w="9525">
              <a:noFill/>
              <a:round/>
            </a:ln>
          </p:spPr>
          <p:txBody>
            <a:bodyPr anchor="ctr" bIns="45940" lIns="91894" rIns="91894" tIns="45940" wrap="none"/>
            <a:lstStyle/>
            <a:p>
              <a:endParaRPr altLang="en-US" lang="ko-KR" sz="1600">
                <a:latin charset="0" panose="020b0604020202020204" pitchFamily="34" typeface="Arial"/>
                <a:ea charset="-127" pitchFamily="50" typeface="맑은 고딕"/>
                <a:cs charset="0" panose="020b0604020202020204" pitchFamily="34" typeface="Arial"/>
              </a:endParaRPr>
            </a:p>
          </p:txBody>
        </p:sp>
        <p:grpSp>
          <p:nvGrpSpPr>
            <p:cNvPr id="37" name="Grupo 13"/>
            <p:cNvGrpSpPr/>
            <p:nvPr/>
          </p:nvGrpSpPr>
          <p:grpSpPr>
            <a:xfrm>
              <a:off x="5717604" y="5367470"/>
              <a:ext cx="641135" cy="596339"/>
              <a:chOff x="12267564" y="10638498"/>
              <a:chExt cx="1517651" cy="1411614"/>
            </a:xfrm>
            <a:effectLst/>
          </p:grpSpPr>
          <p:sp>
            <p:nvSpPr>
              <p:cNvPr id="38" name="Forma libre 11"/>
              <p:cNvSpPr/>
              <p:nvPr/>
            </p:nvSpPr>
            <p:spPr bwMode="auto">
              <a:xfrm rot="10800000">
                <a:off x="12267564" y="10638498"/>
                <a:ext cx="1517651" cy="775668"/>
              </a:xfrm>
              <a:custGeom>
                <a:gdLst>
                  <a:gd fmla="*/ 1517651 w 1517651" name="connsiteX0"/>
                  <a:gd fmla="*/ 775668 h 775668" name="connsiteY0"/>
                  <a:gd fmla="*/ 0 w 1517651" name="connsiteX1"/>
                  <a:gd fmla="*/ 775668 h 775668" name="connsiteY1"/>
                  <a:gd fmla="*/ 0 w 1517651" name="connsiteX2"/>
                  <a:gd fmla="*/ 731585 h 775668" name="connsiteY2"/>
                  <a:gd fmla="*/ 3355 w 1517651" name="connsiteX3"/>
                  <a:gd fmla="*/ 731585 h 775668" name="connsiteY3"/>
                  <a:gd fmla="*/ 392352 w 1517651" name="connsiteX4"/>
                  <a:gd fmla="*/ 0 h 775668" name="connsiteY4"/>
                  <a:gd fmla="*/ 1118890 w 1517651" name="connsiteX5"/>
                  <a:gd fmla="*/ 0 h 775668" name="connsiteY5"/>
                  <a:gd fmla="*/ 1507886 w 1517651" name="connsiteX6"/>
                  <a:gd fmla="*/ 731585 h 775668" name="connsiteY6"/>
                  <a:gd fmla="*/ 1517651 w 1517651" name="connsiteX7"/>
                  <a:gd fmla="*/ 731585 h 77566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775668" w="1517651">
                    <a:moveTo>
                      <a:pt x="1517651" y="775668"/>
                    </a:moveTo>
                    <a:lnTo>
                      <a:pt x="0" y="775668"/>
                    </a:lnTo>
                    <a:lnTo>
                      <a:pt x="0" y="731585"/>
                    </a:lnTo>
                    <a:lnTo>
                      <a:pt x="3355" y="731585"/>
                    </a:lnTo>
                    <a:lnTo>
                      <a:pt x="392352" y="0"/>
                    </a:lnTo>
                    <a:lnTo>
                      <a:pt x="1118890" y="0"/>
                    </a:lnTo>
                    <a:lnTo>
                      <a:pt x="1507886" y="731585"/>
                    </a:lnTo>
                    <a:lnTo>
                      <a:pt x="1517651" y="731585"/>
                    </a:lnTo>
                    <a:close/>
                  </a:path>
                </a:pathLst>
              </a:custGeom>
              <a:solidFill>
                <a:srgbClr val="E2C4AC"/>
              </a:solidFill>
              <a:ln>
                <a:noFill/>
              </a:ln>
              <a:extLst/>
            </p:spPr>
            <p:txBody>
              <a:bodyPr anchor="ctr" bIns="0" lIns="0" rIns="0" rtlCol="0" tIns="0" wrap="square">
                <a:noAutofit/>
              </a:bodyPr>
              <a:lstStyle/>
              <a:p>
                <a:pPr algn="ctr"/>
                <a:endParaRPr lang="es-ES" sz="1600"/>
              </a:p>
            </p:txBody>
          </p:sp>
          <p:sp>
            <p:nvSpPr>
              <p:cNvPr id="39" name="Triángulo isósceles 7"/>
              <p:cNvSpPr/>
              <p:nvPr/>
            </p:nvSpPr>
            <p:spPr bwMode="auto">
              <a:xfrm rot="10800000">
                <a:off x="12667846" y="11417637"/>
                <a:ext cx="723351" cy="632475"/>
              </a:xfrm>
              <a:prstGeom prst="triangle">
                <a:avLst/>
              </a:prstGeom>
              <a:solidFill>
                <a:schemeClr val="tx1">
                  <a:lumMod val="75000"/>
                  <a:lumOff val="25000"/>
                </a:schemeClr>
              </a:solidFill>
              <a:ln>
                <a:noFill/>
              </a:ln>
              <a:effectLst/>
              <a:extLst/>
            </p:spPr>
            <p:txBody>
              <a:bodyPr anchor="ctr" bIns="0" lIns="0" rIns="0" rtlCol="0" tIns="0"/>
              <a:lstStyle/>
              <a:p>
                <a:pPr algn="ctr"/>
                <a:endParaRPr lang="es-ES" sz="1600"/>
              </a:p>
            </p:txBody>
          </p:sp>
        </p:grpSp>
      </p:grpSp>
      <p:sp>
        <p:nvSpPr>
          <p:cNvPr id="44" name="TextBox 43"/>
          <p:cNvSpPr txBox="1"/>
          <p:nvPr/>
        </p:nvSpPr>
        <p:spPr>
          <a:xfrm>
            <a:off x="2441910" y="704315"/>
            <a:ext cx="7308180" cy="640080"/>
          </a:xfrm>
          <a:prstGeom prst="rect">
            <a:avLst/>
          </a:prstGeom>
          <a:noFill/>
        </p:spPr>
        <p:txBody>
          <a:bodyPr rtlCol="0" wrap="square">
            <a:spAutoFit/>
          </a:bodyPr>
          <a:lstStyle/>
          <a:p>
            <a:pPr algn="ctr"/>
            <a:r>
              <a:rPr b="1" lang="id-ID" sz="3600">
                <a:solidFill>
                  <a:schemeClr val="bg1"/>
                </a:solidFill>
                <a:latin charset="0" panose="02000505000000020004" pitchFamily="2" typeface="Montserrat"/>
                <a:ea charset="0" pitchFamily="2" typeface="Roboto"/>
                <a:cs charset="0" panose="020f0502020204030203" pitchFamily="34" typeface="Lato"/>
              </a:rPr>
              <a:t>_Creative Infographic</a:t>
            </a:r>
          </a:p>
        </p:txBody>
      </p:sp>
      <p:sp>
        <p:nvSpPr>
          <p:cNvPr id="45" name="TextBox 44"/>
          <p:cNvSpPr txBox="1"/>
          <p:nvPr/>
        </p:nvSpPr>
        <p:spPr>
          <a:xfrm>
            <a:off x="5390843" y="1354870"/>
            <a:ext cx="1410315" cy="274320"/>
          </a:xfrm>
          <a:prstGeom prst="rect">
            <a:avLst/>
          </a:prstGeom>
          <a:noFill/>
        </p:spPr>
        <p:txBody>
          <a:bodyPr rtlCol="0" wrap="none">
            <a:spAutoFit/>
          </a:bodyPr>
          <a:lstStyle/>
          <a:p>
            <a:pPr algn="ctr"/>
            <a:r>
              <a:rPr lang="en-US" sz="1200">
                <a:solidFill>
                  <a:schemeClr val="bg1"/>
                </a:solidFill>
                <a:latin typeface="+mj-lt"/>
                <a:ea charset="0" panose="020f0502020204030203" pitchFamily="34" typeface="Lato"/>
                <a:cs charset="0" panose="020f0502020204030203" pitchFamily="34" typeface="Lato"/>
              </a:rPr>
              <a:t>Your Subtitle Here</a:t>
            </a:r>
          </a:p>
        </p:txBody>
      </p:sp>
    </p:spTree>
    <p:extLst>
      <p:ext uri="{BB962C8B-B14F-4D97-AF65-F5344CB8AC3E}">
        <p14:creationId val="113641883"/>
      </p:ext>
    </p:extLst>
  </p:cSld>
  <p:clrMapOvr>
    <a:masterClrMapping/>
  </p:clrMapOvr>
  <mc:AlternateContent>
    <mc:Choice Requires="p14">
      <p:transition p14:dur="1600" spd="slow">
        <p14:prism dir="d"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0" fill="hold" id="7"/>
                                        <p:tgtEl>
                                          <p:spTgt spid="45"/>
                                        </p:tgtEl>
                                        <p:attrNameLst>
                                          <p:attrName>ppt_x</p:attrName>
                                        </p:attrNameLst>
                                      </p:cBhvr>
                                      <p:tavLst>
                                        <p:tav tm="0">
                                          <p:val>
                                            <p:strVal val="#ppt_x"/>
                                          </p:val>
                                        </p:tav>
                                        <p:tav tm="100000">
                                          <p:val>
                                            <p:strVal val="#ppt_x"/>
                                          </p:val>
                                        </p:tav>
                                      </p:tavLst>
                                    </p:anim>
                                    <p:anim calcmode="lin" valueType="num">
                                      <p:cBhvr additive="base">
                                        <p:cTn dur="1000" fill="hold" id="8"/>
                                        <p:tgtEl>
                                          <p:spTgt spid="45"/>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iterate type="wd">
                                    <p:tmPct val="10000"/>
                                  </p:iterate>
                                  <p:childTnLst>
                                    <p:set>
                                      <p:cBhvr>
                                        <p:cTn dur="1" fill="hold" id="10">
                                          <p:stCondLst>
                                            <p:cond delay="0"/>
                                          </p:stCondLst>
                                        </p:cTn>
                                        <p:tgtEl>
                                          <p:spTgt spid="44"/>
                                        </p:tgtEl>
                                        <p:attrNameLst>
                                          <p:attrName>style.visibility</p:attrName>
                                        </p:attrNameLst>
                                      </p:cBhvr>
                                      <p:to>
                                        <p:strVal val="visible"/>
                                      </p:to>
                                    </p:set>
                                    <p:anim calcmode="lin" valueType="num">
                                      <p:cBhvr additive="base">
                                        <p:cTn dur="1000" fill="hold" id="11"/>
                                        <p:tgtEl>
                                          <p:spTgt spid="44"/>
                                        </p:tgtEl>
                                        <p:attrNameLst>
                                          <p:attrName>ppt_x</p:attrName>
                                        </p:attrNameLst>
                                      </p:cBhvr>
                                      <p:tavLst>
                                        <p:tav tm="0">
                                          <p:val>
                                            <p:strVal val="#ppt_x"/>
                                          </p:val>
                                        </p:tav>
                                        <p:tav tm="100000">
                                          <p:val>
                                            <p:strVal val="#ppt_x"/>
                                          </p:val>
                                        </p:tav>
                                      </p:tavLst>
                                    </p:anim>
                                    <p:anim calcmode="lin" valueType="num">
                                      <p:cBhvr additive="base">
                                        <p:cTn dur="1000" fill="hold" id="12"/>
                                        <p:tgtEl>
                                          <p:spTgt spid="44"/>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250"/>
                            </p:stCondLst>
                            <p:childTnLst>
                              <p:par>
                                <p:cTn fill="hold" id="14" nodeType="afterEffect" presetClass="entr" presetID="10"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750" id="16"/>
                                        <p:tgtEl>
                                          <p:spTgt spid="3"/>
                                        </p:tgtEl>
                                      </p:cBhvr>
                                    </p:animEffect>
                                  </p:childTnLst>
                                </p:cTn>
                              </p:par>
                            </p:childTnLst>
                          </p:cTn>
                        </p:par>
                        <p:par>
                          <p:cTn fill="hold" id="17" nodeType="afterGroup">
                            <p:stCondLst>
                              <p:cond delay="2000"/>
                            </p:stCondLst>
                            <p:childTnLst>
                              <p:par>
                                <p:cTn fill="hold" id="18" nodeType="afterEffect" presetClass="entr" presetID="22" presetSubtype="4">
                                  <p:stCondLst>
                                    <p:cond delay="0"/>
                                  </p:stCondLst>
                                  <p:childTnLst>
                                    <p:set>
                                      <p:cBhvr>
                                        <p:cTn dur="1" fill="hold" id="19">
                                          <p:stCondLst>
                                            <p:cond delay="0"/>
                                          </p:stCondLst>
                                        </p:cTn>
                                        <p:tgtEl>
                                          <p:spTgt spid="2"/>
                                        </p:tgtEl>
                                        <p:attrNameLst>
                                          <p:attrName>style.visibility</p:attrName>
                                        </p:attrNameLst>
                                      </p:cBhvr>
                                      <p:to>
                                        <p:strVal val="visible"/>
                                      </p:to>
                                    </p:set>
                                    <p:animEffect filter="wipe(down)" transition="in">
                                      <p:cBhvr>
                                        <p:cTn dur="750" id="20"/>
                                        <p:tgtEl>
                                          <p:spTgt spid="2"/>
                                        </p:tgtEl>
                                      </p:cBhvr>
                                    </p:animEffect>
                                  </p:childTnLst>
                                </p:cTn>
                              </p:par>
                            </p:childTnLst>
                          </p:cTn>
                        </p:par>
                        <p:par>
                          <p:cTn fill="hold" id="21" nodeType="afterGroup">
                            <p:stCondLst>
                              <p:cond delay="2750"/>
                            </p:stCondLst>
                            <p:childTnLst>
                              <p:par>
                                <p:cTn fill="hold" id="22" nodeType="afterEffect" presetClass="entr" presetID="22" presetSubtype="4">
                                  <p:stCondLst>
                                    <p:cond delay="0"/>
                                  </p:stCondLst>
                                  <p:childTnLst>
                                    <p:set>
                                      <p:cBhvr>
                                        <p:cTn dur="1" fill="hold" id="23">
                                          <p:stCondLst>
                                            <p:cond delay="0"/>
                                          </p:stCondLst>
                                        </p:cTn>
                                        <p:tgtEl>
                                          <p:spTgt spid="9"/>
                                        </p:tgtEl>
                                        <p:attrNameLst>
                                          <p:attrName>style.visibility</p:attrName>
                                        </p:attrNameLst>
                                      </p:cBhvr>
                                      <p:to>
                                        <p:strVal val="visible"/>
                                      </p:to>
                                    </p:set>
                                    <p:animEffect filter="wipe(down)" transition="in">
                                      <p:cBhvr>
                                        <p:cTn dur="750" id="24"/>
                                        <p:tgtEl>
                                          <p:spTgt spid="9"/>
                                        </p:tgtEl>
                                      </p:cBhvr>
                                    </p:animEffect>
                                  </p:childTnLst>
                                </p:cTn>
                              </p:par>
                            </p:childTnLst>
                          </p:cTn>
                        </p:par>
                        <p:par>
                          <p:cTn fill="hold" id="25" nodeType="afterGroup">
                            <p:stCondLst>
                              <p:cond delay="3500"/>
                            </p:stCondLst>
                            <p:childTnLst>
                              <p:par>
                                <p:cTn fill="hold" id="26" nodeType="afterEffect" presetClass="entr" presetID="22" presetSubtype="4">
                                  <p:stCondLst>
                                    <p:cond delay="0"/>
                                  </p:stCondLst>
                                  <p:childTnLst>
                                    <p:set>
                                      <p:cBhvr>
                                        <p:cTn dur="1" fill="hold" id="27">
                                          <p:stCondLst>
                                            <p:cond delay="0"/>
                                          </p:stCondLst>
                                        </p:cTn>
                                        <p:tgtEl>
                                          <p:spTgt spid="8"/>
                                        </p:tgtEl>
                                        <p:attrNameLst>
                                          <p:attrName>style.visibility</p:attrName>
                                        </p:attrNameLst>
                                      </p:cBhvr>
                                      <p:to>
                                        <p:strVal val="visible"/>
                                      </p:to>
                                    </p:set>
                                    <p:animEffect filter="wipe(down)" transition="in">
                                      <p:cBhvr>
                                        <p:cTn dur="750" id="28"/>
                                        <p:tgtEl>
                                          <p:spTgt spid="8"/>
                                        </p:tgtEl>
                                      </p:cBhvr>
                                    </p:animEffect>
                                  </p:childTnLst>
                                </p:cTn>
                              </p:par>
                            </p:childTnLst>
                          </p:cTn>
                        </p:par>
                        <p:par>
                          <p:cTn fill="hold" id="29" nodeType="afterGroup">
                            <p:stCondLst>
                              <p:cond delay="4250"/>
                            </p:stCondLst>
                            <p:childTnLst>
                              <p:par>
                                <p:cTn fill="hold" id="30" nodeType="afterEffect" presetClass="entr" presetID="22" presetSubtype="4">
                                  <p:stCondLst>
                                    <p:cond delay="0"/>
                                  </p:stCondLst>
                                  <p:childTnLst>
                                    <p:set>
                                      <p:cBhvr>
                                        <p:cTn dur="1" fill="hold" id="31">
                                          <p:stCondLst>
                                            <p:cond delay="0"/>
                                          </p:stCondLst>
                                        </p:cTn>
                                        <p:tgtEl>
                                          <p:spTgt spid="7"/>
                                        </p:tgtEl>
                                        <p:attrNameLst>
                                          <p:attrName>style.visibility</p:attrName>
                                        </p:attrNameLst>
                                      </p:cBhvr>
                                      <p:to>
                                        <p:strVal val="visible"/>
                                      </p:to>
                                    </p:set>
                                    <p:animEffect filter="wipe(down)" transition="in">
                                      <p:cBhvr>
                                        <p:cTn dur="750" id="32"/>
                                        <p:tgtEl>
                                          <p:spTgt spid="7"/>
                                        </p:tgtEl>
                                      </p:cBhvr>
                                    </p:animEffect>
                                  </p:childTnLst>
                                </p:cTn>
                              </p:par>
                            </p:childTnLst>
                          </p:cTn>
                        </p:par>
                        <p:par>
                          <p:cTn fill="hold" id="33" nodeType="afterGroup">
                            <p:stCondLst>
                              <p:cond delay="5000"/>
                            </p:stCondLst>
                            <p:childTnLst>
                              <p:par>
                                <p:cTn fill="hold" id="34" nodeType="afterEffect" presetClass="entr" presetID="12" presetSubtype="2">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750" id="36"/>
                                        <p:tgtEl>
                                          <p:spTgt spid="10"/>
                                        </p:tgtEl>
                                        <p:attrNameLst>
                                          <p:attrName>ppt_x</p:attrName>
                                        </p:attrNameLst>
                                      </p:cBhvr>
                                      <p:tavLst>
                                        <p:tav tm="0">
                                          <p:val>
                                            <p:strVal val="#ppt_x+#ppt_w*1.125000"/>
                                          </p:val>
                                        </p:tav>
                                        <p:tav tm="100000">
                                          <p:val>
                                            <p:strVal val="#ppt_x"/>
                                          </p:val>
                                        </p:tav>
                                      </p:tavLst>
                                    </p:anim>
                                    <p:animEffect filter="wipe(left)" transition="in">
                                      <p:cBhvr>
                                        <p:cTn dur="750" id="37"/>
                                        <p:tgtEl>
                                          <p:spTgt spid="10"/>
                                        </p:tgtEl>
                                      </p:cBhvr>
                                    </p:animEffect>
                                  </p:childTnLst>
                                </p:cTn>
                              </p:par>
                            </p:childTnLst>
                          </p:cTn>
                        </p:par>
                        <p:par>
                          <p:cTn fill="hold" id="38" nodeType="afterGroup">
                            <p:stCondLst>
                              <p:cond delay="5750"/>
                            </p:stCondLst>
                            <p:childTnLst>
                              <p:par>
                                <p:cTn fill="hold" id="39" nodeType="afterEffect" presetClass="entr" presetID="12" presetSubtype="2">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750" id="41"/>
                                        <p:tgtEl>
                                          <p:spTgt spid="11"/>
                                        </p:tgtEl>
                                        <p:attrNameLst>
                                          <p:attrName>ppt_x</p:attrName>
                                        </p:attrNameLst>
                                      </p:cBhvr>
                                      <p:tavLst>
                                        <p:tav tm="0">
                                          <p:val>
                                            <p:strVal val="#ppt_x+#ppt_w*1.125000"/>
                                          </p:val>
                                        </p:tav>
                                        <p:tav tm="100000">
                                          <p:val>
                                            <p:strVal val="#ppt_x"/>
                                          </p:val>
                                        </p:tav>
                                      </p:tavLst>
                                    </p:anim>
                                    <p:animEffect filter="wipe(left)" transition="in">
                                      <p:cBhvr>
                                        <p:cTn dur="750" id="42"/>
                                        <p:tgtEl>
                                          <p:spTgt spid="11"/>
                                        </p:tgtEl>
                                      </p:cBhvr>
                                    </p:animEffect>
                                  </p:childTnLst>
                                </p:cTn>
                              </p:par>
                            </p:childTnLst>
                          </p:cTn>
                        </p:par>
                        <p:par>
                          <p:cTn fill="hold" id="43" nodeType="afterGroup">
                            <p:stCondLst>
                              <p:cond delay="6500"/>
                            </p:stCondLst>
                            <p:childTnLst>
                              <p:par>
                                <p:cTn fill="hold" id="44" nodeType="afterEffect" presetClass="entr" presetID="12" presetSubtype="8">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750" id="46"/>
                                        <p:tgtEl>
                                          <p:spTgt spid="12"/>
                                        </p:tgtEl>
                                        <p:attrNameLst>
                                          <p:attrName>ppt_x</p:attrName>
                                        </p:attrNameLst>
                                      </p:cBhvr>
                                      <p:tavLst>
                                        <p:tav tm="0">
                                          <p:val>
                                            <p:strVal val="#ppt_x-#ppt_w*1.125000"/>
                                          </p:val>
                                        </p:tav>
                                        <p:tav tm="100000">
                                          <p:val>
                                            <p:strVal val="#ppt_x"/>
                                          </p:val>
                                        </p:tav>
                                      </p:tavLst>
                                    </p:anim>
                                    <p:animEffect filter="wipe(right)" transition="in">
                                      <p:cBhvr>
                                        <p:cTn dur="750" id="47"/>
                                        <p:tgtEl>
                                          <p:spTgt spid="12"/>
                                        </p:tgtEl>
                                      </p:cBhvr>
                                    </p:animEffect>
                                  </p:childTnLst>
                                </p:cTn>
                              </p:par>
                            </p:childTnLst>
                          </p:cTn>
                        </p:par>
                        <p:par>
                          <p:cTn fill="hold" id="48" nodeType="afterGroup">
                            <p:stCondLst>
                              <p:cond delay="7250"/>
                            </p:stCondLst>
                            <p:childTnLst>
                              <p:par>
                                <p:cTn fill="hold" id="49" nodeType="afterEffect" presetClass="entr" presetID="12" presetSubtype="8">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750" id="51"/>
                                        <p:tgtEl>
                                          <p:spTgt spid="13"/>
                                        </p:tgtEl>
                                        <p:attrNameLst>
                                          <p:attrName>ppt_x</p:attrName>
                                        </p:attrNameLst>
                                      </p:cBhvr>
                                      <p:tavLst>
                                        <p:tav tm="0">
                                          <p:val>
                                            <p:strVal val="#ppt_x-#ppt_w*1.125000"/>
                                          </p:val>
                                        </p:tav>
                                        <p:tav tm="100000">
                                          <p:val>
                                            <p:strVal val="#ppt_x"/>
                                          </p:val>
                                        </p:tav>
                                      </p:tavLst>
                                    </p:anim>
                                    <p:animEffect filter="wipe(right)" transition="in">
                                      <p:cBhvr>
                                        <p:cTn dur="750" id="5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129 Grupo"/>
          <p:cNvGrpSpPr/>
          <p:nvPr/>
        </p:nvGrpSpPr>
        <p:grpSpPr>
          <a:xfrm>
            <a:off x="4881019" y="4011109"/>
            <a:ext cx="3330780" cy="2090743"/>
            <a:chOff x="9279774" y="6619559"/>
            <a:chExt cx="9176297" cy="5760000"/>
          </a:xfrm>
        </p:grpSpPr>
        <p:sp>
          <p:nvSpPr>
            <p:cNvPr id="3" name="7 Elipse"/>
            <p:cNvSpPr>
              <a:spLocks noChangeAspect="1"/>
            </p:cNvSpPr>
            <p:nvPr/>
          </p:nvSpPr>
          <p:spPr bwMode="auto">
            <a:xfrm>
              <a:off x="9279774" y="6619559"/>
              <a:ext cx="9176297" cy="5760000"/>
            </a:xfrm>
            <a:custGeom>
              <a:rect b="b" l="l" r="r" t="t"/>
              <a:pathLst>
                <a:path h="5760000" w="9176297">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chemeClr val="accent5"/>
            </a:solidFill>
            <a:ln w="19050">
              <a:solidFill>
                <a:schemeClr val="bg1"/>
              </a:solidFill>
            </a:ln>
            <a:effectLst>
              <a:outerShdw algn="t" blurRad="381000" dir="5400000" dist="76200" rotWithShape="0">
                <a:prstClr val="black">
                  <a:alpha val="28000"/>
                </a:prstClr>
              </a:outerShdw>
            </a:effectLst>
            <a:extLst/>
          </p:spPr>
          <p:txBody>
            <a:bodyPr anchor="ctr" bIns="0" lIns="0" rIns="0" rtlCol="0" tIns="0"/>
            <a:lstStyle/>
            <a:p>
              <a:pPr algn="ctr"/>
              <a:endParaRPr lang="es-SV" sz="700">
                <a:latin typeface="+mj-lt"/>
              </a:endParaRPr>
            </a:p>
          </p:txBody>
        </p:sp>
        <p:sp>
          <p:nvSpPr>
            <p:cNvPr id="4" name="64 Elipse"/>
            <p:cNvSpPr>
              <a:spLocks noChangeAspect="1"/>
            </p:cNvSpPr>
            <p:nvPr/>
          </p:nvSpPr>
          <p:spPr>
            <a:xfrm>
              <a:off x="16505941" y="8635477"/>
              <a:ext cx="1755195" cy="1755195"/>
            </a:xfrm>
            <a:prstGeom prst="ellipse">
              <a:avLst/>
            </a:prstGeom>
            <a:solidFill>
              <a:schemeClr val="bg1"/>
            </a:solidFill>
            <a:ln>
              <a:noFill/>
            </a:ln>
            <a:effectLst/>
          </p:spPr>
          <p:txBody>
            <a:bodyPr anchor="ctr" bIns="0" lIns="0" rIns="0" rtlCol="0" tIns="0"/>
            <a:lstStyle/>
            <a:p>
              <a:pPr algn="ctr"/>
              <a:r>
                <a:rPr lang="es-MX" sz="2400">
                  <a:solidFill>
                    <a:schemeClr val="accent5"/>
                  </a:solidFill>
                  <a:latin typeface="+mj-lt"/>
                  <a:ea charset="0" panose="020b0906030804020204" pitchFamily="34" typeface="Open Sans Extrabold"/>
                  <a:cs charset="0" panose="020b0906030804020204" pitchFamily="34" typeface="Open Sans Extrabold"/>
                </a:rPr>
                <a:t>05</a:t>
              </a:r>
            </a:p>
          </p:txBody>
        </p:sp>
      </p:grpSp>
      <p:grpSp>
        <p:nvGrpSpPr>
          <p:cNvPr id="5" name="131 Grupo"/>
          <p:cNvGrpSpPr/>
          <p:nvPr/>
        </p:nvGrpSpPr>
        <p:grpSpPr>
          <a:xfrm>
            <a:off x="5011691" y="3326567"/>
            <a:ext cx="2650654" cy="2644615"/>
            <a:chOff x="9639774" y="4733642"/>
            <a:chExt cx="7302554" cy="7285917"/>
          </a:xfrm>
        </p:grpSpPr>
        <p:sp>
          <p:nvSpPr>
            <p:cNvPr id="6" name="39 Elipse"/>
            <p:cNvSpPr/>
            <p:nvPr/>
          </p:nvSpPr>
          <p:spPr bwMode="auto">
            <a:xfrm>
              <a:off x="9639774" y="4733642"/>
              <a:ext cx="7302554" cy="7285917"/>
            </a:xfrm>
            <a:custGeom>
              <a:rect b="b" l="l" r="r" t="t"/>
              <a:pathLst>
                <a:path h="7285917" w="7302554">
                  <a:moveTo>
                    <a:pt x="6222434" y="0"/>
                  </a:moveTo>
                  <a:cubicBezTo>
                    <a:pt x="6818968" y="0"/>
                    <a:pt x="7302554" y="483586"/>
                    <a:pt x="7302554" y="1080120"/>
                  </a:cubicBezTo>
                  <a:cubicBezTo>
                    <a:pt x="7302554" y="1676654"/>
                    <a:pt x="6818968" y="2160240"/>
                    <a:pt x="6222434" y="2160240"/>
                  </a:cubicBezTo>
                  <a:lnTo>
                    <a:pt x="6212402" y="2159734"/>
                  </a:lnTo>
                  <a:cubicBezTo>
                    <a:pt x="5785295" y="2175509"/>
                    <a:pt x="5414097" y="2327583"/>
                    <a:pt x="5163254" y="2620086"/>
                  </a:cubicBezTo>
                  <a:cubicBezTo>
                    <a:pt x="4866483" y="2966146"/>
                    <a:pt x="4789657" y="3448733"/>
                    <a:pt x="4907223" y="3963314"/>
                  </a:cubicBezTo>
                  <a:cubicBezTo>
                    <a:pt x="4994052" y="4214922"/>
                    <a:pt x="5040000" y="4485054"/>
                    <a:pt x="5040000" y="4765917"/>
                  </a:cubicBezTo>
                  <a:cubicBezTo>
                    <a:pt x="5040000" y="6157675"/>
                    <a:pt x="3911758" y="7285917"/>
                    <a:pt x="2520000" y="7285917"/>
                  </a:cubicBezTo>
                  <a:cubicBezTo>
                    <a:pt x="1128242" y="7285917"/>
                    <a:pt x="0" y="6157675"/>
                    <a:pt x="0" y="4765917"/>
                  </a:cubicBezTo>
                  <a:cubicBezTo>
                    <a:pt x="0" y="3374159"/>
                    <a:pt x="1128242" y="2245917"/>
                    <a:pt x="2520000" y="2245917"/>
                  </a:cubicBezTo>
                  <a:cubicBezTo>
                    <a:pt x="2709437" y="2245917"/>
                    <a:pt x="2893993" y="2266820"/>
                    <a:pt x="3071087" y="2308227"/>
                  </a:cubicBezTo>
                  <a:cubicBezTo>
                    <a:pt x="3788824" y="2494906"/>
                    <a:pt x="4457246" y="2376750"/>
                    <a:pt x="4842207" y="1927854"/>
                  </a:cubicBezTo>
                  <a:cubicBezTo>
                    <a:pt x="5028127" y="1711057"/>
                    <a:pt x="5127725" y="1440676"/>
                    <a:pt x="5145438" y="1141997"/>
                  </a:cubicBezTo>
                  <a:cubicBezTo>
                    <a:pt x="5142902" y="1121571"/>
                    <a:pt x="5142314" y="1100914"/>
                    <a:pt x="5142314" y="1080120"/>
                  </a:cubicBezTo>
                  <a:cubicBezTo>
                    <a:pt x="5142314" y="483586"/>
                    <a:pt x="5625900" y="0"/>
                    <a:pt x="6222434" y="0"/>
                  </a:cubicBezTo>
                  <a:close/>
                </a:path>
              </a:pathLst>
            </a:custGeom>
            <a:solidFill>
              <a:schemeClr val="accent2"/>
            </a:solidFill>
            <a:ln w="19050">
              <a:solidFill>
                <a:schemeClr val="bg1"/>
              </a:solidFill>
            </a:ln>
            <a:effectLst>
              <a:outerShdw algn="t" blurRad="381000" dir="5400000" dist="76200" rotWithShape="0">
                <a:prstClr val="black">
                  <a:alpha val="28000"/>
                </a:prstClr>
              </a:outerShdw>
            </a:effectLst>
            <a:extLst/>
          </p:spPr>
          <p:txBody>
            <a:bodyPr anchor="ctr" bIns="0" lIns="0" rIns="0" rtlCol="0" tIns="0"/>
            <a:lstStyle/>
            <a:p>
              <a:pPr algn="ctr"/>
              <a:endParaRPr lang="es-SV" sz="700">
                <a:latin typeface="+mj-lt"/>
              </a:endParaRPr>
            </a:p>
          </p:txBody>
        </p:sp>
        <p:sp>
          <p:nvSpPr>
            <p:cNvPr id="7" name="63 Elipse"/>
            <p:cNvSpPr>
              <a:spLocks noChangeAspect="1"/>
            </p:cNvSpPr>
            <p:nvPr/>
          </p:nvSpPr>
          <p:spPr>
            <a:xfrm>
              <a:off x="14976326" y="4942842"/>
              <a:ext cx="1755195" cy="1755195"/>
            </a:xfrm>
            <a:prstGeom prst="ellipse">
              <a:avLst/>
            </a:prstGeom>
            <a:solidFill>
              <a:schemeClr val="bg1"/>
            </a:solidFill>
            <a:ln>
              <a:noFill/>
            </a:ln>
            <a:effectLst/>
          </p:spPr>
          <p:txBody>
            <a:bodyPr anchor="ctr" bIns="0" lIns="0" rIns="0" rtlCol="0" tIns="0"/>
            <a:lstStyle/>
            <a:p>
              <a:pPr algn="ctr"/>
              <a:r>
                <a:rPr lang="es-MX" sz="2400">
                  <a:solidFill>
                    <a:schemeClr val="accent2">
                      <a:lumMod val="50000"/>
                    </a:schemeClr>
                  </a:solidFill>
                  <a:latin typeface="+mj-lt"/>
                  <a:ea charset="0" panose="020b0906030804020204" pitchFamily="34" typeface="Open Sans Extrabold"/>
                  <a:cs charset="0" panose="020b0906030804020204" pitchFamily="34" typeface="Open Sans Extrabold"/>
                </a:rPr>
                <a:t>04</a:t>
              </a:r>
            </a:p>
          </p:txBody>
        </p:sp>
      </p:grpSp>
      <p:grpSp>
        <p:nvGrpSpPr>
          <p:cNvPr id="8" name="132 Grupo"/>
          <p:cNvGrpSpPr/>
          <p:nvPr/>
        </p:nvGrpSpPr>
        <p:grpSpPr>
          <a:xfrm>
            <a:off x="5142362" y="2768193"/>
            <a:ext cx="1568059" cy="3072316"/>
            <a:chOff x="9999774" y="3195324"/>
            <a:chExt cx="4320000" cy="8464235"/>
          </a:xfrm>
        </p:grpSpPr>
        <p:sp>
          <p:nvSpPr>
            <p:cNvPr id="9" name="5 Elipse"/>
            <p:cNvSpPr>
              <a:spLocks noChangeAspect="1"/>
            </p:cNvSpPr>
            <p:nvPr/>
          </p:nvSpPr>
          <p:spPr bwMode="auto">
            <a:xfrm>
              <a:off x="9999774" y="3195324"/>
              <a:ext cx="4320000" cy="8464235"/>
            </a:xfrm>
            <a:custGeom>
              <a:rect b="b" l="l" r="r" t="t"/>
              <a:pathLst>
                <a:path h="8464235" w="4320000">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4"/>
            </a:solidFill>
            <a:ln w="19050">
              <a:solidFill>
                <a:schemeClr val="bg1"/>
              </a:solidFill>
            </a:ln>
            <a:effectLst>
              <a:outerShdw algn="t" blurRad="381000" dir="5400000" dist="76200" rotWithShape="0">
                <a:prstClr val="black">
                  <a:alpha val="28000"/>
                </a:prstClr>
              </a:outerShdw>
            </a:effectLst>
            <a:extLst/>
          </p:spPr>
          <p:txBody>
            <a:bodyPr anchor="ctr" bIns="0" lIns="0" rIns="0" rtlCol="0" tIns="0"/>
            <a:lstStyle/>
            <a:p>
              <a:pPr algn="ctr"/>
              <a:endParaRPr lang="es-SV" sz="700">
                <a:latin typeface="+mj-lt"/>
              </a:endParaRPr>
            </a:p>
          </p:txBody>
        </p:sp>
        <p:sp>
          <p:nvSpPr>
            <p:cNvPr id="10" name="62 Elipse"/>
            <p:cNvSpPr>
              <a:spLocks noChangeAspect="1"/>
            </p:cNvSpPr>
            <p:nvPr/>
          </p:nvSpPr>
          <p:spPr>
            <a:xfrm>
              <a:off x="11282176" y="3378559"/>
              <a:ext cx="1755195" cy="1755195"/>
            </a:xfrm>
            <a:prstGeom prst="ellipse">
              <a:avLst/>
            </a:prstGeom>
            <a:solidFill>
              <a:schemeClr val="bg1"/>
            </a:solidFill>
            <a:ln>
              <a:noFill/>
            </a:ln>
            <a:effectLst/>
          </p:spPr>
          <p:txBody>
            <a:bodyPr anchor="ctr" bIns="0" lIns="0" rIns="0" rtlCol="0" tIns="0"/>
            <a:lstStyle/>
            <a:p>
              <a:pPr algn="ctr"/>
              <a:r>
                <a:rPr lang="es-MX" sz="2400">
                  <a:solidFill>
                    <a:schemeClr val="accent4">
                      <a:lumMod val="50000"/>
                    </a:schemeClr>
                  </a:solidFill>
                  <a:latin typeface="+mj-lt"/>
                  <a:ea charset="0" panose="020b0906030804020204" pitchFamily="34" typeface="Open Sans Extrabold"/>
                  <a:cs charset="0" panose="020b0906030804020204" pitchFamily="34" typeface="Open Sans Extrabold"/>
                </a:rPr>
                <a:t>03</a:t>
              </a:r>
            </a:p>
          </p:txBody>
        </p:sp>
      </p:grpSp>
      <p:grpSp>
        <p:nvGrpSpPr>
          <p:cNvPr id="11" name="133 Grupo"/>
          <p:cNvGrpSpPr/>
          <p:nvPr/>
        </p:nvGrpSpPr>
        <p:grpSpPr>
          <a:xfrm>
            <a:off x="4199711" y="3326566"/>
            <a:ext cx="2380038" cy="2383273"/>
            <a:chOff x="7402771" y="4733642"/>
            <a:chExt cx="6557003" cy="6565917"/>
          </a:xfrm>
        </p:grpSpPr>
        <p:sp>
          <p:nvSpPr>
            <p:cNvPr id="12" name="4 Elipse"/>
            <p:cNvSpPr>
              <a:spLocks noChangeAspect="1"/>
            </p:cNvSpPr>
            <p:nvPr/>
          </p:nvSpPr>
          <p:spPr bwMode="auto">
            <a:xfrm>
              <a:off x="7402771" y="4733642"/>
              <a:ext cx="6557003" cy="6565917"/>
            </a:xfrm>
            <a:custGeom>
              <a:rect b="b" l="l" r="r" t="t"/>
              <a:pathLst>
                <a:path h="6565917" w="6557003">
                  <a:moveTo>
                    <a:pt x="1080120" y="0"/>
                  </a:moveTo>
                  <a:cubicBezTo>
                    <a:pt x="1644631" y="0"/>
                    <a:pt x="2107995" y="433060"/>
                    <a:pt x="2155444" y="985143"/>
                  </a:cubicBezTo>
                  <a:cubicBezTo>
                    <a:pt x="2156721" y="984254"/>
                    <a:pt x="2158114" y="983617"/>
                    <a:pt x="2159508" y="982983"/>
                  </a:cubicBezTo>
                  <a:lnTo>
                    <a:pt x="2157122" y="1018367"/>
                  </a:lnTo>
                  <a:cubicBezTo>
                    <a:pt x="2159655" y="1038752"/>
                    <a:pt x="2160240" y="1059368"/>
                    <a:pt x="2160240" y="1080120"/>
                  </a:cubicBezTo>
                  <a:cubicBezTo>
                    <a:pt x="2160240" y="1135366"/>
                    <a:pt x="2156092" y="1189644"/>
                    <a:pt x="2146743" y="1242456"/>
                  </a:cubicBezTo>
                  <a:cubicBezTo>
                    <a:pt x="2145586" y="1705467"/>
                    <a:pt x="2292716" y="2136654"/>
                    <a:pt x="2596672" y="2468868"/>
                  </a:cubicBezTo>
                  <a:cubicBezTo>
                    <a:pt x="3015292" y="2926405"/>
                    <a:pt x="3647277" y="3104294"/>
                    <a:pt x="4315225" y="3014888"/>
                  </a:cubicBezTo>
                  <a:lnTo>
                    <a:pt x="4313324" y="3023292"/>
                  </a:lnTo>
                  <a:cubicBezTo>
                    <a:pt x="4454868" y="2985083"/>
                    <a:pt x="4603697" y="2965917"/>
                    <a:pt x="4757003" y="2965917"/>
                  </a:cubicBezTo>
                  <a:cubicBezTo>
                    <a:pt x="5751116" y="2965917"/>
                    <a:pt x="6557003" y="3771804"/>
                    <a:pt x="6557003" y="4765917"/>
                  </a:cubicBezTo>
                  <a:cubicBezTo>
                    <a:pt x="6557003" y="5760030"/>
                    <a:pt x="5751116" y="6565917"/>
                    <a:pt x="4757003" y="6565917"/>
                  </a:cubicBezTo>
                  <a:cubicBezTo>
                    <a:pt x="3762890" y="6565917"/>
                    <a:pt x="2957003" y="5760030"/>
                    <a:pt x="2957003" y="4765917"/>
                  </a:cubicBezTo>
                  <a:cubicBezTo>
                    <a:pt x="2957003" y="4597118"/>
                    <a:pt x="2980238" y="4433746"/>
                    <a:pt x="3025416" y="4279310"/>
                  </a:cubicBezTo>
                  <a:cubicBezTo>
                    <a:pt x="3115248" y="3688287"/>
                    <a:pt x="2980004" y="3120613"/>
                    <a:pt x="2601234" y="2706629"/>
                  </a:cubicBezTo>
                  <a:cubicBezTo>
                    <a:pt x="2268415" y="2342868"/>
                    <a:pt x="1800729" y="2155869"/>
                    <a:pt x="1287094" y="2139930"/>
                  </a:cubicBezTo>
                  <a:cubicBezTo>
                    <a:pt x="1220171" y="2153424"/>
                    <a:pt x="1150941" y="2160240"/>
                    <a:pt x="1080120" y="2160240"/>
                  </a:cubicBezTo>
                  <a:cubicBezTo>
                    <a:pt x="483586" y="2160240"/>
                    <a:pt x="0" y="1676654"/>
                    <a:pt x="0" y="1080120"/>
                  </a:cubicBezTo>
                  <a:cubicBezTo>
                    <a:pt x="0" y="483586"/>
                    <a:pt x="483586" y="0"/>
                    <a:pt x="1080120" y="0"/>
                  </a:cubicBezTo>
                  <a:close/>
                </a:path>
              </a:pathLst>
            </a:custGeom>
            <a:solidFill>
              <a:schemeClr val="accent5"/>
            </a:solidFill>
            <a:ln w="19050">
              <a:solidFill>
                <a:schemeClr val="bg1"/>
              </a:solidFill>
            </a:ln>
            <a:effectLst>
              <a:outerShdw algn="t" blurRad="381000" dir="5400000" dist="76200" rotWithShape="0">
                <a:prstClr val="black">
                  <a:alpha val="28000"/>
                </a:prstClr>
              </a:outerShdw>
            </a:effectLst>
            <a:extLst/>
          </p:spPr>
          <p:txBody>
            <a:bodyPr anchor="ctr" bIns="0" lIns="0" rIns="0" rtlCol="0" tIns="0"/>
            <a:lstStyle/>
            <a:p>
              <a:pPr algn="ctr"/>
              <a:endParaRPr lang="es-SV" sz="700">
                <a:latin typeface="+mj-lt"/>
              </a:endParaRPr>
            </a:p>
          </p:txBody>
        </p:sp>
        <p:sp>
          <p:nvSpPr>
            <p:cNvPr id="13" name="61 Elipse"/>
            <p:cNvSpPr>
              <a:spLocks noChangeAspect="1"/>
            </p:cNvSpPr>
            <p:nvPr/>
          </p:nvSpPr>
          <p:spPr>
            <a:xfrm>
              <a:off x="7588843" y="4930143"/>
              <a:ext cx="1755195" cy="1755195"/>
            </a:xfrm>
            <a:prstGeom prst="ellipse">
              <a:avLst/>
            </a:prstGeom>
            <a:solidFill>
              <a:schemeClr val="bg1"/>
            </a:solidFill>
            <a:ln>
              <a:noFill/>
            </a:ln>
            <a:effectLst/>
          </p:spPr>
          <p:txBody>
            <a:bodyPr anchor="ctr" bIns="0" lIns="0" rIns="0" rtlCol="0" tIns="0"/>
            <a:lstStyle/>
            <a:p>
              <a:pPr algn="ctr"/>
              <a:r>
                <a:rPr lang="es-MX" sz="2400">
                  <a:solidFill>
                    <a:schemeClr val="accent3">
                      <a:lumMod val="50000"/>
                    </a:schemeClr>
                  </a:solidFill>
                  <a:latin typeface="+mj-lt"/>
                  <a:ea charset="0" panose="020b0906030804020204" pitchFamily="34" typeface="Open Sans Extrabold"/>
                  <a:cs charset="0" panose="020b0906030804020204" pitchFamily="34" typeface="Open Sans Extrabold"/>
                </a:rPr>
                <a:t>02</a:t>
              </a:r>
            </a:p>
          </p:txBody>
        </p:sp>
      </p:grpSp>
      <p:grpSp>
        <p:nvGrpSpPr>
          <p:cNvPr id="14" name="134 Grupo"/>
          <p:cNvGrpSpPr/>
          <p:nvPr/>
        </p:nvGrpSpPr>
        <p:grpSpPr>
          <a:xfrm>
            <a:off x="3639515" y="4533795"/>
            <a:ext cx="2809561" cy="1045372"/>
            <a:chOff x="5859434" y="8059559"/>
            <a:chExt cx="7740340" cy="2880000"/>
          </a:xfrm>
        </p:grpSpPr>
        <p:sp>
          <p:nvSpPr>
            <p:cNvPr id="15" name="3 Elipse"/>
            <p:cNvSpPr>
              <a:spLocks noChangeAspect="1"/>
            </p:cNvSpPr>
            <p:nvPr/>
          </p:nvSpPr>
          <p:spPr bwMode="auto">
            <a:xfrm>
              <a:off x="5859434" y="8059559"/>
              <a:ext cx="7740340" cy="2880000"/>
            </a:xfrm>
            <a:custGeom>
              <a:rect b="b" l="l" r="r" t="t"/>
              <a:pathLst>
                <a:path h="2880000" w="7740340">
                  <a:moveTo>
                    <a:pt x="6300340" y="0"/>
                  </a:moveTo>
                  <a:cubicBezTo>
                    <a:pt x="7095630" y="0"/>
                    <a:pt x="7740340" y="644710"/>
                    <a:pt x="7740340" y="1440000"/>
                  </a:cubicBezTo>
                  <a:cubicBezTo>
                    <a:pt x="7740340" y="2235290"/>
                    <a:pt x="7095630" y="2880000"/>
                    <a:pt x="6300340" y="2880000"/>
                  </a:cubicBezTo>
                  <a:cubicBezTo>
                    <a:pt x="5885156" y="2880000"/>
                    <a:pt x="5511010" y="2704290"/>
                    <a:pt x="5249309" y="2422148"/>
                  </a:cubicBezTo>
                  <a:cubicBezTo>
                    <a:pt x="5248757" y="2422489"/>
                    <a:pt x="5248171" y="2422758"/>
                    <a:pt x="5247585" y="2423026"/>
                  </a:cubicBezTo>
                  <a:cubicBezTo>
                    <a:pt x="4787435" y="1899251"/>
                    <a:pt x="4143967" y="1574656"/>
                    <a:pt x="3432088" y="1574656"/>
                  </a:cubicBezTo>
                  <a:cubicBezTo>
                    <a:pt x="2839826" y="1574656"/>
                    <a:pt x="2294917" y="1799332"/>
                    <a:pt x="1866084" y="2179330"/>
                  </a:cubicBezTo>
                  <a:cubicBezTo>
                    <a:pt x="1669871" y="2389407"/>
                    <a:pt x="1390260" y="2520120"/>
                    <a:pt x="1080120" y="2520120"/>
                  </a:cubicBezTo>
                  <a:cubicBezTo>
                    <a:pt x="483586" y="2520120"/>
                    <a:pt x="0" y="2036534"/>
                    <a:pt x="0" y="1440000"/>
                  </a:cubicBezTo>
                  <a:cubicBezTo>
                    <a:pt x="0" y="843466"/>
                    <a:pt x="483586" y="359880"/>
                    <a:pt x="1080120" y="359880"/>
                  </a:cubicBezTo>
                  <a:cubicBezTo>
                    <a:pt x="1411226" y="359880"/>
                    <a:pt x="1707536" y="508864"/>
                    <a:pt x="1905271" y="743788"/>
                  </a:cubicBezTo>
                  <a:cubicBezTo>
                    <a:pt x="2329616" y="1096551"/>
                    <a:pt x="2861566" y="1304626"/>
                    <a:pt x="3438438" y="1304626"/>
                  </a:cubicBezTo>
                  <a:cubicBezTo>
                    <a:pt x="4089499" y="1304626"/>
                    <a:pt x="4683338" y="1039592"/>
                    <a:pt x="5130819" y="602053"/>
                  </a:cubicBezTo>
                  <a:cubicBezTo>
                    <a:pt x="5391019" y="237165"/>
                    <a:pt x="5817983" y="0"/>
                    <a:pt x="6300340" y="0"/>
                  </a:cubicBezTo>
                  <a:close/>
                </a:path>
              </a:pathLst>
            </a:custGeom>
            <a:solidFill>
              <a:schemeClr val="accent1"/>
            </a:solidFill>
            <a:ln w="19050">
              <a:solidFill>
                <a:schemeClr val="bg1"/>
              </a:solidFill>
            </a:ln>
            <a:effectLst>
              <a:outerShdw algn="t" blurRad="381000" dir="5400000" dist="76200" rotWithShape="0">
                <a:prstClr val="black">
                  <a:alpha val="28000"/>
                </a:prstClr>
              </a:outerShdw>
            </a:effectLst>
            <a:extLst/>
          </p:spPr>
          <p:txBody>
            <a:bodyPr anchor="ctr" bIns="0" lIns="0" rIns="0" rtlCol="0" tIns="0"/>
            <a:lstStyle/>
            <a:p>
              <a:pPr algn="ctr"/>
              <a:endParaRPr lang="es-SV" sz="700">
                <a:latin typeface="+mj-lt"/>
              </a:endParaRPr>
            </a:p>
          </p:txBody>
        </p:sp>
        <p:sp>
          <p:nvSpPr>
            <p:cNvPr id="16" name="60 Elipse"/>
            <p:cNvSpPr>
              <a:spLocks noChangeAspect="1"/>
            </p:cNvSpPr>
            <p:nvPr/>
          </p:nvSpPr>
          <p:spPr>
            <a:xfrm>
              <a:off x="6066371" y="8621595"/>
              <a:ext cx="1755195" cy="1755195"/>
            </a:xfrm>
            <a:prstGeom prst="ellipse">
              <a:avLst/>
            </a:prstGeom>
            <a:solidFill>
              <a:schemeClr val="bg1"/>
            </a:solidFill>
            <a:ln>
              <a:noFill/>
            </a:ln>
            <a:effectLst/>
          </p:spPr>
          <p:txBody>
            <a:bodyPr anchor="ctr" bIns="0" lIns="0" rIns="0" rtlCol="0" tIns="0"/>
            <a:lstStyle/>
            <a:p>
              <a:pPr algn="ctr"/>
              <a:r>
                <a:rPr lang="es-MX" sz="2400">
                  <a:solidFill>
                    <a:schemeClr val="accent1">
                      <a:lumMod val="50000"/>
                    </a:schemeClr>
                  </a:solidFill>
                  <a:latin typeface="+mj-lt"/>
                  <a:ea charset="0" panose="020b0906030804020204" pitchFamily="34" typeface="Open Sans Extrabold"/>
                  <a:cs charset="0" panose="020b0906030804020204" pitchFamily="34" typeface="Open Sans Extrabold"/>
                </a:rPr>
                <a:t>01</a:t>
              </a:r>
            </a:p>
          </p:txBody>
        </p:sp>
      </p:grpSp>
      <p:sp>
        <p:nvSpPr>
          <p:cNvPr id="17" name="50 Elipse"/>
          <p:cNvSpPr/>
          <p:nvPr/>
        </p:nvSpPr>
        <p:spPr>
          <a:xfrm>
            <a:off x="5475574" y="4605665"/>
            <a:ext cx="901633" cy="901633"/>
          </a:xfrm>
          <a:prstGeom prst="ellipse">
            <a:avLst/>
          </a:prstGeom>
          <a:solidFill>
            <a:schemeClr val="bg1"/>
          </a:solidFill>
          <a:ln cap="rnd" cmpd="sng" w="28575">
            <a:noFill/>
            <a:bevel/>
          </a:ln>
          <a:effectLst>
            <a:innerShdw blurRad="177800" dist="25400">
              <a:prstClr val="black"/>
            </a:innerShdw>
          </a:effectLst>
          <a:scene3d>
            <a:camera prst="orthographicFront"/>
            <a:lightRig dir="t" rig="contrasting"/>
          </a:scene3d>
          <a:sp3d prstMaterial="metal">
            <a:bevelT h="0" prst="coolSlant" w="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anchor="ctr" bIns="91991" lIns="0" rIns="0" rtlCol="0" tIns="91991"/>
          <a:lstStyle/>
          <a:p>
            <a:pPr algn="ctr">
              <a:lnSpc>
                <a:spcPct val="125000"/>
              </a:lnSpc>
            </a:pPr>
            <a:r>
              <a:rPr kern="1000" lang="es-MX" sz="1000">
                <a:solidFill>
                  <a:schemeClr val="tx2"/>
                </a:solidFill>
                <a:latin typeface="+mj-lt"/>
                <a:ea charset="0" panose="020b0604020202020204" typeface="Open Sans Condensed"/>
                <a:cs charset="0" panose="020b0604020202020204" typeface="Open Sans Condensed"/>
              </a:rPr>
              <a:t>Process Creative</a:t>
            </a:r>
          </a:p>
        </p:txBody>
      </p:sp>
      <p:grpSp>
        <p:nvGrpSpPr>
          <p:cNvPr id="62" name="Group 61"/>
          <p:cNvGrpSpPr/>
          <p:nvPr/>
        </p:nvGrpSpPr>
        <p:grpSpPr>
          <a:xfrm>
            <a:off x="1596789" y="3365016"/>
            <a:ext cx="2523825" cy="914441"/>
            <a:chOff x="1596789" y="3220637"/>
            <a:chExt cx="2523825" cy="914441"/>
          </a:xfrm>
        </p:grpSpPr>
        <p:sp>
          <p:nvSpPr>
            <p:cNvPr id="19" name="Textbox 1"/>
            <p:cNvSpPr/>
            <p:nvPr/>
          </p:nvSpPr>
          <p:spPr>
            <a:xfrm>
              <a:off x="2859924" y="3220637"/>
              <a:ext cx="1260690" cy="414790"/>
            </a:xfrm>
            <a:prstGeom prst="rect">
              <a:avLst/>
            </a:prstGeom>
          </p:spPr>
          <p:txBody>
            <a:bodyPr bIns="121670" lIns="243340" rIns="243340" tIns="121670" wrap="square">
              <a:spAutoFit/>
            </a:bodyPr>
            <a:lstStyle/>
            <a:p>
              <a:pPr algn="r">
                <a:lnSpc>
                  <a:spcPct val="125000"/>
                </a:lnSpc>
              </a:pPr>
              <a:r>
                <a:rPr kern="1000" lang="en-US" sz="900">
                  <a:solidFill>
                    <a:schemeClr val="accent5"/>
                  </a:solidFill>
                  <a:latin typeface="+mj-lt"/>
                  <a:ea charset="0" panose="020b0604020202020204" typeface="Open Sans Condensed"/>
                  <a:cs charset="0" panose="020b0604020202020204" typeface="Open Sans Condensed"/>
                </a:rPr>
                <a:t>Brainstorm</a:t>
              </a:r>
            </a:p>
          </p:txBody>
        </p:sp>
        <p:grpSp>
          <p:nvGrpSpPr>
            <p:cNvPr id="53" name="Group 52"/>
            <p:cNvGrpSpPr/>
            <p:nvPr/>
          </p:nvGrpSpPr>
          <p:grpSpPr>
            <a:xfrm>
              <a:off x="1596789" y="3310154"/>
              <a:ext cx="2378868" cy="824924"/>
              <a:chOff x="1596789" y="3310154"/>
              <a:chExt cx="2378868" cy="824924"/>
            </a:xfrm>
          </p:grpSpPr>
          <p:grpSp>
            <p:nvGrpSpPr>
              <p:cNvPr id="32" name="Group 12"/>
              <p:cNvGrpSpPr>
                <a:grpSpLocks noChangeAspect="1"/>
              </p:cNvGrpSpPr>
              <p:nvPr/>
            </p:nvGrpSpPr>
            <p:grpSpPr>
              <a:xfrm>
                <a:off x="2859925" y="3310154"/>
                <a:ext cx="262758" cy="256421"/>
                <a:chOff x="2047" y="7561"/>
                <a:chExt cx="456" cy="445"/>
              </a:xfrm>
              <a:solidFill>
                <a:schemeClr val="accent5"/>
              </a:solidFill>
            </p:grpSpPr>
            <p:sp>
              <p:nvSpPr>
                <p:cNvPr id="33" name="Freeform 14"/>
                <p:cNvSpPr/>
                <p:nvPr/>
              </p:nvSpPr>
              <p:spPr bwMode="auto">
                <a:xfrm>
                  <a:off x="2047" y="7561"/>
                  <a:ext cx="456" cy="238"/>
                </a:xfrm>
                <a:custGeom>
                  <a:gdLst>
                    <a:gd fmla="*/ 2045 w 3651" name="T0"/>
                    <a:gd fmla="*/ 14 h 1907" name="T1"/>
                    <a:gd fmla="*/ 2361 w 3651" name="T2"/>
                    <a:gd fmla="*/ 82 h 1907" name="T3"/>
                    <a:gd fmla="*/ 2654 w 3651" name="T4"/>
                    <a:gd fmla="*/ 200 h 1907" name="T5"/>
                    <a:gd fmla="*/ 2919 w 3651" name="T6"/>
                    <a:gd fmla="*/ 366 h 1907" name="T7"/>
                    <a:gd fmla="*/ 3151 w 3651" name="T8"/>
                    <a:gd fmla="*/ 574 h 1907" name="T9"/>
                    <a:gd fmla="*/ 3345 w 3651" name="T10"/>
                    <a:gd fmla="*/ 818 h 1907" name="T11"/>
                    <a:gd fmla="*/ 3496 w 3651" name="T12"/>
                    <a:gd fmla="*/ 1092 h 1907" name="T13"/>
                    <a:gd fmla="*/ 3598 w 3651" name="T14"/>
                    <a:gd fmla="*/ 1393 h 1907" name="T15"/>
                    <a:gd fmla="*/ 3647 w 3651" name="T16"/>
                    <a:gd fmla="*/ 1715 h 1907" name="T17"/>
                    <a:gd fmla="*/ 3640 w 3651" name="T18"/>
                    <a:gd fmla="*/ 1867 h 1907" name="T19"/>
                    <a:gd fmla="*/ 3591 w 3651" name="T20"/>
                    <a:gd fmla="*/ 1904 h 1907" name="T21"/>
                    <a:gd fmla="*/ 3529 w 3651" name="T22"/>
                    <a:gd fmla="*/ 1896 h 1907" name="T23"/>
                    <a:gd fmla="*/ 3492 w 3651" name="T24"/>
                    <a:gd fmla="*/ 1849 h 1907" name="T25"/>
                    <a:gd fmla="*/ 3475 w 3651" name="T26"/>
                    <a:gd fmla="*/ 1610 h 1907" name="T27"/>
                    <a:gd fmla="*/ 3404 w 3651" name="T28"/>
                    <a:gd fmla="*/ 1301 h 1907" name="T29"/>
                    <a:gd fmla="*/ 3279 w 3651" name="T30"/>
                    <a:gd fmla="*/ 1017 h 1907" name="T31"/>
                    <a:gd fmla="*/ 3104 w 3651" name="T32"/>
                    <a:gd fmla="*/ 763 h 1907" name="T33"/>
                    <a:gd fmla="*/ 2888 w 3651" name="T34"/>
                    <a:gd fmla="*/ 547 h 1907" name="T35"/>
                    <a:gd fmla="*/ 2635 w 3651" name="T36"/>
                    <a:gd fmla="*/ 372 h 1907" name="T37"/>
                    <a:gd fmla="*/ 2351 w 3651" name="T38"/>
                    <a:gd fmla="*/ 247 h 1907" name="T39"/>
                    <a:gd fmla="*/ 2042 w 3651" name="T40"/>
                    <a:gd fmla="*/ 176 h 1907" name="T41"/>
                    <a:gd fmla="*/ 1715 w 3651" name="T42"/>
                    <a:gd fmla="*/ 166 h 1907" name="T43"/>
                    <a:gd fmla="*/ 1400 w 3651" name="T44"/>
                    <a:gd fmla="*/ 217 h 1907" name="T45"/>
                    <a:gd fmla="*/ 1107 w 3651" name="T46"/>
                    <a:gd fmla="*/ 325 h 1907" name="T47"/>
                    <a:gd fmla="*/ 843 w 3651" name="T48"/>
                    <a:gd fmla="*/ 484 h 1907" name="T49"/>
                    <a:gd fmla="*/ 613 w 3651" name="T50"/>
                    <a:gd fmla="*/ 687 h 1907" name="T51"/>
                    <a:gd fmla="*/ 424 w 3651" name="T52"/>
                    <a:gd fmla="*/ 929 h 1907" name="T53"/>
                    <a:gd fmla="*/ 282 w 3651" name="T54"/>
                    <a:gd fmla="*/ 1203 h 1907" name="T55"/>
                    <a:gd fmla="*/ 192 w 3651" name="T56"/>
                    <a:gd fmla="*/ 1504 h 1907" name="T57"/>
                    <a:gd fmla="*/ 161 w 3651" name="T58"/>
                    <a:gd fmla="*/ 1826 h 1907" name="T59"/>
                    <a:gd fmla="*/ 138 w 3651" name="T60"/>
                    <a:gd fmla="*/ 1884 h 1907" name="T61"/>
                    <a:gd fmla="*/ 81 w 3651" name="T62"/>
                    <a:gd fmla="*/ 1907 h 1907" name="T63"/>
                    <a:gd fmla="*/ 23 w 3651" name="T64"/>
                    <a:gd fmla="*/ 1884 h 1907" name="T65"/>
                    <a:gd fmla="*/ 0 w 3651" name="T66"/>
                    <a:gd fmla="*/ 1826 h 1907" name="T67"/>
                    <a:gd fmla="*/ 30 w 3651" name="T68"/>
                    <a:gd fmla="*/ 1499 h 1907" name="T69"/>
                    <a:gd fmla="*/ 114 w 3651" name="T70"/>
                    <a:gd fmla="*/ 1190 h 1907" name="T71"/>
                    <a:gd fmla="*/ 250 w 3651" name="T72"/>
                    <a:gd fmla="*/ 906 h 1907" name="T73"/>
                    <a:gd fmla="*/ 430 w 3651" name="T74"/>
                    <a:gd fmla="*/ 651 h 1907" name="T75"/>
                    <a:gd fmla="*/ 650 w 3651" name="T76"/>
                    <a:gd fmla="*/ 430 h 1907" name="T77"/>
                    <a:gd fmla="*/ 905 w 3651" name="T78"/>
                    <a:gd fmla="*/ 250 h 1907" name="T79"/>
                    <a:gd fmla="*/ 1189 w 3651" name="T80"/>
                    <a:gd fmla="*/ 115 h 1907" name="T81"/>
                    <a:gd fmla="*/ 1498 w 3651" name="T82"/>
                    <a:gd fmla="*/ 30 h 1907" name="T83"/>
                    <a:gd fmla="*/ 1825 w 3651" name="T84"/>
                    <a:gd fmla="*/ 0 h 190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07" w="3651">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34" name="Freeform 15"/>
                <p:cNvSpPr/>
                <p:nvPr/>
              </p:nvSpPr>
              <p:spPr bwMode="auto">
                <a:xfrm>
                  <a:off x="2047" y="7728"/>
                  <a:ext cx="456" cy="78"/>
                </a:xfrm>
                <a:custGeom>
                  <a:gdLst>
                    <a:gd fmla="*/ 2419 w 3646" name="T0"/>
                    <a:gd fmla="*/ 25 h 620" name="T1"/>
                    <a:gd fmla="*/ 2600 w 3646" name="T2"/>
                    <a:gd fmla="*/ 131 h 620" name="T3"/>
                    <a:gd fmla="*/ 2734 w 3646" name="T4"/>
                    <a:gd fmla="*/ 206 h 620" name="T5"/>
                    <a:gd fmla="*/ 2908 w 3646" name="T6"/>
                    <a:gd fmla="*/ 68 h 620" name="T7"/>
                    <a:gd fmla="*/ 3131 w 3646" name="T8"/>
                    <a:gd fmla="*/ 17 h 620" name="T9"/>
                    <a:gd fmla="*/ 3358 w 3646" name="T10"/>
                    <a:gd fmla="*/ 71 h 620" name="T11"/>
                    <a:gd fmla="*/ 3533 w 3646" name="T12"/>
                    <a:gd fmla="*/ 213 h 620" name="T13"/>
                    <a:gd fmla="*/ 3633 w 3646" name="T14"/>
                    <a:gd fmla="*/ 420 h 620" name="T15"/>
                    <a:gd fmla="*/ 3636 w 3646" name="T16"/>
                    <a:gd fmla="*/ 580 h 620" name="T17"/>
                    <a:gd fmla="*/ 3566 w 3646" name="T18"/>
                    <a:gd fmla="*/ 620 h 620" name="T19"/>
                    <a:gd fmla="*/ 3496 w 3646" name="T20"/>
                    <a:gd fmla="*/ 580 h 620" name="T21"/>
                    <a:gd fmla="*/ 3473 w 3646" name="T22"/>
                    <a:gd fmla="*/ 444 h 620" name="T23"/>
                    <a:gd fmla="*/ 3382 w 3646" name="T24"/>
                    <a:gd fmla="*/ 284 h 620" name="T25"/>
                    <a:gd fmla="*/ 3224 w 3646" name="T26"/>
                    <a:gd fmla="*/ 192 h 620" name="T27"/>
                    <a:gd fmla="*/ 3037 w 3646" name="T28"/>
                    <a:gd fmla="*/ 192 h 620" name="T29"/>
                    <a:gd fmla="*/ 2879 w 3646" name="T30"/>
                    <a:gd fmla="*/ 284 h 620" name="T31"/>
                    <a:gd fmla="*/ 2788 w 3646" name="T32"/>
                    <a:gd fmla="*/ 444 h 620" name="T33"/>
                    <a:gd fmla="*/ 2765 w 3646" name="T34"/>
                    <a:gd fmla="*/ 580 h 620" name="T35"/>
                    <a:gd fmla="*/ 2695 w 3646" name="T36"/>
                    <a:gd fmla="*/ 620 h 620" name="T37"/>
                    <a:gd fmla="*/ 2625 w 3646" name="T38"/>
                    <a:gd fmla="*/ 580 h 620" name="T39"/>
                    <a:gd fmla="*/ 2611 w 3646" name="T40"/>
                    <a:gd fmla="*/ 473 h 620" name="T41"/>
                    <a:gd fmla="*/ 2540 w 3646" name="T42"/>
                    <a:gd fmla="*/ 301 h 620" name="T43"/>
                    <a:gd fmla="*/ 2397 w 3646" name="T44"/>
                    <a:gd fmla="*/ 188 h 620" name="T45"/>
                    <a:gd fmla="*/ 2211 w 3646" name="T46"/>
                    <a:gd fmla="*/ 164 h 620" name="T47"/>
                    <a:gd fmla="*/ 2042 w 3646" name="T48"/>
                    <a:gd fmla="*/ 236 h 620" name="T49"/>
                    <a:gd fmla="*/ 1932 w 3646" name="T50"/>
                    <a:gd fmla="*/ 382 h 620" name="T51"/>
                    <a:gd fmla="*/ 1904 w 3646" name="T52"/>
                    <a:gd fmla="*/ 539 h 620" name="T53"/>
                    <a:gd fmla="*/ 1864 w 3646" name="T54"/>
                    <a:gd fmla="*/ 609 h 620" name="T55"/>
                    <a:gd fmla="*/ 1783 w 3646" name="T56"/>
                    <a:gd fmla="*/ 609 h 620" name="T57"/>
                    <a:gd fmla="*/ 1743 w 3646" name="T58"/>
                    <a:gd fmla="*/ 539 h 620" name="T59"/>
                    <a:gd fmla="*/ 1694 w 3646" name="T60"/>
                    <a:gd fmla="*/ 357 h 620" name="T61"/>
                    <a:gd fmla="*/ 1567 w 3646" name="T62"/>
                    <a:gd fmla="*/ 228 h 620" name="T63"/>
                    <a:gd fmla="*/ 1388 w 3646" name="T64"/>
                    <a:gd fmla="*/ 178 h 620" name="T65"/>
                    <a:gd fmla="*/ 1209 w 3646" name="T66"/>
                    <a:gd fmla="*/ 228 h 620" name="T67"/>
                    <a:gd fmla="*/ 1081 w 3646" name="T68"/>
                    <a:gd fmla="*/ 357 h 620" name="T69"/>
                    <a:gd fmla="*/ 1033 w 3646" name="T70"/>
                    <a:gd fmla="*/ 539 h 620" name="T71"/>
                    <a:gd fmla="*/ 993 w 3646" name="T72"/>
                    <a:gd fmla="*/ 609 h 620" name="T73"/>
                    <a:gd fmla="*/ 912 w 3646" name="T74"/>
                    <a:gd fmla="*/ 609 h 620" name="T75"/>
                    <a:gd fmla="*/ 872 w 3646" name="T76"/>
                    <a:gd fmla="*/ 539 h 620" name="T77"/>
                    <a:gd fmla="*/ 823 w 3646" name="T78"/>
                    <a:gd fmla="*/ 357 h 620" name="T79"/>
                    <a:gd fmla="*/ 695 w 3646" name="T80"/>
                    <a:gd fmla="*/ 228 h 620" name="T81"/>
                    <a:gd fmla="*/ 516 w 3646" name="T82"/>
                    <a:gd fmla="*/ 178 h 620" name="T83"/>
                    <a:gd fmla="*/ 338 w 3646" name="T84"/>
                    <a:gd fmla="*/ 228 h 620" name="T85"/>
                    <a:gd fmla="*/ 210 w 3646" name="T86"/>
                    <a:gd fmla="*/ 357 h 620" name="T87"/>
                    <a:gd fmla="*/ 161 w 3646" name="T88"/>
                    <a:gd fmla="*/ 539 h 620" name="T89"/>
                    <a:gd fmla="*/ 121 w 3646" name="T90"/>
                    <a:gd fmla="*/ 609 h 620" name="T91"/>
                    <a:gd fmla="*/ 40 w 3646" name="T92"/>
                    <a:gd fmla="*/ 609 h 620" name="T93"/>
                    <a:gd fmla="*/ 0 w 3646" name="T94"/>
                    <a:gd fmla="*/ 539 h 620" name="T95"/>
                    <a:gd fmla="*/ 52 w 3646" name="T96"/>
                    <a:gd fmla="*/ 311 h 620" name="T97"/>
                    <a:gd fmla="*/ 193 w 3646" name="T98"/>
                    <a:gd fmla="*/ 133 h 620" name="T99"/>
                    <a:gd fmla="*/ 397 w 3646" name="T100"/>
                    <a:gd fmla="*/ 32 h 620" name="T101"/>
                    <a:gd fmla="*/ 634 w 3646" name="T102"/>
                    <a:gd fmla="*/ 32 h 620" name="T103"/>
                    <a:gd fmla="*/ 838 w 3646" name="T104"/>
                    <a:gd fmla="*/ 132 h 620" name="T105"/>
                    <a:gd fmla="*/ 985 w 3646" name="T106"/>
                    <a:gd fmla="*/ 213 h 620" name="T107"/>
                    <a:gd fmla="*/ 1161 w 3646" name="T108"/>
                    <a:gd fmla="*/ 71 h 620" name="T109"/>
                    <a:gd fmla="*/ 1388 w 3646" name="T110"/>
                    <a:gd fmla="*/ 17 h 620" name="T111"/>
                    <a:gd fmla="*/ 1610 w 3646" name="T112"/>
                    <a:gd fmla="*/ 68 h 620" name="T113"/>
                    <a:gd fmla="*/ 1784 w 3646" name="T114"/>
                    <a:gd fmla="*/ 206 h 620" name="T115"/>
                    <a:gd fmla="*/ 1917 w 3646" name="T116"/>
                    <a:gd fmla="*/ 131 h 620" name="T117"/>
                    <a:gd fmla="*/ 2098 w 3646" name="T118"/>
                    <a:gd fmla="*/ 25 h 62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20" w="3646">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35" name="Freeform 16"/>
                <p:cNvSpPr/>
                <p:nvPr/>
              </p:nvSpPr>
              <p:spPr bwMode="auto">
                <a:xfrm>
                  <a:off x="2265" y="7779"/>
                  <a:ext cx="20" cy="199"/>
                </a:xfrm>
                <a:custGeom>
                  <a:gdLst>
                    <a:gd fmla="*/ 80 w 161" name="T0"/>
                    <a:gd fmla="*/ 0 h 1586" name="T1"/>
                    <a:gd fmla="*/ 101 w 161" name="T2"/>
                    <a:gd fmla="*/ 3 h 1586" name="T3"/>
                    <a:gd fmla="*/ 121 w 161" name="T4"/>
                    <a:gd fmla="*/ 11 h 1586" name="T5"/>
                    <a:gd fmla="*/ 137 w 161" name="T6"/>
                    <a:gd fmla="*/ 24 h 1586" name="T7"/>
                    <a:gd fmla="*/ 150 w 161" name="T8"/>
                    <a:gd fmla="*/ 40 h 1586" name="T9"/>
                    <a:gd fmla="*/ 158 w 161" name="T10"/>
                    <a:gd fmla="*/ 59 h 1586" name="T11"/>
                    <a:gd fmla="*/ 161 w 161" name="T12"/>
                    <a:gd fmla="*/ 80 h 1586" name="T13"/>
                    <a:gd fmla="*/ 161 w 161" name="T14"/>
                    <a:gd fmla="*/ 1506 h 1586" name="T15"/>
                    <a:gd fmla="*/ 158 w 161" name="T16"/>
                    <a:gd fmla="*/ 1527 h 1586" name="T17"/>
                    <a:gd fmla="*/ 150 w 161" name="T18"/>
                    <a:gd fmla="*/ 1546 h 1586" name="T19"/>
                    <a:gd fmla="*/ 137 w 161" name="T20"/>
                    <a:gd fmla="*/ 1563 h 1586" name="T21"/>
                    <a:gd fmla="*/ 121 w 161" name="T22"/>
                    <a:gd fmla="*/ 1575 h 1586" name="T23"/>
                    <a:gd fmla="*/ 101 w 161" name="T24"/>
                    <a:gd fmla="*/ 1584 h 1586" name="T25"/>
                    <a:gd fmla="*/ 80 w 161" name="T26"/>
                    <a:gd fmla="*/ 1586 h 1586" name="T27"/>
                    <a:gd fmla="*/ 59 w 161" name="T28"/>
                    <a:gd fmla="*/ 1584 h 1586" name="T29"/>
                    <a:gd fmla="*/ 39 w 161" name="T30"/>
                    <a:gd fmla="*/ 1575 h 1586" name="T31"/>
                    <a:gd fmla="*/ 23 w 161" name="T32"/>
                    <a:gd fmla="*/ 1563 h 1586" name="T33"/>
                    <a:gd fmla="*/ 10 w 161" name="T34"/>
                    <a:gd fmla="*/ 1546 h 1586" name="T35"/>
                    <a:gd fmla="*/ 2 w 161" name="T36"/>
                    <a:gd fmla="*/ 1527 h 1586" name="T37"/>
                    <a:gd fmla="*/ 0 w 161" name="T38"/>
                    <a:gd fmla="*/ 1506 h 1586" name="T39"/>
                    <a:gd fmla="*/ 0 w 161" name="T40"/>
                    <a:gd fmla="*/ 80 h 1586" name="T41"/>
                    <a:gd fmla="*/ 2 w 161" name="T42"/>
                    <a:gd fmla="*/ 59 h 1586" name="T43"/>
                    <a:gd fmla="*/ 10 w 161" name="T44"/>
                    <a:gd fmla="*/ 40 h 1586" name="T45"/>
                    <a:gd fmla="*/ 23 w 161" name="T46"/>
                    <a:gd fmla="*/ 24 h 1586" name="T47"/>
                    <a:gd fmla="*/ 39 w 161" name="T48"/>
                    <a:gd fmla="*/ 11 h 1586" name="T49"/>
                    <a:gd fmla="*/ 59 w 161" name="T50"/>
                    <a:gd fmla="*/ 3 h 1586" name="T51"/>
                    <a:gd fmla="*/ 80 w 161" name="T52"/>
                    <a:gd fmla="*/ 0 h 158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86" w="161">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36" name="Freeform 17"/>
                <p:cNvSpPr/>
                <p:nvPr/>
              </p:nvSpPr>
              <p:spPr bwMode="auto">
                <a:xfrm>
                  <a:off x="2265" y="7957"/>
                  <a:ext cx="78" cy="49"/>
                </a:xfrm>
                <a:custGeom>
                  <a:gdLst>
                    <a:gd fmla="*/ 101 w 625" name="T0"/>
                    <a:gd fmla="*/ 4 h 389" name="T1"/>
                    <a:gd fmla="*/ 137 w 625" name="T2"/>
                    <a:gd fmla="*/ 24 h 389" name="T3"/>
                    <a:gd fmla="*/ 158 w 625" name="T4"/>
                    <a:gd fmla="*/ 59 h 389" name="T5"/>
                    <a:gd fmla="*/ 163 w 625" name="T6"/>
                    <a:gd fmla="*/ 110 h 389" name="T7"/>
                    <a:gd fmla="*/ 185 w 625" name="T8"/>
                    <a:gd fmla="*/ 162 h 389" name="T9"/>
                    <a:gd fmla="*/ 225 w 625" name="T10"/>
                    <a:gd fmla="*/ 202 h 389" name="T11"/>
                    <a:gd fmla="*/ 278 w 625" name="T12"/>
                    <a:gd fmla="*/ 225 h 389" name="T13"/>
                    <a:gd fmla="*/ 319 w 625" name="T14"/>
                    <a:gd fmla="*/ 228 h 389" name="T15"/>
                    <a:gd fmla="*/ 375 w 625" name="T16"/>
                    <a:gd fmla="*/ 216 h 389" name="T17"/>
                    <a:gd fmla="*/ 422 w 625" name="T18"/>
                    <a:gd fmla="*/ 185 h 389" name="T19"/>
                    <a:gd fmla="*/ 453 w 625" name="T20"/>
                    <a:gd fmla="*/ 138 h 389" name="T21"/>
                    <a:gd fmla="*/ 464 w 625" name="T22"/>
                    <a:gd fmla="*/ 81 h 389" name="T23"/>
                    <a:gd fmla="*/ 475 w 625" name="T24"/>
                    <a:gd fmla="*/ 40 h 389" name="T25"/>
                    <a:gd fmla="*/ 504 w 625" name="T26"/>
                    <a:gd fmla="*/ 11 h 389" name="T27"/>
                    <a:gd fmla="*/ 545 w 625" name="T28"/>
                    <a:gd fmla="*/ 0 h 389" name="T29"/>
                    <a:gd fmla="*/ 586 w 625" name="T30"/>
                    <a:gd fmla="*/ 11 h 389" name="T31"/>
                    <a:gd fmla="*/ 615 w 625" name="T32"/>
                    <a:gd fmla="*/ 40 h 389" name="T33"/>
                    <a:gd fmla="*/ 625 w 625" name="T34"/>
                    <a:gd fmla="*/ 81 h 389" name="T35"/>
                    <a:gd fmla="*/ 613 w 625" name="T36"/>
                    <a:gd fmla="*/ 170 h 389" name="T37"/>
                    <a:gd fmla="*/ 576 w 625" name="T38"/>
                    <a:gd fmla="*/ 248 h 389" name="T39"/>
                    <a:gd fmla="*/ 520 w 625" name="T40"/>
                    <a:gd fmla="*/ 313 h 389" name="T41"/>
                    <a:gd fmla="*/ 447 w 625" name="T42"/>
                    <a:gd fmla="*/ 360 h 389" name="T43"/>
                    <a:gd fmla="*/ 364 w 625" name="T44"/>
                    <a:gd fmla="*/ 386 h 389" name="T45"/>
                    <a:gd fmla="*/ 306 w 625" name="T46"/>
                    <a:gd fmla="*/ 389 h 389" name="T47"/>
                    <a:gd fmla="*/ 219 w 625" name="T48"/>
                    <a:gd fmla="*/ 376 h 389" name="T49"/>
                    <a:gd fmla="*/ 140 w 625" name="T50"/>
                    <a:gd fmla="*/ 339 h 389" name="T51"/>
                    <a:gd fmla="*/ 75 w 625" name="T52"/>
                    <a:gd fmla="*/ 282 h 389" name="T53"/>
                    <a:gd fmla="*/ 28 w 625" name="T54"/>
                    <a:gd fmla="*/ 210 h 389" name="T55"/>
                    <a:gd fmla="*/ 3 w 625" name="T56"/>
                    <a:gd fmla="*/ 127 h 389" name="T57"/>
                    <a:gd fmla="*/ 2 w 625" name="T58"/>
                    <a:gd fmla="*/ 59 h 389" name="T59"/>
                    <a:gd fmla="*/ 23 w 625" name="T60"/>
                    <a:gd fmla="*/ 24 h 389" name="T61"/>
                    <a:gd fmla="*/ 59 w 625" name="T62"/>
                    <a:gd fmla="*/ 4 h 38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9" w="625">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grpSp>
          <p:sp>
            <p:nvSpPr>
              <p:cNvPr id="54" name="Rectangle 53"/>
              <p:cNvSpPr/>
              <p:nvPr/>
            </p:nvSpPr>
            <p:spPr>
              <a:xfrm>
                <a:off x="1596789" y="3544148"/>
                <a:ext cx="2378868" cy="585216"/>
              </a:xfrm>
              <a:prstGeom prst="rect">
                <a:avLst/>
              </a:prstGeom>
            </p:spPr>
            <p:txBody>
              <a:bodyPr wrap="square">
                <a:spAutoFit/>
              </a:bodyPr>
              <a:lstStyle/>
              <a:p>
                <a:pPr algn="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grpSp>
      <p:grpSp>
        <p:nvGrpSpPr>
          <p:cNvPr id="52" name="Group 51"/>
          <p:cNvGrpSpPr/>
          <p:nvPr/>
        </p:nvGrpSpPr>
        <p:grpSpPr>
          <a:xfrm>
            <a:off x="1065420" y="4815510"/>
            <a:ext cx="2510135" cy="920936"/>
            <a:chOff x="1065420" y="4671131"/>
            <a:chExt cx="2510135" cy="920936"/>
          </a:xfrm>
        </p:grpSpPr>
        <p:sp>
          <p:nvSpPr>
            <p:cNvPr id="18" name="Textbox 1"/>
            <p:cNvSpPr/>
            <p:nvPr/>
          </p:nvSpPr>
          <p:spPr>
            <a:xfrm>
              <a:off x="2497395" y="4671132"/>
              <a:ext cx="1078160" cy="414790"/>
            </a:xfrm>
            <a:prstGeom prst="rect">
              <a:avLst/>
            </a:prstGeom>
          </p:spPr>
          <p:txBody>
            <a:bodyPr bIns="121670" lIns="243340" rIns="243340" tIns="121670" wrap="square">
              <a:spAutoFit/>
            </a:bodyPr>
            <a:lstStyle/>
            <a:p>
              <a:pPr algn="r">
                <a:lnSpc>
                  <a:spcPct val="125000"/>
                </a:lnSpc>
              </a:pPr>
              <a:r>
                <a:rPr kern="1000" lang="en-US" sz="900">
                  <a:solidFill>
                    <a:schemeClr val="accent1"/>
                  </a:solidFill>
                  <a:latin typeface="+mj-lt"/>
                  <a:ea charset="0" panose="020b0604020202020204" typeface="Open Sans Condensed"/>
                  <a:cs charset="0" panose="020b0604020202020204" typeface="Open Sans Condensed"/>
                </a:rPr>
                <a:t>Identify</a:t>
              </a:r>
            </a:p>
          </p:txBody>
        </p:sp>
        <p:grpSp>
          <p:nvGrpSpPr>
            <p:cNvPr id="27" name="Group 4"/>
            <p:cNvGrpSpPr>
              <a:grpSpLocks noChangeAspect="1"/>
            </p:cNvGrpSpPr>
            <p:nvPr/>
          </p:nvGrpSpPr>
          <p:grpSpPr>
            <a:xfrm>
              <a:off x="2497395" y="4755524"/>
              <a:ext cx="257573" cy="257573"/>
              <a:chOff x="1320" y="7559"/>
              <a:chExt cx="447" cy="447"/>
            </a:xfrm>
            <a:solidFill>
              <a:schemeClr val="accent1"/>
            </a:solidFill>
          </p:grpSpPr>
          <p:sp>
            <p:nvSpPr>
              <p:cNvPr id="28" name="Freeform 6"/>
              <p:cNvSpPr>
                <a:spLocks noEditPoints="1"/>
              </p:cNvSpPr>
              <p:nvPr/>
            </p:nvSpPr>
            <p:spPr bwMode="auto">
              <a:xfrm>
                <a:off x="1469" y="7559"/>
                <a:ext cx="298" cy="297"/>
              </a:xfrm>
              <a:custGeom>
                <a:gdLst>
                  <a:gd fmla="*/ 1045 w 2385" name="T0"/>
                  <a:gd fmla="*/ 182 h 2383" name="T1"/>
                  <a:gd fmla="*/ 834 w 2385" name="T2"/>
                  <a:gd fmla="*/ 235 h 2383" name="T3"/>
                  <a:gd fmla="*/ 640 w 2385" name="T4"/>
                  <a:gd fmla="*/ 332 h 2383" name="T5"/>
                  <a:gd fmla="*/ 469 w 2385" name="T6"/>
                  <a:gd fmla="*/ 470 h 2383" name="T7"/>
                  <a:gd fmla="*/ 328 w 2385" name="T8"/>
                  <a:gd fmla="*/ 646 h 2383" name="T9"/>
                  <a:gd fmla="*/ 231 w 2385" name="T10"/>
                  <a:gd fmla="*/ 842 h 2383" name="T11"/>
                  <a:gd fmla="*/ 180 w 2385" name="T12"/>
                  <a:gd fmla="*/ 1050 h 2383" name="T13"/>
                  <a:gd fmla="*/ 172 w 2385" name="T14"/>
                  <a:gd fmla="*/ 1263 h 2383" name="T15"/>
                  <a:gd fmla="*/ 209 w 2385" name="T16"/>
                  <a:gd fmla="*/ 1474 h 2383" name="T17"/>
                  <a:gd fmla="*/ 291 w 2385" name="T18"/>
                  <a:gd fmla="*/ 1675 h 2383" name="T19"/>
                  <a:gd fmla="*/ 417 w 2385" name="T20"/>
                  <a:gd fmla="*/ 1859 h 2383" name="T21"/>
                  <a:gd fmla="*/ 580 w 2385" name="T22"/>
                  <a:gd fmla="*/ 2011 h 2383" name="T23"/>
                  <a:gd fmla="*/ 767 w 2385" name="T24"/>
                  <a:gd fmla="*/ 2122 h 2383" name="T25"/>
                  <a:gd fmla="*/ 972 w 2385" name="T26"/>
                  <a:gd fmla="*/ 2190 h 2383" name="T27"/>
                  <a:gd fmla="*/ 1191 w 2385" name="T28"/>
                  <a:gd fmla="*/ 2213 h 2383" name="T29"/>
                  <a:gd fmla="*/ 1410 w 2385" name="T30"/>
                  <a:gd fmla="*/ 2190 h 2383" name="T31"/>
                  <a:gd fmla="*/ 1616 w 2385" name="T32"/>
                  <a:gd fmla="*/ 2122 h 2383" name="T33"/>
                  <a:gd fmla="*/ 1803 w 2385" name="T34"/>
                  <a:gd fmla="*/ 2011 h 2383" name="T35"/>
                  <a:gd fmla="*/ 1965 w 2385" name="T36"/>
                  <a:gd fmla="*/ 1860 h 2383" name="T37"/>
                  <a:gd fmla="*/ 2089 w 2385" name="T38"/>
                  <a:gd fmla="*/ 1681 h 2383" name="T39"/>
                  <a:gd fmla="*/ 2172 w 2385" name="T40"/>
                  <a:gd fmla="*/ 1481 h 2383" name="T41"/>
                  <a:gd fmla="*/ 2211 w 2385" name="T42"/>
                  <a:gd fmla="*/ 1267 h 2383" name="T43"/>
                  <a:gd fmla="*/ 2203 w 2385" name="T44"/>
                  <a:gd fmla="*/ 1045 h 2383" name="T45"/>
                  <a:gd fmla="*/ 2149 w 2385" name="T46"/>
                  <a:gd fmla="*/ 835 h 2383" name="T47"/>
                  <a:gd fmla="*/ 2053 w 2385" name="T48"/>
                  <a:gd fmla="*/ 641 h 2383" name="T49"/>
                  <a:gd fmla="*/ 1914 w 2385" name="T50"/>
                  <a:gd fmla="*/ 470 h 2383" name="T51"/>
                  <a:gd fmla="*/ 1743 w 2385" name="T52"/>
                  <a:gd fmla="*/ 332 h 2383" name="T53"/>
                  <a:gd fmla="*/ 1549 w 2385" name="T54"/>
                  <a:gd fmla="*/ 235 h 2383" name="T55"/>
                  <a:gd fmla="*/ 1338 w 2385" name="T56"/>
                  <a:gd fmla="*/ 182 h 2383" name="T57"/>
                  <a:gd fmla="*/ 1191 w 2385" name="T58"/>
                  <a:gd fmla="*/ 0 h 2383" name="T59"/>
                  <a:gd fmla="*/ 1447 w 2385" name="T60"/>
                  <a:gd fmla="*/ 28 h 2383" name="T61"/>
                  <a:gd fmla="*/ 1687 w 2385" name="T62"/>
                  <a:gd fmla="*/ 107 h 2383" name="T63"/>
                  <a:gd fmla="*/ 1905 w 2385" name="T64"/>
                  <a:gd fmla="*/ 237 h 2383" name="T65"/>
                  <a:gd fmla="*/ 2093 w 2385" name="T66"/>
                  <a:gd fmla="*/ 412 h 2383" name="T67"/>
                  <a:gd fmla="*/ 2239 w 2385" name="T68"/>
                  <a:gd fmla="*/ 622 h 2383" name="T69"/>
                  <a:gd fmla="*/ 2336 w 2385" name="T70"/>
                  <a:gd fmla="*/ 855 h 2383" name="T71"/>
                  <a:gd fmla="*/ 2381 w 2385" name="T72"/>
                  <a:gd fmla="*/ 1106 h 2383" name="T73"/>
                  <a:gd fmla="*/ 2372 w 2385" name="T74"/>
                  <a:gd fmla="*/ 1363 h 2383" name="T75"/>
                  <a:gd fmla="*/ 2310 w 2385" name="T76"/>
                  <a:gd fmla="*/ 1609 h 2383" name="T77"/>
                  <a:gd fmla="*/ 2195 w 2385" name="T78"/>
                  <a:gd fmla="*/ 1835 h 2383" name="T79"/>
                  <a:gd fmla="*/ 2035 w 2385" name="T80"/>
                  <a:gd fmla="*/ 2035 h 2383" name="T81"/>
                  <a:gd fmla="*/ 1835 w 2385" name="T82"/>
                  <a:gd fmla="*/ 2196 h 2383" name="T83"/>
                  <a:gd fmla="*/ 1609 w 2385" name="T84"/>
                  <a:gd fmla="*/ 2309 h 2383" name="T85"/>
                  <a:gd fmla="*/ 1362 w 2385" name="T86"/>
                  <a:gd fmla="*/ 2371 h 2383" name="T87"/>
                  <a:gd fmla="*/ 1105 w 2385" name="T88"/>
                  <a:gd fmla="*/ 2381 h 2383" name="T89"/>
                  <a:gd fmla="*/ 854 w 2385" name="T90"/>
                  <a:gd fmla="*/ 2336 h 2383" name="T91"/>
                  <a:gd fmla="*/ 621 w 2385" name="T92"/>
                  <a:gd fmla="*/ 2240 h 2383" name="T93"/>
                  <a:gd fmla="*/ 412 w 2385" name="T94"/>
                  <a:gd fmla="*/ 2094 h 2383" name="T95"/>
                  <a:gd fmla="*/ 237 w 2385" name="T96"/>
                  <a:gd fmla="*/ 1908 h 2383" name="T97"/>
                  <a:gd fmla="*/ 111 w 2385" name="T98"/>
                  <a:gd fmla="*/ 1696 h 2383" name="T99"/>
                  <a:gd fmla="*/ 31 w 2385" name="T100"/>
                  <a:gd fmla="*/ 1469 h 2383" name="T101"/>
                  <a:gd fmla="*/ 0 w 2385" name="T102"/>
                  <a:gd fmla="*/ 1231 h 2383" name="T103"/>
                  <a:gd fmla="*/ 16 w 2385" name="T104"/>
                  <a:gd fmla="*/ 994 h 2383" name="T105"/>
                  <a:gd fmla="*/ 79 w 2385" name="T106"/>
                  <a:gd fmla="*/ 763 h 2383" name="T107"/>
                  <a:gd fmla="*/ 190 w 2385" name="T108"/>
                  <a:gd fmla="*/ 545 h 2383" name="T109"/>
                  <a:gd fmla="*/ 348 w 2385" name="T110"/>
                  <a:gd fmla="*/ 350 h 2383" name="T111"/>
                  <a:gd fmla="*/ 548 w 2385" name="T112"/>
                  <a:gd fmla="*/ 188 h 2383" name="T113"/>
                  <a:gd fmla="*/ 774 w 2385" name="T114"/>
                  <a:gd fmla="*/ 75 h 2383" name="T115"/>
                  <a:gd fmla="*/ 1019 w 2385" name="T116"/>
                  <a:gd fmla="*/ 12 h 238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383" w="2385">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29" name="Freeform 7"/>
              <p:cNvSpPr/>
              <p:nvPr/>
            </p:nvSpPr>
            <p:spPr bwMode="auto">
              <a:xfrm>
                <a:off x="1488" y="7799"/>
                <a:ext cx="38" cy="39"/>
              </a:xfrm>
              <a:custGeom>
                <a:gdLst>
                  <a:gd fmla="*/ 212 w 307" name="T0"/>
                  <a:gd fmla="*/ 0 h 307" name="T1"/>
                  <a:gd fmla="*/ 231 w 307" name="T2"/>
                  <a:gd fmla="*/ 0 h 307" name="T3"/>
                  <a:gd fmla="*/ 249 w 307" name="T4"/>
                  <a:gd fmla="*/ 4 h 307" name="T5"/>
                  <a:gd fmla="*/ 267 w 307" name="T6"/>
                  <a:gd fmla="*/ 13 h 307" name="T7"/>
                  <a:gd fmla="*/ 282 w 307" name="T8"/>
                  <a:gd fmla="*/ 25 h 307" name="T9"/>
                  <a:gd fmla="*/ 294 w 307" name="T10"/>
                  <a:gd fmla="*/ 40 h 307" name="T11"/>
                  <a:gd fmla="*/ 302 w 307" name="T12"/>
                  <a:gd fmla="*/ 57 h 307" name="T13"/>
                  <a:gd fmla="*/ 307 w 307" name="T14"/>
                  <a:gd fmla="*/ 75 h 307" name="T15"/>
                  <a:gd fmla="*/ 307 w 307" name="T16"/>
                  <a:gd fmla="*/ 94 h 307" name="T17"/>
                  <a:gd fmla="*/ 302 w 307" name="T18"/>
                  <a:gd fmla="*/ 113 h 307" name="T19"/>
                  <a:gd fmla="*/ 294 w 307" name="T20"/>
                  <a:gd fmla="*/ 129 h 307" name="T21"/>
                  <a:gd fmla="*/ 282 w 307" name="T22"/>
                  <a:gd fmla="*/ 145 h 307" name="T23"/>
                  <a:gd fmla="*/ 146 w 307" name="T24"/>
                  <a:gd fmla="*/ 282 h 307" name="T25"/>
                  <a:gd fmla="*/ 132 w 307" name="T26"/>
                  <a:gd fmla="*/ 293 h 307" name="T27"/>
                  <a:gd fmla="*/ 118 w 307" name="T28"/>
                  <a:gd fmla="*/ 301 h 307" name="T29"/>
                  <a:gd fmla="*/ 101 w 307" name="T30"/>
                  <a:gd fmla="*/ 305 h 307" name="T31"/>
                  <a:gd fmla="*/ 86 w 307" name="T32"/>
                  <a:gd fmla="*/ 307 h 307" name="T33"/>
                  <a:gd fmla="*/ 69 w 307" name="T34"/>
                  <a:gd fmla="*/ 305 h 307" name="T35"/>
                  <a:gd fmla="*/ 53 w 307" name="T36"/>
                  <a:gd fmla="*/ 301 h 307" name="T37"/>
                  <a:gd fmla="*/ 38 w 307" name="T38"/>
                  <a:gd fmla="*/ 293 h 307" name="T39"/>
                  <a:gd fmla="*/ 25 w 307" name="T40"/>
                  <a:gd fmla="*/ 282 h 307" name="T41"/>
                  <a:gd fmla="*/ 13 w 307" name="T42"/>
                  <a:gd fmla="*/ 267 h 307" name="T43"/>
                  <a:gd fmla="*/ 4 w 307" name="T44"/>
                  <a:gd fmla="*/ 249 h 307" name="T45"/>
                  <a:gd fmla="*/ 0 w 307" name="T46"/>
                  <a:gd fmla="*/ 231 h 307" name="T47"/>
                  <a:gd fmla="*/ 0 w 307" name="T48"/>
                  <a:gd fmla="*/ 213 h 307" name="T49"/>
                  <a:gd fmla="*/ 4 w 307" name="T50"/>
                  <a:gd fmla="*/ 194 h 307" name="T51"/>
                  <a:gd fmla="*/ 13 w 307" name="T52"/>
                  <a:gd fmla="*/ 177 h 307" name="T53"/>
                  <a:gd fmla="*/ 25 w 307" name="T54"/>
                  <a:gd fmla="*/ 161 h 307" name="T55"/>
                  <a:gd fmla="*/ 161 w 307" name="T56"/>
                  <a:gd fmla="*/ 25 h 307" name="T57"/>
                  <a:gd fmla="*/ 177 w 307" name="T58"/>
                  <a:gd fmla="*/ 13 h 307" name="T59"/>
                  <a:gd fmla="*/ 194 w 307" name="T60"/>
                  <a:gd fmla="*/ 4 h 307" name="T61"/>
                  <a:gd fmla="*/ 212 w 307" name="T62"/>
                  <a:gd fmla="*/ 0 h 30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07" w="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30" name="Freeform 8"/>
              <p:cNvSpPr>
                <a:spLocks noEditPoints="1"/>
              </p:cNvSpPr>
              <p:nvPr/>
            </p:nvSpPr>
            <p:spPr bwMode="auto">
              <a:xfrm>
                <a:off x="1320" y="7810"/>
                <a:ext cx="195" cy="196"/>
              </a:xfrm>
              <a:custGeom>
                <a:gdLst>
                  <a:gd fmla="*/ 1087 w 1564" name="T0"/>
                  <a:gd fmla="*/ 174 h 1563" name="T1"/>
                  <a:gd fmla="*/ 1019 w 1564" name="T2"/>
                  <a:gd fmla="*/ 191 h 1563" name="T3"/>
                  <a:gd fmla="*/ 957 w 1564" name="T4"/>
                  <a:gd fmla="*/ 228 h 1563" name="T5"/>
                  <a:gd fmla="*/ 250 w 1564" name="T6"/>
                  <a:gd fmla="*/ 931 h 1563" name="T7"/>
                  <a:gd fmla="*/ 208 w 1564" name="T8"/>
                  <a:gd fmla="*/ 987 h 1563" name="T9"/>
                  <a:gd fmla="*/ 180 w 1564" name="T10"/>
                  <a:gd fmla="*/ 1051 h 1563" name="T11"/>
                  <a:gd fmla="*/ 171 w 1564" name="T12"/>
                  <a:gd fmla="*/ 1122 h 1563" name="T13"/>
                  <a:gd fmla="*/ 180 w 1564" name="T14"/>
                  <a:gd fmla="*/ 1192 h 1563" name="T15"/>
                  <a:gd fmla="*/ 208 w 1564" name="T16"/>
                  <a:gd fmla="*/ 1257 h 1563" name="T17"/>
                  <a:gd fmla="*/ 250 w 1564" name="T18"/>
                  <a:gd fmla="*/ 1314 h 1563" name="T19"/>
                  <a:gd fmla="*/ 307 w 1564" name="T20"/>
                  <a:gd fmla="*/ 1357 h 1563" name="T21"/>
                  <a:gd fmla="*/ 371 w 1564" name="T22"/>
                  <a:gd fmla="*/ 1384 h 1563" name="T23"/>
                  <a:gd fmla="*/ 442 w 1564" name="T24"/>
                  <a:gd fmla="*/ 1393 h 1563" name="T25"/>
                  <a:gd fmla="*/ 513 w 1564" name="T26"/>
                  <a:gd fmla="*/ 1384 h 1563" name="T27"/>
                  <a:gd fmla="*/ 578 w 1564" name="T28"/>
                  <a:gd fmla="*/ 1357 h 1563" name="T29"/>
                  <a:gd fmla="*/ 634 w 1564" name="T30"/>
                  <a:gd fmla="*/ 1314 h 1563" name="T31"/>
                  <a:gd fmla="*/ 1340 w 1564" name="T32"/>
                  <a:gd fmla="*/ 603 h 1563" name="T33"/>
                  <a:gd fmla="*/ 1377 w 1564" name="T34"/>
                  <a:gd fmla="*/ 535 h 1563" name="T35"/>
                  <a:gd fmla="*/ 1392 w 1564" name="T36"/>
                  <a:gd fmla="*/ 462 h 1563" name="T37"/>
                  <a:gd fmla="*/ 1387 w 1564" name="T38"/>
                  <a:gd fmla="*/ 386 h 1563" name="T39"/>
                  <a:gd fmla="*/ 1361 w 1564" name="T40"/>
                  <a:gd fmla="*/ 314 h 1563" name="T41"/>
                  <a:gd fmla="*/ 1313 w 1564" name="T42"/>
                  <a:gd fmla="*/ 251 h 1563" name="T43"/>
                  <a:gd fmla="*/ 1257 w 1564" name="T44"/>
                  <a:gd fmla="*/ 208 h 1563" name="T45"/>
                  <a:gd fmla="*/ 1192 w 1564" name="T46"/>
                  <a:gd fmla="*/ 180 h 1563" name="T47"/>
                  <a:gd fmla="*/ 1122 w 1564" name="T48"/>
                  <a:gd fmla="*/ 172 h 1563" name="T49"/>
                  <a:gd fmla="*/ 1173 w 1564" name="T50"/>
                  <a:gd fmla="*/ 4 h 1563" name="T51"/>
                  <a:gd fmla="*/ 1268 w 1564" name="T52"/>
                  <a:gd fmla="*/ 26 h 1563" name="T53"/>
                  <a:gd fmla="*/ 1357 w 1564" name="T54"/>
                  <a:gd fmla="*/ 68 h 1563" name="T55"/>
                  <a:gd fmla="*/ 1434 w 1564" name="T56"/>
                  <a:gd fmla="*/ 130 h 1563" name="T57"/>
                  <a:gd fmla="*/ 1498 w 1564" name="T58"/>
                  <a:gd fmla="*/ 210 h 1563" name="T59"/>
                  <a:gd fmla="*/ 1540 w 1564" name="T60"/>
                  <a:gd fmla="*/ 299 h 1563" name="T61"/>
                  <a:gd fmla="*/ 1561 w 1564" name="T62"/>
                  <a:gd fmla="*/ 395 h 1563" name="T63"/>
                  <a:gd fmla="*/ 1561 w 1564" name="T64"/>
                  <a:gd fmla="*/ 491 h 1563" name="T65"/>
                  <a:gd fmla="*/ 1540 w 1564" name="T66"/>
                  <a:gd fmla="*/ 586 h 1563" name="T67"/>
                  <a:gd fmla="*/ 1498 w 1564" name="T68"/>
                  <a:gd fmla="*/ 675 h 1563" name="T69"/>
                  <a:gd fmla="*/ 1434 w 1564" name="T70"/>
                  <a:gd fmla="*/ 755 h 1563" name="T71"/>
                  <a:gd fmla="*/ 718 w 1564" name="T72"/>
                  <a:gd fmla="*/ 1468 h 1563" name="T73"/>
                  <a:gd fmla="*/ 634 w 1564" name="T74"/>
                  <a:gd fmla="*/ 1520 h 1563" name="T75"/>
                  <a:gd fmla="*/ 541 w 1564" name="T76"/>
                  <a:gd fmla="*/ 1552 h 1563" name="T77"/>
                  <a:gd fmla="*/ 442 w 1564" name="T78"/>
                  <a:gd fmla="*/ 1563 h 1563" name="T79"/>
                  <a:gd fmla="*/ 343 w 1564" name="T80"/>
                  <a:gd fmla="*/ 1552 h 1563" name="T81"/>
                  <a:gd fmla="*/ 250 w 1564" name="T82"/>
                  <a:gd fmla="*/ 1520 h 1563" name="T83"/>
                  <a:gd fmla="*/ 167 w 1564" name="T84"/>
                  <a:gd fmla="*/ 1468 h 1563" name="T85"/>
                  <a:gd fmla="*/ 97 w 1564" name="T86"/>
                  <a:gd fmla="*/ 1396 h 1563" name="T87"/>
                  <a:gd fmla="*/ 44 w 1564" name="T88"/>
                  <a:gd fmla="*/ 1313 h 1563" name="T89"/>
                  <a:gd fmla="*/ 11 w 1564" name="T90"/>
                  <a:gd fmla="*/ 1220 h 1563" name="T91"/>
                  <a:gd fmla="*/ 0 w 1564" name="T92"/>
                  <a:gd fmla="*/ 1122 h 1563" name="T93"/>
                  <a:gd fmla="*/ 11 w 1564" name="T94"/>
                  <a:gd fmla="*/ 1023 h 1563" name="T95"/>
                  <a:gd fmla="*/ 44 w 1564" name="T96"/>
                  <a:gd fmla="*/ 931 h 1563" name="T97"/>
                  <a:gd fmla="*/ 97 w 1564" name="T98"/>
                  <a:gd fmla="*/ 847 h 1563" name="T99"/>
                  <a:gd fmla="*/ 810 w 1564" name="T100"/>
                  <a:gd fmla="*/ 130 h 1563" name="T101"/>
                  <a:gd fmla="*/ 888 w 1564" name="T102"/>
                  <a:gd fmla="*/ 68 h 1563" name="T103"/>
                  <a:gd fmla="*/ 976 w 1564" name="T104"/>
                  <a:gd fmla="*/ 26 h 1563" name="T105"/>
                  <a:gd fmla="*/ 1071 w 1564" name="T106"/>
                  <a:gd fmla="*/ 4 h 156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63" w="1564">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31" name="Freeform 9"/>
              <p:cNvSpPr>
                <a:spLocks noEditPoints="1"/>
              </p:cNvSpPr>
              <p:nvPr/>
            </p:nvSpPr>
            <p:spPr bwMode="auto">
              <a:xfrm>
                <a:off x="1525" y="7614"/>
                <a:ext cx="187" cy="187"/>
              </a:xfrm>
              <a:custGeom>
                <a:gdLst>
                  <a:gd fmla="*/ 636 w 1498" name="T0"/>
                  <a:gd fmla="*/ 182 h 1500" name="T1"/>
                  <a:gd fmla="*/ 476 w 1498" name="T2"/>
                  <a:gd fmla="*/ 239 h 1500" name="T3"/>
                  <a:gd fmla="*/ 339 w 1498" name="T4"/>
                  <a:gd fmla="*/ 340 h 1500" name="T5"/>
                  <a:gd fmla="*/ 236 w 1498" name="T6"/>
                  <a:gd fmla="*/ 481 h 1500" name="T7"/>
                  <a:gd fmla="*/ 181 w 1498" name="T8"/>
                  <a:gd fmla="*/ 639 h 1500" name="T9"/>
                  <a:gd fmla="*/ 173 w 1498" name="T10"/>
                  <a:gd fmla="*/ 806 h 1500" name="T11"/>
                  <a:gd fmla="*/ 213 w 1498" name="T12"/>
                  <a:gd fmla="*/ 968 h 1500" name="T13"/>
                  <a:gd fmla="*/ 299 w 1498" name="T14"/>
                  <a:gd fmla="*/ 1116 h 1500" name="T15"/>
                  <a:gd fmla="*/ 428 w 1498" name="T16"/>
                  <a:gd fmla="*/ 1232 h 1500" name="T17"/>
                  <a:gd fmla="*/ 581 w 1498" name="T18"/>
                  <a:gd fmla="*/ 1305 h 1500" name="T19"/>
                  <a:gd fmla="*/ 749 w 1498" name="T20"/>
                  <a:gd fmla="*/ 1330 h 1500" name="T21"/>
                  <a:gd fmla="*/ 918 w 1498" name="T22"/>
                  <a:gd fmla="*/ 1305 h 1500" name="T23"/>
                  <a:gd fmla="*/ 1071 w 1498" name="T24"/>
                  <a:gd fmla="*/ 1232 h 1500" name="T25"/>
                  <a:gd fmla="*/ 1200 w 1498" name="T26"/>
                  <a:gd fmla="*/ 1116 h 1500" name="T27"/>
                  <a:gd fmla="*/ 1286 w 1498" name="T28"/>
                  <a:gd fmla="*/ 968 h 1500" name="T29"/>
                  <a:gd fmla="*/ 1326 w 1498" name="T30"/>
                  <a:gd fmla="*/ 806 h 1500" name="T31"/>
                  <a:gd fmla="*/ 1318 w 1498" name="T32"/>
                  <a:gd fmla="*/ 639 h 1500" name="T33"/>
                  <a:gd fmla="*/ 1262 w 1498" name="T34"/>
                  <a:gd fmla="*/ 481 h 1500" name="T35"/>
                  <a:gd fmla="*/ 1159 w 1498" name="T36"/>
                  <a:gd fmla="*/ 340 h 1500" name="T37"/>
                  <a:gd fmla="*/ 1023 w 1498" name="T38"/>
                  <a:gd fmla="*/ 239 h 1500" name="T39"/>
                  <a:gd fmla="*/ 863 w 1498" name="T40"/>
                  <a:gd fmla="*/ 182 h 1500" name="T41"/>
                  <a:gd fmla="*/ 749 w 1498" name="T42"/>
                  <a:gd fmla="*/ 0 h 1500" name="T43"/>
                  <a:gd fmla="*/ 945 w 1498" name="T44"/>
                  <a:gd fmla="*/ 26 h 1500" name="T45"/>
                  <a:gd fmla="*/ 1124 w 1498" name="T46"/>
                  <a:gd fmla="*/ 100 h 1500" name="T47"/>
                  <a:gd fmla="*/ 1280 w 1498" name="T48"/>
                  <a:gd fmla="*/ 221 h 1500" name="T49"/>
                  <a:gd fmla="*/ 1396 w 1498" name="T50"/>
                  <a:gd fmla="*/ 371 h 1500" name="T51"/>
                  <a:gd fmla="*/ 1470 w 1498" name="T52"/>
                  <a:gd fmla="*/ 540 h 1500" name="T53"/>
                  <a:gd fmla="*/ 1498 w 1498" name="T54"/>
                  <a:gd fmla="*/ 720 h 1500" name="T55"/>
                  <a:gd fmla="*/ 1484 w 1498" name="T56"/>
                  <a:gd fmla="*/ 900 h 1500" name="T57"/>
                  <a:gd fmla="*/ 1426 w 1498" name="T58"/>
                  <a:gd fmla="*/ 1075 h 1500" name="T59"/>
                  <a:gd fmla="*/ 1324 w 1498" name="T60"/>
                  <a:gd fmla="*/ 1233 h 1500" name="T61"/>
                  <a:gd fmla="*/ 1179 w 1498" name="T62"/>
                  <a:gd fmla="*/ 1365 h 1500" name="T63"/>
                  <a:gd fmla="*/ 1006 w 1498" name="T64"/>
                  <a:gd fmla="*/ 1455 h 1500" name="T65"/>
                  <a:gd fmla="*/ 816 w 1498" name="T66"/>
                  <a:gd fmla="*/ 1497 h 1500" name="T67"/>
                  <a:gd fmla="*/ 618 w 1498" name="T68"/>
                  <a:gd fmla="*/ 1489 h 1500" name="T69"/>
                  <a:gd fmla="*/ 432 w 1498" name="T70"/>
                  <a:gd fmla="*/ 1430 h 1500" name="T71"/>
                  <a:gd fmla="*/ 268 w 1498" name="T72"/>
                  <a:gd fmla="*/ 1325 h 1500" name="T73"/>
                  <a:gd fmla="*/ 136 w 1498" name="T74"/>
                  <a:gd fmla="*/ 1183 h 1500" name="T75"/>
                  <a:gd fmla="*/ 49 w 1498" name="T76"/>
                  <a:gd fmla="*/ 1018 h 1500" name="T77"/>
                  <a:gd fmla="*/ 5 w 1498" name="T78"/>
                  <a:gd fmla="*/ 841 h 1500" name="T79"/>
                  <a:gd fmla="*/ 5 w 1498" name="T80"/>
                  <a:gd fmla="*/ 660 h 1500" name="T81"/>
                  <a:gd fmla="*/ 49 w 1498" name="T82"/>
                  <a:gd fmla="*/ 482 h 1500" name="T83"/>
                  <a:gd fmla="*/ 136 w 1498" name="T84"/>
                  <a:gd fmla="*/ 318 h 1500" name="T85"/>
                  <a:gd fmla="*/ 268 w 1498" name="T86"/>
                  <a:gd fmla="*/ 176 h 1500" name="T87"/>
                  <a:gd fmla="*/ 432 w 1498" name="T88"/>
                  <a:gd fmla="*/ 70 h 1500" name="T89"/>
                  <a:gd fmla="*/ 618 w 1498" name="T90"/>
                  <a:gd fmla="*/ 12 h 150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500" w="1498">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grpSp>
        <p:sp>
          <p:nvSpPr>
            <p:cNvPr id="55" name="Rectangle 54"/>
            <p:cNvSpPr/>
            <p:nvPr/>
          </p:nvSpPr>
          <p:spPr>
            <a:xfrm>
              <a:off x="1065420" y="5001136"/>
              <a:ext cx="2378868" cy="585216"/>
            </a:xfrm>
            <a:prstGeom prst="rect">
              <a:avLst/>
            </a:prstGeom>
          </p:spPr>
          <p:txBody>
            <a:bodyPr wrap="square">
              <a:spAutoFit/>
            </a:bodyPr>
            <a:lstStyle/>
            <a:p>
              <a:pPr algn="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grpSp>
        <p:nvGrpSpPr>
          <p:cNvPr id="64" name="Group 63"/>
          <p:cNvGrpSpPr/>
          <p:nvPr/>
        </p:nvGrpSpPr>
        <p:grpSpPr>
          <a:xfrm>
            <a:off x="7758806" y="3365016"/>
            <a:ext cx="2520719" cy="914441"/>
            <a:chOff x="7758806" y="3220637"/>
            <a:chExt cx="2520719" cy="914441"/>
          </a:xfrm>
        </p:grpSpPr>
        <p:sp>
          <p:nvSpPr>
            <p:cNvPr id="21" name="Textbox 1"/>
            <p:cNvSpPr/>
            <p:nvPr/>
          </p:nvSpPr>
          <p:spPr>
            <a:xfrm>
              <a:off x="7758805" y="3220637"/>
              <a:ext cx="1099214" cy="414790"/>
            </a:xfrm>
            <a:prstGeom prst="rect">
              <a:avLst/>
            </a:prstGeom>
          </p:spPr>
          <p:txBody>
            <a:bodyPr bIns="121670" lIns="243340" rIns="243340" tIns="121670" wrap="square">
              <a:spAutoFit/>
            </a:bodyPr>
            <a:lstStyle/>
            <a:p>
              <a:pPr>
                <a:lnSpc>
                  <a:spcPct val="125000"/>
                </a:lnSpc>
              </a:pPr>
              <a:r>
                <a:rPr kern="1000" lang="en-US" sz="900">
                  <a:solidFill>
                    <a:schemeClr val="accent2"/>
                  </a:solidFill>
                  <a:latin typeface="+mj-lt"/>
                  <a:ea charset="0" panose="020b0604020202020204" typeface="Open Sans Condensed"/>
                  <a:cs charset="0" panose="020b0604020202020204" typeface="Open Sans Condensed"/>
                </a:rPr>
                <a:t>Build</a:t>
              </a:r>
            </a:p>
          </p:txBody>
        </p:sp>
        <p:grpSp>
          <p:nvGrpSpPr>
            <p:cNvPr id="23" name="82 Grupo"/>
            <p:cNvGrpSpPr>
              <a:grpSpLocks noChangeAspect="1"/>
            </p:cNvGrpSpPr>
            <p:nvPr/>
          </p:nvGrpSpPr>
          <p:grpSpPr>
            <a:xfrm>
              <a:off x="8600331" y="3310154"/>
              <a:ext cx="244029" cy="241611"/>
              <a:chOff x="18853928" y="3019796"/>
              <a:chExt cx="860707" cy="852174"/>
            </a:xfrm>
            <a:solidFill>
              <a:schemeClr val="accent2"/>
            </a:solidFill>
          </p:grpSpPr>
          <p:sp>
            <p:nvSpPr>
              <p:cNvPr id="24" name="Freeform 6"/>
              <p:cNvSpPr>
                <a:spLocks noEditPoints="1"/>
              </p:cNvSpPr>
              <p:nvPr/>
            </p:nvSpPr>
            <p:spPr bwMode="auto">
              <a:xfrm>
                <a:off x="18853928" y="3019796"/>
                <a:ext cx="860707" cy="852174"/>
              </a:xfrm>
              <a:custGeom>
                <a:gdLst>
                  <a:gd fmla="*/ 1358 w 3226" name="T0"/>
                  <a:gd fmla="*/ 609 h 3195" name="T1"/>
                  <a:gd fmla="*/ 1146 w 3226" name="T2"/>
                  <a:gd fmla="*/ 711 h 3195" name="T3"/>
                  <a:gd fmla="*/ 974 w 3226" name="T4"/>
                  <a:gd fmla="*/ 686 h 3195" name="T5"/>
                  <a:gd fmla="*/ 725 w 3226" name="T6"/>
                  <a:gd fmla="*/ 1048 h 3195" name="T7"/>
                  <a:gd fmla="*/ 662 w 3226" name="T8"/>
                  <a:gd fmla="*/ 1270 h 3195" name="T9"/>
                  <a:gd fmla="*/ 540 w 3226" name="T10"/>
                  <a:gd fmla="*/ 1393 h 3195" name="T11"/>
                  <a:gd fmla="*/ 567 w 3226" name="T12"/>
                  <a:gd fmla="*/ 1815 h 3195" name="T13"/>
                  <a:gd fmla="*/ 683 w 3226" name="T14"/>
                  <a:gd fmla="*/ 1979 h 3195" name="T15"/>
                  <a:gd fmla="*/ 719 w 3226" name="T16"/>
                  <a:gd fmla="*/ 2176 h 3195" name="T17"/>
                  <a:gd fmla="*/ 1001 w 3226" name="T18"/>
                  <a:gd fmla="*/ 2494 h 3195" name="T19"/>
                  <a:gd fmla="*/ 1174 w 3226" name="T20"/>
                  <a:gd fmla="*/ 2495 h 3195" name="T21"/>
                  <a:gd fmla="*/ 1378 w 3226" name="T22"/>
                  <a:gd fmla="*/ 2609 h 3195" name="T23"/>
                  <a:gd fmla="*/ 1813 w 3226" name="T24"/>
                  <a:gd fmla="*/ 2690 h 3195" name="T25"/>
                  <a:gd fmla="*/ 1916 w 3226" name="T26"/>
                  <a:gd fmla="*/ 2552 h 3195" name="T27"/>
                  <a:gd fmla="*/ 2140 w 3226" name="T28"/>
                  <a:gd fmla="*/ 2475 h 3195" name="T29"/>
                  <a:gd fmla="*/ 2708 w 3226" name="T30"/>
                  <a:gd fmla="*/ 2490 h 3195" name="T31"/>
                  <a:gd fmla="*/ 2502 w 3226" name="T32"/>
                  <a:gd fmla="*/ 2089 h 3195" name="T33"/>
                  <a:gd fmla="*/ 2592 w 3226" name="T34"/>
                  <a:gd fmla="*/ 1872 h 3195" name="T35"/>
                  <a:gd fmla="*/ 3024 w 3226" name="T36"/>
                  <a:gd fmla="*/ 1733 h 3195" name="T37"/>
                  <a:gd fmla="*/ 2612 w 3226" name="T38"/>
                  <a:gd fmla="*/ 1345 h 3195" name="T39"/>
                  <a:gd fmla="*/ 2509 w 3226" name="T40"/>
                  <a:gd fmla="*/ 1135 h 3195" name="T41"/>
                  <a:gd fmla="*/ 2534 w 3226" name="T42"/>
                  <a:gd fmla="*/ 965 h 3195" name="T43"/>
                  <a:gd fmla="*/ 2170 w 3226" name="T44"/>
                  <a:gd fmla="*/ 718 h 3195" name="T45"/>
                  <a:gd fmla="*/ 1944 w 3226" name="T46"/>
                  <a:gd fmla="*/ 656 h 3195" name="T47"/>
                  <a:gd fmla="*/ 1820 w 3226" name="T48"/>
                  <a:gd fmla="*/ 535 h 3195" name="T49"/>
                  <a:gd fmla="*/ 1812 w 3226" name="T50"/>
                  <a:gd fmla="*/ 9 h 3195" name="T51"/>
                  <a:gd fmla="*/ 1940 w 3226" name="T52"/>
                  <a:gd fmla="*/ 131 h 3195" name="T53"/>
                  <a:gd fmla="*/ 2428 w 3226" name="T54"/>
                  <a:gd fmla="*/ 332 h 3195" name="T55"/>
                  <a:gd fmla="*/ 2605 w 3226" name="T56"/>
                  <a:gd fmla="*/ 335 h 3195" name="T57"/>
                  <a:gd fmla="*/ 2900 w 3226" name="T58"/>
                  <a:gd fmla="*/ 641 h 3195" name="T59"/>
                  <a:gd fmla="*/ 2876 w 3226" name="T60"/>
                  <a:gd fmla="*/ 816 h 3195" name="T61"/>
                  <a:gd fmla="*/ 3122 w 3226" name="T62"/>
                  <a:gd fmla="*/ 1287 h 3195" name="T63"/>
                  <a:gd fmla="*/ 3224 w 3226" name="T64"/>
                  <a:gd fmla="*/ 1431 h 3195" name="T65"/>
                  <a:gd fmla="*/ 3190 w 3226" name="T66"/>
                  <a:gd fmla="*/ 1848 h 3195" name="T67"/>
                  <a:gd fmla="*/ 2755 w 3226" name="T68"/>
                  <a:gd fmla="*/ 1990 h 3195" name="T69"/>
                  <a:gd fmla="*/ 2908 w 3226" name="T70"/>
                  <a:gd fmla="*/ 2465 h 3195" name="T71"/>
                  <a:gd fmla="*/ 2851 w 3226" name="T72"/>
                  <a:gd fmla="*/ 2632 h 3195" name="T73"/>
                  <a:gd fmla="*/ 2514 w 3226" name="T74"/>
                  <a:gd fmla="*/ 2882 h 3195" name="T75"/>
                  <a:gd fmla="*/ 2077 w 3226" name="T76"/>
                  <a:gd fmla="*/ 2703 h 3195" name="T77"/>
                  <a:gd fmla="*/ 1890 w 3226" name="T78"/>
                  <a:gd fmla="*/ 3139 h 3195" name="T79"/>
                  <a:gd fmla="*/ 1476 w 3226" name="T80"/>
                  <a:gd fmla="*/ 3195 h 3195" name="T81"/>
                  <a:gd fmla="*/ 1317 w 3226" name="T82"/>
                  <a:gd fmla="*/ 3118 h 3195" name="T83"/>
                  <a:gd fmla="*/ 1087 w 3226" name="T84"/>
                  <a:gd fmla="*/ 2675 h 3195" name="T85"/>
                  <a:gd fmla="*/ 682 w 3226" name="T86"/>
                  <a:gd fmla="*/ 2880 h 3195" name="T87"/>
                  <a:gd fmla="*/ 355 w 3226" name="T88"/>
                  <a:gd fmla="*/ 2607 h 3195" name="T89"/>
                  <a:gd fmla="*/ 324 w 3226" name="T90"/>
                  <a:gd fmla="*/ 2436 h 3195" name="T91"/>
                  <a:gd fmla="*/ 162 w 3226" name="T92"/>
                  <a:gd fmla="*/ 1929 h 3195" name="T93"/>
                  <a:gd fmla="*/ 22 w 3226" name="T94"/>
                  <a:gd fmla="*/ 1822 h 3195" name="T95"/>
                  <a:gd fmla="*/ 9 w 3226" name="T96"/>
                  <a:gd fmla="*/ 1401 h 3195" name="T97"/>
                  <a:gd fmla="*/ 132 w 3226" name="T98"/>
                  <a:gd fmla="*/ 1275 h 3195" name="T99"/>
                  <a:gd fmla="*/ 335 w 3226" name="T100"/>
                  <a:gd fmla="*/ 788 h 3195" name="T101"/>
                  <a:gd fmla="*/ 339 w 3226" name="T102"/>
                  <a:gd fmla="*/ 614 h 3195" name="T103"/>
                  <a:gd fmla="*/ 651 w 3226" name="T104"/>
                  <a:gd fmla="*/ 323 h 3195" name="T105"/>
                  <a:gd fmla="*/ 824 w 3226" name="T106"/>
                  <a:gd fmla="*/ 346 h 3195" name="T107"/>
                  <a:gd fmla="*/ 1300 w 3226" name="T108"/>
                  <a:gd fmla="*/ 102 h 3195" name="T109"/>
                  <a:gd fmla="*/ 1445 w 3226" name="T110"/>
                  <a:gd fmla="*/ 2 h 31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195" w="3226">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anchor="ctr" bIns="0" lIns="0" rIns="0" rtlCol="0" tIns="0"/>
              <a:lstStyle/>
              <a:p>
                <a:pPr algn="ctr"/>
                <a:endParaRPr lang="es-SV" sz="700">
                  <a:latin typeface="+mj-lt"/>
                </a:endParaRPr>
              </a:p>
            </p:txBody>
          </p:sp>
          <p:sp>
            <p:nvSpPr>
              <p:cNvPr id="25" name="Freeform 7"/>
              <p:cNvSpPr>
                <a:spLocks noEditPoints="1"/>
              </p:cNvSpPr>
              <p:nvPr/>
            </p:nvSpPr>
            <p:spPr bwMode="auto">
              <a:xfrm>
                <a:off x="19096036" y="3259237"/>
                <a:ext cx="376493" cy="372759"/>
              </a:xfrm>
              <a:custGeom>
                <a:gdLst>
                  <a:gd fmla="*/ 582 w 1412" name="T0"/>
                  <a:gd fmla="*/ 100 h 1398" name="T1"/>
                  <a:gd fmla="*/ 412 w 1412" name="T2"/>
                  <a:gd fmla="*/ 161 h 1398" name="T3"/>
                  <a:gd fmla="*/ 270 w 1412" name="T4"/>
                  <a:gd fmla="*/ 266 h 1398" name="T5"/>
                  <a:gd fmla="*/ 163 w 1412" name="T6"/>
                  <a:gd fmla="*/ 407 h 1398" name="T7"/>
                  <a:gd fmla="*/ 101 w 1412" name="T8"/>
                  <a:gd fmla="*/ 576 h 1398" name="T9"/>
                  <a:gd fmla="*/ 92 w 1412" name="T10"/>
                  <a:gd fmla="*/ 762 h 1398" name="T11"/>
                  <a:gd fmla="*/ 138 w 1412" name="T12"/>
                  <a:gd fmla="*/ 936 h 1398" name="T13"/>
                  <a:gd fmla="*/ 229 w 1412" name="T14"/>
                  <a:gd fmla="*/ 1087 h 1398" name="T15"/>
                  <a:gd fmla="*/ 361 w 1412" name="T16"/>
                  <a:gd fmla="*/ 1206 h 1398" name="T17"/>
                  <a:gd fmla="*/ 523 w 1412" name="T18"/>
                  <a:gd fmla="*/ 1282 h 1398" name="T19"/>
                  <a:gd fmla="*/ 707 w 1412" name="T20"/>
                  <a:gd fmla="*/ 1310 h 1398" name="T21"/>
                  <a:gd fmla="*/ 890 w 1412" name="T22"/>
                  <a:gd fmla="*/ 1282 h 1398" name="T23"/>
                  <a:gd fmla="*/ 1051 w 1412" name="T24"/>
                  <a:gd fmla="*/ 1206 h 1398" name="T25"/>
                  <a:gd fmla="*/ 1183 w 1412" name="T26"/>
                  <a:gd fmla="*/ 1087 h 1398" name="T27"/>
                  <a:gd fmla="*/ 1275 w 1412" name="T28"/>
                  <a:gd fmla="*/ 936 h 1398" name="T29"/>
                  <a:gd fmla="*/ 1320 w 1412" name="T30"/>
                  <a:gd fmla="*/ 762 h 1398" name="T31"/>
                  <a:gd fmla="*/ 1311 w 1412" name="T32"/>
                  <a:gd fmla="*/ 576 h 1398" name="T33"/>
                  <a:gd fmla="*/ 1249 w 1412" name="T34"/>
                  <a:gd fmla="*/ 407 h 1398" name="T35"/>
                  <a:gd fmla="*/ 1143 w 1412" name="T36"/>
                  <a:gd fmla="*/ 266 h 1398" name="T37"/>
                  <a:gd fmla="*/ 1001 w 1412" name="T38"/>
                  <a:gd fmla="*/ 161 h 1398" name="T39"/>
                  <a:gd fmla="*/ 830 w 1412" name="T40"/>
                  <a:gd fmla="*/ 100 h 1398" name="T41"/>
                  <a:gd fmla="*/ 707 w 1412" name="T42"/>
                  <a:gd fmla="*/ 0 h 1398" name="T43"/>
                  <a:gd fmla="*/ 905 w 1412" name="T44"/>
                  <a:gd fmla="*/ 27 h 1398" name="T45"/>
                  <a:gd fmla="*/ 1081 w 1412" name="T46"/>
                  <a:gd fmla="*/ 106 h 1398" name="T47"/>
                  <a:gd fmla="*/ 1227 w 1412" name="T48"/>
                  <a:gd fmla="*/ 227 h 1398" name="T49"/>
                  <a:gd fmla="*/ 1336 w 1412" name="T50"/>
                  <a:gd fmla="*/ 383 h 1398" name="T51"/>
                  <a:gd fmla="*/ 1399 w 1412" name="T52"/>
                  <a:gd fmla="*/ 565 h 1398" name="T53"/>
                  <a:gd fmla="*/ 1409 w 1412" name="T54"/>
                  <a:gd fmla="*/ 766 h 1398" name="T55"/>
                  <a:gd fmla="*/ 1363 w 1412" name="T56"/>
                  <a:gd fmla="*/ 956 h 1398" name="T57"/>
                  <a:gd fmla="*/ 1268 w 1412" name="T58"/>
                  <a:gd fmla="*/ 1121 h 1398" name="T59"/>
                  <a:gd fmla="*/ 1134 w 1412" name="T60"/>
                  <a:gd fmla="*/ 1255 h 1398" name="T61"/>
                  <a:gd fmla="*/ 966 w 1412" name="T62"/>
                  <a:gd fmla="*/ 1349 h 1398" name="T63"/>
                  <a:gd fmla="*/ 775 w 1412" name="T64"/>
                  <a:gd fmla="*/ 1395 h 1398" name="T65"/>
                  <a:gd fmla="*/ 573 w 1412" name="T66"/>
                  <a:gd fmla="*/ 1384 h 1398" name="T67"/>
                  <a:gd fmla="*/ 388 w 1412" name="T68"/>
                  <a:gd fmla="*/ 1322 h 1398" name="T69"/>
                  <a:gd fmla="*/ 230 w 1412" name="T70"/>
                  <a:gd fmla="*/ 1215 h 1398" name="T71"/>
                  <a:gd fmla="*/ 108 w 1412" name="T72"/>
                  <a:gd fmla="*/ 1069 h 1398" name="T73"/>
                  <a:gd fmla="*/ 28 w 1412" name="T74"/>
                  <a:gd fmla="*/ 895 h 1398" name="T75"/>
                  <a:gd fmla="*/ 0 w 1412" name="T76"/>
                  <a:gd fmla="*/ 699 h 1398" name="T77"/>
                  <a:gd fmla="*/ 28 w 1412" name="T78"/>
                  <a:gd fmla="*/ 502 h 1398" name="T79"/>
                  <a:gd fmla="*/ 108 w 1412" name="T80"/>
                  <a:gd fmla="*/ 328 h 1398" name="T81"/>
                  <a:gd fmla="*/ 230 w 1412" name="T82"/>
                  <a:gd fmla="*/ 183 h 1398" name="T83"/>
                  <a:gd fmla="*/ 388 w 1412" name="T84"/>
                  <a:gd fmla="*/ 74 h 1398" name="T85"/>
                  <a:gd fmla="*/ 573 w 1412" name="T86"/>
                  <a:gd fmla="*/ 12 h 139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398" w="1412">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anchor="ctr" bIns="0" lIns="0" rIns="0" rtlCol="0" tIns="0"/>
              <a:lstStyle/>
              <a:p>
                <a:pPr algn="ctr"/>
                <a:endParaRPr lang="es-SV" sz="700">
                  <a:latin typeface="+mj-lt"/>
                </a:endParaRPr>
              </a:p>
            </p:txBody>
          </p:sp>
          <p:sp>
            <p:nvSpPr>
              <p:cNvPr id="26" name="Freeform 8"/>
              <p:cNvSpPr>
                <a:spLocks noEditPoints="1"/>
              </p:cNvSpPr>
              <p:nvPr/>
            </p:nvSpPr>
            <p:spPr bwMode="auto">
              <a:xfrm>
                <a:off x="19177095" y="3339228"/>
                <a:ext cx="214910" cy="213310"/>
              </a:xfrm>
              <a:custGeom>
                <a:gdLst>
                  <a:gd fmla="*/ 361 w 806" name="T0"/>
                  <a:gd fmla="*/ 103 h 800" name="T1"/>
                  <a:gd fmla="*/ 285 w 806" name="T2"/>
                  <a:gd fmla="*/ 123 h 800" name="T3"/>
                  <a:gd fmla="*/ 217 w 806" name="T4"/>
                  <a:gd fmla="*/ 162 h 800" name="T5"/>
                  <a:gd fmla="*/ 162 w 806" name="T6"/>
                  <a:gd fmla="*/ 216 h 800" name="T7"/>
                  <a:gd fmla="*/ 123 w 806" name="T8"/>
                  <a:gd fmla="*/ 283 h 800" name="T9"/>
                  <a:gd fmla="*/ 103 w 806" name="T10"/>
                  <a:gd fmla="*/ 359 h 800" name="T11"/>
                  <a:gd fmla="*/ 103 w 806" name="T12"/>
                  <a:gd fmla="*/ 440 h 800" name="T13"/>
                  <a:gd fmla="*/ 123 w 806" name="T14"/>
                  <a:gd fmla="*/ 517 h 800" name="T15"/>
                  <a:gd fmla="*/ 162 w 806" name="T16"/>
                  <a:gd fmla="*/ 583 h 800" name="T17"/>
                  <a:gd fmla="*/ 217 w 806" name="T18"/>
                  <a:gd fmla="*/ 637 h 800" name="T19"/>
                  <a:gd fmla="*/ 285 w 806" name="T20"/>
                  <a:gd fmla="*/ 676 h 800" name="T21"/>
                  <a:gd fmla="*/ 361 w 806" name="T22"/>
                  <a:gd fmla="*/ 696 h 800" name="T23"/>
                  <a:gd fmla="*/ 443 w 806" name="T24"/>
                  <a:gd fmla="*/ 696 h 800" name="T25"/>
                  <a:gd fmla="*/ 520 w 806" name="T26"/>
                  <a:gd fmla="*/ 676 h 800" name="T27"/>
                  <a:gd fmla="*/ 587 w 806" name="T28"/>
                  <a:gd fmla="*/ 637 h 800" name="T29"/>
                  <a:gd fmla="*/ 642 w 806" name="T30"/>
                  <a:gd fmla="*/ 583 h 800" name="T31"/>
                  <a:gd fmla="*/ 681 w 806" name="T32"/>
                  <a:gd fmla="*/ 517 h 800" name="T33"/>
                  <a:gd fmla="*/ 702 w 806" name="T34"/>
                  <a:gd fmla="*/ 440 h 800" name="T35"/>
                  <a:gd fmla="*/ 702 w 806" name="T36"/>
                  <a:gd fmla="*/ 359 h 800" name="T37"/>
                  <a:gd fmla="*/ 681 w 806" name="T38"/>
                  <a:gd fmla="*/ 283 h 800" name="T39"/>
                  <a:gd fmla="*/ 642 w 806" name="T40"/>
                  <a:gd fmla="*/ 216 h 800" name="T41"/>
                  <a:gd fmla="*/ 587 w 806" name="T42"/>
                  <a:gd fmla="*/ 162 h 800" name="T43"/>
                  <a:gd fmla="*/ 520 w 806" name="T44"/>
                  <a:gd fmla="*/ 123 h 800" name="T45"/>
                  <a:gd fmla="*/ 443 w 806" name="T46"/>
                  <a:gd fmla="*/ 103 h 800" name="T47"/>
                  <a:gd fmla="*/ 403 w 806" name="T48"/>
                  <a:gd fmla="*/ 0 h 800" name="T49"/>
                  <a:gd fmla="*/ 502 w 806" name="T50"/>
                  <a:gd fmla="*/ 12 h 800" name="T51"/>
                  <a:gd fmla="*/ 591 w 806" name="T52"/>
                  <a:gd fmla="*/ 47 h 800" name="T53"/>
                  <a:gd fmla="*/ 670 w 806" name="T54"/>
                  <a:gd fmla="*/ 101 h 800" name="T55"/>
                  <a:gd fmla="*/ 734 w 806" name="T56"/>
                  <a:gd fmla="*/ 171 h 800" name="T57"/>
                  <a:gd fmla="*/ 778 w 806" name="T58"/>
                  <a:gd fmla="*/ 255 h 800" name="T59"/>
                  <a:gd fmla="*/ 803 w 806" name="T60"/>
                  <a:gd fmla="*/ 349 h 800" name="T61"/>
                  <a:gd fmla="*/ 803 w 806" name="T62"/>
                  <a:gd fmla="*/ 450 h 800" name="T63"/>
                  <a:gd fmla="*/ 778 w 806" name="T64"/>
                  <a:gd fmla="*/ 544 h 800" name="T65"/>
                  <a:gd fmla="*/ 734 w 806" name="T66"/>
                  <a:gd fmla="*/ 628 h 800" name="T67"/>
                  <a:gd fmla="*/ 670 w 806" name="T68"/>
                  <a:gd fmla="*/ 698 h 800" name="T69"/>
                  <a:gd fmla="*/ 591 w 806" name="T70"/>
                  <a:gd fmla="*/ 753 h 800" name="T71"/>
                  <a:gd fmla="*/ 502 w 806" name="T72"/>
                  <a:gd fmla="*/ 787 h 800" name="T73"/>
                  <a:gd fmla="*/ 403 w 806" name="T74"/>
                  <a:gd fmla="*/ 800 h 800" name="T75"/>
                  <a:gd fmla="*/ 303 w 806" name="T76"/>
                  <a:gd fmla="*/ 787 h 800" name="T77"/>
                  <a:gd fmla="*/ 213 w 806" name="T78"/>
                  <a:gd fmla="*/ 753 h 800" name="T79"/>
                  <a:gd fmla="*/ 135 w 806" name="T80"/>
                  <a:gd fmla="*/ 698 h 800" name="T81"/>
                  <a:gd fmla="*/ 72 w 806" name="T82"/>
                  <a:gd fmla="*/ 628 h 800" name="T83"/>
                  <a:gd fmla="*/ 26 w 806" name="T84"/>
                  <a:gd fmla="*/ 544 h 800" name="T85"/>
                  <a:gd fmla="*/ 3 w 806" name="T86"/>
                  <a:gd fmla="*/ 450 h 800" name="T87"/>
                  <a:gd fmla="*/ 3 w 806" name="T88"/>
                  <a:gd fmla="*/ 349 h 800" name="T89"/>
                  <a:gd fmla="*/ 26 w 806" name="T90"/>
                  <a:gd fmla="*/ 255 h 800" name="T91"/>
                  <a:gd fmla="*/ 72 w 806" name="T92"/>
                  <a:gd fmla="*/ 171 h 800" name="T93"/>
                  <a:gd fmla="*/ 135 w 806" name="T94"/>
                  <a:gd fmla="*/ 101 h 800" name="T95"/>
                  <a:gd fmla="*/ 213 w 806" name="T96"/>
                  <a:gd fmla="*/ 47 h 800" name="T97"/>
                  <a:gd fmla="*/ 303 w 806" name="T98"/>
                  <a:gd fmla="*/ 12 h 800" name="T99"/>
                  <a:gd fmla="*/ 403 w 806" name="T100"/>
                  <a:gd fmla="*/ 0 h 80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00" w="805">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anchor="ctr" bIns="0" lIns="0" rIns="0" rtlCol="0" tIns="0"/>
              <a:lstStyle/>
              <a:p>
                <a:pPr algn="ctr"/>
                <a:endParaRPr lang="es-SV" sz="700">
                  <a:latin typeface="+mj-lt"/>
                </a:endParaRPr>
              </a:p>
            </p:txBody>
          </p:sp>
        </p:grpSp>
        <p:sp>
          <p:nvSpPr>
            <p:cNvPr id="56" name="Rectangle 55"/>
            <p:cNvSpPr/>
            <p:nvPr/>
          </p:nvSpPr>
          <p:spPr>
            <a:xfrm>
              <a:off x="7900657" y="3544148"/>
              <a:ext cx="2378868"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grpSp>
        <p:nvGrpSpPr>
          <p:cNvPr id="65" name="Group 64"/>
          <p:cNvGrpSpPr/>
          <p:nvPr/>
        </p:nvGrpSpPr>
        <p:grpSpPr>
          <a:xfrm>
            <a:off x="8311169" y="4815510"/>
            <a:ext cx="2523571" cy="920936"/>
            <a:chOff x="8311169" y="4671131"/>
            <a:chExt cx="2523571" cy="920936"/>
          </a:xfrm>
        </p:grpSpPr>
        <p:sp>
          <p:nvSpPr>
            <p:cNvPr id="22" name="Textbox 1"/>
            <p:cNvSpPr/>
            <p:nvPr/>
          </p:nvSpPr>
          <p:spPr>
            <a:xfrm>
              <a:off x="8311169" y="4671132"/>
              <a:ext cx="1109512" cy="414790"/>
            </a:xfrm>
            <a:prstGeom prst="rect">
              <a:avLst/>
            </a:prstGeom>
          </p:spPr>
          <p:txBody>
            <a:bodyPr bIns="121670" lIns="243340" rIns="243340" tIns="121670" wrap="square">
              <a:spAutoFit/>
            </a:bodyPr>
            <a:lstStyle/>
            <a:p>
              <a:pPr>
                <a:lnSpc>
                  <a:spcPct val="125000"/>
                </a:lnSpc>
              </a:pPr>
              <a:r>
                <a:rPr kern="1000" lang="en-US" sz="900">
                  <a:solidFill>
                    <a:schemeClr val="accent5"/>
                  </a:solidFill>
                  <a:latin typeface="+mj-lt"/>
                  <a:ea charset="0" panose="020b0604020202020204" typeface="Open Sans Condensed"/>
                  <a:cs charset="0" panose="020b0604020202020204" typeface="Open Sans Condensed"/>
                </a:rPr>
                <a:t>Test</a:t>
              </a:r>
            </a:p>
          </p:txBody>
        </p:sp>
        <p:grpSp>
          <p:nvGrpSpPr>
            <p:cNvPr id="45" name="Group 31"/>
            <p:cNvGrpSpPr>
              <a:grpSpLocks noChangeAspect="1"/>
            </p:cNvGrpSpPr>
            <p:nvPr/>
          </p:nvGrpSpPr>
          <p:grpSpPr>
            <a:xfrm>
              <a:off x="9211005" y="4712018"/>
              <a:ext cx="217237" cy="258150"/>
              <a:chOff x="5612" y="7678"/>
              <a:chExt cx="377" cy="448"/>
            </a:xfrm>
            <a:solidFill>
              <a:schemeClr val="accent5"/>
            </a:solidFill>
          </p:grpSpPr>
          <p:sp>
            <p:nvSpPr>
              <p:cNvPr id="46" name="Freeform 33"/>
              <p:cNvSpPr/>
              <p:nvPr/>
            </p:nvSpPr>
            <p:spPr bwMode="auto">
              <a:xfrm>
                <a:off x="5687" y="7678"/>
                <a:ext cx="20" cy="89"/>
              </a:xfrm>
              <a:custGeom>
                <a:gdLst>
                  <a:gd fmla="*/ 79 w 158" name="T0"/>
                  <a:gd fmla="*/ 0 h 708" name="T1"/>
                  <a:gd fmla="*/ 79 w 158" name="T2"/>
                  <a:gd fmla="*/ 0 h 708" name="T3"/>
                  <a:gd fmla="*/ 100 w 158" name="T4"/>
                  <a:gd fmla="*/ 2 h 708" name="T5"/>
                  <a:gd fmla="*/ 119 w 158" name="T6"/>
                  <a:gd fmla="*/ 10 h 708" name="T7"/>
                  <a:gd fmla="*/ 135 w 158" name="T8"/>
                  <a:gd fmla="*/ 23 h 708" name="T9"/>
                  <a:gd fmla="*/ 148 w 158" name="T10"/>
                  <a:gd fmla="*/ 39 h 708" name="T11"/>
                  <a:gd fmla="*/ 155 w 158" name="T12"/>
                  <a:gd fmla="*/ 57 h 708" name="T13"/>
                  <a:gd fmla="*/ 158 w 158" name="T14"/>
                  <a:gd fmla="*/ 78 h 708" name="T15"/>
                  <a:gd fmla="*/ 158 w 158" name="T16"/>
                  <a:gd fmla="*/ 628 h 708" name="T17"/>
                  <a:gd fmla="*/ 155 w 158" name="T18"/>
                  <a:gd fmla="*/ 649 h 708" name="T19"/>
                  <a:gd fmla="*/ 148 w 158" name="T20"/>
                  <a:gd fmla="*/ 668 h 708" name="T21"/>
                  <a:gd fmla="*/ 135 w 158" name="T22"/>
                  <a:gd fmla="*/ 685 h 708" name="T23"/>
                  <a:gd fmla="*/ 119 w 158" name="T24"/>
                  <a:gd fmla="*/ 697 h 708" name="T25"/>
                  <a:gd fmla="*/ 100 w 158" name="T26"/>
                  <a:gd fmla="*/ 704 h 708" name="T27"/>
                  <a:gd fmla="*/ 79 w 158" name="T28"/>
                  <a:gd fmla="*/ 708 h 708" name="T29"/>
                  <a:gd fmla="*/ 59 w 158" name="T30"/>
                  <a:gd fmla="*/ 704 h 708" name="T31"/>
                  <a:gd fmla="*/ 39 w 158" name="T32"/>
                  <a:gd fmla="*/ 697 h 708" name="T33"/>
                  <a:gd fmla="*/ 23 w 158" name="T34"/>
                  <a:gd fmla="*/ 685 h 708" name="T35"/>
                  <a:gd fmla="*/ 11 w 158" name="T36"/>
                  <a:gd fmla="*/ 668 h 708" name="T37"/>
                  <a:gd fmla="*/ 2 w 158" name="T38"/>
                  <a:gd fmla="*/ 649 h 708" name="T39"/>
                  <a:gd fmla="*/ 0 w 158" name="T40"/>
                  <a:gd fmla="*/ 628 h 708" name="T41"/>
                  <a:gd fmla="*/ 0 w 158" name="T42"/>
                  <a:gd fmla="*/ 78 h 708" name="T43"/>
                  <a:gd fmla="*/ 2 w 158" name="T44"/>
                  <a:gd fmla="*/ 57 h 708" name="T45"/>
                  <a:gd fmla="*/ 11 w 158" name="T46"/>
                  <a:gd fmla="*/ 39 h 708" name="T47"/>
                  <a:gd fmla="*/ 23 w 158" name="T48"/>
                  <a:gd fmla="*/ 23 h 708" name="T49"/>
                  <a:gd fmla="*/ 39 w 158" name="T50"/>
                  <a:gd fmla="*/ 10 h 708" name="T51"/>
                  <a:gd fmla="*/ 59 w 158" name="T52"/>
                  <a:gd fmla="*/ 2 h 708" name="T53"/>
                  <a:gd fmla="*/ 79 w 158" name="T54"/>
                  <a:gd fmla="*/ 0 h 70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08" w="15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47" name="Freeform 34"/>
              <p:cNvSpPr/>
              <p:nvPr/>
            </p:nvSpPr>
            <p:spPr bwMode="auto">
              <a:xfrm>
                <a:off x="5740" y="7678"/>
                <a:ext cx="19" cy="89"/>
              </a:xfrm>
              <a:custGeom>
                <a:gdLst>
                  <a:gd fmla="*/ 79 w 157" name="T0"/>
                  <a:gd fmla="*/ 0 h 708" name="T1"/>
                  <a:gd fmla="*/ 79 w 157" name="T2"/>
                  <a:gd fmla="*/ 0 h 708" name="T3"/>
                  <a:gd fmla="*/ 100 w 157" name="T4"/>
                  <a:gd fmla="*/ 2 h 708" name="T5"/>
                  <a:gd fmla="*/ 119 w 157" name="T6"/>
                  <a:gd fmla="*/ 10 h 708" name="T7"/>
                  <a:gd fmla="*/ 134 w 157" name="T8"/>
                  <a:gd fmla="*/ 23 h 708" name="T9"/>
                  <a:gd fmla="*/ 147 w 157" name="T10"/>
                  <a:gd fmla="*/ 39 h 708" name="T11"/>
                  <a:gd fmla="*/ 155 w 157" name="T12"/>
                  <a:gd fmla="*/ 57 h 708" name="T13"/>
                  <a:gd fmla="*/ 157 w 157" name="T14"/>
                  <a:gd fmla="*/ 78 h 708" name="T15"/>
                  <a:gd fmla="*/ 157 w 157" name="T16"/>
                  <a:gd fmla="*/ 628 h 708" name="T17"/>
                  <a:gd fmla="*/ 155 w 157" name="T18"/>
                  <a:gd fmla="*/ 649 h 708" name="T19"/>
                  <a:gd fmla="*/ 147 w 157" name="T20"/>
                  <a:gd fmla="*/ 668 h 708" name="T21"/>
                  <a:gd fmla="*/ 134 w 157" name="T22"/>
                  <a:gd fmla="*/ 685 h 708" name="T23"/>
                  <a:gd fmla="*/ 119 w 157" name="T24"/>
                  <a:gd fmla="*/ 697 h 708" name="T25"/>
                  <a:gd fmla="*/ 100 w 157" name="T26"/>
                  <a:gd fmla="*/ 704 h 708" name="T27"/>
                  <a:gd fmla="*/ 79 w 157" name="T28"/>
                  <a:gd fmla="*/ 708 h 708" name="T29"/>
                  <a:gd fmla="*/ 58 w 157" name="T30"/>
                  <a:gd fmla="*/ 704 h 708" name="T31"/>
                  <a:gd fmla="*/ 38 w 157" name="T32"/>
                  <a:gd fmla="*/ 697 h 708" name="T33"/>
                  <a:gd fmla="*/ 23 w 157" name="T34"/>
                  <a:gd fmla="*/ 685 h 708" name="T35"/>
                  <a:gd fmla="*/ 11 w 157" name="T36"/>
                  <a:gd fmla="*/ 668 h 708" name="T37"/>
                  <a:gd fmla="*/ 3 w 157" name="T38"/>
                  <a:gd fmla="*/ 649 h 708" name="T39"/>
                  <a:gd fmla="*/ 0 w 157" name="T40"/>
                  <a:gd fmla="*/ 628 h 708" name="T41"/>
                  <a:gd fmla="*/ 0 w 157" name="T42"/>
                  <a:gd fmla="*/ 78 h 708" name="T43"/>
                  <a:gd fmla="*/ 3 w 157" name="T44"/>
                  <a:gd fmla="*/ 57 h 708" name="T45"/>
                  <a:gd fmla="*/ 11 w 157" name="T46"/>
                  <a:gd fmla="*/ 39 h 708" name="T47"/>
                  <a:gd fmla="*/ 23 w 157" name="T48"/>
                  <a:gd fmla="*/ 23 h 708" name="T49"/>
                  <a:gd fmla="*/ 38 w 157" name="T50"/>
                  <a:gd fmla="*/ 10 h 708" name="T51"/>
                  <a:gd fmla="*/ 58 w 157" name="T52"/>
                  <a:gd fmla="*/ 2 h 708" name="T53"/>
                  <a:gd fmla="*/ 79 w 157" name="T54"/>
                  <a:gd fmla="*/ 0 h 70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08" w="157">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48" name="Freeform 35"/>
              <p:cNvSpPr/>
              <p:nvPr/>
            </p:nvSpPr>
            <p:spPr bwMode="auto">
              <a:xfrm>
                <a:off x="5794" y="7678"/>
                <a:ext cx="19" cy="89"/>
              </a:xfrm>
              <a:custGeom>
                <a:gdLst>
                  <a:gd fmla="*/ 80 w 159" name="T0"/>
                  <a:gd fmla="*/ 0 h 708" name="T1"/>
                  <a:gd fmla="*/ 80 w 159" name="T2"/>
                  <a:gd fmla="*/ 0 h 708" name="T3"/>
                  <a:gd fmla="*/ 100 w 159" name="T4"/>
                  <a:gd fmla="*/ 2 h 708" name="T5"/>
                  <a:gd fmla="*/ 119 w 159" name="T6"/>
                  <a:gd fmla="*/ 10 h 708" name="T7"/>
                  <a:gd fmla="*/ 136 w 159" name="T8"/>
                  <a:gd fmla="*/ 23 h 708" name="T9"/>
                  <a:gd fmla="*/ 148 w 159" name="T10"/>
                  <a:gd fmla="*/ 39 h 708" name="T11"/>
                  <a:gd fmla="*/ 156 w 159" name="T12"/>
                  <a:gd fmla="*/ 57 h 708" name="T13"/>
                  <a:gd fmla="*/ 159 w 159" name="T14"/>
                  <a:gd fmla="*/ 78 h 708" name="T15"/>
                  <a:gd fmla="*/ 159 w 159" name="T16"/>
                  <a:gd fmla="*/ 628 h 708" name="T17"/>
                  <a:gd fmla="*/ 156 w 159" name="T18"/>
                  <a:gd fmla="*/ 649 h 708" name="T19"/>
                  <a:gd fmla="*/ 148 w 159" name="T20"/>
                  <a:gd fmla="*/ 668 h 708" name="T21"/>
                  <a:gd fmla="*/ 136 w 159" name="T22"/>
                  <a:gd fmla="*/ 685 h 708" name="T23"/>
                  <a:gd fmla="*/ 119 w 159" name="T24"/>
                  <a:gd fmla="*/ 697 h 708" name="T25"/>
                  <a:gd fmla="*/ 100 w 159" name="T26"/>
                  <a:gd fmla="*/ 704 h 708" name="T27"/>
                  <a:gd fmla="*/ 80 w 159" name="T28"/>
                  <a:gd fmla="*/ 708 h 708" name="T29"/>
                  <a:gd fmla="*/ 59 w 159" name="T30"/>
                  <a:gd fmla="*/ 704 h 708" name="T31"/>
                  <a:gd fmla="*/ 40 w 159" name="T32"/>
                  <a:gd fmla="*/ 697 h 708" name="T33"/>
                  <a:gd fmla="*/ 23 w 159" name="T34"/>
                  <a:gd fmla="*/ 685 h 708" name="T35"/>
                  <a:gd fmla="*/ 11 w 159" name="T36"/>
                  <a:gd fmla="*/ 668 h 708" name="T37"/>
                  <a:gd fmla="*/ 4 w 159" name="T38"/>
                  <a:gd fmla="*/ 649 h 708" name="T39"/>
                  <a:gd fmla="*/ 0 w 159" name="T40"/>
                  <a:gd fmla="*/ 628 h 708" name="T41"/>
                  <a:gd fmla="*/ 0 w 159" name="T42"/>
                  <a:gd fmla="*/ 78 h 708" name="T43"/>
                  <a:gd fmla="*/ 4 w 159" name="T44"/>
                  <a:gd fmla="*/ 57 h 708" name="T45"/>
                  <a:gd fmla="*/ 11 w 159" name="T46"/>
                  <a:gd fmla="*/ 39 h 708" name="T47"/>
                  <a:gd fmla="*/ 23 w 159" name="T48"/>
                  <a:gd fmla="*/ 23 h 708" name="T49"/>
                  <a:gd fmla="*/ 40 w 159" name="T50"/>
                  <a:gd fmla="*/ 10 h 708" name="T51"/>
                  <a:gd fmla="*/ 59 w 159" name="T52"/>
                  <a:gd fmla="*/ 2 h 708" name="T53"/>
                  <a:gd fmla="*/ 80 w 159" name="T54"/>
                  <a:gd fmla="*/ 0 h 70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08" w="159">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49" name="Freeform 36"/>
              <p:cNvSpPr/>
              <p:nvPr/>
            </p:nvSpPr>
            <p:spPr bwMode="auto">
              <a:xfrm>
                <a:off x="5612" y="8106"/>
                <a:ext cx="277" cy="20"/>
              </a:xfrm>
              <a:custGeom>
                <a:gdLst>
                  <a:gd fmla="*/ 79 w 2214" name="T0"/>
                  <a:gd fmla="*/ 0 h 157" name="T1"/>
                  <a:gd fmla="*/ 2135 w 2214" name="T2"/>
                  <a:gd fmla="*/ 0 h 157" name="T3"/>
                  <a:gd fmla="*/ 2156 w 2214" name="T4"/>
                  <a:gd fmla="*/ 2 h 157" name="T5"/>
                  <a:gd fmla="*/ 2174 w 2214" name="T6"/>
                  <a:gd fmla="*/ 10 h 157" name="T7"/>
                  <a:gd fmla="*/ 2191 w 2214" name="T8"/>
                  <a:gd fmla="*/ 23 h 157" name="T9"/>
                  <a:gd fmla="*/ 2203 w 2214" name="T10"/>
                  <a:gd fmla="*/ 39 h 157" name="T11"/>
                  <a:gd fmla="*/ 2211 w 2214" name="T12"/>
                  <a:gd fmla="*/ 57 h 157" name="T13"/>
                  <a:gd fmla="*/ 2214 w 2214" name="T14"/>
                  <a:gd fmla="*/ 78 h 157" name="T15"/>
                  <a:gd fmla="*/ 2211 w 2214" name="T16"/>
                  <a:gd fmla="*/ 99 h 157" name="T17"/>
                  <a:gd fmla="*/ 2203 w 2214" name="T18"/>
                  <a:gd fmla="*/ 119 h 157" name="T19"/>
                  <a:gd fmla="*/ 2190 w 2214" name="T20"/>
                  <a:gd fmla="*/ 134 h 157" name="T21"/>
                  <a:gd fmla="*/ 2174 w 2214" name="T22"/>
                  <a:gd fmla="*/ 146 h 157" name="T23"/>
                  <a:gd fmla="*/ 2156 w 2214" name="T24"/>
                  <a:gd fmla="*/ 155 h 157" name="T25"/>
                  <a:gd fmla="*/ 2135 w 2214" name="T26"/>
                  <a:gd fmla="*/ 157 h 157" name="T27"/>
                  <a:gd fmla="*/ 79 w 2214" name="T28"/>
                  <a:gd fmla="*/ 157 h 157" name="T29"/>
                  <a:gd fmla="*/ 58 w 2214" name="T30"/>
                  <a:gd fmla="*/ 155 h 157" name="T31"/>
                  <a:gd fmla="*/ 40 w 2214" name="T32"/>
                  <a:gd fmla="*/ 146 h 157" name="T33"/>
                  <a:gd fmla="*/ 23 w 2214" name="T34"/>
                  <a:gd fmla="*/ 134 h 157" name="T35"/>
                  <a:gd fmla="*/ 11 w 2214" name="T36"/>
                  <a:gd fmla="*/ 119 h 157" name="T37"/>
                  <a:gd fmla="*/ 3 w 2214" name="T38"/>
                  <a:gd fmla="*/ 99 h 157" name="T39"/>
                  <a:gd fmla="*/ 0 w 2214" name="T40"/>
                  <a:gd fmla="*/ 78 h 157" name="T41"/>
                  <a:gd fmla="*/ 0 w 2214" name="T42"/>
                  <a:gd fmla="*/ 78 h 157" name="T43"/>
                  <a:gd fmla="*/ 3 w 2214" name="T44"/>
                  <a:gd fmla="*/ 57 h 157" name="T45"/>
                  <a:gd fmla="*/ 11 w 2214" name="T46"/>
                  <a:gd fmla="*/ 39 h 157" name="T47"/>
                  <a:gd fmla="*/ 23 w 2214" name="T48"/>
                  <a:gd fmla="*/ 23 h 157" name="T49"/>
                  <a:gd fmla="*/ 40 w 2214" name="T50"/>
                  <a:gd fmla="*/ 10 h 157" name="T51"/>
                  <a:gd fmla="*/ 58 w 2214" name="T52"/>
                  <a:gd fmla="*/ 2 h 157" name="T53"/>
                  <a:gd fmla="*/ 79 w 2214" name="T54"/>
                  <a:gd fmla="*/ 0 h 15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57" w="2214">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50" name="Freeform 37"/>
              <p:cNvSpPr/>
              <p:nvPr/>
            </p:nvSpPr>
            <p:spPr bwMode="auto">
              <a:xfrm>
                <a:off x="5882" y="7833"/>
                <a:ext cx="107" cy="160"/>
              </a:xfrm>
              <a:custGeom>
                <a:gdLst>
                  <a:gd fmla="*/ 222 w 860" name="T0"/>
                  <a:gd fmla="*/ 0 h 1274" name="T1"/>
                  <a:gd fmla="*/ 351 w 860" name="T2"/>
                  <a:gd fmla="*/ 14 h 1274" name="T3"/>
                  <a:gd fmla="*/ 470 w 860" name="T4"/>
                  <a:gd fmla="*/ 51 h 1274" name="T5"/>
                  <a:gd fmla="*/ 578 w 860" name="T6"/>
                  <a:gd fmla="*/ 109 h 1274" name="T7"/>
                  <a:gd fmla="*/ 673 w 860" name="T8"/>
                  <a:gd fmla="*/ 187 h 1274" name="T9"/>
                  <a:gd fmla="*/ 751 w 860" name="T10"/>
                  <a:gd fmla="*/ 282 h 1274" name="T11"/>
                  <a:gd fmla="*/ 809 w 860" name="T12"/>
                  <a:gd fmla="*/ 390 h 1274" name="T13"/>
                  <a:gd fmla="*/ 847 w 860" name="T14"/>
                  <a:gd fmla="*/ 509 h 1274" name="T15"/>
                  <a:gd fmla="*/ 860 w 860" name="T16"/>
                  <a:gd fmla="*/ 638 h 1274" name="T17"/>
                  <a:gd fmla="*/ 847 w 860" name="T18"/>
                  <a:gd fmla="*/ 765 h 1274" name="T19"/>
                  <a:gd fmla="*/ 809 w 860" name="T20"/>
                  <a:gd fmla="*/ 885 h 1274" name="T21"/>
                  <a:gd fmla="*/ 751 w 860" name="T22"/>
                  <a:gd fmla="*/ 993 h 1274" name="T23"/>
                  <a:gd fmla="*/ 673 w 860" name="T24"/>
                  <a:gd fmla="*/ 1088 h 1274" name="T25"/>
                  <a:gd fmla="*/ 578 w 860" name="T26"/>
                  <a:gd fmla="*/ 1165 h 1274" name="T27"/>
                  <a:gd fmla="*/ 470 w 860" name="T28"/>
                  <a:gd fmla="*/ 1224 h 1274" name="T29"/>
                  <a:gd fmla="*/ 351 w 860" name="T30"/>
                  <a:gd fmla="*/ 1261 h 1274" name="T31"/>
                  <a:gd fmla="*/ 222 w 860" name="T32"/>
                  <a:gd fmla="*/ 1274 h 1274" name="T33"/>
                  <a:gd fmla="*/ 0 w 860" name="T34"/>
                  <a:gd fmla="*/ 1116 h 1274" name="T35"/>
                  <a:gd fmla="*/ 279 w 860" name="T36"/>
                  <a:gd fmla="*/ 1113 h 1274" name="T37"/>
                  <a:gd fmla="*/ 384 w 860" name="T38"/>
                  <a:gd fmla="*/ 1088 h 1274" name="T39"/>
                  <a:gd fmla="*/ 479 w 860" name="T40"/>
                  <a:gd fmla="*/ 1042 h 1274" name="T41"/>
                  <a:gd fmla="*/ 562 w 860" name="T42"/>
                  <a:gd fmla="*/ 976 h 1274" name="T43"/>
                  <a:gd fmla="*/ 627 w 860" name="T44"/>
                  <a:gd fmla="*/ 894 h 1274" name="T45"/>
                  <a:gd fmla="*/ 674 w 860" name="T46"/>
                  <a:gd fmla="*/ 798 h 1274" name="T47"/>
                  <a:gd fmla="*/ 698 w 860" name="T48"/>
                  <a:gd fmla="*/ 693 h 1274" name="T49"/>
                  <a:gd fmla="*/ 698 w 860" name="T50"/>
                  <a:gd fmla="*/ 582 h 1274" name="T51"/>
                  <a:gd fmla="*/ 674 w 860" name="T52"/>
                  <a:gd fmla="*/ 476 h 1274" name="T53"/>
                  <a:gd fmla="*/ 627 w 860" name="T54"/>
                  <a:gd fmla="*/ 381 h 1274" name="T55"/>
                  <a:gd fmla="*/ 562 w 860" name="T56"/>
                  <a:gd fmla="*/ 299 h 1274" name="T57"/>
                  <a:gd fmla="*/ 479 w 860" name="T58"/>
                  <a:gd fmla="*/ 234 h 1274" name="T59"/>
                  <a:gd fmla="*/ 384 w 860" name="T60"/>
                  <a:gd fmla="*/ 186 h 1274" name="T61"/>
                  <a:gd fmla="*/ 279 w 860" name="T62"/>
                  <a:gd fmla="*/ 162 h 1274" name="T63"/>
                  <a:gd fmla="*/ 0 w 860" name="T64"/>
                  <a:gd fmla="*/ 159 h 12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74" w="860">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51" name="Freeform 38"/>
              <p:cNvSpPr>
                <a:spLocks noEditPoints="1"/>
              </p:cNvSpPr>
              <p:nvPr/>
            </p:nvSpPr>
            <p:spPr bwMode="auto">
              <a:xfrm>
                <a:off x="5612" y="7788"/>
                <a:ext cx="277" cy="307"/>
              </a:xfrm>
              <a:custGeom>
                <a:gdLst>
                  <a:gd fmla="*/ 157 w 2214" name="T0"/>
                  <a:gd fmla="*/ 1343 h 2449" name="T1"/>
                  <a:gd fmla="*/ 172 w 2214" name="T2"/>
                  <a:gd fmla="*/ 1505 h 2449" name="T3"/>
                  <a:gd fmla="*/ 211 w 2214" name="T4"/>
                  <a:gd fmla="*/ 1657 h 2449" name="T5"/>
                  <a:gd fmla="*/ 275 w 2214" name="T6"/>
                  <a:gd fmla="*/ 1799 h 2449" name="T7"/>
                  <a:gd fmla="*/ 360 w 2214" name="T8"/>
                  <a:gd fmla="*/ 1928 h 2449" name="T9"/>
                  <a:gd fmla="*/ 463 w 2214" name="T10"/>
                  <a:gd fmla="*/ 2040 h 2449" name="T11"/>
                  <a:gd fmla="*/ 585 w 2214" name="T12"/>
                  <a:gd fmla="*/ 2135 h 2449" name="T13"/>
                  <a:gd fmla="*/ 720 w 2214" name="T14"/>
                  <a:gd fmla="*/ 2209 h 2449" name="T15"/>
                  <a:gd fmla="*/ 868 w 2214" name="T16"/>
                  <a:gd fmla="*/ 2261 h 2449" name="T17"/>
                  <a:gd fmla="*/ 1025 w 2214" name="T18"/>
                  <a:gd fmla="*/ 2288 h 2449" name="T19"/>
                  <a:gd fmla="*/ 1188 w 2214" name="T20"/>
                  <a:gd fmla="*/ 2288 h 2449" name="T21"/>
                  <a:gd fmla="*/ 1346 w 2214" name="T22"/>
                  <a:gd fmla="*/ 2261 h 2449" name="T23"/>
                  <a:gd fmla="*/ 1494 w 2214" name="T24"/>
                  <a:gd fmla="*/ 2209 h 2449" name="T25"/>
                  <a:gd fmla="*/ 1628 w 2214" name="T26"/>
                  <a:gd fmla="*/ 2135 h 2449" name="T27"/>
                  <a:gd fmla="*/ 1749 w 2214" name="T28"/>
                  <a:gd fmla="*/ 2040 h 2449" name="T29"/>
                  <a:gd fmla="*/ 1854 w 2214" name="T30"/>
                  <a:gd fmla="*/ 1928 h 2449" name="T31"/>
                  <a:gd fmla="*/ 1939 w 2214" name="T32"/>
                  <a:gd fmla="*/ 1799 h 2449" name="T33"/>
                  <a:gd fmla="*/ 2002 w 2214" name="T34"/>
                  <a:gd fmla="*/ 1657 h 2449" name="T35"/>
                  <a:gd fmla="*/ 2041 w 2214" name="T36"/>
                  <a:gd fmla="*/ 1505 h 2449" name="T37"/>
                  <a:gd fmla="*/ 2056 w 2214" name="T38"/>
                  <a:gd fmla="*/ 1343 h 2449" name="T39"/>
                  <a:gd fmla="*/ 157 w 2214" name="T40"/>
                  <a:gd fmla="*/ 159 h 2449" name="T41"/>
                  <a:gd fmla="*/ 2214 w 2214" name="T42"/>
                  <a:gd fmla="*/ 0 h 2449" name="T43"/>
                  <a:gd fmla="*/ 2211 w 2214" name="T44"/>
                  <a:gd fmla="*/ 1429 h 2449" name="T45"/>
                  <a:gd fmla="*/ 2184 w 2214" name="T46"/>
                  <a:gd fmla="*/ 1596 h 2449" name="T47"/>
                  <a:gd fmla="*/ 2135 w 2214" name="T48"/>
                  <a:gd fmla="*/ 1755 h 2449" name="T49"/>
                  <a:gd fmla="*/ 2062 w 2214" name="T50"/>
                  <a:gd fmla="*/ 1901 h 2449" name="T51"/>
                  <a:gd fmla="*/ 1970 w 2214" name="T52"/>
                  <a:gd fmla="*/ 2034 h 2449" name="T53"/>
                  <a:gd fmla="*/ 1860 w 2214" name="T54"/>
                  <a:gd fmla="*/ 2153 h 2449" name="T55"/>
                  <a:gd fmla="*/ 1734 w 2214" name="T56"/>
                  <a:gd fmla="*/ 2255 h 2449" name="T57"/>
                  <a:gd fmla="*/ 1593 w 2214" name="T58"/>
                  <a:gd fmla="*/ 2337 h 2449" name="T59"/>
                  <a:gd fmla="*/ 1440 w 2214" name="T60"/>
                  <a:gd fmla="*/ 2398 h 2449" name="T61"/>
                  <a:gd fmla="*/ 1277 w 2214" name="T62"/>
                  <a:gd fmla="*/ 2436 h 2449" name="T63"/>
                  <a:gd fmla="*/ 1106 w 2214" name="T64"/>
                  <a:gd fmla="*/ 2449 h 2449" name="T65"/>
                  <a:gd fmla="*/ 936 w 2214" name="T66"/>
                  <a:gd fmla="*/ 2436 h 2449" name="T67"/>
                  <a:gd fmla="*/ 773 w 2214" name="T68"/>
                  <a:gd fmla="*/ 2398 h 2449" name="T69"/>
                  <a:gd fmla="*/ 621 w 2214" name="T70"/>
                  <a:gd fmla="*/ 2337 h 2449" name="T71"/>
                  <a:gd fmla="*/ 480 w 2214" name="T72"/>
                  <a:gd fmla="*/ 2255 h 2449" name="T73"/>
                  <a:gd fmla="*/ 353 w 2214" name="T74"/>
                  <a:gd fmla="*/ 2153 h 2449" name="T75"/>
                  <a:gd fmla="*/ 243 w 2214" name="T76"/>
                  <a:gd fmla="*/ 2034 h 2449" name="T77"/>
                  <a:gd fmla="*/ 151 w 2214" name="T78"/>
                  <a:gd fmla="*/ 1901 h 2449" name="T79"/>
                  <a:gd fmla="*/ 79 w 2214" name="T80"/>
                  <a:gd fmla="*/ 1755 h 2449" name="T81"/>
                  <a:gd fmla="*/ 30 w 2214" name="T82"/>
                  <a:gd fmla="*/ 1596 h 2449" name="T83"/>
                  <a:gd fmla="*/ 3 w 2214" name="T84"/>
                  <a:gd fmla="*/ 1429 h 2449" name="T85"/>
                  <a:gd fmla="*/ 0 w 2214" name="T86"/>
                  <a:gd fmla="*/ 921 h 24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449" w="2214">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grpSp>
        <p:sp>
          <p:nvSpPr>
            <p:cNvPr id="57" name="Rectangle 56"/>
            <p:cNvSpPr/>
            <p:nvPr/>
          </p:nvSpPr>
          <p:spPr>
            <a:xfrm>
              <a:off x="8455871" y="5001136"/>
              <a:ext cx="2378868"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grpSp>
        <p:nvGrpSpPr>
          <p:cNvPr id="63" name="Group 62"/>
          <p:cNvGrpSpPr/>
          <p:nvPr/>
        </p:nvGrpSpPr>
        <p:grpSpPr>
          <a:xfrm>
            <a:off x="4770158" y="1806086"/>
            <a:ext cx="2378868" cy="957901"/>
            <a:chOff x="4770158" y="1661707"/>
            <a:chExt cx="2378868" cy="957901"/>
          </a:xfrm>
        </p:grpSpPr>
        <p:sp>
          <p:nvSpPr>
            <p:cNvPr id="20" name="Textbox 1"/>
            <p:cNvSpPr/>
            <p:nvPr/>
          </p:nvSpPr>
          <p:spPr>
            <a:xfrm>
              <a:off x="5607844" y="1661707"/>
              <a:ext cx="1156679" cy="414790"/>
            </a:xfrm>
            <a:prstGeom prst="rect">
              <a:avLst/>
            </a:prstGeom>
          </p:spPr>
          <p:txBody>
            <a:bodyPr bIns="121670" lIns="243340" rIns="243340" tIns="121670" wrap="square">
              <a:spAutoFit/>
            </a:bodyPr>
            <a:lstStyle/>
            <a:p>
              <a:pPr algn="ctr">
                <a:lnSpc>
                  <a:spcPct val="125000"/>
                </a:lnSpc>
              </a:pPr>
              <a:r>
                <a:rPr kern="1000" lang="en-US" sz="900">
                  <a:solidFill>
                    <a:schemeClr val="accent3"/>
                  </a:solidFill>
                  <a:latin typeface="+mj-lt"/>
                  <a:ea charset="0" panose="020b0604020202020204" typeface="Open Sans Condensed"/>
                  <a:cs charset="0" panose="020b0604020202020204" typeface="Open Sans Condensed"/>
                </a:rPr>
                <a:t>Design</a:t>
              </a:r>
            </a:p>
          </p:txBody>
        </p:sp>
        <p:grpSp>
          <p:nvGrpSpPr>
            <p:cNvPr id="37" name="Group 20"/>
            <p:cNvGrpSpPr>
              <a:grpSpLocks noChangeAspect="1"/>
            </p:cNvGrpSpPr>
            <p:nvPr/>
          </p:nvGrpSpPr>
          <p:grpSpPr>
            <a:xfrm>
              <a:off x="5408566" y="1744597"/>
              <a:ext cx="254692" cy="255844"/>
              <a:chOff x="3103" y="7562"/>
              <a:chExt cx="442" cy="444"/>
            </a:xfrm>
            <a:solidFill>
              <a:schemeClr val="accent3"/>
            </a:solidFill>
          </p:grpSpPr>
          <p:sp>
            <p:nvSpPr>
              <p:cNvPr id="38" name="Freeform 22"/>
              <p:cNvSpPr>
                <a:spLocks noEditPoints="1"/>
              </p:cNvSpPr>
              <p:nvPr/>
            </p:nvSpPr>
            <p:spPr bwMode="auto">
              <a:xfrm>
                <a:off x="3195" y="7562"/>
                <a:ext cx="259" cy="90"/>
              </a:xfrm>
              <a:custGeom>
                <a:gdLst>
                  <a:gd fmla="*/ 161 w 2070" name="T0"/>
                  <a:gd fmla="*/ 160 h 719" name="T1"/>
                  <a:gd fmla="*/ 161 w 2070" name="T2"/>
                  <a:gd fmla="*/ 558 h 719" name="T3"/>
                  <a:gd fmla="*/ 1908 w 2070" name="T4"/>
                  <a:gd fmla="*/ 558 h 719" name="T5"/>
                  <a:gd fmla="*/ 1908 w 2070" name="T6"/>
                  <a:gd fmla="*/ 160 h 719" name="T7"/>
                  <a:gd fmla="*/ 161 w 2070" name="T8"/>
                  <a:gd fmla="*/ 160 h 719" name="T9"/>
                  <a:gd fmla="*/ 136 w 2070" name="T10"/>
                  <a:gd fmla="*/ 0 h 719" name="T11"/>
                  <a:gd fmla="*/ 1933 w 2070" name="T12"/>
                  <a:gd fmla="*/ 0 h 719" name="T13"/>
                  <a:gd fmla="*/ 1961 w 2070" name="T14"/>
                  <a:gd fmla="*/ 2 h 719" name="T15"/>
                  <a:gd fmla="*/ 1986 w 2070" name="T16"/>
                  <a:gd fmla="*/ 10 h 719" name="T17"/>
                  <a:gd fmla="*/ 2009 w 2070" name="T18"/>
                  <a:gd fmla="*/ 23 h 719" name="T19"/>
                  <a:gd fmla="*/ 2030 w 2070" name="T20"/>
                  <a:gd fmla="*/ 40 h 719" name="T21"/>
                  <a:gd fmla="*/ 2047 w 2070" name="T22"/>
                  <a:gd fmla="*/ 59 h 719" name="T23"/>
                  <a:gd fmla="*/ 2059 w 2070" name="T24"/>
                  <a:gd fmla="*/ 82 h 719" name="T25"/>
                  <a:gd fmla="*/ 2067 w 2070" name="T26"/>
                  <a:gd fmla="*/ 108 h 719" name="T27"/>
                  <a:gd fmla="*/ 2070 w 2070" name="T28"/>
                  <a:gd fmla="*/ 135 h 719" name="T29"/>
                  <a:gd fmla="*/ 2070 w 2070" name="T30"/>
                  <a:gd fmla="*/ 583 h 719" name="T31"/>
                  <a:gd fmla="*/ 2067 w 2070" name="T32"/>
                  <a:gd fmla="*/ 611 h 719" name="T33"/>
                  <a:gd fmla="*/ 2059 w 2070" name="T34"/>
                  <a:gd fmla="*/ 636 h 719" name="T35"/>
                  <a:gd fmla="*/ 2047 w 2070" name="T36"/>
                  <a:gd fmla="*/ 659 h 719" name="T37"/>
                  <a:gd fmla="*/ 2030 w 2070" name="T38"/>
                  <a:gd fmla="*/ 679 h 719" name="T39"/>
                  <a:gd fmla="*/ 2009 w 2070" name="T40"/>
                  <a:gd fmla="*/ 696 h 719" name="T41"/>
                  <a:gd fmla="*/ 1986 w 2070" name="T42"/>
                  <a:gd fmla="*/ 708 h 719" name="T43"/>
                  <a:gd fmla="*/ 1961 w 2070" name="T44"/>
                  <a:gd fmla="*/ 716 h 719" name="T45"/>
                  <a:gd fmla="*/ 1933 w 2070" name="T46"/>
                  <a:gd fmla="*/ 719 h 719" name="T47"/>
                  <a:gd fmla="*/ 136 w 2070" name="T48"/>
                  <a:gd fmla="*/ 719 h 719" name="T49"/>
                  <a:gd fmla="*/ 109 w 2070" name="T50"/>
                  <a:gd fmla="*/ 716 h 719" name="T51"/>
                  <a:gd fmla="*/ 82 w 2070" name="T52"/>
                  <a:gd fmla="*/ 708 h 719" name="T53"/>
                  <a:gd fmla="*/ 59 w 2070" name="T54"/>
                  <a:gd fmla="*/ 696 h 719" name="T55"/>
                  <a:gd fmla="*/ 39 w 2070" name="T56"/>
                  <a:gd fmla="*/ 679 h 719" name="T57"/>
                  <a:gd fmla="*/ 23 w 2070" name="T58"/>
                  <a:gd fmla="*/ 659 h 719" name="T59"/>
                  <a:gd fmla="*/ 11 w 2070" name="T60"/>
                  <a:gd fmla="*/ 636 h 719" name="T61"/>
                  <a:gd fmla="*/ 2 w 2070" name="T62"/>
                  <a:gd fmla="*/ 611 h 719" name="T63"/>
                  <a:gd fmla="*/ 0 w 2070" name="T64"/>
                  <a:gd fmla="*/ 583 h 719" name="T65"/>
                  <a:gd fmla="*/ 0 w 2070" name="T66"/>
                  <a:gd fmla="*/ 135 h 719" name="T67"/>
                  <a:gd fmla="*/ 2 w 2070" name="T68"/>
                  <a:gd fmla="*/ 108 h 719" name="T69"/>
                  <a:gd fmla="*/ 11 w 2070" name="T70"/>
                  <a:gd fmla="*/ 82 h 719" name="T71"/>
                  <a:gd fmla="*/ 23 w 2070" name="T72"/>
                  <a:gd fmla="*/ 59 h 719" name="T73"/>
                  <a:gd fmla="*/ 39 w 2070" name="T74"/>
                  <a:gd fmla="*/ 40 h 719" name="T75"/>
                  <a:gd fmla="*/ 59 w 2070" name="T76"/>
                  <a:gd fmla="*/ 23 h 719" name="T77"/>
                  <a:gd fmla="*/ 82 w 2070" name="T78"/>
                  <a:gd fmla="*/ 10 h 719" name="T79"/>
                  <a:gd fmla="*/ 109 w 2070" name="T80"/>
                  <a:gd fmla="*/ 2 h 719" name="T81"/>
                  <a:gd fmla="*/ 136 w 2070" name="T82"/>
                  <a:gd fmla="*/ 0 h 71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19" w="2070">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39" name="Freeform 23"/>
              <p:cNvSpPr/>
              <p:nvPr/>
            </p:nvSpPr>
            <p:spPr bwMode="auto">
              <a:xfrm>
                <a:off x="3202" y="7642"/>
                <a:ext cx="245" cy="302"/>
              </a:xfrm>
              <a:custGeom>
                <a:gdLst>
                  <a:gd fmla="*/ 1523 w 1956" name="T0"/>
                  <a:gd fmla="*/ 16 h 2418" name="T1"/>
                  <a:gd fmla="*/ 1534 w 1956" name="T2"/>
                  <a:gd fmla="*/ 96 h 2418" name="T3"/>
                  <a:gd fmla="*/ 1565 w 1956" name="T4"/>
                  <a:gd fmla="*/ 233 h 2418" name="T5"/>
                  <a:gd fmla="*/ 1624 w 1956" name="T6"/>
                  <a:gd fmla="*/ 417 h 2418" name="T7"/>
                  <a:gd fmla="*/ 1718 w 1956" name="T8"/>
                  <a:gd fmla="*/ 638 h 2418" name="T9"/>
                  <a:gd fmla="*/ 1859 w 1956" name="T10"/>
                  <a:gd fmla="*/ 888 h 2418" name="T11"/>
                  <a:gd fmla="*/ 1908 w 1956" name="T12"/>
                  <a:gd fmla="*/ 1078 h 2418" name="T13"/>
                  <a:gd fmla="*/ 1677 w 1956" name="T14"/>
                  <a:gd fmla="*/ 1324 h 2418" name="T15"/>
                  <a:gd fmla="*/ 1488 w 1956" name="T16"/>
                  <a:gd fmla="*/ 1552 h 2418" name="T17"/>
                  <a:gd fmla="*/ 1336 w 1956" name="T18"/>
                  <a:gd fmla="*/ 1755 h 2418" name="T19"/>
                  <a:gd fmla="*/ 1221 w 1956" name="T20"/>
                  <a:gd fmla="*/ 1928 h 2418" name="T21"/>
                  <a:gd fmla="*/ 1138 w 1956" name="T22"/>
                  <a:gd fmla="*/ 2069 h 2418" name="T23"/>
                  <a:gd fmla="*/ 1084 w 1956" name="T24"/>
                  <a:gd fmla="*/ 2171 h 2418" name="T25"/>
                  <a:gd fmla="*/ 1057 w 1956" name="T26"/>
                  <a:gd fmla="*/ 2230 h 2418" name="T27"/>
                  <a:gd fmla="*/ 982 w 1956" name="T28"/>
                  <a:gd fmla="*/ 2418 h 2418" name="T29"/>
                  <a:gd fmla="*/ 898 w 1956" name="T30"/>
                  <a:gd fmla="*/ 2233 h 2418" name="T31"/>
                  <a:gd fmla="*/ 867 w 1956" name="T32"/>
                  <a:gd fmla="*/ 2174 h 2418" name="T33"/>
                  <a:gd fmla="*/ 810 w 1956" name="T34"/>
                  <a:gd fmla="*/ 2072 h 2418" name="T35"/>
                  <a:gd fmla="*/ 727 w 1956" name="T36"/>
                  <a:gd fmla="*/ 1934 h 2418" name="T37"/>
                  <a:gd fmla="*/ 616 w 1956" name="T38"/>
                  <a:gd fmla="*/ 1766 h 2418" name="T39"/>
                  <a:gd fmla="*/ 478 w 1956" name="T40"/>
                  <a:gd fmla="*/ 1575 h 2418" name="T41"/>
                  <a:gd fmla="*/ 312 w 1956" name="T42"/>
                  <a:gd fmla="*/ 1368 h 2418" name="T43"/>
                  <a:gd fmla="*/ 117 w 1956" name="T44"/>
                  <a:gd fmla="*/ 1152 h 2418" name="T45"/>
                  <a:gd fmla="*/ 33 w 1956" name="T46"/>
                  <a:gd fmla="*/ 979 h 2418" name="T47"/>
                  <a:gd fmla="*/ 172 w 1956" name="T48"/>
                  <a:gd fmla="*/ 738 h 2418" name="T49"/>
                  <a:gd fmla="*/ 270 w 1956" name="T50"/>
                  <a:gd fmla="*/ 528 h 2418" name="T51"/>
                  <a:gd fmla="*/ 337 w 1956" name="T52"/>
                  <a:gd fmla="*/ 352 h 2418" name="T53"/>
                  <a:gd fmla="*/ 377 w 1956" name="T54"/>
                  <a:gd fmla="*/ 212 h 2418" name="T55"/>
                  <a:gd fmla="*/ 398 w 1956" name="T56"/>
                  <a:gd fmla="*/ 109 h 2418" name="T57"/>
                  <a:gd fmla="*/ 406 w 1956" name="T58"/>
                  <a:gd fmla="*/ 44 h 2418" name="T59"/>
                  <a:gd fmla="*/ 407 w 1956" name="T60"/>
                  <a:gd fmla="*/ 21 h 2418" name="T61"/>
                  <a:gd fmla="*/ 568 w 1956" name="T62"/>
                  <a:gd fmla="*/ 32 h 2418" name="T63"/>
                  <a:gd fmla="*/ 564 w 1956" name="T64"/>
                  <a:gd fmla="*/ 88 h 2418" name="T65"/>
                  <a:gd fmla="*/ 549 w 1956" name="T66"/>
                  <a:gd fmla="*/ 182 h 2418" name="T67"/>
                  <a:gd fmla="*/ 518 w 1956" name="T68"/>
                  <a:gd fmla="*/ 315 h 2418" name="T69"/>
                  <a:gd fmla="*/ 462 w 1956" name="T70"/>
                  <a:gd fmla="*/ 485 h 2418" name="T71"/>
                  <a:gd fmla="*/ 376 w 1956" name="T72"/>
                  <a:gd fmla="*/ 688 h 2418" name="T73"/>
                  <a:gd fmla="*/ 254 w 1956" name="T74"/>
                  <a:gd fmla="*/ 924 h 2418" name="T75"/>
                  <a:gd fmla="*/ 358 w 1956" name="T76"/>
                  <a:gd fmla="*/ 1175 h 2418" name="T77"/>
                  <a:gd fmla="*/ 558 w 1956" name="T78"/>
                  <a:gd fmla="*/ 1414 h 2418" name="T79"/>
                  <a:gd fmla="*/ 723 w 1956" name="T80"/>
                  <a:gd fmla="*/ 1635 h 2418" name="T81"/>
                  <a:gd fmla="*/ 853 w 1956" name="T82"/>
                  <a:gd fmla="*/ 1829 h 2418" name="T83"/>
                  <a:gd fmla="*/ 949 w 1956" name="T84"/>
                  <a:gd fmla="*/ 1989 h 2418" name="T85"/>
                  <a:gd fmla="*/ 1023 w 1956" name="T86"/>
                  <a:gd fmla="*/ 1945 h 2418" name="T87"/>
                  <a:gd fmla="*/ 1124 w 1956" name="T88"/>
                  <a:gd fmla="*/ 1779 h 2418" name="T89"/>
                  <a:gd fmla="*/ 1262 w 1956" name="T90"/>
                  <a:gd fmla="*/ 1580 h 2418" name="T91"/>
                  <a:gd fmla="*/ 1440 w 1956" name="T92"/>
                  <a:gd fmla="*/ 1353 h 2418" name="T93"/>
                  <a:gd fmla="*/ 1663 w 1956" name="T94"/>
                  <a:gd fmla="*/ 1100 h 2418" name="T95"/>
                  <a:gd fmla="*/ 1639 w 1956" name="T96"/>
                  <a:gd fmla="*/ 833 h 2418" name="T97"/>
                  <a:gd fmla="*/ 1517 w 1956" name="T98"/>
                  <a:gd fmla="*/ 587 h 2418" name="T99"/>
                  <a:gd fmla="*/ 1437 w 1956" name="T100"/>
                  <a:gd fmla="*/ 373 h 2418" name="T101"/>
                  <a:gd fmla="*/ 1390 w 1956" name="T102"/>
                  <a:gd fmla="*/ 201 h 2418" name="T103"/>
                  <a:gd fmla="*/ 1368 w 1956" name="T104"/>
                  <a:gd fmla="*/ 79 h 2418" name="T105"/>
                  <a:gd fmla="*/ 1360 w 1956" name="T106"/>
                  <a:gd fmla="*/ 14 h 24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18" w="1956">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40" name="Rectangle 24"/>
              <p:cNvSpPr>
                <a:spLocks noChangeArrowheads="1"/>
              </p:cNvSpPr>
              <p:nvPr/>
            </p:nvSpPr>
            <p:spPr bwMode="auto">
              <a:xfrm>
                <a:off x="3314" y="7778"/>
                <a:ext cx="20" cy="143"/>
              </a:xfrm>
              <a:prstGeom prst="rect">
                <a:avLst/>
              </a:prstGeom>
              <a:grpFill/>
              <a:ln w="0">
                <a:noFill/>
                <a:prstDash val="solid"/>
                <a:miter lim="800000"/>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41" name="Freeform 25"/>
              <p:cNvSpPr>
                <a:spLocks noEditPoints="1"/>
              </p:cNvSpPr>
              <p:nvPr/>
            </p:nvSpPr>
            <p:spPr bwMode="auto">
              <a:xfrm>
                <a:off x="3281" y="7703"/>
                <a:ext cx="87" cy="87"/>
              </a:xfrm>
              <a:custGeom>
                <a:gdLst>
                  <a:gd fmla="*/ 313 w 694" name="T0"/>
                  <a:gd fmla="*/ 164 h 695" name="T1"/>
                  <a:gd fmla="*/ 252 w 694" name="T2"/>
                  <a:gd fmla="*/ 187 h 695" name="T3"/>
                  <a:gd fmla="*/ 204 w 694" name="T4"/>
                  <a:gd fmla="*/ 227 h 695" name="T5"/>
                  <a:gd fmla="*/ 172 w 694" name="T6"/>
                  <a:gd fmla="*/ 282 h 695" name="T7"/>
                  <a:gd fmla="*/ 160 w 694" name="T8"/>
                  <a:gd fmla="*/ 347 h 695" name="T9"/>
                  <a:gd fmla="*/ 172 w 694" name="T10"/>
                  <a:gd fmla="*/ 412 h 695" name="T11"/>
                  <a:gd fmla="*/ 204 w 694" name="T12"/>
                  <a:gd fmla="*/ 468 h 695" name="T13"/>
                  <a:gd fmla="*/ 252 w 694" name="T14"/>
                  <a:gd fmla="*/ 508 h 695" name="T15"/>
                  <a:gd fmla="*/ 313 w 694" name="T16"/>
                  <a:gd fmla="*/ 530 h 695" name="T17"/>
                  <a:gd fmla="*/ 380 w 694" name="T18"/>
                  <a:gd fmla="*/ 530 h 695" name="T19"/>
                  <a:gd fmla="*/ 441 w 694" name="T20"/>
                  <a:gd fmla="*/ 508 h 695" name="T21"/>
                  <a:gd fmla="*/ 490 w 694" name="T22"/>
                  <a:gd fmla="*/ 468 h 695" name="T23"/>
                  <a:gd fmla="*/ 521 w 694" name="T24"/>
                  <a:gd fmla="*/ 412 h 695" name="T25"/>
                  <a:gd fmla="*/ 534 w 694" name="T26"/>
                  <a:gd fmla="*/ 347 h 695" name="T27"/>
                  <a:gd fmla="*/ 521 w 694" name="T28"/>
                  <a:gd fmla="*/ 282 h 695" name="T29"/>
                  <a:gd fmla="*/ 490 w 694" name="T30"/>
                  <a:gd fmla="*/ 227 h 695" name="T31"/>
                  <a:gd fmla="*/ 441 w 694" name="T32"/>
                  <a:gd fmla="*/ 187 h 695" name="T33"/>
                  <a:gd fmla="*/ 380 w 694" name="T34"/>
                  <a:gd fmla="*/ 164 h 695" name="T35"/>
                  <a:gd fmla="*/ 347 w 694" name="T36"/>
                  <a:gd fmla="*/ 0 h 695" name="T37"/>
                  <a:gd fmla="*/ 439 w 694" name="T38"/>
                  <a:gd fmla="*/ 12 h 695" name="T39"/>
                  <a:gd fmla="*/ 523 w 694" name="T40"/>
                  <a:gd fmla="*/ 47 h 695" name="T41"/>
                  <a:gd fmla="*/ 593 w 694" name="T42"/>
                  <a:gd fmla="*/ 102 h 695" name="T43"/>
                  <a:gd fmla="*/ 647 w 694" name="T44"/>
                  <a:gd fmla="*/ 172 h 695" name="T45"/>
                  <a:gd fmla="*/ 682 w 694" name="T46"/>
                  <a:gd fmla="*/ 255 h 695" name="T47"/>
                  <a:gd fmla="*/ 694 w 694" name="T48"/>
                  <a:gd fmla="*/ 347 h 695" name="T49"/>
                  <a:gd fmla="*/ 682 w 694" name="T50"/>
                  <a:gd fmla="*/ 439 h 695" name="T51"/>
                  <a:gd fmla="*/ 647 w 694" name="T52"/>
                  <a:gd fmla="*/ 523 h 695" name="T53"/>
                  <a:gd fmla="*/ 593 w 694" name="T54"/>
                  <a:gd fmla="*/ 593 h 695" name="T55"/>
                  <a:gd fmla="*/ 523 w 694" name="T56"/>
                  <a:gd fmla="*/ 647 h 695" name="T57"/>
                  <a:gd fmla="*/ 439 w 694" name="T58"/>
                  <a:gd fmla="*/ 682 h 695" name="T59"/>
                  <a:gd fmla="*/ 347 w 694" name="T60"/>
                  <a:gd fmla="*/ 695 h 695" name="T61"/>
                  <a:gd fmla="*/ 255 w 694" name="T62"/>
                  <a:gd fmla="*/ 682 h 695" name="T63"/>
                  <a:gd fmla="*/ 171 w 694" name="T64"/>
                  <a:gd fmla="*/ 647 h 695" name="T65"/>
                  <a:gd fmla="*/ 101 w 694" name="T66"/>
                  <a:gd fmla="*/ 593 h 695" name="T67"/>
                  <a:gd fmla="*/ 47 w 694" name="T68"/>
                  <a:gd fmla="*/ 523 h 695" name="T69"/>
                  <a:gd fmla="*/ 12 w 694" name="T70"/>
                  <a:gd fmla="*/ 439 h 695" name="T71"/>
                  <a:gd fmla="*/ 0 w 694" name="T72"/>
                  <a:gd fmla="*/ 347 h 695" name="T73"/>
                  <a:gd fmla="*/ 12 w 694" name="T74"/>
                  <a:gd fmla="*/ 255 h 695" name="T75"/>
                  <a:gd fmla="*/ 47 w 694" name="T76"/>
                  <a:gd fmla="*/ 172 h 695" name="T77"/>
                  <a:gd fmla="*/ 101 w 694" name="T78"/>
                  <a:gd fmla="*/ 102 h 695" name="T79"/>
                  <a:gd fmla="*/ 171 w 694" name="T80"/>
                  <a:gd fmla="*/ 47 h 695" name="T81"/>
                  <a:gd fmla="*/ 255 w 694" name="T82"/>
                  <a:gd fmla="*/ 12 h 695" name="T83"/>
                  <a:gd fmla="*/ 347 w 694" name="T84"/>
                  <a:gd fmla="*/ 0 h 69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5" w="694">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42" name="Freeform 26"/>
              <p:cNvSpPr/>
              <p:nvPr/>
            </p:nvSpPr>
            <p:spPr bwMode="auto">
              <a:xfrm>
                <a:off x="3178" y="7948"/>
                <a:ext cx="292" cy="20"/>
              </a:xfrm>
              <a:custGeom>
                <a:gdLst>
                  <a:gd fmla="*/ 80 w 2334" name="T0"/>
                  <a:gd fmla="*/ 0 h 162" name="T1"/>
                  <a:gd fmla="*/ 2254 w 2334" name="T2"/>
                  <a:gd fmla="*/ 0 h 162" name="T3"/>
                  <a:gd fmla="*/ 2275 w 2334" name="T4"/>
                  <a:gd fmla="*/ 3 h 162" name="T5"/>
                  <a:gd fmla="*/ 2295 w 2334" name="T6"/>
                  <a:gd fmla="*/ 11 h 162" name="T7"/>
                  <a:gd fmla="*/ 2311 w 2334" name="T8"/>
                  <a:gd fmla="*/ 24 h 162" name="T9"/>
                  <a:gd fmla="*/ 2323 w 2334" name="T10"/>
                  <a:gd fmla="*/ 41 h 162" name="T11"/>
                  <a:gd fmla="*/ 2332 w 2334" name="T12"/>
                  <a:gd fmla="*/ 59 h 162" name="T13"/>
                  <a:gd fmla="*/ 2334 w 2334" name="T14"/>
                  <a:gd fmla="*/ 81 h 162" name="T15"/>
                  <a:gd fmla="*/ 2332 w 2334" name="T16"/>
                  <a:gd fmla="*/ 102 h 162" name="T17"/>
                  <a:gd fmla="*/ 2323 w 2334" name="T18"/>
                  <a:gd fmla="*/ 122 h 162" name="T19"/>
                  <a:gd fmla="*/ 2311 w 2334" name="T20"/>
                  <a:gd fmla="*/ 139 h 162" name="T21"/>
                  <a:gd fmla="*/ 2295 w 2334" name="T22"/>
                  <a:gd fmla="*/ 151 h 162" name="T23"/>
                  <a:gd fmla="*/ 2275 w 2334" name="T24"/>
                  <a:gd fmla="*/ 158 h 162" name="T25"/>
                  <a:gd fmla="*/ 2254 w 2334" name="T26"/>
                  <a:gd fmla="*/ 162 h 162" name="T27"/>
                  <a:gd fmla="*/ 80 w 2334" name="T28"/>
                  <a:gd fmla="*/ 162 h 162" name="T29"/>
                  <a:gd fmla="*/ 59 w 2334" name="T30"/>
                  <a:gd fmla="*/ 158 h 162" name="T31"/>
                  <a:gd fmla="*/ 39 w 2334" name="T32"/>
                  <a:gd fmla="*/ 151 h 162" name="T33"/>
                  <a:gd fmla="*/ 23 w 2334" name="T34"/>
                  <a:gd fmla="*/ 139 h 162" name="T35"/>
                  <a:gd fmla="*/ 11 w 2334" name="T36"/>
                  <a:gd fmla="*/ 122 h 162" name="T37"/>
                  <a:gd fmla="*/ 3 w 2334" name="T38"/>
                  <a:gd fmla="*/ 102 h 162" name="T39"/>
                  <a:gd fmla="*/ 0 w 2334" name="T40"/>
                  <a:gd fmla="*/ 81 h 162" name="T41"/>
                  <a:gd fmla="*/ 3 w 2334" name="T42"/>
                  <a:gd fmla="*/ 59 h 162" name="T43"/>
                  <a:gd fmla="*/ 11 w 2334" name="T44"/>
                  <a:gd fmla="*/ 41 h 162" name="T45"/>
                  <a:gd fmla="*/ 23 w 2334" name="T46"/>
                  <a:gd fmla="*/ 24 h 162" name="T47"/>
                  <a:gd fmla="*/ 39 w 2334" name="T48"/>
                  <a:gd fmla="*/ 11 h 162" name="T49"/>
                  <a:gd fmla="*/ 59 w 2334" name="T50"/>
                  <a:gd fmla="*/ 3 h 162" name="T51"/>
                  <a:gd fmla="*/ 80 w 2334" name="T52"/>
                  <a:gd fmla="*/ 0 h 16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2" w="2334">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43" name="Freeform 27"/>
              <p:cNvSpPr>
                <a:spLocks noEditPoints="1"/>
              </p:cNvSpPr>
              <p:nvPr/>
            </p:nvSpPr>
            <p:spPr bwMode="auto">
              <a:xfrm>
                <a:off x="3103" y="7908"/>
                <a:ext cx="96" cy="98"/>
              </a:xfrm>
              <a:custGeom>
                <a:gdLst>
                  <a:gd fmla="*/ 164 w 771" name="T0"/>
                  <a:gd fmla="*/ 162 h 782" name="T1"/>
                  <a:gd fmla="*/ 161 w 771" name="T2"/>
                  <a:gd fmla="*/ 162 h 782" name="T3"/>
                  <a:gd fmla="*/ 160 w 771" name="T4"/>
                  <a:gd fmla="*/ 164 h 782" name="T5"/>
                  <a:gd fmla="*/ 160 w 771" name="T6"/>
                  <a:gd fmla="*/ 619 h 782" name="T7"/>
                  <a:gd fmla="*/ 161 w 771" name="T8"/>
                  <a:gd fmla="*/ 620 h 782" name="T9"/>
                  <a:gd fmla="*/ 163 w 771" name="T10"/>
                  <a:gd fmla="*/ 621 h 782" name="T11"/>
                  <a:gd fmla="*/ 164 w 771" name="T12"/>
                  <a:gd fmla="*/ 622 h 782" name="T13"/>
                  <a:gd fmla="*/ 608 w 771" name="T14"/>
                  <a:gd fmla="*/ 622 h 782" name="T15"/>
                  <a:gd fmla="*/ 610 w 771" name="T16"/>
                  <a:gd fmla="*/ 621 h 782" name="T17"/>
                  <a:gd fmla="*/ 610 w 771" name="T18"/>
                  <a:gd fmla="*/ 619 h 782" name="T19"/>
                  <a:gd fmla="*/ 610 w 771" name="T20"/>
                  <a:gd fmla="*/ 164 h 782" name="T21"/>
                  <a:gd fmla="*/ 610 w 771" name="T22"/>
                  <a:gd fmla="*/ 162 h 782" name="T23"/>
                  <a:gd fmla="*/ 608 w 771" name="T24"/>
                  <a:gd fmla="*/ 162 h 782" name="T25"/>
                  <a:gd fmla="*/ 164 w 771" name="T26"/>
                  <a:gd fmla="*/ 162 h 782" name="T27"/>
                  <a:gd fmla="*/ 164 w 771" name="T28"/>
                  <a:gd fmla="*/ 0 h 782" name="T29"/>
                  <a:gd fmla="*/ 608 w 771" name="T30"/>
                  <a:gd fmla="*/ 0 h 782" name="T31"/>
                  <a:gd fmla="*/ 640 w 771" name="T32"/>
                  <a:gd fmla="*/ 4 h 782" name="T33"/>
                  <a:gd fmla="*/ 671 w 771" name="T34"/>
                  <a:gd fmla="*/ 14 h 782" name="T35"/>
                  <a:gd fmla="*/ 699 w 771" name="T36"/>
                  <a:gd fmla="*/ 29 h 782" name="T37"/>
                  <a:gd fmla="*/ 723 w 771" name="T38"/>
                  <a:gd fmla="*/ 49 h 782" name="T39"/>
                  <a:gd fmla="*/ 743 w 771" name="T40"/>
                  <a:gd fmla="*/ 73 h 782" name="T41"/>
                  <a:gd fmla="*/ 758 w 771" name="T42"/>
                  <a:gd fmla="*/ 100 h 782" name="T43"/>
                  <a:gd fmla="*/ 768 w 771" name="T44"/>
                  <a:gd fmla="*/ 131 h 782" name="T45"/>
                  <a:gd fmla="*/ 771 w 771" name="T46"/>
                  <a:gd fmla="*/ 164 h 782" name="T47"/>
                  <a:gd fmla="*/ 771 w 771" name="T48"/>
                  <a:gd fmla="*/ 619 h 782" name="T49"/>
                  <a:gd fmla="*/ 768 w 771" name="T50"/>
                  <a:gd fmla="*/ 652 h 782" name="T51"/>
                  <a:gd fmla="*/ 758 w 771" name="T52"/>
                  <a:gd fmla="*/ 682 h 782" name="T53"/>
                  <a:gd fmla="*/ 743 w 771" name="T54"/>
                  <a:gd fmla="*/ 711 h 782" name="T55"/>
                  <a:gd fmla="*/ 723 w 771" name="T56"/>
                  <a:gd fmla="*/ 735 h 782" name="T57"/>
                  <a:gd fmla="*/ 699 w 771" name="T58"/>
                  <a:gd fmla="*/ 755 h 782" name="T59"/>
                  <a:gd fmla="*/ 671 w 771" name="T60"/>
                  <a:gd fmla="*/ 770 h 782" name="T61"/>
                  <a:gd fmla="*/ 640 w 771" name="T62"/>
                  <a:gd fmla="*/ 779 h 782" name="T63"/>
                  <a:gd fmla="*/ 608 w 771" name="T64"/>
                  <a:gd fmla="*/ 782 h 782" name="T65"/>
                  <a:gd fmla="*/ 164 w 771" name="T66"/>
                  <a:gd fmla="*/ 782 h 782" name="T67"/>
                  <a:gd fmla="*/ 131 w 771" name="T68"/>
                  <a:gd fmla="*/ 779 h 782" name="T69"/>
                  <a:gd fmla="*/ 100 w 771" name="T70"/>
                  <a:gd fmla="*/ 770 h 782" name="T71"/>
                  <a:gd fmla="*/ 71 w 771" name="T72"/>
                  <a:gd fmla="*/ 755 h 782" name="T73"/>
                  <a:gd fmla="*/ 47 w 771" name="T74"/>
                  <a:gd fmla="*/ 735 h 782" name="T75"/>
                  <a:gd fmla="*/ 27 w 771" name="T76"/>
                  <a:gd fmla="*/ 711 h 782" name="T77"/>
                  <a:gd fmla="*/ 12 w 771" name="T78"/>
                  <a:gd fmla="*/ 682 h 782" name="T79"/>
                  <a:gd fmla="*/ 3 w 771" name="T80"/>
                  <a:gd fmla="*/ 652 h 782" name="T81"/>
                  <a:gd fmla="*/ 0 w 771" name="T82"/>
                  <a:gd fmla="*/ 619 h 782" name="T83"/>
                  <a:gd fmla="*/ 0 w 771" name="T84"/>
                  <a:gd fmla="*/ 164 h 782" name="T85"/>
                  <a:gd fmla="*/ 3 w 771" name="T86"/>
                  <a:gd fmla="*/ 131 h 782" name="T87"/>
                  <a:gd fmla="*/ 12 w 771" name="T88"/>
                  <a:gd fmla="*/ 100 h 782" name="T89"/>
                  <a:gd fmla="*/ 27 w 771" name="T90"/>
                  <a:gd fmla="*/ 73 h 782" name="T91"/>
                  <a:gd fmla="*/ 47 w 771" name="T92"/>
                  <a:gd fmla="*/ 49 h 782" name="T93"/>
                  <a:gd fmla="*/ 71 w 771" name="T94"/>
                  <a:gd fmla="*/ 29 h 782" name="T95"/>
                  <a:gd fmla="*/ 100 w 771" name="T96"/>
                  <a:gd fmla="*/ 14 h 782" name="T97"/>
                  <a:gd fmla="*/ 131 w 771" name="T98"/>
                  <a:gd fmla="*/ 4 h 782" name="T99"/>
                  <a:gd fmla="*/ 164 w 771" name="T100"/>
                  <a:gd fmla="*/ 0 h 7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82" w="771">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sp>
            <p:nvSpPr>
              <p:cNvPr id="44" name="Freeform 28"/>
              <p:cNvSpPr>
                <a:spLocks noEditPoints="1"/>
              </p:cNvSpPr>
              <p:nvPr/>
            </p:nvSpPr>
            <p:spPr bwMode="auto">
              <a:xfrm>
                <a:off x="3449" y="7907"/>
                <a:ext cx="96" cy="98"/>
              </a:xfrm>
              <a:custGeom>
                <a:gdLst>
                  <a:gd fmla="*/ 164 w 772" name="T0"/>
                  <a:gd fmla="*/ 162 h 782" name="T1"/>
                  <a:gd fmla="*/ 163 w 772" name="T2"/>
                  <a:gd fmla="*/ 162 h 782" name="T3"/>
                  <a:gd fmla="*/ 162 w 772" name="T4"/>
                  <a:gd fmla="*/ 163 h 782" name="T5"/>
                  <a:gd fmla="*/ 162 w 772" name="T6"/>
                  <a:gd fmla="*/ 164 h 782" name="T7"/>
                  <a:gd fmla="*/ 162 w 772" name="T8"/>
                  <a:gd fmla="*/ 620 h 782" name="T9"/>
                  <a:gd fmla="*/ 162 w 772" name="T10"/>
                  <a:gd fmla="*/ 621 h 782" name="T11"/>
                  <a:gd fmla="*/ 163 w 772" name="T12"/>
                  <a:gd fmla="*/ 621 h 782" name="T13"/>
                  <a:gd fmla="*/ 164 w 772" name="T14"/>
                  <a:gd fmla="*/ 622 h 782" name="T15"/>
                  <a:gd fmla="*/ 608 w 772" name="T16"/>
                  <a:gd fmla="*/ 622 h 782" name="T17"/>
                  <a:gd fmla="*/ 609 w 772" name="T18"/>
                  <a:gd fmla="*/ 621 h 782" name="T19"/>
                  <a:gd fmla="*/ 610 w 772" name="T20"/>
                  <a:gd fmla="*/ 621 h 782" name="T21"/>
                  <a:gd fmla="*/ 611 w 772" name="T22"/>
                  <a:gd fmla="*/ 620 h 782" name="T23"/>
                  <a:gd fmla="*/ 611 w 772" name="T24"/>
                  <a:gd fmla="*/ 164 h 782" name="T25"/>
                  <a:gd fmla="*/ 610 w 772" name="T26"/>
                  <a:gd fmla="*/ 163 h 782" name="T27"/>
                  <a:gd fmla="*/ 609 w 772" name="T28"/>
                  <a:gd fmla="*/ 162 h 782" name="T29"/>
                  <a:gd fmla="*/ 608 w 772" name="T30"/>
                  <a:gd fmla="*/ 162 h 782" name="T31"/>
                  <a:gd fmla="*/ 164 w 772" name="T32"/>
                  <a:gd fmla="*/ 162 h 782" name="T33"/>
                  <a:gd fmla="*/ 164 w 772" name="T34"/>
                  <a:gd fmla="*/ 0 h 782" name="T35"/>
                  <a:gd fmla="*/ 608 w 772" name="T36"/>
                  <a:gd fmla="*/ 0 h 782" name="T37"/>
                  <a:gd fmla="*/ 641 w 772" name="T38"/>
                  <a:gd fmla="*/ 4 h 782" name="T39"/>
                  <a:gd fmla="*/ 672 w 772" name="T40"/>
                  <a:gd fmla="*/ 14 h 782" name="T41"/>
                  <a:gd fmla="*/ 700 w 772" name="T42"/>
                  <a:gd fmla="*/ 29 h 782" name="T43"/>
                  <a:gd fmla="*/ 724 w 772" name="T44"/>
                  <a:gd fmla="*/ 49 h 782" name="T45"/>
                  <a:gd fmla="*/ 744 w 772" name="T46"/>
                  <a:gd fmla="*/ 73 h 782" name="T47"/>
                  <a:gd fmla="*/ 760 w 772" name="T48"/>
                  <a:gd fmla="*/ 100 h 782" name="T49"/>
                  <a:gd fmla="*/ 768 w 772" name="T50"/>
                  <a:gd fmla="*/ 131 h 782" name="T51"/>
                  <a:gd fmla="*/ 772 w 772" name="T52"/>
                  <a:gd fmla="*/ 164 h 782" name="T53"/>
                  <a:gd fmla="*/ 772 w 772" name="T54"/>
                  <a:gd fmla="*/ 620 h 782" name="T55"/>
                  <a:gd fmla="*/ 768 w 772" name="T56"/>
                  <a:gd fmla="*/ 652 h 782" name="T57"/>
                  <a:gd fmla="*/ 760 w 772" name="T58"/>
                  <a:gd fmla="*/ 682 h 782" name="T59"/>
                  <a:gd fmla="*/ 744 w 772" name="T60"/>
                  <a:gd fmla="*/ 711 h 782" name="T61"/>
                  <a:gd fmla="*/ 724 w 772" name="T62"/>
                  <a:gd fmla="*/ 735 h 782" name="T63"/>
                  <a:gd fmla="*/ 700 w 772" name="T64"/>
                  <a:gd fmla="*/ 755 h 782" name="T65"/>
                  <a:gd fmla="*/ 672 w 772" name="T66"/>
                  <a:gd fmla="*/ 770 h 782" name="T67"/>
                  <a:gd fmla="*/ 641 w 772" name="T68"/>
                  <a:gd fmla="*/ 779 h 782" name="T69"/>
                  <a:gd fmla="*/ 608 w 772" name="T70"/>
                  <a:gd fmla="*/ 782 h 782" name="T71"/>
                  <a:gd fmla="*/ 164 w 772" name="T72"/>
                  <a:gd fmla="*/ 782 h 782" name="T73"/>
                  <a:gd fmla="*/ 131 w 772" name="T74"/>
                  <a:gd fmla="*/ 779 h 782" name="T75"/>
                  <a:gd fmla="*/ 100 w 772" name="T76"/>
                  <a:gd fmla="*/ 770 h 782" name="T77"/>
                  <a:gd fmla="*/ 73 w 772" name="T78"/>
                  <a:gd fmla="*/ 755 h 782" name="T79"/>
                  <a:gd fmla="*/ 49 w 772" name="T80"/>
                  <a:gd fmla="*/ 735 h 782" name="T81"/>
                  <a:gd fmla="*/ 28 w 772" name="T82"/>
                  <a:gd fmla="*/ 711 h 782" name="T83"/>
                  <a:gd fmla="*/ 14 w 772" name="T84"/>
                  <a:gd fmla="*/ 682 h 782" name="T85"/>
                  <a:gd fmla="*/ 4 w 772" name="T86"/>
                  <a:gd fmla="*/ 652 h 782" name="T87"/>
                  <a:gd fmla="*/ 0 w 772" name="T88"/>
                  <a:gd fmla="*/ 620 h 782" name="T89"/>
                  <a:gd fmla="*/ 0 w 772" name="T90"/>
                  <a:gd fmla="*/ 164 h 782" name="T91"/>
                  <a:gd fmla="*/ 4 w 772" name="T92"/>
                  <a:gd fmla="*/ 131 h 782" name="T93"/>
                  <a:gd fmla="*/ 14 w 772" name="T94"/>
                  <a:gd fmla="*/ 100 h 782" name="T95"/>
                  <a:gd fmla="*/ 28 w 772" name="T96"/>
                  <a:gd fmla="*/ 73 h 782" name="T97"/>
                  <a:gd fmla="*/ 49 w 772" name="T98"/>
                  <a:gd fmla="*/ 49 h 782" name="T99"/>
                  <a:gd fmla="*/ 73 w 772" name="T100"/>
                  <a:gd fmla="*/ 29 h 782" name="T101"/>
                  <a:gd fmla="*/ 100 w 772" name="T102"/>
                  <a:gd fmla="*/ 14 h 782" name="T103"/>
                  <a:gd fmla="*/ 131 w 772" name="T104"/>
                  <a:gd fmla="*/ 4 h 782" name="T105"/>
                  <a:gd fmla="*/ 164 w 772" name="T106"/>
                  <a:gd fmla="*/ 0 h 7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2" w="77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anchor="t" anchorCtr="0" bIns="46028" compatLnSpc="1" lIns="92053" numCol="1" rIns="92053" tIns="46028" vert="horz" wrap="square">
                <a:prstTxWarp prst="textNoShape">
                  <a:avLst/>
                </a:prstTxWarp>
              </a:bodyPr>
              <a:lstStyle/>
              <a:p>
                <a:endParaRPr lang="es-SV" sz="700">
                  <a:latin typeface="+mj-lt"/>
                </a:endParaRPr>
              </a:p>
            </p:txBody>
          </p:sp>
        </p:grpSp>
        <p:sp>
          <p:nvSpPr>
            <p:cNvPr id="58" name="Rectangle 57"/>
            <p:cNvSpPr/>
            <p:nvPr/>
          </p:nvSpPr>
          <p:spPr>
            <a:xfrm>
              <a:off x="4770158" y="2028677"/>
              <a:ext cx="2378868" cy="585216"/>
            </a:xfrm>
            <a:prstGeom prst="rect">
              <a:avLst/>
            </a:prstGeom>
          </p:spPr>
          <p:txBody>
            <a:bodyPr wrap="square">
              <a:spAutoFit/>
            </a:bodyPr>
            <a:lstStyle/>
            <a:p>
              <a:pPr algn="ct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sp>
        <p:nvSpPr>
          <p:cNvPr id="66" name="TextBox 65"/>
          <p:cNvSpPr txBox="1"/>
          <p:nvPr/>
        </p:nvSpPr>
        <p:spPr>
          <a:xfrm>
            <a:off x="2441910" y="704315"/>
            <a:ext cx="7308180" cy="640080"/>
          </a:xfrm>
          <a:prstGeom prst="rect">
            <a:avLst/>
          </a:prstGeom>
          <a:noFill/>
        </p:spPr>
        <p:txBody>
          <a:bodyPr rtlCol="0" wrap="square">
            <a:spAutoFit/>
          </a:bodyPr>
          <a:lstStyle/>
          <a:p>
            <a:pPr algn="ctr"/>
            <a:r>
              <a:rPr b="1" lang="id-ID" sz="3600">
                <a:solidFill>
                  <a:schemeClr val="bg1"/>
                </a:solidFill>
                <a:latin charset="0" panose="02000505000000020004" pitchFamily="2" typeface="Montserrat"/>
                <a:ea charset="0" pitchFamily="2" typeface="Roboto"/>
                <a:cs charset="0" panose="020f0502020204030203" pitchFamily="34" typeface="Lato"/>
              </a:rPr>
              <a:t>_Creative Infographic</a:t>
            </a:r>
          </a:p>
        </p:txBody>
      </p:sp>
      <p:sp>
        <p:nvSpPr>
          <p:cNvPr id="67" name="TextBox 66"/>
          <p:cNvSpPr txBox="1"/>
          <p:nvPr/>
        </p:nvSpPr>
        <p:spPr>
          <a:xfrm>
            <a:off x="5390843" y="1354870"/>
            <a:ext cx="1410315" cy="274320"/>
          </a:xfrm>
          <a:prstGeom prst="rect">
            <a:avLst/>
          </a:prstGeom>
          <a:noFill/>
        </p:spPr>
        <p:txBody>
          <a:bodyPr rtlCol="0" wrap="none">
            <a:spAutoFit/>
          </a:bodyPr>
          <a:lstStyle/>
          <a:p>
            <a:pPr algn="ctr"/>
            <a:r>
              <a:rPr lang="en-US" sz="1200">
                <a:solidFill>
                  <a:schemeClr val="bg1"/>
                </a:solidFill>
                <a:latin typeface="+mj-lt"/>
                <a:ea charset="0" panose="020f0502020204030203" pitchFamily="34" typeface="Lato"/>
                <a:cs charset="0" panose="020f0502020204030203" pitchFamily="34" typeface="Lato"/>
              </a:rPr>
              <a:t>Your Subtitle Here</a:t>
            </a:r>
          </a:p>
        </p:txBody>
      </p:sp>
    </p:spTree>
    <p:extLst>
      <p:ext uri="{BB962C8B-B14F-4D97-AF65-F5344CB8AC3E}">
        <p14:creationId val="2430537449"/>
      </p:ext>
    </p:extLst>
  </p:cSld>
  <p:clrMapOvr>
    <a:masterClrMapping/>
  </p:clrMapOvr>
  <mc:AlternateContent>
    <mc:Choice Requires="p14">
      <p:transition p14:dur="1600" spd="slow">
        <p14:prism dir="r"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750" fill="hold" id="7"/>
                                        <p:tgtEl>
                                          <p:spTgt spid="14"/>
                                        </p:tgtEl>
                                        <p:attrNameLst>
                                          <p:attrName>ppt_w</p:attrName>
                                        </p:attrNameLst>
                                      </p:cBhvr>
                                      <p:tavLst>
                                        <p:tav tm="0">
                                          <p:val>
                                            <p:fltVal val="0"/>
                                          </p:val>
                                        </p:tav>
                                        <p:tav tm="100000">
                                          <p:val>
                                            <p:strVal val="#ppt_w"/>
                                          </p:val>
                                        </p:tav>
                                      </p:tavLst>
                                    </p:anim>
                                    <p:anim calcmode="lin" valueType="num">
                                      <p:cBhvr>
                                        <p:cTn dur="750" fill="hold" id="8"/>
                                        <p:tgtEl>
                                          <p:spTgt spid="14"/>
                                        </p:tgtEl>
                                        <p:attrNameLst>
                                          <p:attrName>ppt_h</p:attrName>
                                        </p:attrNameLst>
                                      </p:cBhvr>
                                      <p:tavLst>
                                        <p:tav tm="0">
                                          <p:val>
                                            <p:fltVal val="0"/>
                                          </p:val>
                                        </p:tav>
                                        <p:tav tm="100000">
                                          <p:val>
                                            <p:strVal val="#ppt_h"/>
                                          </p:val>
                                        </p:tav>
                                      </p:tavLst>
                                    </p:anim>
                                    <p:anim calcmode="lin" valueType="num">
                                      <p:cBhvr>
                                        <p:cTn dur="750" fill="hold" id="9"/>
                                        <p:tgtEl>
                                          <p:spTgt spid="14"/>
                                        </p:tgtEl>
                                        <p:attrNameLst>
                                          <p:attrName>style.rotation</p:attrName>
                                        </p:attrNameLst>
                                      </p:cBhvr>
                                      <p:tavLst>
                                        <p:tav tm="0">
                                          <p:val>
                                            <p:fltVal val="90"/>
                                          </p:val>
                                        </p:tav>
                                        <p:tav tm="100000">
                                          <p:val>
                                            <p:fltVal val="0"/>
                                          </p:val>
                                        </p:tav>
                                      </p:tavLst>
                                    </p:anim>
                                    <p:animEffect filter="fade" transition="in">
                                      <p:cBhvr>
                                        <p:cTn dur="750" id="10"/>
                                        <p:tgtEl>
                                          <p:spTgt spid="14"/>
                                        </p:tgtEl>
                                      </p:cBhvr>
                                    </p:animEffect>
                                  </p:childTnLst>
                                </p:cTn>
                              </p:par>
                              <p:par>
                                <p:cTn fill="hold" id="11" nodeType="withEffect" presetClass="entr" presetID="31" presetSubtype="0">
                                  <p:stCondLst>
                                    <p:cond delay="250"/>
                                  </p:stCondLst>
                                  <p:childTnLst>
                                    <p:set>
                                      <p:cBhvr>
                                        <p:cTn dur="1" fill="hold" id="12">
                                          <p:stCondLst>
                                            <p:cond delay="0"/>
                                          </p:stCondLst>
                                        </p:cTn>
                                        <p:tgtEl>
                                          <p:spTgt spid="11"/>
                                        </p:tgtEl>
                                        <p:attrNameLst>
                                          <p:attrName>style.visibility</p:attrName>
                                        </p:attrNameLst>
                                      </p:cBhvr>
                                      <p:to>
                                        <p:strVal val="visible"/>
                                      </p:to>
                                    </p:set>
                                    <p:anim calcmode="lin" valueType="num">
                                      <p:cBhvr>
                                        <p:cTn dur="750" fill="hold" id="13"/>
                                        <p:tgtEl>
                                          <p:spTgt spid="11"/>
                                        </p:tgtEl>
                                        <p:attrNameLst>
                                          <p:attrName>ppt_w</p:attrName>
                                        </p:attrNameLst>
                                      </p:cBhvr>
                                      <p:tavLst>
                                        <p:tav tm="0">
                                          <p:val>
                                            <p:fltVal val="0"/>
                                          </p:val>
                                        </p:tav>
                                        <p:tav tm="100000">
                                          <p:val>
                                            <p:strVal val="#ppt_w"/>
                                          </p:val>
                                        </p:tav>
                                      </p:tavLst>
                                    </p:anim>
                                    <p:anim calcmode="lin" valueType="num">
                                      <p:cBhvr>
                                        <p:cTn dur="750" fill="hold" id="14"/>
                                        <p:tgtEl>
                                          <p:spTgt spid="11"/>
                                        </p:tgtEl>
                                        <p:attrNameLst>
                                          <p:attrName>ppt_h</p:attrName>
                                        </p:attrNameLst>
                                      </p:cBhvr>
                                      <p:tavLst>
                                        <p:tav tm="0">
                                          <p:val>
                                            <p:fltVal val="0"/>
                                          </p:val>
                                        </p:tav>
                                        <p:tav tm="100000">
                                          <p:val>
                                            <p:strVal val="#ppt_h"/>
                                          </p:val>
                                        </p:tav>
                                      </p:tavLst>
                                    </p:anim>
                                    <p:anim calcmode="lin" valueType="num">
                                      <p:cBhvr>
                                        <p:cTn dur="750" fill="hold" id="15"/>
                                        <p:tgtEl>
                                          <p:spTgt spid="11"/>
                                        </p:tgtEl>
                                        <p:attrNameLst>
                                          <p:attrName>style.rotation</p:attrName>
                                        </p:attrNameLst>
                                      </p:cBhvr>
                                      <p:tavLst>
                                        <p:tav tm="0">
                                          <p:val>
                                            <p:fltVal val="90"/>
                                          </p:val>
                                        </p:tav>
                                        <p:tav tm="100000">
                                          <p:val>
                                            <p:fltVal val="0"/>
                                          </p:val>
                                        </p:tav>
                                      </p:tavLst>
                                    </p:anim>
                                    <p:animEffect filter="fade" transition="in">
                                      <p:cBhvr>
                                        <p:cTn dur="750" id="16"/>
                                        <p:tgtEl>
                                          <p:spTgt spid="11"/>
                                        </p:tgtEl>
                                      </p:cBhvr>
                                    </p:animEffect>
                                  </p:childTnLst>
                                </p:cTn>
                              </p:par>
                              <p:par>
                                <p:cTn fill="hold" id="17" nodeType="withEffect" presetClass="entr" presetID="31" presetSubtype="0">
                                  <p:stCondLst>
                                    <p:cond delay="500"/>
                                  </p:stCondLst>
                                  <p:childTnLst>
                                    <p:set>
                                      <p:cBhvr>
                                        <p:cTn dur="1" fill="hold" id="18">
                                          <p:stCondLst>
                                            <p:cond delay="0"/>
                                          </p:stCondLst>
                                        </p:cTn>
                                        <p:tgtEl>
                                          <p:spTgt spid="8"/>
                                        </p:tgtEl>
                                        <p:attrNameLst>
                                          <p:attrName>style.visibility</p:attrName>
                                        </p:attrNameLst>
                                      </p:cBhvr>
                                      <p:to>
                                        <p:strVal val="visible"/>
                                      </p:to>
                                    </p:set>
                                    <p:anim calcmode="lin" valueType="num">
                                      <p:cBhvr>
                                        <p:cTn dur="750" fill="hold" id="19"/>
                                        <p:tgtEl>
                                          <p:spTgt spid="8"/>
                                        </p:tgtEl>
                                        <p:attrNameLst>
                                          <p:attrName>ppt_w</p:attrName>
                                        </p:attrNameLst>
                                      </p:cBhvr>
                                      <p:tavLst>
                                        <p:tav tm="0">
                                          <p:val>
                                            <p:fltVal val="0"/>
                                          </p:val>
                                        </p:tav>
                                        <p:tav tm="100000">
                                          <p:val>
                                            <p:strVal val="#ppt_w"/>
                                          </p:val>
                                        </p:tav>
                                      </p:tavLst>
                                    </p:anim>
                                    <p:anim calcmode="lin" valueType="num">
                                      <p:cBhvr>
                                        <p:cTn dur="750" fill="hold" id="20"/>
                                        <p:tgtEl>
                                          <p:spTgt spid="8"/>
                                        </p:tgtEl>
                                        <p:attrNameLst>
                                          <p:attrName>ppt_h</p:attrName>
                                        </p:attrNameLst>
                                      </p:cBhvr>
                                      <p:tavLst>
                                        <p:tav tm="0">
                                          <p:val>
                                            <p:fltVal val="0"/>
                                          </p:val>
                                        </p:tav>
                                        <p:tav tm="100000">
                                          <p:val>
                                            <p:strVal val="#ppt_h"/>
                                          </p:val>
                                        </p:tav>
                                      </p:tavLst>
                                    </p:anim>
                                    <p:anim calcmode="lin" valueType="num">
                                      <p:cBhvr>
                                        <p:cTn dur="750" fill="hold" id="21"/>
                                        <p:tgtEl>
                                          <p:spTgt spid="8"/>
                                        </p:tgtEl>
                                        <p:attrNameLst>
                                          <p:attrName>style.rotation</p:attrName>
                                        </p:attrNameLst>
                                      </p:cBhvr>
                                      <p:tavLst>
                                        <p:tav tm="0">
                                          <p:val>
                                            <p:fltVal val="90"/>
                                          </p:val>
                                        </p:tav>
                                        <p:tav tm="100000">
                                          <p:val>
                                            <p:fltVal val="0"/>
                                          </p:val>
                                        </p:tav>
                                      </p:tavLst>
                                    </p:anim>
                                    <p:animEffect filter="fade" transition="in">
                                      <p:cBhvr>
                                        <p:cTn dur="750" id="22"/>
                                        <p:tgtEl>
                                          <p:spTgt spid="8"/>
                                        </p:tgtEl>
                                      </p:cBhvr>
                                    </p:animEffect>
                                  </p:childTnLst>
                                </p:cTn>
                              </p:par>
                              <p:par>
                                <p:cTn fill="hold" id="23" nodeType="withEffect" presetClass="entr" presetID="31" presetSubtype="0">
                                  <p:stCondLst>
                                    <p:cond delay="750"/>
                                  </p:stCondLst>
                                  <p:childTnLst>
                                    <p:set>
                                      <p:cBhvr>
                                        <p:cTn dur="1" fill="hold" id="24">
                                          <p:stCondLst>
                                            <p:cond delay="0"/>
                                          </p:stCondLst>
                                        </p:cTn>
                                        <p:tgtEl>
                                          <p:spTgt spid="5"/>
                                        </p:tgtEl>
                                        <p:attrNameLst>
                                          <p:attrName>style.visibility</p:attrName>
                                        </p:attrNameLst>
                                      </p:cBhvr>
                                      <p:to>
                                        <p:strVal val="visible"/>
                                      </p:to>
                                    </p:set>
                                    <p:anim calcmode="lin" valueType="num">
                                      <p:cBhvr>
                                        <p:cTn dur="750" fill="hold" id="25"/>
                                        <p:tgtEl>
                                          <p:spTgt spid="5"/>
                                        </p:tgtEl>
                                        <p:attrNameLst>
                                          <p:attrName>ppt_w</p:attrName>
                                        </p:attrNameLst>
                                      </p:cBhvr>
                                      <p:tavLst>
                                        <p:tav tm="0">
                                          <p:val>
                                            <p:fltVal val="0"/>
                                          </p:val>
                                        </p:tav>
                                        <p:tav tm="100000">
                                          <p:val>
                                            <p:strVal val="#ppt_w"/>
                                          </p:val>
                                        </p:tav>
                                      </p:tavLst>
                                    </p:anim>
                                    <p:anim calcmode="lin" valueType="num">
                                      <p:cBhvr>
                                        <p:cTn dur="750" fill="hold" id="26"/>
                                        <p:tgtEl>
                                          <p:spTgt spid="5"/>
                                        </p:tgtEl>
                                        <p:attrNameLst>
                                          <p:attrName>ppt_h</p:attrName>
                                        </p:attrNameLst>
                                      </p:cBhvr>
                                      <p:tavLst>
                                        <p:tav tm="0">
                                          <p:val>
                                            <p:fltVal val="0"/>
                                          </p:val>
                                        </p:tav>
                                        <p:tav tm="100000">
                                          <p:val>
                                            <p:strVal val="#ppt_h"/>
                                          </p:val>
                                        </p:tav>
                                      </p:tavLst>
                                    </p:anim>
                                    <p:anim calcmode="lin" valueType="num">
                                      <p:cBhvr>
                                        <p:cTn dur="750" fill="hold" id="27"/>
                                        <p:tgtEl>
                                          <p:spTgt spid="5"/>
                                        </p:tgtEl>
                                        <p:attrNameLst>
                                          <p:attrName>style.rotation</p:attrName>
                                        </p:attrNameLst>
                                      </p:cBhvr>
                                      <p:tavLst>
                                        <p:tav tm="0">
                                          <p:val>
                                            <p:fltVal val="90"/>
                                          </p:val>
                                        </p:tav>
                                        <p:tav tm="100000">
                                          <p:val>
                                            <p:fltVal val="0"/>
                                          </p:val>
                                        </p:tav>
                                      </p:tavLst>
                                    </p:anim>
                                    <p:animEffect filter="fade" transition="in">
                                      <p:cBhvr>
                                        <p:cTn dur="750" id="28"/>
                                        <p:tgtEl>
                                          <p:spTgt spid="5"/>
                                        </p:tgtEl>
                                      </p:cBhvr>
                                    </p:animEffect>
                                  </p:childTnLst>
                                </p:cTn>
                              </p:par>
                              <p:par>
                                <p:cTn fill="hold" id="29" nodeType="withEffect" presetClass="entr" presetID="31" presetSubtype="0">
                                  <p:stCondLst>
                                    <p:cond delay="1000"/>
                                  </p:stCondLst>
                                  <p:childTnLst>
                                    <p:set>
                                      <p:cBhvr>
                                        <p:cTn dur="1" fill="hold" id="30">
                                          <p:stCondLst>
                                            <p:cond delay="0"/>
                                          </p:stCondLst>
                                        </p:cTn>
                                        <p:tgtEl>
                                          <p:spTgt spid="2"/>
                                        </p:tgtEl>
                                        <p:attrNameLst>
                                          <p:attrName>style.visibility</p:attrName>
                                        </p:attrNameLst>
                                      </p:cBhvr>
                                      <p:to>
                                        <p:strVal val="visible"/>
                                      </p:to>
                                    </p:set>
                                    <p:anim calcmode="lin" valueType="num">
                                      <p:cBhvr>
                                        <p:cTn dur="750" fill="hold" id="31"/>
                                        <p:tgtEl>
                                          <p:spTgt spid="2"/>
                                        </p:tgtEl>
                                        <p:attrNameLst>
                                          <p:attrName>ppt_w</p:attrName>
                                        </p:attrNameLst>
                                      </p:cBhvr>
                                      <p:tavLst>
                                        <p:tav tm="0">
                                          <p:val>
                                            <p:fltVal val="0"/>
                                          </p:val>
                                        </p:tav>
                                        <p:tav tm="100000">
                                          <p:val>
                                            <p:strVal val="#ppt_w"/>
                                          </p:val>
                                        </p:tav>
                                      </p:tavLst>
                                    </p:anim>
                                    <p:anim calcmode="lin" valueType="num">
                                      <p:cBhvr>
                                        <p:cTn dur="750" fill="hold" id="32"/>
                                        <p:tgtEl>
                                          <p:spTgt spid="2"/>
                                        </p:tgtEl>
                                        <p:attrNameLst>
                                          <p:attrName>ppt_h</p:attrName>
                                        </p:attrNameLst>
                                      </p:cBhvr>
                                      <p:tavLst>
                                        <p:tav tm="0">
                                          <p:val>
                                            <p:fltVal val="0"/>
                                          </p:val>
                                        </p:tav>
                                        <p:tav tm="100000">
                                          <p:val>
                                            <p:strVal val="#ppt_h"/>
                                          </p:val>
                                        </p:tav>
                                      </p:tavLst>
                                    </p:anim>
                                    <p:anim calcmode="lin" valueType="num">
                                      <p:cBhvr>
                                        <p:cTn dur="750" fill="hold" id="33"/>
                                        <p:tgtEl>
                                          <p:spTgt spid="2"/>
                                        </p:tgtEl>
                                        <p:attrNameLst>
                                          <p:attrName>style.rotation</p:attrName>
                                        </p:attrNameLst>
                                      </p:cBhvr>
                                      <p:tavLst>
                                        <p:tav tm="0">
                                          <p:val>
                                            <p:fltVal val="90"/>
                                          </p:val>
                                        </p:tav>
                                        <p:tav tm="100000">
                                          <p:val>
                                            <p:fltVal val="0"/>
                                          </p:val>
                                        </p:tav>
                                      </p:tavLst>
                                    </p:anim>
                                    <p:animEffect filter="fade" transition="in">
                                      <p:cBhvr>
                                        <p:cTn dur="750" id="34"/>
                                        <p:tgtEl>
                                          <p:spTgt spid="2"/>
                                        </p:tgtEl>
                                      </p:cBhvr>
                                    </p:animEffect>
                                  </p:childTnLst>
                                </p:cTn>
                              </p:par>
                              <p:par>
                                <p:cTn fill="hold" grpId="0" id="35" nodeType="withEffect" presetClass="entr" presetID="42" presetSubtype="0">
                                  <p:stCondLst>
                                    <p:cond delay="1000"/>
                                  </p:stCondLst>
                                  <p:childTnLst>
                                    <p:set>
                                      <p:cBhvr>
                                        <p:cTn dur="1" fill="hold" id="36">
                                          <p:stCondLst>
                                            <p:cond delay="0"/>
                                          </p:stCondLst>
                                        </p:cTn>
                                        <p:tgtEl>
                                          <p:spTgt spid="17"/>
                                        </p:tgtEl>
                                        <p:attrNameLst>
                                          <p:attrName>style.visibility</p:attrName>
                                        </p:attrNameLst>
                                      </p:cBhvr>
                                      <p:to>
                                        <p:strVal val="visible"/>
                                      </p:to>
                                    </p:set>
                                    <p:animEffect filter="fade" transition="in">
                                      <p:cBhvr>
                                        <p:cTn dur="1000" id="37"/>
                                        <p:tgtEl>
                                          <p:spTgt spid="17"/>
                                        </p:tgtEl>
                                      </p:cBhvr>
                                    </p:animEffect>
                                    <p:anim calcmode="lin" valueType="num">
                                      <p:cBhvr>
                                        <p:cTn dur="1000" fill="hold" id="38"/>
                                        <p:tgtEl>
                                          <p:spTgt spid="17"/>
                                        </p:tgtEl>
                                        <p:attrNameLst>
                                          <p:attrName>ppt_x</p:attrName>
                                        </p:attrNameLst>
                                      </p:cBhvr>
                                      <p:tavLst>
                                        <p:tav tm="0">
                                          <p:val>
                                            <p:strVal val="#ppt_x"/>
                                          </p:val>
                                        </p:tav>
                                        <p:tav tm="100000">
                                          <p:val>
                                            <p:strVal val="#ppt_x"/>
                                          </p:val>
                                        </p:tav>
                                      </p:tavLst>
                                    </p:anim>
                                    <p:anim calcmode="lin" valueType="num">
                                      <p:cBhvr>
                                        <p:cTn dur="1000" fill="hold" id="39"/>
                                        <p:tgtEl>
                                          <p:spTgt spid="1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000"/>
                            </p:stCondLst>
                            <p:childTnLst>
                              <p:par>
                                <p:cTn fill="hold" id="41" nodeType="afterEffect" presetClass="entr" presetID="12" presetSubtype="2">
                                  <p:stCondLst>
                                    <p:cond delay="0"/>
                                  </p:stCondLst>
                                  <p:childTnLst>
                                    <p:set>
                                      <p:cBhvr>
                                        <p:cTn dur="1" fill="hold" id="42">
                                          <p:stCondLst>
                                            <p:cond delay="0"/>
                                          </p:stCondLst>
                                        </p:cTn>
                                        <p:tgtEl>
                                          <p:spTgt spid="52"/>
                                        </p:tgtEl>
                                        <p:attrNameLst>
                                          <p:attrName>style.visibility</p:attrName>
                                        </p:attrNameLst>
                                      </p:cBhvr>
                                      <p:to>
                                        <p:strVal val="visible"/>
                                      </p:to>
                                    </p:set>
                                    <p:anim calcmode="lin" valueType="num">
                                      <p:cBhvr additive="base">
                                        <p:cTn dur="500" id="43"/>
                                        <p:tgtEl>
                                          <p:spTgt spid="52"/>
                                        </p:tgtEl>
                                        <p:attrNameLst>
                                          <p:attrName>ppt_x</p:attrName>
                                        </p:attrNameLst>
                                      </p:cBhvr>
                                      <p:tavLst>
                                        <p:tav tm="0">
                                          <p:val>
                                            <p:strVal val="#ppt_x+#ppt_w*1.125000"/>
                                          </p:val>
                                        </p:tav>
                                        <p:tav tm="100000">
                                          <p:val>
                                            <p:strVal val="#ppt_x"/>
                                          </p:val>
                                        </p:tav>
                                      </p:tavLst>
                                    </p:anim>
                                    <p:animEffect filter="wipe(left)" transition="in">
                                      <p:cBhvr>
                                        <p:cTn dur="500" id="44"/>
                                        <p:tgtEl>
                                          <p:spTgt spid="52"/>
                                        </p:tgtEl>
                                      </p:cBhvr>
                                    </p:animEffect>
                                  </p:childTnLst>
                                </p:cTn>
                              </p:par>
                            </p:childTnLst>
                          </p:cTn>
                        </p:par>
                        <p:par>
                          <p:cTn fill="hold" id="45" nodeType="afterGroup">
                            <p:stCondLst>
                              <p:cond delay="2500"/>
                            </p:stCondLst>
                            <p:childTnLst>
                              <p:par>
                                <p:cTn fill="hold" id="46" nodeType="afterEffect" presetClass="entr" presetID="12" presetSubtype="2">
                                  <p:stCondLst>
                                    <p:cond delay="0"/>
                                  </p:stCondLst>
                                  <p:childTnLst>
                                    <p:set>
                                      <p:cBhvr>
                                        <p:cTn dur="1" fill="hold" id="47">
                                          <p:stCondLst>
                                            <p:cond delay="0"/>
                                          </p:stCondLst>
                                        </p:cTn>
                                        <p:tgtEl>
                                          <p:spTgt spid="62"/>
                                        </p:tgtEl>
                                        <p:attrNameLst>
                                          <p:attrName>style.visibility</p:attrName>
                                        </p:attrNameLst>
                                      </p:cBhvr>
                                      <p:to>
                                        <p:strVal val="visible"/>
                                      </p:to>
                                    </p:set>
                                    <p:anim calcmode="lin" valueType="num">
                                      <p:cBhvr additive="base">
                                        <p:cTn dur="500" id="48"/>
                                        <p:tgtEl>
                                          <p:spTgt spid="62"/>
                                        </p:tgtEl>
                                        <p:attrNameLst>
                                          <p:attrName>ppt_x</p:attrName>
                                        </p:attrNameLst>
                                      </p:cBhvr>
                                      <p:tavLst>
                                        <p:tav tm="0">
                                          <p:val>
                                            <p:strVal val="#ppt_x+#ppt_w*1.125000"/>
                                          </p:val>
                                        </p:tav>
                                        <p:tav tm="100000">
                                          <p:val>
                                            <p:strVal val="#ppt_x"/>
                                          </p:val>
                                        </p:tav>
                                      </p:tavLst>
                                    </p:anim>
                                    <p:animEffect filter="wipe(left)" transition="in">
                                      <p:cBhvr>
                                        <p:cTn dur="500" id="49"/>
                                        <p:tgtEl>
                                          <p:spTgt spid="62"/>
                                        </p:tgtEl>
                                      </p:cBhvr>
                                    </p:animEffect>
                                  </p:childTnLst>
                                </p:cTn>
                              </p:par>
                            </p:childTnLst>
                          </p:cTn>
                        </p:par>
                        <p:par>
                          <p:cTn fill="hold" id="50" nodeType="afterGroup">
                            <p:stCondLst>
                              <p:cond delay="3000"/>
                            </p:stCondLst>
                            <p:childTnLst>
                              <p:par>
                                <p:cTn fill="hold" id="51" nodeType="afterEffect" presetClass="entr" presetID="12" presetSubtype="4">
                                  <p:stCondLst>
                                    <p:cond delay="0"/>
                                  </p:stCondLst>
                                  <p:childTnLst>
                                    <p:set>
                                      <p:cBhvr>
                                        <p:cTn dur="1" fill="hold" id="52">
                                          <p:stCondLst>
                                            <p:cond delay="0"/>
                                          </p:stCondLst>
                                        </p:cTn>
                                        <p:tgtEl>
                                          <p:spTgt spid="63"/>
                                        </p:tgtEl>
                                        <p:attrNameLst>
                                          <p:attrName>style.visibility</p:attrName>
                                        </p:attrNameLst>
                                      </p:cBhvr>
                                      <p:to>
                                        <p:strVal val="visible"/>
                                      </p:to>
                                    </p:set>
                                    <p:anim calcmode="lin" valueType="num">
                                      <p:cBhvr additive="base">
                                        <p:cTn dur="500" id="53"/>
                                        <p:tgtEl>
                                          <p:spTgt spid="63"/>
                                        </p:tgtEl>
                                        <p:attrNameLst>
                                          <p:attrName>ppt_y</p:attrName>
                                        </p:attrNameLst>
                                      </p:cBhvr>
                                      <p:tavLst>
                                        <p:tav tm="0">
                                          <p:val>
                                            <p:strVal val="#ppt_y+#ppt_h*1.125000"/>
                                          </p:val>
                                        </p:tav>
                                        <p:tav tm="100000">
                                          <p:val>
                                            <p:strVal val="#ppt_y"/>
                                          </p:val>
                                        </p:tav>
                                      </p:tavLst>
                                    </p:anim>
                                    <p:animEffect filter="wipe(up)" transition="in">
                                      <p:cBhvr>
                                        <p:cTn dur="500" id="54"/>
                                        <p:tgtEl>
                                          <p:spTgt spid="63"/>
                                        </p:tgtEl>
                                      </p:cBhvr>
                                    </p:animEffect>
                                  </p:childTnLst>
                                </p:cTn>
                              </p:par>
                            </p:childTnLst>
                          </p:cTn>
                        </p:par>
                        <p:par>
                          <p:cTn fill="hold" id="55" nodeType="afterGroup">
                            <p:stCondLst>
                              <p:cond delay="3500"/>
                            </p:stCondLst>
                            <p:childTnLst>
                              <p:par>
                                <p:cTn fill="hold" id="56" nodeType="afterEffect" presetClass="entr" presetID="12" presetSubtype="8">
                                  <p:stCondLst>
                                    <p:cond delay="0"/>
                                  </p:stCondLst>
                                  <p:childTnLst>
                                    <p:set>
                                      <p:cBhvr>
                                        <p:cTn dur="1" fill="hold" id="57">
                                          <p:stCondLst>
                                            <p:cond delay="0"/>
                                          </p:stCondLst>
                                        </p:cTn>
                                        <p:tgtEl>
                                          <p:spTgt spid="64"/>
                                        </p:tgtEl>
                                        <p:attrNameLst>
                                          <p:attrName>style.visibility</p:attrName>
                                        </p:attrNameLst>
                                      </p:cBhvr>
                                      <p:to>
                                        <p:strVal val="visible"/>
                                      </p:to>
                                    </p:set>
                                    <p:anim calcmode="lin" valueType="num">
                                      <p:cBhvr additive="base">
                                        <p:cTn dur="500" id="58"/>
                                        <p:tgtEl>
                                          <p:spTgt spid="64"/>
                                        </p:tgtEl>
                                        <p:attrNameLst>
                                          <p:attrName>ppt_x</p:attrName>
                                        </p:attrNameLst>
                                      </p:cBhvr>
                                      <p:tavLst>
                                        <p:tav tm="0">
                                          <p:val>
                                            <p:strVal val="#ppt_x-#ppt_w*1.125000"/>
                                          </p:val>
                                        </p:tav>
                                        <p:tav tm="100000">
                                          <p:val>
                                            <p:strVal val="#ppt_x"/>
                                          </p:val>
                                        </p:tav>
                                      </p:tavLst>
                                    </p:anim>
                                    <p:animEffect filter="wipe(right)" transition="in">
                                      <p:cBhvr>
                                        <p:cTn dur="500" id="59"/>
                                        <p:tgtEl>
                                          <p:spTgt spid="64"/>
                                        </p:tgtEl>
                                      </p:cBhvr>
                                    </p:animEffect>
                                  </p:childTnLst>
                                </p:cTn>
                              </p:par>
                            </p:childTnLst>
                          </p:cTn>
                        </p:par>
                        <p:par>
                          <p:cTn fill="hold" id="60" nodeType="afterGroup">
                            <p:stCondLst>
                              <p:cond delay="4000"/>
                            </p:stCondLst>
                            <p:childTnLst>
                              <p:par>
                                <p:cTn fill="hold" id="61" nodeType="afterEffect" presetClass="entr" presetID="12" presetSubtype="8">
                                  <p:stCondLst>
                                    <p:cond delay="0"/>
                                  </p:stCondLst>
                                  <p:childTnLst>
                                    <p:set>
                                      <p:cBhvr>
                                        <p:cTn dur="1" fill="hold" id="62">
                                          <p:stCondLst>
                                            <p:cond delay="0"/>
                                          </p:stCondLst>
                                        </p:cTn>
                                        <p:tgtEl>
                                          <p:spTgt spid="65"/>
                                        </p:tgtEl>
                                        <p:attrNameLst>
                                          <p:attrName>style.visibility</p:attrName>
                                        </p:attrNameLst>
                                      </p:cBhvr>
                                      <p:to>
                                        <p:strVal val="visible"/>
                                      </p:to>
                                    </p:set>
                                    <p:anim calcmode="lin" valueType="num">
                                      <p:cBhvr additive="base">
                                        <p:cTn dur="500" id="63"/>
                                        <p:tgtEl>
                                          <p:spTgt spid="65"/>
                                        </p:tgtEl>
                                        <p:attrNameLst>
                                          <p:attrName>ppt_x</p:attrName>
                                        </p:attrNameLst>
                                      </p:cBhvr>
                                      <p:tavLst>
                                        <p:tav tm="0">
                                          <p:val>
                                            <p:strVal val="#ppt_x-#ppt_w*1.125000"/>
                                          </p:val>
                                        </p:tav>
                                        <p:tav tm="100000">
                                          <p:val>
                                            <p:strVal val="#ppt_x"/>
                                          </p:val>
                                        </p:tav>
                                      </p:tavLst>
                                    </p:anim>
                                    <p:animEffect filter="wipe(right)" transition="in">
                                      <p:cBhvr>
                                        <p:cTn dur="500" id="64"/>
                                        <p:tgtEl>
                                          <p:spTgt spid="65"/>
                                        </p:tgtEl>
                                      </p:cBhvr>
                                    </p:animEffect>
                                  </p:childTnLst>
                                </p:cTn>
                              </p:par>
                              <p:par>
                                <p:cTn decel="100000" fill="hold" grpId="0" id="65" nodeType="withEffect" presetClass="entr" presetID="2" presetSubtype="1">
                                  <p:stCondLst>
                                    <p:cond delay="0"/>
                                  </p:stCondLst>
                                  <p:childTnLst>
                                    <p:set>
                                      <p:cBhvr>
                                        <p:cTn dur="1" fill="hold" id="66">
                                          <p:stCondLst>
                                            <p:cond delay="0"/>
                                          </p:stCondLst>
                                        </p:cTn>
                                        <p:tgtEl>
                                          <p:spTgt spid="67"/>
                                        </p:tgtEl>
                                        <p:attrNameLst>
                                          <p:attrName>style.visibility</p:attrName>
                                        </p:attrNameLst>
                                      </p:cBhvr>
                                      <p:to>
                                        <p:strVal val="visible"/>
                                      </p:to>
                                    </p:set>
                                    <p:anim calcmode="lin" valueType="num">
                                      <p:cBhvr additive="base">
                                        <p:cTn dur="1000" fill="hold" id="67"/>
                                        <p:tgtEl>
                                          <p:spTgt spid="67"/>
                                        </p:tgtEl>
                                        <p:attrNameLst>
                                          <p:attrName>ppt_x</p:attrName>
                                        </p:attrNameLst>
                                      </p:cBhvr>
                                      <p:tavLst>
                                        <p:tav tm="0">
                                          <p:val>
                                            <p:strVal val="#ppt_x"/>
                                          </p:val>
                                        </p:tav>
                                        <p:tav tm="100000">
                                          <p:val>
                                            <p:strVal val="#ppt_x"/>
                                          </p:val>
                                        </p:tav>
                                      </p:tavLst>
                                    </p:anim>
                                    <p:anim calcmode="lin" valueType="num">
                                      <p:cBhvr additive="base">
                                        <p:cTn dur="1000" fill="hold" id="68"/>
                                        <p:tgtEl>
                                          <p:spTgt spid="67"/>
                                        </p:tgtEl>
                                        <p:attrNameLst>
                                          <p:attrName>ppt_y</p:attrName>
                                        </p:attrNameLst>
                                      </p:cBhvr>
                                      <p:tavLst>
                                        <p:tav tm="0">
                                          <p:val>
                                            <p:strVal val="0-#ppt_h/2"/>
                                          </p:val>
                                        </p:tav>
                                        <p:tav tm="100000">
                                          <p:val>
                                            <p:strVal val="#ppt_y"/>
                                          </p:val>
                                        </p:tav>
                                      </p:tavLst>
                                    </p:anim>
                                  </p:childTnLst>
                                </p:cTn>
                              </p:par>
                              <p:par>
                                <p:cTn decel="100000" fill="hold" grpId="0" id="69" nodeType="withEffect" presetClass="entr" presetID="2" presetSubtype="1">
                                  <p:stCondLst>
                                    <p:cond delay="250"/>
                                  </p:stCondLst>
                                  <p:iterate type="wd">
                                    <p:tmPct val="10000"/>
                                  </p:iterate>
                                  <p:childTnLst>
                                    <p:set>
                                      <p:cBhvr>
                                        <p:cTn dur="1" fill="hold" id="70">
                                          <p:stCondLst>
                                            <p:cond delay="0"/>
                                          </p:stCondLst>
                                        </p:cTn>
                                        <p:tgtEl>
                                          <p:spTgt spid="66"/>
                                        </p:tgtEl>
                                        <p:attrNameLst>
                                          <p:attrName>style.visibility</p:attrName>
                                        </p:attrNameLst>
                                      </p:cBhvr>
                                      <p:to>
                                        <p:strVal val="visible"/>
                                      </p:to>
                                    </p:set>
                                    <p:anim calcmode="lin" valueType="num">
                                      <p:cBhvr additive="base">
                                        <p:cTn dur="1000" fill="hold" id="71"/>
                                        <p:tgtEl>
                                          <p:spTgt spid="66"/>
                                        </p:tgtEl>
                                        <p:attrNameLst>
                                          <p:attrName>ppt_x</p:attrName>
                                        </p:attrNameLst>
                                      </p:cBhvr>
                                      <p:tavLst>
                                        <p:tav tm="0">
                                          <p:val>
                                            <p:strVal val="#ppt_x"/>
                                          </p:val>
                                        </p:tav>
                                        <p:tav tm="100000">
                                          <p:val>
                                            <p:strVal val="#ppt_x"/>
                                          </p:val>
                                        </p:tav>
                                      </p:tavLst>
                                    </p:anim>
                                    <p:anim calcmode="lin" valueType="num">
                                      <p:cBhvr additive="base">
                                        <p:cTn dur="1000" fill="hold" id="72"/>
                                        <p:tgtEl>
                                          <p:spTgt spid="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66"/>
      <p:bldP grpId="0" spid="6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orma libre 90"/>
          <p:cNvSpPr/>
          <p:nvPr/>
        </p:nvSpPr>
        <p:spPr bwMode="auto">
          <a:xfrm>
            <a:off x="6887185" y="4494549"/>
            <a:ext cx="4181230" cy="1551409"/>
          </a:xfrm>
          <a:custGeom>
            <a:gdLst>
              <a:gd fmla="*/ 4276435 w 7751119" name="connsiteX0"/>
              <a:gd fmla="*/ 0 h 3006056" name="connsiteY0"/>
              <a:gd fmla="*/ 5551623 w 7751119" name="connsiteX1"/>
              <a:gd fmla="*/ 0 h 3006056" name="connsiteY1"/>
              <a:gd fmla="*/ 5628867 w 7751119" name="connsiteX2"/>
              <a:gd fmla="*/ 77245 h 3006056" name="connsiteY2"/>
              <a:gd fmla="*/ 5628867 w 7751119" name="connsiteX3"/>
              <a:gd fmla="*/ 715395 h 3006056" name="connsiteY3"/>
              <a:gd fmla="*/ 5636299 w 7751119" name="connsiteX4"/>
              <a:gd fmla="*/ 743518 h 3006056" name="connsiteY4"/>
              <a:gd fmla="*/ 5733947 w 7751119" name="connsiteX5"/>
              <a:gd fmla="*/ 862725 h 3006056" name="connsiteY5"/>
              <a:gd fmla="*/ 5811715 w 7751119" name="connsiteX6"/>
              <a:gd fmla="*/ 888126 h 3006056" name="connsiteY6"/>
              <a:gd fmla="*/ 7636687 w 7751119" name="connsiteX7"/>
              <a:gd fmla="*/ 888126 h 3006056" name="connsiteY7"/>
              <a:gd fmla="*/ 7751119 w 7751119" name="connsiteX8"/>
              <a:gd fmla="*/ 1002558 h 3006056" name="connsiteY8"/>
              <a:gd fmla="*/ 7751119 w 7751119" name="connsiteX9"/>
              <a:gd fmla="*/ 2891624 h 3006056" name="connsiteY9"/>
              <a:gd fmla="*/ 7636687 w 7751119" name="connsiteX10"/>
              <a:gd fmla="*/ 3006056 h 3006056" name="connsiteY10"/>
              <a:gd fmla="*/ 114432 w 7751119" name="connsiteX11"/>
              <a:gd fmla="*/ 3006056 h 3006056" name="connsiteY11"/>
              <a:gd fmla="*/ 0 w 7751119" name="connsiteX12"/>
              <a:gd fmla="*/ 2891624 h 3006056" name="connsiteY12"/>
              <a:gd fmla="*/ 0 w 7751119" name="connsiteX13"/>
              <a:gd fmla="*/ 1002558 h 3006056" name="connsiteY13"/>
              <a:gd fmla="*/ 114432 w 7751119" name="connsiteX14"/>
              <a:gd fmla="*/ 888126 h 3006056" name="connsiteY14"/>
              <a:gd fmla="*/ 4021031 w 7751119" name="connsiteX15"/>
              <a:gd fmla="*/ 888126 h 3006056" name="connsiteY15"/>
              <a:gd fmla="*/ 4098799 w 7751119" name="connsiteX16"/>
              <a:gd fmla="*/ 862725 h 3006056" name="connsiteY16"/>
              <a:gd fmla="*/ 4196447 w 7751119" name="connsiteX17"/>
              <a:gd fmla="*/ 743518 h 3006056" name="connsiteY17"/>
              <a:gd fmla="*/ 4199191 w 7751119" name="connsiteX18"/>
              <a:gd fmla="*/ 733134 h 3006056" name="connsiteY18"/>
              <a:gd fmla="*/ 4199191 w 7751119" name="connsiteX19"/>
              <a:gd fmla="*/ 77245 h 3006056" name="connsiteY19"/>
              <a:gd fmla="*/ 4276435 w 7751119" name="connsiteX20"/>
              <a:gd fmla="*/ 0 h 3006056"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3006056" w="7751118">
                <a:moveTo>
                  <a:pt x="4276435" y="0"/>
                </a:moveTo>
                <a:lnTo>
                  <a:pt x="5551623" y="0"/>
                </a:lnTo>
                <a:cubicBezTo>
                  <a:pt x="5594283" y="0"/>
                  <a:pt x="5628867" y="34584"/>
                  <a:pt x="5628867" y="77245"/>
                </a:cubicBezTo>
                <a:lnTo>
                  <a:pt x="5628867" y="715395"/>
                </a:lnTo>
                <a:lnTo>
                  <a:pt x="5636299" y="743518"/>
                </a:lnTo>
                <a:cubicBezTo>
                  <a:pt x="5647839" y="791432"/>
                  <a:pt x="5656585" y="828483"/>
                  <a:pt x="5733947" y="862725"/>
                </a:cubicBezTo>
                <a:lnTo>
                  <a:pt x="5811715" y="888126"/>
                </a:lnTo>
                <a:lnTo>
                  <a:pt x="7636687" y="888126"/>
                </a:lnTo>
                <a:cubicBezTo>
                  <a:pt x="7699887" y="888126"/>
                  <a:pt x="7751119" y="939359"/>
                  <a:pt x="7751119" y="1002558"/>
                </a:cubicBezTo>
                <a:lnTo>
                  <a:pt x="7751119" y="2891624"/>
                </a:lnTo>
                <a:cubicBezTo>
                  <a:pt x="7751119" y="2954823"/>
                  <a:pt x="7699887" y="3006056"/>
                  <a:pt x="7636687" y="3006056"/>
                </a:cubicBezTo>
                <a:lnTo>
                  <a:pt x="114432" y="3006056"/>
                </a:lnTo>
                <a:cubicBezTo>
                  <a:pt x="51233" y="3006056"/>
                  <a:pt x="0" y="2954823"/>
                  <a:pt x="0" y="2891624"/>
                </a:cubicBezTo>
                <a:lnTo>
                  <a:pt x="0" y="1002558"/>
                </a:lnTo>
                <a:cubicBezTo>
                  <a:pt x="0" y="939359"/>
                  <a:pt x="51233" y="888126"/>
                  <a:pt x="114432" y="888126"/>
                </a:cubicBezTo>
                <a:lnTo>
                  <a:pt x="4021031" y="888126"/>
                </a:lnTo>
                <a:lnTo>
                  <a:pt x="4098799" y="862725"/>
                </a:lnTo>
                <a:cubicBezTo>
                  <a:pt x="4176163" y="828483"/>
                  <a:pt x="4184907" y="791432"/>
                  <a:pt x="4196447" y="743518"/>
                </a:cubicBezTo>
                <a:lnTo>
                  <a:pt x="4199191" y="733134"/>
                </a:lnTo>
                <a:lnTo>
                  <a:pt x="4199191" y="77245"/>
                </a:lnTo>
                <a:cubicBezTo>
                  <a:pt x="4199191" y="34584"/>
                  <a:pt x="4233775" y="0"/>
                  <a:pt x="4276435" y="0"/>
                </a:cubicBezTo>
                <a:close/>
              </a:path>
            </a:pathLst>
          </a:custGeom>
          <a:solidFill>
            <a:schemeClr val="accent1"/>
          </a:solidFill>
          <a:ln>
            <a:noFill/>
          </a:ln>
          <a:extLst/>
        </p:spPr>
        <p:txBody>
          <a:bodyPr anchor="ctr" bIns="0" lIns="181207" rIns="181207" rtlCol="0" tIns="0"/>
          <a:lstStyle/>
          <a:p>
            <a:pPr algn="just" lvl="0">
              <a:lnSpc>
                <a:spcPct val="125000"/>
              </a:lnSpc>
            </a:pPr>
            <a:endParaRPr lang="en-US" sz="1050">
              <a:solidFill>
                <a:schemeClr val="bg1"/>
              </a:solidFill>
              <a:latin charset="0" typeface="Source Sans Pro"/>
              <a:ea charset="0" panose="020b0502040204020203" pitchFamily="34" typeface="Segoe UI"/>
              <a:cs charset="0" pitchFamily="34" typeface="Segoe UI"/>
            </a:endParaRPr>
          </a:p>
        </p:txBody>
      </p:sp>
      <p:sp>
        <p:nvSpPr>
          <p:cNvPr id="5" name="Rectángulo 2"/>
          <p:cNvSpPr/>
          <p:nvPr/>
        </p:nvSpPr>
        <p:spPr bwMode="auto">
          <a:xfrm>
            <a:off x="6631061" y="2836335"/>
            <a:ext cx="169941" cy="1667255"/>
          </a:xfrm>
          <a:prstGeom prst="rect">
            <a:avLst/>
          </a:prstGeom>
          <a:solidFill>
            <a:schemeClr val="tx2">
              <a:lumMod val="90000"/>
              <a:lumOff val="10000"/>
            </a:schemeClr>
          </a:solidFill>
          <a:ln cap="rnd" w="346075">
            <a:noFill/>
            <a:round/>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91282" lIns="182483" rIns="182483" rtlCol="0" tIns="91282"/>
          <a:lstStyle/>
          <a:p>
            <a:pPr algn="ctr"/>
            <a:endParaRPr lang="es-ES" sz="2400">
              <a:solidFill>
                <a:schemeClr val="bg1"/>
              </a:solidFill>
              <a:latin charset="0" panose="020b0604020202020204" typeface="Oswald"/>
            </a:endParaRPr>
          </a:p>
        </p:txBody>
      </p:sp>
      <p:sp>
        <p:nvSpPr>
          <p:cNvPr id="6" name="Rectángulo 44"/>
          <p:cNvSpPr/>
          <p:nvPr/>
        </p:nvSpPr>
        <p:spPr bwMode="auto">
          <a:xfrm>
            <a:off x="7337328" y="2299393"/>
            <a:ext cx="169941" cy="2204197"/>
          </a:xfrm>
          <a:prstGeom prst="rect">
            <a:avLst/>
          </a:prstGeom>
          <a:solidFill>
            <a:schemeClr val="tx2">
              <a:lumMod val="90000"/>
              <a:lumOff val="10000"/>
            </a:schemeClr>
          </a:solidFill>
          <a:ln cap="rnd" w="346075">
            <a:noFill/>
            <a:round/>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91282" lIns="182483" rIns="182483" rtlCol="0" tIns="91282"/>
          <a:lstStyle/>
          <a:p>
            <a:pPr algn="ctr"/>
            <a:endParaRPr lang="es-ES" sz="2400">
              <a:solidFill>
                <a:schemeClr val="bg1"/>
              </a:solidFill>
              <a:latin charset="0" panose="020b0604020202020204" typeface="Oswald"/>
            </a:endParaRPr>
          </a:p>
        </p:txBody>
      </p:sp>
      <p:sp>
        <p:nvSpPr>
          <p:cNvPr id="7" name="Rectángulo 45"/>
          <p:cNvSpPr/>
          <p:nvPr/>
        </p:nvSpPr>
        <p:spPr bwMode="auto">
          <a:xfrm>
            <a:off x="8043595" y="2600623"/>
            <a:ext cx="169941" cy="1902967"/>
          </a:xfrm>
          <a:prstGeom prst="rect">
            <a:avLst/>
          </a:prstGeom>
          <a:solidFill>
            <a:schemeClr val="tx2">
              <a:lumMod val="90000"/>
              <a:lumOff val="10000"/>
            </a:schemeClr>
          </a:solidFill>
          <a:ln>
            <a:noFill/>
          </a:ln>
          <a:extLst/>
        </p:spPr>
        <p:txBody>
          <a:bodyPr anchor="ctr" bIns="0" lIns="0" rIns="0" rtlCol="0" tIns="0"/>
          <a:lstStyle/>
          <a:p>
            <a:pPr algn="ctr"/>
            <a:endParaRPr lang="es-ES" sz="2400">
              <a:solidFill>
                <a:schemeClr val="bg1"/>
              </a:solidFill>
            </a:endParaRPr>
          </a:p>
        </p:txBody>
      </p:sp>
      <p:sp>
        <p:nvSpPr>
          <p:cNvPr id="8" name="Rectángulo 46"/>
          <p:cNvSpPr/>
          <p:nvPr/>
        </p:nvSpPr>
        <p:spPr bwMode="auto">
          <a:xfrm>
            <a:off x="8749861" y="2390839"/>
            <a:ext cx="169941" cy="2112750"/>
          </a:xfrm>
          <a:prstGeom prst="rect">
            <a:avLst/>
          </a:prstGeom>
          <a:solidFill>
            <a:schemeClr val="tx2">
              <a:lumMod val="90000"/>
              <a:lumOff val="10000"/>
            </a:schemeClr>
          </a:solidFill>
          <a:ln>
            <a:noFill/>
          </a:ln>
          <a:extLst/>
        </p:spPr>
        <p:txBody>
          <a:bodyPr anchor="ctr" bIns="0" lIns="0" rIns="0" rtlCol="0" tIns="0"/>
          <a:lstStyle/>
          <a:p>
            <a:pPr algn="ctr"/>
            <a:endParaRPr lang="es-ES" sz="2400">
              <a:solidFill>
                <a:schemeClr val="bg1"/>
              </a:solidFill>
            </a:endParaRPr>
          </a:p>
        </p:txBody>
      </p:sp>
      <p:sp>
        <p:nvSpPr>
          <p:cNvPr id="9" name="Rectángulo 47"/>
          <p:cNvSpPr/>
          <p:nvPr/>
        </p:nvSpPr>
        <p:spPr bwMode="auto">
          <a:xfrm>
            <a:off x="9456128" y="1643126"/>
            <a:ext cx="169941" cy="2860464"/>
          </a:xfrm>
          <a:prstGeom prst="rect">
            <a:avLst/>
          </a:prstGeom>
          <a:solidFill>
            <a:schemeClr val="accent1"/>
          </a:solidFill>
          <a:ln>
            <a:noFill/>
          </a:ln>
          <a:extLst/>
        </p:spPr>
        <p:txBody>
          <a:bodyPr anchor="ctr" bIns="0" lIns="0" rIns="0" rtlCol="0" tIns="0"/>
          <a:lstStyle/>
          <a:p>
            <a:pPr algn="ctr"/>
            <a:endParaRPr lang="es-ES" sz="2400">
              <a:solidFill>
                <a:schemeClr val="bg1"/>
              </a:solidFill>
            </a:endParaRPr>
          </a:p>
        </p:txBody>
      </p:sp>
      <p:sp>
        <p:nvSpPr>
          <p:cNvPr id="10" name="Rectángulo 49"/>
          <p:cNvSpPr/>
          <p:nvPr/>
        </p:nvSpPr>
        <p:spPr bwMode="auto">
          <a:xfrm>
            <a:off x="10162395" y="2691073"/>
            <a:ext cx="169941" cy="1812517"/>
          </a:xfrm>
          <a:prstGeom prst="rect">
            <a:avLst/>
          </a:prstGeom>
          <a:solidFill>
            <a:schemeClr val="tx2">
              <a:lumMod val="90000"/>
              <a:lumOff val="10000"/>
            </a:schemeClr>
          </a:solidFill>
          <a:ln>
            <a:noFill/>
          </a:ln>
          <a:extLst/>
        </p:spPr>
        <p:txBody>
          <a:bodyPr anchor="ctr" bIns="0" lIns="0" rIns="0" rtlCol="0" tIns="0"/>
          <a:lstStyle/>
          <a:p>
            <a:pPr algn="ctr"/>
            <a:endParaRPr lang="es-ES" sz="2400">
              <a:solidFill>
                <a:schemeClr val="bg1"/>
              </a:solidFill>
            </a:endParaRPr>
          </a:p>
        </p:txBody>
      </p:sp>
      <p:sp>
        <p:nvSpPr>
          <p:cNvPr id="11" name="Rectángulo 50"/>
          <p:cNvSpPr/>
          <p:nvPr/>
        </p:nvSpPr>
        <p:spPr bwMode="auto">
          <a:xfrm>
            <a:off x="10868661" y="1966147"/>
            <a:ext cx="169941" cy="2537442"/>
          </a:xfrm>
          <a:prstGeom prst="rect">
            <a:avLst/>
          </a:prstGeom>
          <a:solidFill>
            <a:schemeClr val="tx2">
              <a:lumMod val="90000"/>
              <a:lumOff val="10000"/>
            </a:schemeClr>
          </a:solidFill>
          <a:ln>
            <a:noFill/>
          </a:ln>
          <a:extLst/>
        </p:spPr>
        <p:txBody>
          <a:bodyPr anchor="ctr" bIns="0" lIns="0" rIns="0" rtlCol="0" tIns="0"/>
          <a:lstStyle/>
          <a:p>
            <a:pPr algn="ctr"/>
            <a:endParaRPr lang="es-ES" sz="2400">
              <a:solidFill>
                <a:schemeClr val="bg1"/>
              </a:solidFill>
            </a:endParaRPr>
          </a:p>
        </p:txBody>
      </p:sp>
      <p:grpSp>
        <p:nvGrpSpPr>
          <p:cNvPr id="13" name="Group 12"/>
          <p:cNvGrpSpPr/>
          <p:nvPr/>
        </p:nvGrpSpPr>
        <p:grpSpPr>
          <a:xfrm>
            <a:off x="5769784" y="1337202"/>
            <a:ext cx="5425461" cy="3599719"/>
            <a:chOff x="5769784" y="1337202"/>
            <a:chExt cx="5425461" cy="3599719"/>
          </a:xfrm>
        </p:grpSpPr>
        <p:cxnSp>
          <p:nvCxnSpPr>
            <p:cNvPr id="3" name="81 Conector recto"/>
            <p:cNvCxnSpPr/>
            <p:nvPr/>
          </p:nvCxnSpPr>
          <p:spPr>
            <a:xfrm>
              <a:off x="6053422" y="4503590"/>
              <a:ext cx="5141823" cy="0"/>
            </a:xfrm>
            <a:prstGeom prst="line">
              <a:avLst/>
            </a:prstGeom>
            <a:ln cap="rnd" w="9525">
              <a:solidFill>
                <a:schemeClr val="bg1">
                  <a:lumMod val="7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4" name="99 Conector recto"/>
            <p:cNvCxnSpPr/>
            <p:nvPr/>
          </p:nvCxnSpPr>
          <p:spPr>
            <a:xfrm flipH="1">
              <a:off x="6313323" y="1340480"/>
              <a:ext cx="0" cy="3163110"/>
            </a:xfrm>
            <a:prstGeom prst="line">
              <a:avLst/>
            </a:prstGeom>
            <a:ln cap="rnd" w="9525">
              <a:solidFill>
                <a:schemeClr val="bg1">
                  <a:lumMod val="7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8" name="87 Rectángulo"/>
            <p:cNvSpPr/>
            <p:nvPr/>
          </p:nvSpPr>
          <p:spPr>
            <a:xfrm>
              <a:off x="8616515" y="4583378"/>
              <a:ext cx="449819" cy="350124"/>
            </a:xfrm>
            <a:prstGeom prst="rect">
              <a:avLst/>
            </a:prstGeom>
          </p:spPr>
          <p:txBody>
            <a:bodyPr bIns="91242" lIns="0" rIns="0" tIns="91242" wrap="square">
              <a:spAutoFit/>
            </a:bodyPr>
            <a:lstStyle/>
            <a:p>
              <a:pPr algn="ctr" lvl="1" marL="0"/>
              <a:r>
                <a:rPr lang="en-US" sz="1100">
                  <a:solidFill>
                    <a:schemeClr val="bg1"/>
                  </a:solidFill>
                  <a:ea charset="0" panose="020b0604020202020204" typeface="Open Sans Condensed"/>
                  <a:cs charset="0" panose="020b0604020202020204" typeface="Open Sans Condensed"/>
                </a:rPr>
                <a:t>2013</a:t>
              </a:r>
            </a:p>
          </p:txBody>
        </p:sp>
        <p:sp>
          <p:nvSpPr>
            <p:cNvPr id="19" name="87 Rectángulo"/>
            <p:cNvSpPr/>
            <p:nvPr/>
          </p:nvSpPr>
          <p:spPr>
            <a:xfrm>
              <a:off x="10035787" y="4583378"/>
              <a:ext cx="449819" cy="350124"/>
            </a:xfrm>
            <a:prstGeom prst="rect">
              <a:avLst/>
            </a:prstGeom>
          </p:spPr>
          <p:txBody>
            <a:bodyPr bIns="91242" lIns="0" rIns="0" tIns="91242" wrap="square">
              <a:spAutoFit/>
            </a:bodyPr>
            <a:lstStyle/>
            <a:p>
              <a:pPr algn="ctr" lvl="1" marL="0"/>
              <a:r>
                <a:rPr lang="en-US" sz="1100">
                  <a:solidFill>
                    <a:schemeClr val="bg1"/>
                  </a:solidFill>
                  <a:ea charset="0" panose="020b0604020202020204" typeface="Open Sans Condensed"/>
                  <a:cs charset="0" panose="020b0604020202020204" typeface="Open Sans Condensed"/>
                </a:rPr>
                <a:t>2015</a:t>
              </a:r>
            </a:p>
          </p:txBody>
        </p:sp>
        <p:sp>
          <p:nvSpPr>
            <p:cNvPr id="20" name="87 Rectángulo"/>
            <p:cNvSpPr/>
            <p:nvPr/>
          </p:nvSpPr>
          <p:spPr>
            <a:xfrm>
              <a:off x="10745427" y="4583378"/>
              <a:ext cx="449819" cy="350124"/>
            </a:xfrm>
            <a:prstGeom prst="rect">
              <a:avLst/>
            </a:prstGeom>
          </p:spPr>
          <p:txBody>
            <a:bodyPr bIns="91242" lIns="0" rIns="0" tIns="91242" wrap="square">
              <a:spAutoFit/>
            </a:bodyPr>
            <a:lstStyle/>
            <a:p>
              <a:pPr algn="ctr" lvl="1" marL="0"/>
              <a:r>
                <a:rPr lang="en-US" sz="1100">
                  <a:solidFill>
                    <a:schemeClr val="bg1"/>
                  </a:solidFill>
                  <a:ea charset="0" panose="020b0604020202020204" typeface="Open Sans Condensed"/>
                  <a:cs charset="0" panose="020b0604020202020204" typeface="Open Sans Condensed"/>
                </a:rPr>
                <a:t>2016</a:t>
              </a:r>
            </a:p>
          </p:txBody>
        </p:sp>
        <p:sp>
          <p:nvSpPr>
            <p:cNvPr id="22" name="87 Rectángulo"/>
            <p:cNvSpPr/>
            <p:nvPr/>
          </p:nvSpPr>
          <p:spPr>
            <a:xfrm>
              <a:off x="7906877" y="4583378"/>
              <a:ext cx="449819" cy="350124"/>
            </a:xfrm>
            <a:prstGeom prst="rect">
              <a:avLst/>
            </a:prstGeom>
          </p:spPr>
          <p:txBody>
            <a:bodyPr bIns="91242" lIns="0" rIns="0" tIns="91242" wrap="square">
              <a:spAutoFit/>
            </a:bodyPr>
            <a:lstStyle/>
            <a:p>
              <a:pPr algn="ctr" lvl="1" marL="0"/>
              <a:r>
                <a:rPr lang="en-US" sz="1100">
                  <a:solidFill>
                    <a:schemeClr val="bg1"/>
                  </a:solidFill>
                  <a:ea charset="0" panose="020b0604020202020204" typeface="Open Sans Condensed"/>
                  <a:cs charset="0" panose="020b0604020202020204" typeface="Open Sans Condensed"/>
                </a:rPr>
                <a:t>2012</a:t>
              </a:r>
            </a:p>
          </p:txBody>
        </p:sp>
        <p:sp>
          <p:nvSpPr>
            <p:cNvPr id="23" name="87 Rectángulo"/>
            <p:cNvSpPr/>
            <p:nvPr/>
          </p:nvSpPr>
          <p:spPr>
            <a:xfrm>
              <a:off x="7197242" y="4583378"/>
              <a:ext cx="449819" cy="350124"/>
            </a:xfrm>
            <a:prstGeom prst="rect">
              <a:avLst/>
            </a:prstGeom>
          </p:spPr>
          <p:txBody>
            <a:bodyPr bIns="91242" lIns="0" rIns="0" tIns="91242" wrap="square">
              <a:spAutoFit/>
            </a:bodyPr>
            <a:lstStyle/>
            <a:p>
              <a:pPr algn="ctr" lvl="1" marL="0"/>
              <a:r>
                <a:rPr lang="en-US" sz="1100">
                  <a:solidFill>
                    <a:schemeClr val="bg1"/>
                  </a:solidFill>
                  <a:ea charset="0" panose="020b0604020202020204" typeface="Open Sans Condensed"/>
                  <a:cs charset="0" panose="020b0604020202020204" typeface="Open Sans Condensed"/>
                </a:rPr>
                <a:t>2011</a:t>
              </a:r>
            </a:p>
          </p:txBody>
        </p:sp>
        <p:sp>
          <p:nvSpPr>
            <p:cNvPr id="24" name="87 Rectángulo"/>
            <p:cNvSpPr/>
            <p:nvPr/>
          </p:nvSpPr>
          <p:spPr>
            <a:xfrm>
              <a:off x="6487605" y="4583378"/>
              <a:ext cx="449819" cy="350124"/>
            </a:xfrm>
            <a:prstGeom prst="rect">
              <a:avLst/>
            </a:prstGeom>
          </p:spPr>
          <p:txBody>
            <a:bodyPr bIns="91242" lIns="0" rIns="0" tIns="91242" wrap="square">
              <a:spAutoFit/>
            </a:bodyPr>
            <a:lstStyle/>
            <a:p>
              <a:pPr algn="ctr" lvl="1" marL="0"/>
              <a:r>
                <a:rPr lang="en-US" sz="1100">
                  <a:solidFill>
                    <a:schemeClr val="bg1"/>
                  </a:solidFill>
                  <a:ea charset="0" panose="020b0604020202020204" typeface="Open Sans Condensed"/>
                  <a:cs charset="0" panose="020b0604020202020204" typeface="Open Sans Condensed"/>
                </a:rPr>
                <a:t>2010</a:t>
              </a:r>
            </a:p>
          </p:txBody>
        </p:sp>
        <p:sp>
          <p:nvSpPr>
            <p:cNvPr id="31" name="87 Rectángulo"/>
            <p:cNvSpPr/>
            <p:nvPr/>
          </p:nvSpPr>
          <p:spPr>
            <a:xfrm>
              <a:off x="5769784" y="4326817"/>
              <a:ext cx="449819" cy="350124"/>
            </a:xfrm>
            <a:prstGeom prst="rect">
              <a:avLst/>
            </a:prstGeom>
          </p:spPr>
          <p:txBody>
            <a:bodyPr bIns="91242" lIns="0" rIns="0" tIns="91242" wrap="square">
              <a:spAutoFit/>
            </a:bodyPr>
            <a:lstStyle/>
            <a:p>
              <a:pPr algn="ctr" lvl="1" marL="0"/>
              <a:r>
                <a:rPr lang="id-ID" sz="1100">
                  <a:solidFill>
                    <a:schemeClr val="bg1"/>
                  </a:solidFill>
                  <a:ea charset="0" panose="020b0604020202020204" typeface="Open Sans Condensed"/>
                  <a:cs charset="0" panose="020b0604020202020204" typeface="Open Sans Condensed"/>
                </a:rPr>
                <a:t>0</a:t>
              </a:r>
            </a:p>
          </p:txBody>
        </p:sp>
        <p:sp>
          <p:nvSpPr>
            <p:cNvPr id="32" name="87 Rectángulo"/>
            <p:cNvSpPr/>
            <p:nvPr/>
          </p:nvSpPr>
          <p:spPr>
            <a:xfrm>
              <a:off x="5769784" y="3728894"/>
              <a:ext cx="449819" cy="350124"/>
            </a:xfrm>
            <a:prstGeom prst="rect">
              <a:avLst/>
            </a:prstGeom>
          </p:spPr>
          <p:txBody>
            <a:bodyPr bIns="91242" lIns="0" rIns="0" tIns="91242" wrap="square">
              <a:spAutoFit/>
            </a:bodyPr>
            <a:lstStyle/>
            <a:p>
              <a:pPr algn="ctr" lvl="1" marL="0"/>
              <a:r>
                <a:rPr lang="id-ID" sz="1100">
                  <a:solidFill>
                    <a:schemeClr val="bg1"/>
                  </a:solidFill>
                  <a:ea charset="0" panose="020b0604020202020204" typeface="Open Sans Condensed"/>
                  <a:cs charset="0" panose="020b0604020202020204" typeface="Open Sans Condensed"/>
                </a:rPr>
                <a:t>20</a:t>
              </a:r>
            </a:p>
          </p:txBody>
        </p:sp>
        <p:sp>
          <p:nvSpPr>
            <p:cNvPr id="33" name="87 Rectángulo"/>
            <p:cNvSpPr/>
            <p:nvPr/>
          </p:nvSpPr>
          <p:spPr>
            <a:xfrm>
              <a:off x="5769784" y="3130971"/>
              <a:ext cx="449819" cy="350124"/>
            </a:xfrm>
            <a:prstGeom prst="rect">
              <a:avLst/>
            </a:prstGeom>
          </p:spPr>
          <p:txBody>
            <a:bodyPr bIns="91242" lIns="0" rIns="0" tIns="91242" wrap="square">
              <a:spAutoFit/>
            </a:bodyPr>
            <a:lstStyle/>
            <a:p>
              <a:pPr algn="ctr" lvl="1" marL="0"/>
              <a:r>
                <a:rPr lang="id-ID" sz="1100">
                  <a:solidFill>
                    <a:schemeClr val="bg1"/>
                  </a:solidFill>
                  <a:ea charset="0" panose="020b0604020202020204" typeface="Open Sans Condensed"/>
                  <a:cs charset="0" panose="020b0604020202020204" typeface="Open Sans Condensed"/>
                </a:rPr>
                <a:t>40</a:t>
              </a:r>
            </a:p>
          </p:txBody>
        </p:sp>
        <p:sp>
          <p:nvSpPr>
            <p:cNvPr id="34" name="87 Rectángulo"/>
            <p:cNvSpPr/>
            <p:nvPr/>
          </p:nvSpPr>
          <p:spPr>
            <a:xfrm>
              <a:off x="5769784" y="2533048"/>
              <a:ext cx="449819" cy="350124"/>
            </a:xfrm>
            <a:prstGeom prst="rect">
              <a:avLst/>
            </a:prstGeom>
          </p:spPr>
          <p:txBody>
            <a:bodyPr bIns="91242" lIns="0" rIns="0" tIns="91242" wrap="square">
              <a:spAutoFit/>
            </a:bodyPr>
            <a:lstStyle/>
            <a:p>
              <a:pPr algn="ctr" lvl="1" marL="0"/>
              <a:r>
                <a:rPr lang="id-ID" sz="1100">
                  <a:solidFill>
                    <a:schemeClr val="bg1"/>
                  </a:solidFill>
                  <a:ea charset="0" panose="020b0604020202020204" typeface="Open Sans Condensed"/>
                  <a:cs charset="0" panose="020b0604020202020204" typeface="Open Sans Condensed"/>
                </a:rPr>
                <a:t>60</a:t>
              </a:r>
            </a:p>
          </p:txBody>
        </p:sp>
        <p:sp>
          <p:nvSpPr>
            <p:cNvPr id="35" name="87 Rectángulo"/>
            <p:cNvSpPr/>
            <p:nvPr/>
          </p:nvSpPr>
          <p:spPr>
            <a:xfrm>
              <a:off x="5769784" y="1935125"/>
              <a:ext cx="449819" cy="350124"/>
            </a:xfrm>
            <a:prstGeom prst="rect">
              <a:avLst/>
            </a:prstGeom>
          </p:spPr>
          <p:txBody>
            <a:bodyPr bIns="91242" lIns="0" rIns="0" tIns="91242" wrap="square">
              <a:spAutoFit/>
            </a:bodyPr>
            <a:lstStyle/>
            <a:p>
              <a:pPr algn="ctr" lvl="1" marL="0"/>
              <a:r>
                <a:rPr lang="id-ID" sz="1100">
                  <a:solidFill>
                    <a:schemeClr val="bg1"/>
                  </a:solidFill>
                  <a:ea charset="0" panose="020b0604020202020204" typeface="Open Sans Condensed"/>
                  <a:cs charset="0" panose="020b0604020202020204" typeface="Open Sans Condensed"/>
                </a:rPr>
                <a:t>80</a:t>
              </a:r>
            </a:p>
          </p:txBody>
        </p:sp>
        <p:sp>
          <p:nvSpPr>
            <p:cNvPr id="36" name="87 Rectángulo"/>
            <p:cNvSpPr/>
            <p:nvPr/>
          </p:nvSpPr>
          <p:spPr>
            <a:xfrm>
              <a:off x="5769784" y="1337202"/>
              <a:ext cx="449819" cy="350124"/>
            </a:xfrm>
            <a:prstGeom prst="rect">
              <a:avLst/>
            </a:prstGeom>
          </p:spPr>
          <p:txBody>
            <a:bodyPr bIns="91242" lIns="0" rIns="0" tIns="91242" wrap="square">
              <a:spAutoFit/>
            </a:bodyPr>
            <a:lstStyle/>
            <a:p>
              <a:pPr algn="ctr" lvl="1" marL="0"/>
              <a:r>
                <a:rPr lang="id-ID" sz="1100">
                  <a:solidFill>
                    <a:schemeClr val="bg1"/>
                  </a:solidFill>
                  <a:ea charset="0" panose="020b0604020202020204" typeface="Open Sans Condensed"/>
                  <a:cs charset="0" panose="020b0604020202020204" typeface="Open Sans Condensed"/>
                </a:rPr>
                <a:t>100</a:t>
              </a:r>
            </a:p>
          </p:txBody>
        </p:sp>
        <p:sp>
          <p:nvSpPr>
            <p:cNvPr id="21" name="87 Rectángulo"/>
            <p:cNvSpPr/>
            <p:nvPr/>
          </p:nvSpPr>
          <p:spPr>
            <a:xfrm>
              <a:off x="9326150" y="4569730"/>
              <a:ext cx="449819" cy="350124"/>
            </a:xfrm>
            <a:prstGeom prst="rect">
              <a:avLst/>
            </a:prstGeom>
          </p:spPr>
          <p:txBody>
            <a:bodyPr bIns="91242" lIns="0" rIns="0" tIns="91242" wrap="square">
              <a:spAutoFit/>
            </a:bodyPr>
            <a:lstStyle/>
            <a:p>
              <a:pPr algn="ctr" lvl="1" marL="0"/>
              <a:r>
                <a:rPr lang="en-US" sz="1100">
                  <a:solidFill>
                    <a:schemeClr val="bg1"/>
                  </a:solidFill>
                  <a:ea charset="0" panose="020b0604020202020204" typeface="Open Sans Condensed"/>
                  <a:cs charset="0" panose="020b0604020202020204" typeface="Open Sans Condensed"/>
                </a:rPr>
                <a:t>2014</a:t>
              </a:r>
            </a:p>
          </p:txBody>
        </p:sp>
      </p:grpSp>
      <p:grpSp>
        <p:nvGrpSpPr>
          <p:cNvPr id="25" name="Group 24"/>
          <p:cNvGrpSpPr/>
          <p:nvPr/>
        </p:nvGrpSpPr>
        <p:grpSpPr>
          <a:xfrm>
            <a:off x="7084465" y="5057208"/>
            <a:ext cx="3954138" cy="914629"/>
            <a:chOff x="1443854" y="3236189"/>
            <a:chExt cx="3954138" cy="914629"/>
          </a:xfrm>
        </p:grpSpPr>
        <p:sp>
          <p:nvSpPr>
            <p:cNvPr id="26" name="Rectangle 25"/>
            <p:cNvSpPr/>
            <p:nvPr/>
          </p:nvSpPr>
          <p:spPr>
            <a:xfrm>
              <a:off x="1497397" y="3559887"/>
              <a:ext cx="3900596"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Ut wisi enim ad minim veniam, quis nostrud exerci tation ullamcorper nibh euismod tincidunt ut laoreet dolore magna aliquam erat volutpat. Ut wisi enim ad minim veniam, quis nostrud exerci. exerci tation ullamcorper nibh euismod </a:t>
              </a:r>
            </a:p>
          </p:txBody>
        </p:sp>
        <p:sp>
          <p:nvSpPr>
            <p:cNvPr id="27" name="Rectangle 26"/>
            <p:cNvSpPr/>
            <p:nvPr/>
          </p:nvSpPr>
          <p:spPr>
            <a:xfrm>
              <a:off x="1443855" y="3236189"/>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Creative</a:t>
              </a:r>
            </a:p>
          </p:txBody>
        </p:sp>
      </p:grpSp>
      <p:sp>
        <p:nvSpPr>
          <p:cNvPr id="39" name="TextBox 38"/>
          <p:cNvSpPr txBox="1"/>
          <p:nvPr/>
        </p:nvSpPr>
        <p:spPr>
          <a:xfrm>
            <a:off x="766763" y="980087"/>
            <a:ext cx="4330717" cy="118872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_Creative Infographic</a:t>
            </a:r>
          </a:p>
        </p:txBody>
      </p:sp>
      <p:sp>
        <p:nvSpPr>
          <p:cNvPr id="40" name="TextBox 39"/>
          <p:cNvSpPr txBox="1"/>
          <p:nvPr/>
        </p:nvSpPr>
        <p:spPr>
          <a:xfrm>
            <a:off x="766763" y="2244608"/>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41" name="Rectangle 40"/>
          <p:cNvSpPr/>
          <p:nvPr/>
        </p:nvSpPr>
        <p:spPr>
          <a:xfrm>
            <a:off x="766762" y="2585799"/>
            <a:ext cx="4968875" cy="1371600"/>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sp>
        <p:nvSpPr>
          <p:cNvPr id="42" name="Rectangle 41"/>
          <p:cNvSpPr/>
          <p:nvPr/>
        </p:nvSpPr>
        <p:spPr>
          <a:xfrm>
            <a:off x="766762" y="3625204"/>
            <a:ext cx="4968875" cy="1371600"/>
          </a:xfrm>
          <a:prstGeom prst="rect">
            <a:avLst/>
          </a:prstGeom>
        </p:spPr>
        <p:txBody>
          <a:bodyPr wrap="square">
            <a:spAutoFit/>
          </a:bodyPr>
          <a:lstStyle/>
          <a:p>
            <a:pPr>
              <a:lnSpc>
                <a:spcPct val="120000"/>
              </a:lnSpc>
            </a:pPr>
            <a:r>
              <a:rPr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spTree>
    <p:extLst>
      <p:ext uri="{BB962C8B-B14F-4D97-AF65-F5344CB8AC3E}">
        <p14:creationId val="257279725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4">
                                  <p:stCondLst>
                                    <p:cond delay="500"/>
                                  </p:stCondLst>
                                  <p:childTnLst>
                                    <p:set>
                                      <p:cBhvr>
                                        <p:cTn dur="1" fill="hold" id="11">
                                          <p:stCondLst>
                                            <p:cond delay="0"/>
                                          </p:stCondLst>
                                        </p:cTn>
                                        <p:tgtEl>
                                          <p:spTgt spid="5"/>
                                        </p:tgtEl>
                                        <p:attrNameLst>
                                          <p:attrName>style.visibility</p:attrName>
                                        </p:attrNameLst>
                                      </p:cBhvr>
                                      <p:to>
                                        <p:strVal val="visible"/>
                                      </p:to>
                                    </p:set>
                                    <p:animEffect filter="wipe(down)" transition="in">
                                      <p:cBhvr>
                                        <p:cTn dur="500" id="12"/>
                                        <p:tgtEl>
                                          <p:spTgt spid="5"/>
                                        </p:tgtEl>
                                      </p:cBhvr>
                                    </p:animEffect>
                                  </p:childTnLst>
                                </p:cTn>
                              </p:par>
                              <p:par>
                                <p:cTn fill="hold" grpId="0" id="13" nodeType="withEffect" presetClass="entr" presetID="22" presetSubtype="4">
                                  <p:stCondLst>
                                    <p:cond delay="750"/>
                                  </p:stCondLst>
                                  <p:childTnLst>
                                    <p:set>
                                      <p:cBhvr>
                                        <p:cTn dur="1" fill="hold" id="14">
                                          <p:stCondLst>
                                            <p:cond delay="0"/>
                                          </p:stCondLst>
                                        </p:cTn>
                                        <p:tgtEl>
                                          <p:spTgt spid="6"/>
                                        </p:tgtEl>
                                        <p:attrNameLst>
                                          <p:attrName>style.visibility</p:attrName>
                                        </p:attrNameLst>
                                      </p:cBhvr>
                                      <p:to>
                                        <p:strVal val="visible"/>
                                      </p:to>
                                    </p:set>
                                    <p:animEffect filter="wipe(down)" transition="in">
                                      <p:cBhvr>
                                        <p:cTn dur="500" id="15"/>
                                        <p:tgtEl>
                                          <p:spTgt spid="6"/>
                                        </p:tgtEl>
                                      </p:cBhvr>
                                    </p:animEffect>
                                  </p:childTnLst>
                                </p:cTn>
                              </p:par>
                              <p:par>
                                <p:cTn fill="hold" grpId="0" id="16" nodeType="withEffect" presetClass="entr" presetID="22" presetSubtype="4">
                                  <p:stCondLst>
                                    <p:cond delay="1000"/>
                                  </p:stCondLst>
                                  <p:childTnLst>
                                    <p:set>
                                      <p:cBhvr>
                                        <p:cTn dur="1" fill="hold" id="17">
                                          <p:stCondLst>
                                            <p:cond delay="0"/>
                                          </p:stCondLst>
                                        </p:cTn>
                                        <p:tgtEl>
                                          <p:spTgt spid="7"/>
                                        </p:tgtEl>
                                        <p:attrNameLst>
                                          <p:attrName>style.visibility</p:attrName>
                                        </p:attrNameLst>
                                      </p:cBhvr>
                                      <p:to>
                                        <p:strVal val="visible"/>
                                      </p:to>
                                    </p:set>
                                    <p:animEffect filter="wipe(down)" transition="in">
                                      <p:cBhvr>
                                        <p:cTn dur="500" id="18"/>
                                        <p:tgtEl>
                                          <p:spTgt spid="7"/>
                                        </p:tgtEl>
                                      </p:cBhvr>
                                    </p:animEffect>
                                  </p:childTnLst>
                                </p:cTn>
                              </p:par>
                              <p:par>
                                <p:cTn fill="hold" grpId="0" id="19" nodeType="withEffect" presetClass="entr" presetID="22" presetSubtype="4">
                                  <p:stCondLst>
                                    <p:cond delay="1250"/>
                                  </p:stCondLst>
                                  <p:childTnLst>
                                    <p:set>
                                      <p:cBhvr>
                                        <p:cTn dur="1" fill="hold" id="20">
                                          <p:stCondLst>
                                            <p:cond delay="0"/>
                                          </p:stCondLst>
                                        </p:cTn>
                                        <p:tgtEl>
                                          <p:spTgt spid="8"/>
                                        </p:tgtEl>
                                        <p:attrNameLst>
                                          <p:attrName>style.visibility</p:attrName>
                                        </p:attrNameLst>
                                      </p:cBhvr>
                                      <p:to>
                                        <p:strVal val="visible"/>
                                      </p:to>
                                    </p:set>
                                    <p:animEffect filter="wipe(down)" transition="in">
                                      <p:cBhvr>
                                        <p:cTn dur="500" id="21"/>
                                        <p:tgtEl>
                                          <p:spTgt spid="8"/>
                                        </p:tgtEl>
                                      </p:cBhvr>
                                    </p:animEffect>
                                  </p:childTnLst>
                                </p:cTn>
                              </p:par>
                              <p:par>
                                <p:cTn fill="hold" grpId="0" id="22" nodeType="withEffect" presetClass="entr" presetID="22" presetSubtype="4">
                                  <p:stCondLst>
                                    <p:cond delay="1500"/>
                                  </p:stCondLst>
                                  <p:childTnLst>
                                    <p:set>
                                      <p:cBhvr>
                                        <p:cTn dur="1" fill="hold" id="23">
                                          <p:stCondLst>
                                            <p:cond delay="0"/>
                                          </p:stCondLst>
                                        </p:cTn>
                                        <p:tgtEl>
                                          <p:spTgt spid="9"/>
                                        </p:tgtEl>
                                        <p:attrNameLst>
                                          <p:attrName>style.visibility</p:attrName>
                                        </p:attrNameLst>
                                      </p:cBhvr>
                                      <p:to>
                                        <p:strVal val="visible"/>
                                      </p:to>
                                    </p:set>
                                    <p:animEffect filter="wipe(down)" transition="in">
                                      <p:cBhvr>
                                        <p:cTn dur="500" id="24"/>
                                        <p:tgtEl>
                                          <p:spTgt spid="9"/>
                                        </p:tgtEl>
                                      </p:cBhvr>
                                    </p:animEffect>
                                  </p:childTnLst>
                                </p:cTn>
                              </p:par>
                              <p:par>
                                <p:cTn fill="hold" grpId="0" id="25" nodeType="withEffect" presetClass="entr" presetID="22" presetSubtype="4">
                                  <p:stCondLst>
                                    <p:cond delay="175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par>
                                <p:cTn fill="hold" grpId="0" id="28" nodeType="withEffect" presetClass="entr" presetID="22" presetSubtype="4">
                                  <p:stCondLst>
                                    <p:cond delay="2000"/>
                                  </p:stCondLst>
                                  <p:childTnLst>
                                    <p:set>
                                      <p:cBhvr>
                                        <p:cTn dur="1" fill="hold" id="29">
                                          <p:stCondLst>
                                            <p:cond delay="0"/>
                                          </p:stCondLst>
                                        </p:cTn>
                                        <p:tgtEl>
                                          <p:spTgt spid="11"/>
                                        </p:tgtEl>
                                        <p:attrNameLst>
                                          <p:attrName>style.visibility</p:attrName>
                                        </p:attrNameLst>
                                      </p:cBhvr>
                                      <p:to>
                                        <p:strVal val="visible"/>
                                      </p:to>
                                    </p:set>
                                    <p:animEffect filter="wipe(down)" transition="in">
                                      <p:cBhvr>
                                        <p:cTn dur="500" id="30"/>
                                        <p:tgtEl>
                                          <p:spTgt spid="11"/>
                                        </p:tgtEl>
                                      </p:cBhvr>
                                    </p:animEffect>
                                  </p:childTnLst>
                                </p:cTn>
                              </p:par>
                              <p:par>
                                <p:cTn fill="hold" grpId="0" id="31" nodeType="withEffect" presetClass="entr" presetID="42" presetSubtype="0">
                                  <p:stCondLst>
                                    <p:cond delay="2000"/>
                                  </p:stCondLst>
                                  <p:childTnLst>
                                    <p:set>
                                      <p:cBhvr>
                                        <p:cTn dur="1" fill="hold" id="32">
                                          <p:stCondLst>
                                            <p:cond delay="0"/>
                                          </p:stCondLst>
                                        </p:cTn>
                                        <p:tgtEl>
                                          <p:spTgt spid="2"/>
                                        </p:tgtEl>
                                        <p:attrNameLst>
                                          <p:attrName>style.visibility</p:attrName>
                                        </p:attrNameLst>
                                      </p:cBhvr>
                                      <p:to>
                                        <p:strVal val="visible"/>
                                      </p:to>
                                    </p:set>
                                    <p:animEffect filter="fade" transition="in">
                                      <p:cBhvr>
                                        <p:cTn dur="1000" id="33"/>
                                        <p:tgtEl>
                                          <p:spTgt spid="2"/>
                                        </p:tgtEl>
                                      </p:cBhvr>
                                    </p:animEffect>
                                    <p:anim calcmode="lin" valueType="num">
                                      <p:cBhvr>
                                        <p:cTn dur="1000" fill="hold" id="34"/>
                                        <p:tgtEl>
                                          <p:spTgt spid="2"/>
                                        </p:tgtEl>
                                        <p:attrNameLst>
                                          <p:attrName>ppt_x</p:attrName>
                                        </p:attrNameLst>
                                      </p:cBhvr>
                                      <p:tavLst>
                                        <p:tav tm="0">
                                          <p:val>
                                            <p:strVal val="#ppt_x"/>
                                          </p:val>
                                        </p:tav>
                                        <p:tav tm="100000">
                                          <p:val>
                                            <p:strVal val="#ppt_x"/>
                                          </p:val>
                                        </p:tav>
                                      </p:tavLst>
                                    </p:anim>
                                    <p:anim calcmode="lin" valueType="num">
                                      <p:cBhvr>
                                        <p:cTn dur="1000" fill="hold" id="35"/>
                                        <p:tgtEl>
                                          <p:spTgt spid="2"/>
                                        </p:tgtEl>
                                        <p:attrNameLst>
                                          <p:attrName>ppt_y</p:attrName>
                                        </p:attrNameLst>
                                      </p:cBhvr>
                                      <p:tavLst>
                                        <p:tav tm="0">
                                          <p:val>
                                            <p:strVal val="#ppt_y+.1"/>
                                          </p:val>
                                        </p:tav>
                                        <p:tav tm="100000">
                                          <p:val>
                                            <p:strVal val="#ppt_y"/>
                                          </p:val>
                                        </p:tav>
                                      </p:tavLst>
                                    </p:anim>
                                  </p:childTnLst>
                                </p:cTn>
                              </p:par>
                              <p:par>
                                <p:cTn fill="hold" id="36" nodeType="withEffect" presetClass="entr" presetID="16" presetSubtype="37">
                                  <p:stCondLst>
                                    <p:cond delay="2000"/>
                                  </p:stCondLst>
                                  <p:childTnLst>
                                    <p:set>
                                      <p:cBhvr>
                                        <p:cTn dur="1" fill="hold" id="37">
                                          <p:stCondLst>
                                            <p:cond delay="0"/>
                                          </p:stCondLst>
                                        </p:cTn>
                                        <p:tgtEl>
                                          <p:spTgt spid="25"/>
                                        </p:tgtEl>
                                        <p:attrNameLst>
                                          <p:attrName>style.visibility</p:attrName>
                                        </p:attrNameLst>
                                      </p:cBhvr>
                                      <p:to>
                                        <p:strVal val="visible"/>
                                      </p:to>
                                    </p:set>
                                    <p:animEffect filter="barn(outVertical)" transition="in">
                                      <p:cBhvr>
                                        <p:cTn dur="500" id="38"/>
                                        <p:tgtEl>
                                          <p:spTgt spid="25"/>
                                        </p:tgtEl>
                                      </p:cBhvr>
                                    </p:animEffect>
                                  </p:childTnLst>
                                </p:cTn>
                              </p:par>
                              <p:par>
                                <p:cTn decel="100000" fill="hold" grpId="0" id="39" nodeType="withEffect" presetClass="entr" presetID="2" presetSubtype="1">
                                  <p:stCondLst>
                                    <p:cond delay="0"/>
                                  </p:stCondLst>
                                  <p:childTnLst>
                                    <p:set>
                                      <p:cBhvr>
                                        <p:cTn dur="1" fill="hold" id="40">
                                          <p:stCondLst>
                                            <p:cond delay="0"/>
                                          </p:stCondLst>
                                        </p:cTn>
                                        <p:tgtEl>
                                          <p:spTgt spid="41"/>
                                        </p:tgtEl>
                                        <p:attrNameLst>
                                          <p:attrName>style.visibility</p:attrName>
                                        </p:attrNameLst>
                                      </p:cBhvr>
                                      <p:to>
                                        <p:strVal val="visible"/>
                                      </p:to>
                                    </p:set>
                                    <p:anim calcmode="lin" valueType="num">
                                      <p:cBhvr additive="base">
                                        <p:cTn dur="1000" fill="hold" id="41"/>
                                        <p:tgtEl>
                                          <p:spTgt spid="41"/>
                                        </p:tgtEl>
                                        <p:attrNameLst>
                                          <p:attrName>ppt_x</p:attrName>
                                        </p:attrNameLst>
                                      </p:cBhvr>
                                      <p:tavLst>
                                        <p:tav tm="0">
                                          <p:val>
                                            <p:strVal val="#ppt_x"/>
                                          </p:val>
                                        </p:tav>
                                        <p:tav tm="100000">
                                          <p:val>
                                            <p:strVal val="#ppt_x"/>
                                          </p:val>
                                        </p:tav>
                                      </p:tavLst>
                                    </p:anim>
                                    <p:anim calcmode="lin" valueType="num">
                                      <p:cBhvr additive="base">
                                        <p:cTn dur="1000" fill="hold" id="42"/>
                                        <p:tgtEl>
                                          <p:spTgt spid="41"/>
                                        </p:tgtEl>
                                        <p:attrNameLst>
                                          <p:attrName>ppt_y</p:attrName>
                                        </p:attrNameLst>
                                      </p:cBhvr>
                                      <p:tavLst>
                                        <p:tav tm="0">
                                          <p:val>
                                            <p:strVal val="0-#ppt_h/2"/>
                                          </p:val>
                                        </p:tav>
                                        <p:tav tm="100000">
                                          <p:val>
                                            <p:strVal val="#ppt_y"/>
                                          </p:val>
                                        </p:tav>
                                      </p:tavLst>
                                    </p:anim>
                                  </p:childTnLst>
                                </p:cTn>
                              </p:par>
                              <p:par>
                                <p:cTn decel="100000" fill="hold" grpId="0" id="43" nodeType="withEffect" presetClass="entr" presetID="2" presetSubtype="1">
                                  <p:stCondLst>
                                    <p:cond delay="250"/>
                                  </p:stCondLst>
                                  <p:childTnLst>
                                    <p:set>
                                      <p:cBhvr>
                                        <p:cTn dur="1" fill="hold" id="44">
                                          <p:stCondLst>
                                            <p:cond delay="0"/>
                                          </p:stCondLst>
                                        </p:cTn>
                                        <p:tgtEl>
                                          <p:spTgt spid="40"/>
                                        </p:tgtEl>
                                        <p:attrNameLst>
                                          <p:attrName>style.visibility</p:attrName>
                                        </p:attrNameLst>
                                      </p:cBhvr>
                                      <p:to>
                                        <p:strVal val="visible"/>
                                      </p:to>
                                    </p:set>
                                    <p:anim calcmode="lin" valueType="num">
                                      <p:cBhvr additive="base">
                                        <p:cTn dur="1000" fill="hold" id="45"/>
                                        <p:tgtEl>
                                          <p:spTgt spid="40"/>
                                        </p:tgtEl>
                                        <p:attrNameLst>
                                          <p:attrName>ppt_x</p:attrName>
                                        </p:attrNameLst>
                                      </p:cBhvr>
                                      <p:tavLst>
                                        <p:tav tm="0">
                                          <p:val>
                                            <p:strVal val="#ppt_x"/>
                                          </p:val>
                                        </p:tav>
                                        <p:tav tm="100000">
                                          <p:val>
                                            <p:strVal val="#ppt_x"/>
                                          </p:val>
                                        </p:tav>
                                      </p:tavLst>
                                    </p:anim>
                                    <p:anim calcmode="lin" valueType="num">
                                      <p:cBhvr additive="base">
                                        <p:cTn dur="1000" fill="hold" id="46"/>
                                        <p:tgtEl>
                                          <p:spTgt spid="40"/>
                                        </p:tgtEl>
                                        <p:attrNameLst>
                                          <p:attrName>ppt_y</p:attrName>
                                        </p:attrNameLst>
                                      </p:cBhvr>
                                      <p:tavLst>
                                        <p:tav tm="0">
                                          <p:val>
                                            <p:strVal val="0-#ppt_h/2"/>
                                          </p:val>
                                        </p:tav>
                                        <p:tav tm="100000">
                                          <p:val>
                                            <p:strVal val="#ppt_y"/>
                                          </p:val>
                                        </p:tav>
                                      </p:tavLst>
                                    </p:anim>
                                  </p:childTnLst>
                                </p:cTn>
                              </p:par>
                              <p:par>
                                <p:cTn decel="100000" fill="hold" grpId="0" id="47" nodeType="withEffect" presetClass="entr" presetID="2" presetSubtype="1">
                                  <p:stCondLst>
                                    <p:cond delay="500"/>
                                  </p:stCondLst>
                                  <p:iterate type="wd">
                                    <p:tmPct val="10000"/>
                                  </p:iterate>
                                  <p:childTnLst>
                                    <p:set>
                                      <p:cBhvr>
                                        <p:cTn dur="1" fill="hold" id="48">
                                          <p:stCondLst>
                                            <p:cond delay="0"/>
                                          </p:stCondLst>
                                        </p:cTn>
                                        <p:tgtEl>
                                          <p:spTgt spid="39"/>
                                        </p:tgtEl>
                                        <p:attrNameLst>
                                          <p:attrName>style.visibility</p:attrName>
                                        </p:attrNameLst>
                                      </p:cBhvr>
                                      <p:to>
                                        <p:strVal val="visible"/>
                                      </p:to>
                                    </p:set>
                                    <p:anim calcmode="lin" valueType="num">
                                      <p:cBhvr additive="base">
                                        <p:cTn dur="1000" fill="hold" id="49"/>
                                        <p:tgtEl>
                                          <p:spTgt spid="39"/>
                                        </p:tgtEl>
                                        <p:attrNameLst>
                                          <p:attrName>ppt_x</p:attrName>
                                        </p:attrNameLst>
                                      </p:cBhvr>
                                      <p:tavLst>
                                        <p:tav tm="0">
                                          <p:val>
                                            <p:strVal val="#ppt_x"/>
                                          </p:val>
                                        </p:tav>
                                        <p:tav tm="100000">
                                          <p:val>
                                            <p:strVal val="#ppt_x"/>
                                          </p:val>
                                        </p:tav>
                                      </p:tavLst>
                                    </p:anim>
                                    <p:anim calcmode="lin" valueType="num">
                                      <p:cBhvr additive="base">
                                        <p:cTn dur="1000" fill="hold" id="50"/>
                                        <p:tgtEl>
                                          <p:spTgt spid="39"/>
                                        </p:tgtEl>
                                        <p:attrNameLst>
                                          <p:attrName>ppt_y</p:attrName>
                                        </p:attrNameLst>
                                      </p:cBhvr>
                                      <p:tavLst>
                                        <p:tav tm="0">
                                          <p:val>
                                            <p:strVal val="0-#ppt_h/2"/>
                                          </p:val>
                                        </p:tav>
                                        <p:tav tm="100000">
                                          <p:val>
                                            <p:strVal val="#ppt_y"/>
                                          </p:val>
                                        </p:tav>
                                      </p:tavLst>
                                    </p:anim>
                                  </p:childTnLst>
                                </p:cTn>
                              </p:par>
                              <p:par>
                                <p:cTn decel="100000" fill="hold" grpId="0" id="51" nodeType="withEffect" presetClass="entr" presetID="2" presetSubtype="1">
                                  <p:stCondLst>
                                    <p:cond delay="0"/>
                                  </p:stCondLst>
                                  <p:childTnLst>
                                    <p:set>
                                      <p:cBhvr>
                                        <p:cTn dur="1" fill="hold" id="52">
                                          <p:stCondLst>
                                            <p:cond delay="0"/>
                                          </p:stCondLst>
                                        </p:cTn>
                                        <p:tgtEl>
                                          <p:spTgt spid="42"/>
                                        </p:tgtEl>
                                        <p:attrNameLst>
                                          <p:attrName>style.visibility</p:attrName>
                                        </p:attrNameLst>
                                      </p:cBhvr>
                                      <p:to>
                                        <p:strVal val="visible"/>
                                      </p:to>
                                    </p:set>
                                    <p:anim calcmode="lin" valueType="num">
                                      <p:cBhvr additive="base">
                                        <p:cTn dur="1000" fill="hold" id="53"/>
                                        <p:tgtEl>
                                          <p:spTgt spid="42"/>
                                        </p:tgtEl>
                                        <p:attrNameLst>
                                          <p:attrName>ppt_x</p:attrName>
                                        </p:attrNameLst>
                                      </p:cBhvr>
                                      <p:tavLst>
                                        <p:tav tm="0">
                                          <p:val>
                                            <p:strVal val="#ppt_x"/>
                                          </p:val>
                                        </p:tav>
                                        <p:tav tm="100000">
                                          <p:val>
                                            <p:strVal val="#ppt_x"/>
                                          </p:val>
                                        </p:tav>
                                      </p:tavLst>
                                    </p:anim>
                                    <p:anim calcmode="lin" valueType="num">
                                      <p:cBhvr additive="base">
                                        <p:cTn dur="1000" fill="hold" id="54"/>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8"/>
      <p:bldP grpId="0" spid="9"/>
      <p:bldP grpId="0" spid="10"/>
      <p:bldP grpId="0" spid="11"/>
      <p:bldP grpId="0" spid="39"/>
      <p:bldP grpId="0" spid="40"/>
      <p:bldP grpId="0" spid="41"/>
      <p:bldP grpId="0" spid="4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a:extLst>
              <a:ext uri="{FF2B5EF4-FFF2-40B4-BE49-F238E27FC236}">
                <a16:creationId xmlns:a16="http://schemas.microsoft.com/office/drawing/2014/main" id="{DEC282CF-1925-4FE2-8F02-FD641DF2B43F}"/>
              </a:ext>
            </a:extLst>
          </p:cNvPr>
          <p:cNvPicPr>
            <a:picLocks noChangeAspect="1" noGrp="1"/>
          </p:cNvPicPr>
          <p:nvPr>
            <p:ph idx="10" sz="quarter" type="pic"/>
          </p:nvPr>
        </p:nvPicPr>
        <p:blipFill>
          <a:blip r:embed="rId2">
            <a:extLst>
              <a:ext uri="{28A0092B-C50C-407E-A947-70E740481C1C}">
                <a14:useLocalDpi val="0"/>
              </a:ext>
            </a:extLst>
          </a:blip>
          <a:srcRect b="18945" t="18945"/>
          <a:stretch>
            <a:fillRect/>
          </a:stretch>
        </p:blipFill>
        <p:spPr/>
      </p:pic>
      <p:sp>
        <p:nvSpPr>
          <p:cNvPr id="25" name="Rectangle 24"/>
          <p:cNvSpPr/>
          <p:nvPr/>
        </p:nvSpPr>
        <p:spPr>
          <a:xfrm>
            <a:off x="0" y="4446863"/>
            <a:ext cx="12191999" cy="242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24" name="Freeform 23"/>
          <p:cNvSpPr/>
          <p:nvPr/>
        </p:nvSpPr>
        <p:spPr>
          <a:xfrm rot="16200000">
            <a:off x="5515340" y="-894529"/>
            <a:ext cx="3871384" cy="9531691"/>
          </a:xfrm>
          <a:custGeom>
            <a:gdLst>
              <a:gd fmla="*/ 4111057 w 4111057" name="connsiteX0"/>
              <a:gd fmla="*/ 0 h 8782049" name="connsiteY0"/>
              <a:gd fmla="*/ 2457545 w 4111057" name="connsiteX1"/>
              <a:gd fmla="*/ 8782047 h 8782049" name="connsiteY1"/>
              <a:gd fmla="*/ 2239717 w 4111057" name="connsiteX2"/>
              <a:gd fmla="*/ 8782047 h 8782049" name="connsiteY2"/>
              <a:gd fmla="*/ 2239717 w 4111057" name="connsiteX3"/>
              <a:gd fmla="*/ 8782049 h 8782049" name="connsiteY3"/>
              <a:gd fmla="*/ 0 w 4111057" name="connsiteX4"/>
              <a:gd fmla="*/ 8782049 h 8782049" name="connsiteY4"/>
              <a:gd fmla="*/ 1 w 4111057" name="connsiteX5"/>
              <a:gd fmla="*/ 0 h 8782049" name="connsiteY5"/>
              <a:gd fmla="*/ 2829117 w 4111057" name="connsiteX6"/>
              <a:gd fmla="*/ 0 h 8782049" name="connsiteY6"/>
              <a:gd fmla="*/ 2829117 w 4111057" name="connsiteX7"/>
              <a:gd fmla="*/ 0 h 878204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782049" w="4111057">
                <a:moveTo>
                  <a:pt x="4111057" y="0"/>
                </a:moveTo>
                <a:lnTo>
                  <a:pt x="2457545" y="8782047"/>
                </a:lnTo>
                <a:lnTo>
                  <a:pt x="2239717" y="8782047"/>
                </a:lnTo>
                <a:lnTo>
                  <a:pt x="2239717" y="8782049"/>
                </a:lnTo>
                <a:lnTo>
                  <a:pt x="0" y="8782049"/>
                </a:lnTo>
                <a:lnTo>
                  <a:pt x="1" y="0"/>
                </a:lnTo>
                <a:lnTo>
                  <a:pt x="2829117" y="0"/>
                </a:lnTo>
                <a:lnTo>
                  <a:pt x="2829117" y="0"/>
                </a:lnTo>
                <a:close/>
              </a:path>
            </a:pathLst>
          </a:cu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grpSp>
        <p:nvGrpSpPr>
          <p:cNvPr id="19" name="Group 18"/>
          <p:cNvGrpSpPr/>
          <p:nvPr/>
        </p:nvGrpSpPr>
        <p:grpSpPr>
          <a:xfrm>
            <a:off x="-39164" y="1798721"/>
            <a:ext cx="12241756" cy="4449612"/>
            <a:chOff x="1" y="1543050"/>
            <a:chExt cx="15826662" cy="5752647"/>
          </a:xfrm>
        </p:grpSpPr>
        <p:sp>
          <p:nvSpPr>
            <p:cNvPr id="6" name="Freeform 5"/>
            <p:cNvSpPr/>
            <p:nvPr/>
          </p:nvSpPr>
          <p:spPr>
            <a:xfrm rot="16200000">
              <a:off x="5185472" y="-3642421"/>
              <a:ext cx="5455719" cy="15826662"/>
            </a:xfrm>
            <a:custGeom>
              <a:gdLst>
                <a:gd fmla="*/ 4514850 w 4514850" name="connsiteX0"/>
                <a:gd fmla="*/ 0 h 12192001" name="connsiteY0"/>
                <a:gd fmla="*/ 2219301 w 4514850" name="connsiteX1"/>
                <a:gd fmla="*/ 12192001 h 12192001" name="connsiteY1"/>
                <a:gd fmla="*/ 189187 w 4514850" name="connsiteX2"/>
                <a:gd fmla="*/ 12192001 h 12192001" name="connsiteY2"/>
                <a:gd fmla="*/ 49149 w 4514850" name="connsiteX3"/>
                <a:gd fmla="*/ 12192001 h 12192001" name="connsiteY3"/>
                <a:gd fmla="*/ 0 w 4514850" name="connsiteX4"/>
                <a:gd fmla="*/ 12192001 h 12192001" name="connsiteY4"/>
                <a:gd fmla="*/ 2285790 w 4514850" name="connsiteX5"/>
                <a:gd fmla="*/ 1 h 12192001" name="connsiteY5"/>
                <a:gd fmla="*/ 2344698 w 4514850" name="connsiteX6"/>
                <a:gd fmla="*/ 1 h 12192001" name="connsiteY6"/>
                <a:gd fmla="*/ 2344698 w 4514850" name="connsiteX7"/>
                <a:gd fmla="*/ 0 h 1219200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192001" w="4514850">
                  <a:moveTo>
                    <a:pt x="4514850" y="0"/>
                  </a:moveTo>
                  <a:lnTo>
                    <a:pt x="2219301" y="12192001"/>
                  </a:lnTo>
                  <a:lnTo>
                    <a:pt x="189187" y="12192001"/>
                  </a:lnTo>
                  <a:lnTo>
                    <a:pt x="49149" y="12192001"/>
                  </a:lnTo>
                  <a:lnTo>
                    <a:pt x="0" y="12192001"/>
                  </a:lnTo>
                  <a:lnTo>
                    <a:pt x="2285790" y="1"/>
                  </a:lnTo>
                  <a:lnTo>
                    <a:pt x="2344698" y="1"/>
                  </a:lnTo>
                  <a:lnTo>
                    <a:pt x="234469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14" name="Rectangle 13"/>
            <p:cNvSpPr/>
            <p:nvPr/>
          </p:nvSpPr>
          <p:spPr>
            <a:xfrm rot="16200000">
              <a:off x="5474422" y="-1836325"/>
              <a:ext cx="3657601" cy="14606443"/>
            </a:xfrm>
            <a:custGeom>
              <a:gdLst>
                <a:gd fmla="*/ 0 w 3657601" name="connsiteX0"/>
                <a:gd fmla="*/ 0 h 11353806" name="connsiteY0"/>
                <a:gd fmla="*/ 3657601 w 3657601" name="connsiteX1"/>
                <a:gd fmla="*/ 0 h 11353806" name="connsiteY1"/>
                <a:gd fmla="*/ 2895601 w 3657601" name="connsiteX2"/>
                <a:gd fmla="*/ 11353806 h 11353806" name="connsiteY2"/>
                <a:gd fmla="*/ 0 w 3657601" name="connsiteX3"/>
                <a:gd fmla="*/ 11353806 h 11353806" name="connsiteY3"/>
                <a:gd fmla="*/ 0 w 3657601" name="connsiteX4"/>
                <a:gd fmla="*/ 0 h 113538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353806" w="3657601">
                  <a:moveTo>
                    <a:pt x="0" y="0"/>
                  </a:moveTo>
                  <a:lnTo>
                    <a:pt x="3657601" y="0"/>
                  </a:lnTo>
                  <a:lnTo>
                    <a:pt x="2895601" y="11353806"/>
                  </a:lnTo>
                  <a:lnTo>
                    <a:pt x="0" y="113538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grpSp>
      <p:sp>
        <p:nvSpPr>
          <p:cNvPr id="17" name="Rectangle: Rounded Corners 17"/>
          <p:cNvSpPr/>
          <p:nvPr/>
        </p:nvSpPr>
        <p:spPr>
          <a:xfrm>
            <a:off x="731482" y="5590899"/>
            <a:ext cx="1887564" cy="348666"/>
          </a:xfrm>
          <a:prstGeom prst="parallelogram">
            <a:avLst/>
          </a:prstGeom>
          <a:solidFill>
            <a:schemeClr val="bg1"/>
          </a:solidFill>
          <a:ln>
            <a:noFill/>
          </a:ln>
          <a:effectLst>
            <a:outerShdw algn="t" blurRad="381000" dir="5400000" dist="63500"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100">
                <a:solidFill>
                  <a:schemeClr val="accent1"/>
                </a:solidFill>
                <a:latin typeface="+mj-lt"/>
                <a:cs charset="0" pitchFamily="34" typeface="Segoe UI"/>
              </a:rPr>
              <a:t>Find Me Now</a:t>
            </a:r>
          </a:p>
        </p:txBody>
      </p:sp>
      <p:sp>
        <p:nvSpPr>
          <p:cNvPr id="28" name="Teardrop 27"/>
          <p:cNvSpPr/>
          <p:nvPr/>
        </p:nvSpPr>
        <p:spPr>
          <a:xfrm rot="10800000">
            <a:off x="8825675" y="581025"/>
            <a:ext cx="1943100" cy="19431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22" name="TextBox 21"/>
          <p:cNvSpPr txBox="1"/>
          <p:nvPr/>
        </p:nvSpPr>
        <p:spPr>
          <a:xfrm>
            <a:off x="3925869" y="4403897"/>
            <a:ext cx="6723380" cy="1844040"/>
          </a:xfrm>
          <a:prstGeom prst="rect">
            <a:avLst/>
          </a:prstGeom>
          <a:noFill/>
        </p:spPr>
        <p:txBody>
          <a:bodyPr rtlCol="0" vert="horz" wrap="none">
            <a:spAutoFit/>
          </a:bodyPr>
          <a:lstStyle/>
          <a:p>
            <a:pPr algn="l"/>
            <a:r>
              <a:rPr b="1" lang="en-US" spc="600" sz="11500">
                <a:solidFill>
                  <a:schemeClr val="bg1">
                    <a:alpha val="27000"/>
                  </a:schemeClr>
                </a:solidFill>
                <a:latin charset="0" panose="02000505000000020004" pitchFamily="2" typeface="Montserrat"/>
                <a:ea charset="0" panose="020f0502020204030203" pitchFamily="34" typeface="Lato"/>
                <a:cs charset="0" panose="020f0502020204030203" pitchFamily="34" typeface="Lato"/>
              </a:rPr>
              <a:t>THANKS</a:t>
            </a:r>
          </a:p>
        </p:txBody>
      </p:sp>
      <p:pic>
        <p:nvPicPr>
          <p:cNvPr id="13" name="图片占位符 12">
            <a:extLst>
              <a:ext uri="{FF2B5EF4-FFF2-40B4-BE49-F238E27FC236}">
                <a16:creationId xmlns:a16="http://schemas.microsoft.com/office/drawing/2014/main" id="{630C800A-138C-49BE-854B-70695830A254}"/>
              </a:ext>
            </a:extLst>
          </p:cNvPr>
          <p:cNvPicPr>
            <a:picLocks noChangeAspect="1" noGrp="1"/>
          </p:cNvPicPr>
          <p:nvPr>
            <p:ph idx="11" sz="quarter" type="pic"/>
          </p:nvPr>
        </p:nvPicPr>
        <p:blipFill>
          <a:blip r:embed="rId3">
            <a:extLst>
              <a:ext uri="{28A0092B-C50C-407E-A947-70E740481C1C}">
                <a14:useLocalDpi val="0"/>
              </a:ext>
            </a:extLst>
          </a:blip>
          <a:srcRect b="12500" t="12500"/>
          <a:stretch>
            <a:fillRect/>
          </a:stretch>
        </p:blipFill>
        <p:spPr/>
      </p:pic>
    </p:spTree>
    <p:extLst>
      <p:ext uri="{BB962C8B-B14F-4D97-AF65-F5344CB8AC3E}">
        <p14:creationId val="276054017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750" fill="hold" id="7"/>
                                        <p:tgtEl>
                                          <p:spTgt spid="17"/>
                                        </p:tgtEl>
                                        <p:attrNameLst>
                                          <p:attrName>ppt_x</p:attrName>
                                        </p:attrNameLst>
                                      </p:cBhvr>
                                      <p:tavLst>
                                        <p:tav tm="0">
                                          <p:val>
                                            <p:strVal val="#ppt_x"/>
                                          </p:val>
                                        </p:tav>
                                        <p:tav tm="100000">
                                          <p:val>
                                            <p:strVal val="#ppt_x"/>
                                          </p:val>
                                        </p:tav>
                                      </p:tavLst>
                                    </p:anim>
                                    <p:anim calcmode="lin" valueType="num">
                                      <p:cBhvr additive="base">
                                        <p:cTn dur="750" fill="hold" id="8"/>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64164741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Group 7"/>
          <p:cNvGrpSpPr/>
          <p:nvPr/>
        </p:nvGrpSpPr>
        <p:grpSpPr>
          <a:xfrm>
            <a:off x="6478958" y="3362885"/>
            <a:ext cx="3144423" cy="872545"/>
            <a:chOff x="6839262" y="1139190"/>
            <a:chExt cx="3144423" cy="872545"/>
          </a:xfrm>
        </p:grpSpPr>
        <p:grpSp>
          <p:nvGrpSpPr>
            <p:cNvPr id="9" name="Group 8"/>
            <p:cNvGrpSpPr/>
            <p:nvPr/>
          </p:nvGrpSpPr>
          <p:grpSpPr>
            <a:xfrm>
              <a:off x="6986304" y="1139190"/>
              <a:ext cx="2997381" cy="872545"/>
              <a:chOff x="6780683" y="1548964"/>
              <a:chExt cx="2997381" cy="872545"/>
            </a:xfrm>
          </p:grpSpPr>
          <p:sp>
            <p:nvSpPr>
              <p:cNvPr id="11" name="Rectangle 10"/>
              <p:cNvSpPr/>
              <p:nvPr/>
            </p:nvSpPr>
            <p:spPr>
              <a:xfrm>
                <a:off x="6780684" y="1548963"/>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Creative</a:t>
                </a:r>
              </a:p>
            </p:txBody>
          </p:sp>
          <p:sp>
            <p:nvSpPr>
              <p:cNvPr id="12" name="Rectangle 11"/>
              <p:cNvSpPr/>
              <p:nvPr/>
            </p:nvSpPr>
            <p:spPr>
              <a:xfrm>
                <a:off x="6834224" y="1830578"/>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cxnSp>
          <p:nvCxnSpPr>
            <p:cNvPr id="10" name="Straight Connector 9"/>
            <p:cNvCxnSpPr/>
            <p:nvPr/>
          </p:nvCxnSpPr>
          <p:spPr>
            <a:xfrm flipV="1">
              <a:off x="6839262" y="1146601"/>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7504307" y="2359294"/>
            <a:ext cx="3144423" cy="872545"/>
            <a:chOff x="6839262" y="1139190"/>
            <a:chExt cx="3144423" cy="872545"/>
          </a:xfrm>
        </p:grpSpPr>
        <p:grpSp>
          <p:nvGrpSpPr>
            <p:cNvPr id="15" name="Group 14"/>
            <p:cNvGrpSpPr/>
            <p:nvPr/>
          </p:nvGrpSpPr>
          <p:grpSpPr>
            <a:xfrm>
              <a:off x="6986304" y="1139190"/>
              <a:ext cx="2997381" cy="872545"/>
              <a:chOff x="6780683" y="1548964"/>
              <a:chExt cx="2997381" cy="872545"/>
            </a:xfrm>
          </p:grpSpPr>
          <p:sp>
            <p:nvSpPr>
              <p:cNvPr id="17" name="Rectangle 16"/>
              <p:cNvSpPr/>
              <p:nvPr/>
            </p:nvSpPr>
            <p:spPr>
              <a:xfrm>
                <a:off x="6780684" y="1548964"/>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Creative</a:t>
                </a:r>
              </a:p>
            </p:txBody>
          </p:sp>
          <p:sp>
            <p:nvSpPr>
              <p:cNvPr id="18" name="Rectangle 17"/>
              <p:cNvSpPr/>
              <p:nvPr/>
            </p:nvSpPr>
            <p:spPr>
              <a:xfrm>
                <a:off x="6834222" y="1830578"/>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cxnSp>
          <p:nvCxnSpPr>
            <p:cNvPr id="16" name="Straight Connector 15"/>
            <p:cNvCxnSpPr/>
            <p:nvPr/>
          </p:nvCxnSpPr>
          <p:spPr>
            <a:xfrm flipV="1">
              <a:off x="6839262" y="1146601"/>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8449871" y="1355705"/>
            <a:ext cx="3144423" cy="872545"/>
            <a:chOff x="6839262" y="1139190"/>
            <a:chExt cx="3144423" cy="872545"/>
          </a:xfrm>
        </p:grpSpPr>
        <p:grpSp>
          <p:nvGrpSpPr>
            <p:cNvPr id="20" name="Group 19"/>
            <p:cNvGrpSpPr/>
            <p:nvPr/>
          </p:nvGrpSpPr>
          <p:grpSpPr>
            <a:xfrm>
              <a:off x="6986304" y="1139190"/>
              <a:ext cx="2997381" cy="872545"/>
              <a:chOff x="6780683" y="1548964"/>
              <a:chExt cx="2997381" cy="872545"/>
            </a:xfrm>
          </p:grpSpPr>
          <p:sp>
            <p:nvSpPr>
              <p:cNvPr id="22" name="Rectangle 21"/>
              <p:cNvSpPr/>
              <p:nvPr/>
            </p:nvSpPr>
            <p:spPr>
              <a:xfrm>
                <a:off x="6780684" y="1548964"/>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Creative</a:t>
                </a:r>
              </a:p>
            </p:txBody>
          </p:sp>
          <p:sp>
            <p:nvSpPr>
              <p:cNvPr id="23" name="Rectangle 22"/>
              <p:cNvSpPr/>
              <p:nvPr/>
            </p:nvSpPr>
            <p:spPr>
              <a:xfrm>
                <a:off x="6834222" y="1830578"/>
                <a:ext cx="1918491" cy="585216"/>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cxnSp>
          <p:nvCxnSpPr>
            <p:cNvPr id="21" name="Straight Connector 20"/>
            <p:cNvCxnSpPr/>
            <p:nvPr/>
          </p:nvCxnSpPr>
          <p:spPr>
            <a:xfrm flipV="1">
              <a:off x="6839262" y="1146601"/>
              <a:ext cx="183243" cy="18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766764" y="2228250"/>
            <a:ext cx="3889374" cy="118872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_Creative Placeholder</a:t>
            </a:r>
          </a:p>
        </p:txBody>
      </p:sp>
      <p:sp>
        <p:nvSpPr>
          <p:cNvPr id="28" name="TextBox 27"/>
          <p:cNvSpPr txBox="1"/>
          <p:nvPr/>
        </p:nvSpPr>
        <p:spPr>
          <a:xfrm>
            <a:off x="10615779" y="1098073"/>
            <a:ext cx="731520" cy="5313112"/>
          </a:xfrm>
          <a:prstGeom prst="rect">
            <a:avLst/>
          </a:prstGeom>
          <a:noFill/>
        </p:spPr>
        <p:txBody>
          <a:bodyPr rtlCol="0" vert="wordArtVert" wrap="none">
            <a:spAutoFit/>
          </a:bodyPr>
          <a:lstStyle/>
          <a:p>
            <a:pPr algn="l"/>
            <a:r>
              <a:rPr b="1" lang="en-US" spc="300" sz="3600">
                <a:solidFill>
                  <a:schemeClr val="tx1">
                    <a:lumMod val="85000"/>
                    <a:lumOff val="15000"/>
                  </a:schemeClr>
                </a:solidFill>
                <a:latin charset="0" panose="02000505000000020004" pitchFamily="2" typeface="Montserrat"/>
                <a:ea charset="0" panose="020f0502020204030203" pitchFamily="34" typeface="Lato"/>
                <a:cs charset="0" panose="020f0502020204030203" pitchFamily="34" typeface="Lato"/>
              </a:rPr>
              <a:t>BUSINESS</a:t>
            </a:r>
          </a:p>
        </p:txBody>
      </p:sp>
      <p:pic>
        <p:nvPicPr>
          <p:cNvPr id="25" name="图片占位符 24">
            <a:extLst>
              <a:ext uri="{FF2B5EF4-FFF2-40B4-BE49-F238E27FC236}">
                <a16:creationId xmlns:a16="http://schemas.microsoft.com/office/drawing/2014/main" id="{9FE73C7C-94FF-4596-A6CE-F9CA0385AB3F}"/>
              </a:ext>
            </a:extLst>
          </p:cNvPr>
          <p:cNvPicPr>
            <a:picLocks noChangeAspect="1" noGrp="1"/>
          </p:cNvPicPr>
          <p:nvPr>
            <p:ph idx="42" sz="quarter" type="pic"/>
          </p:nvPr>
        </p:nvPicPr>
        <p:blipFill>
          <a:blip r:embed="rId3">
            <a:extLst>
              <a:ext uri="{28A0092B-C50C-407E-A947-70E740481C1C}">
                <a14:useLocalDpi val="0"/>
              </a:ext>
            </a:extLst>
          </a:blip>
          <a:srcRect l="16565" r="16565"/>
          <a:stretch>
            <a:fillRect/>
          </a:stretch>
        </p:blipFill>
        <p:spPr/>
      </p:pic>
    </p:spTree>
    <p:extLst>
      <p:ext uri="{BB962C8B-B14F-4D97-AF65-F5344CB8AC3E}">
        <p14:creationId val="1007891713"/>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iterate type="wd">
                                    <p:tmPct val="10000"/>
                                  </p:iterate>
                                  <p:childTnLst>
                                    <p:set>
                                      <p:cBhvr>
                                        <p:cTn dur="1" fill="hold" id="6">
                                          <p:stCondLst>
                                            <p:cond delay="0"/>
                                          </p:stCondLst>
                                        </p:cTn>
                                        <p:tgtEl>
                                          <p:spTgt spid="27"/>
                                        </p:tgtEl>
                                        <p:attrNameLst>
                                          <p:attrName>style.visibility</p:attrName>
                                        </p:attrNameLst>
                                      </p:cBhvr>
                                      <p:to>
                                        <p:strVal val="visible"/>
                                      </p:to>
                                    </p:set>
                                    <p:anim calcmode="lin" valueType="num">
                                      <p:cBhvr additive="base">
                                        <p:cTn dur="1000" fill="hold" id="7"/>
                                        <p:tgtEl>
                                          <p:spTgt spid="27"/>
                                        </p:tgtEl>
                                        <p:attrNameLst>
                                          <p:attrName>ppt_x</p:attrName>
                                        </p:attrNameLst>
                                      </p:cBhvr>
                                      <p:tavLst>
                                        <p:tav tm="0">
                                          <p:val>
                                            <p:strVal val="#ppt_x"/>
                                          </p:val>
                                        </p:tav>
                                        <p:tav tm="100000">
                                          <p:val>
                                            <p:strVal val="#ppt_x"/>
                                          </p:val>
                                        </p:tav>
                                      </p:tavLst>
                                    </p:anim>
                                    <p:anim calcmode="lin" valueType="num">
                                      <p:cBhvr additive="base">
                                        <p:cTn dur="1000" fill="hold" id="8"/>
                                        <p:tgtEl>
                                          <p:spTgt spid="27"/>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6">
                                  <p:stCondLst>
                                    <p:cond delay="50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1000" fill="hold" id="11"/>
                                        <p:tgtEl>
                                          <p:spTgt spid="19"/>
                                        </p:tgtEl>
                                        <p:attrNameLst>
                                          <p:attrName>ppt_x</p:attrName>
                                        </p:attrNameLst>
                                      </p:cBhvr>
                                      <p:tavLst>
                                        <p:tav tm="0">
                                          <p:val>
                                            <p:strVal val="1+#ppt_w/2"/>
                                          </p:val>
                                        </p:tav>
                                        <p:tav tm="100000">
                                          <p:val>
                                            <p:strVal val="#ppt_x"/>
                                          </p:val>
                                        </p:tav>
                                      </p:tavLst>
                                    </p:anim>
                                    <p:anim calcmode="lin" valueType="num">
                                      <p:cBhvr additive="base">
                                        <p:cTn dur="1000" fill="hold" id="12"/>
                                        <p:tgtEl>
                                          <p:spTgt spid="19"/>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6">
                                  <p:stCondLst>
                                    <p:cond delay="100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1000" fill="hold" id="15"/>
                                        <p:tgtEl>
                                          <p:spTgt spid="13"/>
                                        </p:tgtEl>
                                        <p:attrNameLst>
                                          <p:attrName>ppt_x</p:attrName>
                                        </p:attrNameLst>
                                      </p:cBhvr>
                                      <p:tavLst>
                                        <p:tav tm="0">
                                          <p:val>
                                            <p:strVal val="1+#ppt_w/2"/>
                                          </p:val>
                                        </p:tav>
                                        <p:tav tm="100000">
                                          <p:val>
                                            <p:strVal val="#ppt_x"/>
                                          </p:val>
                                        </p:tav>
                                      </p:tavLst>
                                    </p:anim>
                                    <p:anim calcmode="lin" valueType="num">
                                      <p:cBhvr additive="base">
                                        <p:cTn dur="1000" fill="hold" id="16"/>
                                        <p:tgtEl>
                                          <p:spTgt spid="13"/>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6">
                                  <p:stCondLst>
                                    <p:cond delay="150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1000" fill="hold" id="19"/>
                                        <p:tgtEl>
                                          <p:spTgt spid="8"/>
                                        </p:tgtEl>
                                        <p:attrNameLst>
                                          <p:attrName>ppt_x</p:attrName>
                                        </p:attrNameLst>
                                      </p:cBhvr>
                                      <p:tavLst>
                                        <p:tav tm="0">
                                          <p:val>
                                            <p:strVal val="1+#ppt_w/2"/>
                                          </p:val>
                                        </p:tav>
                                        <p:tav tm="100000">
                                          <p:val>
                                            <p:strVal val="#ppt_x"/>
                                          </p:val>
                                        </p:tav>
                                      </p:tavLst>
                                    </p:anim>
                                    <p:anim calcmode="lin" valueType="num">
                                      <p:cBhvr additive="base">
                                        <p:cTn dur="1000" fill="hold" id="20"/>
                                        <p:tgtEl>
                                          <p:spTgt spid="8"/>
                                        </p:tgtEl>
                                        <p:attrNameLst>
                                          <p:attrName>ppt_y</p:attrName>
                                        </p:attrNameLst>
                                      </p:cBhvr>
                                      <p:tavLst>
                                        <p:tav tm="0">
                                          <p:val>
                                            <p:strVal val="1+#ppt_h/2"/>
                                          </p:val>
                                        </p:tav>
                                        <p:tav tm="100000">
                                          <p:val>
                                            <p:strVal val="#ppt_y"/>
                                          </p:val>
                                        </p:tav>
                                      </p:tavLst>
                                    </p:anim>
                                  </p:childTnLst>
                                </p:cTn>
                              </p:par>
                              <p:par>
                                <p:cTn fill="hold" grpId="0" id="21" nodeType="withEffect" presetClass="entr" presetID="10" presetSubtype="0">
                                  <p:stCondLst>
                                    <p:cond delay="1500"/>
                                  </p:stCondLst>
                                  <p:childTnLst>
                                    <p:set>
                                      <p:cBhvr>
                                        <p:cTn dur="1" fill="hold" id="22">
                                          <p:stCondLst>
                                            <p:cond delay="0"/>
                                          </p:stCondLst>
                                        </p:cTn>
                                        <p:tgtEl>
                                          <p:spTgt spid="28"/>
                                        </p:tgtEl>
                                        <p:attrNameLst>
                                          <p:attrName>style.visibility</p:attrName>
                                        </p:attrNameLst>
                                      </p:cBhvr>
                                      <p:to>
                                        <p:strVal val="visible"/>
                                      </p:to>
                                    </p:set>
                                    <p:animEffect filter="fade" transition="in">
                                      <p:cBhvr>
                                        <p:cTn dur="500" id="2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Freeform: Shape 12"/>
          <p:cNvSpPr/>
          <p:nvPr/>
        </p:nvSpPr>
        <p:spPr bwMode="auto">
          <a:xfrm rot="16200000">
            <a:off x="2642941" y="-879724"/>
            <a:ext cx="6906121" cy="8569324"/>
          </a:xfrm>
          <a:custGeom>
            <a:gdLst>
              <a:gd fmla="*/ 6906121 w 6906121" name="connsiteX0"/>
              <a:gd fmla="*/ 0 h 8569324" name="connsiteY0"/>
              <a:gd fmla="*/ 6906121 w 6906121" name="connsiteX1"/>
              <a:gd fmla="*/ 8569324 h 8569324" name="connsiteY1"/>
              <a:gd fmla="*/ 0 w 6906121" name="connsiteX2"/>
              <a:gd fmla="*/ 8569323 h 8569324" name="connsiteY2"/>
              <a:gd fmla="*/ 0 w 6906121" name="connsiteX3"/>
              <a:gd fmla="*/ 2542906 h 8569324" name="connsiteY3"/>
              <a:gd fmla="*/ 2547140 w 6906121" name="connsiteX4"/>
              <a:gd fmla="*/ 0 h 856932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69324" w="6906121">
                <a:moveTo>
                  <a:pt x="6906121" y="0"/>
                </a:moveTo>
                <a:lnTo>
                  <a:pt x="6906121" y="8569324"/>
                </a:lnTo>
                <a:lnTo>
                  <a:pt x="0" y="8569323"/>
                </a:lnTo>
                <a:lnTo>
                  <a:pt x="0" y="2542906"/>
                </a:lnTo>
                <a:lnTo>
                  <a:pt x="2547140" y="0"/>
                </a:lnTo>
                <a:close/>
              </a:path>
            </a:pathLst>
          </a:custGeom>
          <a:solidFill>
            <a:schemeClr val="bg1">
              <a:alpha val="5000"/>
            </a:schemeClr>
          </a:solidFill>
          <a:ln>
            <a:noFill/>
          </a:ln>
        </p:spPr>
        <p:txBody>
          <a:bodyPr anchor="t" anchorCtr="0" bIns="45720" compatLnSpc="1" lIns="91440" numCol="1" rIns="91440" rtlCol="0" tIns="45720" vert="horz" wrap="square">
            <a:prstTxWarp prst="textNoShape">
              <a:avLst/>
            </a:prstTxWarp>
            <a:noAutofit/>
          </a:bodyPr>
          <a:lstStyle/>
          <a:p>
            <a:pPr algn="ctr"/>
            <a:endParaRPr lang="en-US"/>
          </a:p>
        </p:txBody>
      </p:sp>
      <p:sp>
        <p:nvSpPr>
          <p:cNvPr id="8" name="TextBox 7"/>
          <p:cNvSpPr txBox="1"/>
          <p:nvPr/>
        </p:nvSpPr>
        <p:spPr>
          <a:xfrm>
            <a:off x="1972495" y="1198550"/>
            <a:ext cx="6619642" cy="64008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_Creative Placeholder</a:t>
            </a:r>
          </a:p>
        </p:txBody>
      </p:sp>
      <p:sp>
        <p:nvSpPr>
          <p:cNvPr id="16" name="TextBox 15"/>
          <p:cNvSpPr txBox="1"/>
          <p:nvPr/>
        </p:nvSpPr>
        <p:spPr>
          <a:xfrm>
            <a:off x="1972495" y="1989138"/>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17" name="Rectangle 16"/>
          <p:cNvSpPr/>
          <p:nvPr/>
        </p:nvSpPr>
        <p:spPr>
          <a:xfrm>
            <a:off x="1972495" y="2330329"/>
            <a:ext cx="4140428" cy="1627632"/>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cxnSp>
        <p:nvCxnSpPr>
          <p:cNvPr id="11" name="Straight Connector 10"/>
          <p:cNvCxnSpPr/>
          <p:nvPr/>
        </p:nvCxnSpPr>
        <p:spPr>
          <a:xfrm flipH="1" flipV="1">
            <a:off x="1321478" y="4053039"/>
            <a:ext cx="2837072" cy="28370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1425238" y="2686027"/>
            <a:ext cx="1679752" cy="1335262"/>
            <a:chOff x="6493435" y="3390472"/>
            <a:chExt cx="2441407" cy="2632504"/>
          </a:xfrm>
          <a:solidFill>
            <a:schemeClr val="bg1"/>
          </a:solidFill>
        </p:grpSpPr>
        <p:sp>
          <p:nvSpPr>
            <p:cNvPr id="15" name="Rectangle 14"/>
            <p:cNvSpPr/>
            <p:nvPr/>
          </p:nvSpPr>
          <p:spPr>
            <a:xfrm>
              <a:off x="6493435"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20" name="Rectangle 19"/>
            <p:cNvSpPr/>
            <p:nvPr/>
          </p:nvSpPr>
          <p:spPr>
            <a:xfrm>
              <a:off x="6707611"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21" name="Rectangle 20"/>
            <p:cNvSpPr/>
            <p:nvPr/>
          </p:nvSpPr>
          <p:spPr>
            <a:xfrm>
              <a:off x="6921787"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22" name="Rectangle 21"/>
            <p:cNvSpPr/>
            <p:nvPr/>
          </p:nvSpPr>
          <p:spPr>
            <a:xfrm>
              <a:off x="7135963"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24" name="Rectangle 23"/>
            <p:cNvSpPr/>
            <p:nvPr/>
          </p:nvSpPr>
          <p:spPr>
            <a:xfrm>
              <a:off x="7350139"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25" name="Rectangle 24"/>
            <p:cNvSpPr/>
            <p:nvPr/>
          </p:nvSpPr>
          <p:spPr>
            <a:xfrm>
              <a:off x="7564315"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26" name="Rectangle 25"/>
            <p:cNvSpPr/>
            <p:nvPr/>
          </p:nvSpPr>
          <p:spPr>
            <a:xfrm>
              <a:off x="7778491"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27" name="Rectangle 26"/>
            <p:cNvSpPr/>
            <p:nvPr/>
          </p:nvSpPr>
          <p:spPr>
            <a:xfrm>
              <a:off x="7992667"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28" name="Rectangle 27"/>
            <p:cNvSpPr/>
            <p:nvPr/>
          </p:nvSpPr>
          <p:spPr>
            <a:xfrm>
              <a:off x="8206843"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29" name="Rectangle 28"/>
            <p:cNvSpPr/>
            <p:nvPr/>
          </p:nvSpPr>
          <p:spPr>
            <a:xfrm>
              <a:off x="8421019"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0" name="Rectangle 29"/>
            <p:cNvSpPr/>
            <p:nvPr/>
          </p:nvSpPr>
          <p:spPr>
            <a:xfrm>
              <a:off x="8635195"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1" name="Rectangle 30"/>
            <p:cNvSpPr/>
            <p:nvPr/>
          </p:nvSpPr>
          <p:spPr>
            <a:xfrm>
              <a:off x="8849375" y="3390472"/>
              <a:ext cx="85467" cy="2632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grpSp>
      <p:pic>
        <p:nvPicPr>
          <p:cNvPr id="4" name="图片占位符 3">
            <a:extLst>
              <a:ext uri="{FF2B5EF4-FFF2-40B4-BE49-F238E27FC236}">
                <a16:creationId xmlns:a16="http://schemas.microsoft.com/office/drawing/2014/main" id="{3FFA5257-5F04-4981-A9B9-BF84F556DB25}"/>
              </a:ext>
            </a:extLst>
          </p:cNvPr>
          <p:cNvPicPr>
            <a:picLocks noChangeAspect="1" noGrp="1"/>
          </p:cNvPicPr>
          <p:nvPr>
            <p:ph idx="11" sz="quarter" type="pic"/>
          </p:nvPr>
        </p:nvPicPr>
        <p:blipFill>
          <a:blip r:embed="rId2">
            <a:extLst>
              <a:ext uri="{28A0092B-C50C-407E-A947-70E740481C1C}">
                <a14:useLocalDpi val="0"/>
              </a:ext>
            </a:extLst>
          </a:blip>
          <a:srcRect l="404" r="404"/>
          <a:stretch>
            <a:fillRect/>
          </a:stretch>
        </p:blipFill>
        <p:spPr/>
      </p:pic>
    </p:spTree>
    <p:extLst>
      <p:ext uri="{BB962C8B-B14F-4D97-AF65-F5344CB8AC3E}">
        <p14:creationId val="31408238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50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1000" fill="hold" id="11"/>
                                        <p:tgtEl>
                                          <p:spTgt spid="16"/>
                                        </p:tgtEl>
                                        <p:attrNameLst>
                                          <p:attrName>ppt_x</p:attrName>
                                        </p:attrNameLst>
                                      </p:cBhvr>
                                      <p:tavLst>
                                        <p:tav tm="0">
                                          <p:val>
                                            <p:strVal val="#ppt_x"/>
                                          </p:val>
                                        </p:tav>
                                        <p:tav tm="100000">
                                          <p:val>
                                            <p:strVal val="#ppt_x"/>
                                          </p:val>
                                        </p:tav>
                                      </p:tavLst>
                                    </p:anim>
                                    <p:anim calcmode="lin" valueType="num">
                                      <p:cBhvr additive="base">
                                        <p:cTn dur="1000" fill="hold" id="12"/>
                                        <p:tgtEl>
                                          <p:spTgt spid="1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1000"/>
                                  </p:stCondLst>
                                  <p:iterate type="wd">
                                    <p:tmPct val="10000"/>
                                  </p:iterate>
                                  <p:childTnLst>
                                    <p:set>
                                      <p:cBhvr>
                                        <p:cTn dur="1" fill="hold" id="14">
                                          <p:stCondLst>
                                            <p:cond delay="0"/>
                                          </p:stCondLst>
                                        </p:cTn>
                                        <p:tgtEl>
                                          <p:spTgt spid="8"/>
                                        </p:tgtEl>
                                        <p:attrNameLst>
                                          <p:attrName>style.visibility</p:attrName>
                                        </p:attrNameLst>
                                      </p:cBhvr>
                                      <p:to>
                                        <p:strVal val="visible"/>
                                      </p:to>
                                    </p:set>
                                    <p:anim calcmode="lin" valueType="num">
                                      <p:cBhvr additive="base">
                                        <p:cTn dur="1000" fill="hold" id="15"/>
                                        <p:tgtEl>
                                          <p:spTgt spid="8"/>
                                        </p:tgtEl>
                                        <p:attrNameLst>
                                          <p:attrName>ppt_x</p:attrName>
                                        </p:attrNameLst>
                                      </p:cBhvr>
                                      <p:tavLst>
                                        <p:tav tm="0">
                                          <p:val>
                                            <p:strVal val="#ppt_x"/>
                                          </p:val>
                                        </p:tav>
                                        <p:tav tm="100000">
                                          <p:val>
                                            <p:strVal val="#ppt_x"/>
                                          </p:val>
                                        </p:tav>
                                      </p:tavLst>
                                    </p:anim>
                                    <p:anim calcmode="lin" valueType="num">
                                      <p:cBhvr additive="base">
                                        <p:cTn dur="1000" fill="hold" id="16"/>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Полилиния 15"/>
          <p:cNvSpPr/>
          <p:nvPr/>
        </p:nvSpPr>
        <p:spPr bwMode="auto">
          <a:xfrm>
            <a:off x="0" y="0"/>
            <a:ext cx="9817852" cy="6858001"/>
          </a:xfrm>
          <a:custGeom>
            <a:gdLst>
              <a:gd fmla="*/ 3242171 w 9817852" name="connsiteX0"/>
              <a:gd fmla="*/ 0 h 6858001" name="connsiteY0"/>
              <a:gd fmla="*/ 9817852 w 9817852" name="connsiteX1"/>
              <a:gd fmla="*/ 0 h 6858001" name="connsiteY1"/>
              <a:gd fmla="*/ 2946076 w 9817852" name="connsiteX2"/>
              <a:gd fmla="*/ 6858001 h 6858001" name="connsiteY2"/>
              <a:gd fmla="*/ 0 w 9817852" name="connsiteX3"/>
              <a:gd fmla="*/ 6858001 h 6858001" name="connsiteY3"/>
              <a:gd fmla="*/ 0 w 9817852" name="connsiteX4"/>
              <a:gd fmla="*/ 3235670 h 68580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1" w="9817852">
                <a:moveTo>
                  <a:pt x="3242171" y="0"/>
                </a:moveTo>
                <a:lnTo>
                  <a:pt x="9817852" y="0"/>
                </a:lnTo>
                <a:lnTo>
                  <a:pt x="2946076" y="6858001"/>
                </a:lnTo>
                <a:lnTo>
                  <a:pt x="0" y="6858001"/>
                </a:lnTo>
                <a:lnTo>
                  <a:pt x="0" y="3235670"/>
                </a:lnTo>
                <a:close/>
              </a:path>
            </a:pathLst>
          </a:custGeom>
          <a:solidFill>
            <a:schemeClr val="bg1">
              <a:alpha val="5000"/>
            </a:schemeClr>
          </a:solidFill>
          <a:ln>
            <a:noFill/>
          </a:ln>
        </p:spPr>
        <p:txBody>
          <a:bodyPr anchor="t" anchorCtr="0" bIns="45720" compatLnSpc="1" lIns="91440" numCol="1" rIns="91440" rtlCol="0" tIns="45720" vert="horz" wrap="square">
            <a:prstTxWarp prst="textNoShape">
              <a:avLst/>
            </a:prstTxWarp>
            <a:noAutofit/>
          </a:bodyPr>
          <a:lstStyle/>
          <a:p>
            <a:pPr algn="ctr"/>
            <a:endParaRPr lang="en-US"/>
          </a:p>
        </p:txBody>
      </p:sp>
      <p:sp>
        <p:nvSpPr>
          <p:cNvPr id="20" name="TextBox 19"/>
          <p:cNvSpPr txBox="1"/>
          <p:nvPr/>
        </p:nvSpPr>
        <p:spPr>
          <a:xfrm>
            <a:off x="6254750" y="3429000"/>
            <a:ext cx="6619642" cy="64008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_Creative Placeholder</a:t>
            </a:r>
          </a:p>
        </p:txBody>
      </p:sp>
      <p:sp>
        <p:nvSpPr>
          <p:cNvPr id="21" name="TextBox 20"/>
          <p:cNvSpPr txBox="1"/>
          <p:nvPr/>
        </p:nvSpPr>
        <p:spPr>
          <a:xfrm>
            <a:off x="6254751" y="4219588"/>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22" name="Rectangle 21"/>
          <p:cNvSpPr/>
          <p:nvPr/>
        </p:nvSpPr>
        <p:spPr>
          <a:xfrm>
            <a:off x="6254750" y="4560779"/>
            <a:ext cx="4140428" cy="1627632"/>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cxnSp>
        <p:nvCxnSpPr>
          <p:cNvPr id="24" name="Straight Connector 23"/>
          <p:cNvCxnSpPr/>
          <p:nvPr/>
        </p:nvCxnSpPr>
        <p:spPr>
          <a:xfrm flipV="1">
            <a:off x="7400326" y="549275"/>
            <a:ext cx="2271388" cy="22713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00731" y="1480789"/>
            <a:ext cx="2271388" cy="22713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占位符 3">
            <a:extLst>
              <a:ext uri="{FF2B5EF4-FFF2-40B4-BE49-F238E27FC236}">
                <a16:creationId xmlns:a16="http://schemas.microsoft.com/office/drawing/2014/main" id="{BD36AF8F-11B8-4F45-967F-CDF688435CB2}"/>
              </a:ext>
            </a:extLst>
          </p:cNvPr>
          <p:cNvPicPr>
            <a:picLocks noChangeAspect="1" noGrp="1"/>
          </p:cNvPicPr>
          <p:nvPr>
            <p:ph idx="18" sz="quarter" type="pic"/>
          </p:nvPr>
        </p:nvPicPr>
        <p:blipFill>
          <a:blip r:embed="rId2">
            <a:extLst>
              <a:ext uri="{28A0092B-C50C-407E-A947-70E740481C1C}">
                <a14:useLocalDpi val="0"/>
              </a:ext>
            </a:extLst>
          </a:blip>
          <a:srcRect l="20360" r="20360"/>
          <a:stretch>
            <a:fillRect/>
          </a:stretch>
        </p:blipFill>
        <p:spPr/>
      </p:pic>
    </p:spTree>
    <p:extLst>
      <p:ext uri="{BB962C8B-B14F-4D97-AF65-F5344CB8AC3E}">
        <p14:creationId val="217829452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iterate type="wd">
                                    <p:tmPct val="10000"/>
                                  </p:iterate>
                                  <p:childTnLst>
                                    <p:set>
                                      <p:cBhvr>
                                        <p:cTn dur="1" fill="hold" id="6">
                                          <p:stCondLst>
                                            <p:cond delay="0"/>
                                          </p:stCondLst>
                                        </p:cTn>
                                        <p:tgtEl>
                                          <p:spTgt spid="20"/>
                                        </p:tgtEl>
                                        <p:attrNameLst>
                                          <p:attrName>style.visibility</p:attrName>
                                        </p:attrNameLst>
                                      </p:cBhvr>
                                      <p:to>
                                        <p:strVal val="visible"/>
                                      </p:to>
                                    </p:set>
                                    <p:anim calcmode="lin" valueType="num">
                                      <p:cBhvr additive="base">
                                        <p:cTn dur="1000" fill="hold" id="7"/>
                                        <p:tgtEl>
                                          <p:spTgt spid="20"/>
                                        </p:tgtEl>
                                        <p:attrNameLst>
                                          <p:attrName>ppt_x</p:attrName>
                                        </p:attrNameLst>
                                      </p:cBhvr>
                                      <p:tavLst>
                                        <p:tav tm="0">
                                          <p:val>
                                            <p:strVal val="#ppt_x"/>
                                          </p:val>
                                        </p:tav>
                                        <p:tav tm="100000">
                                          <p:val>
                                            <p:strVal val="#ppt_x"/>
                                          </p:val>
                                        </p:tav>
                                      </p:tavLst>
                                    </p:anim>
                                    <p:anim calcmode="lin" valueType="num">
                                      <p:cBhvr additive="base">
                                        <p:cTn dur="1000" fill="hold" id="8"/>
                                        <p:tgtEl>
                                          <p:spTgt spid="20"/>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50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1000" fill="hold" id="11"/>
                                        <p:tgtEl>
                                          <p:spTgt spid="21"/>
                                        </p:tgtEl>
                                        <p:attrNameLst>
                                          <p:attrName>ppt_x</p:attrName>
                                        </p:attrNameLst>
                                      </p:cBhvr>
                                      <p:tavLst>
                                        <p:tav tm="0">
                                          <p:val>
                                            <p:strVal val="#ppt_x"/>
                                          </p:val>
                                        </p:tav>
                                        <p:tav tm="100000">
                                          <p:val>
                                            <p:strVal val="#ppt_x"/>
                                          </p:val>
                                        </p:tav>
                                      </p:tavLst>
                                    </p:anim>
                                    <p:anim calcmode="lin" valueType="num">
                                      <p:cBhvr additive="base">
                                        <p:cTn dur="1000" fill="hold" id="12"/>
                                        <p:tgtEl>
                                          <p:spTgt spid="21"/>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100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1000" fill="hold" id="15"/>
                                        <p:tgtEl>
                                          <p:spTgt spid="22"/>
                                        </p:tgtEl>
                                        <p:attrNameLst>
                                          <p:attrName>ppt_x</p:attrName>
                                        </p:attrNameLst>
                                      </p:cBhvr>
                                      <p:tavLst>
                                        <p:tav tm="0">
                                          <p:val>
                                            <p:strVal val="#ppt_x"/>
                                          </p:val>
                                        </p:tav>
                                        <p:tav tm="100000">
                                          <p:val>
                                            <p:strVal val="#ppt_x"/>
                                          </p:val>
                                        </p:tav>
                                      </p:tavLst>
                                    </p:anim>
                                    <p:anim calcmode="lin" valueType="num">
                                      <p:cBhvr additive="base">
                                        <p:cTn dur="1000" fill="hold" id="16"/>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占位符 15">
            <a:extLst>
              <a:ext uri="{FF2B5EF4-FFF2-40B4-BE49-F238E27FC236}">
                <a16:creationId xmlns:a16="http://schemas.microsoft.com/office/drawing/2014/main" id="{06F36B41-21DD-450B-8578-BC75000040BA}"/>
              </a:ext>
            </a:extLst>
          </p:cNvPr>
          <p:cNvPicPr>
            <a:picLocks noChangeAspect="1" noGrp="1"/>
          </p:cNvPicPr>
          <p:nvPr>
            <p:ph idx="10" sz="quarter" type="pic"/>
          </p:nvPr>
        </p:nvPicPr>
        <p:blipFill>
          <a:blip r:embed="rId2">
            <a:extLst>
              <a:ext uri="{28A0092B-C50C-407E-A947-70E740481C1C}">
                <a14:useLocalDpi val="0"/>
              </a:ext>
            </a:extLst>
          </a:blip>
          <a:srcRect b="3229" t="3229"/>
          <a:stretch>
            <a:fillRect/>
          </a:stretch>
        </p:blipFill>
        <p:spPr>
          <a:xfrm>
            <a:off x="0" y="0"/>
            <a:ext cx="12192000" cy="6858000"/>
          </a:xfrm>
        </p:spPr>
      </p:pic>
      <p:sp>
        <p:nvSpPr>
          <p:cNvPr id="4" name="Rectangle 3"/>
          <p:cNvSpPr/>
          <p:nvPr/>
        </p:nvSpPr>
        <p:spPr>
          <a:xfrm>
            <a:off x="0" y="-4763"/>
            <a:ext cx="12191999" cy="68675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1489" name="Shape 1489"/>
          <p:cNvSpPr/>
          <p:nvPr/>
        </p:nvSpPr>
        <p:spPr>
          <a:xfrm rot="2700000">
            <a:off x="3720042" y="-2412768"/>
            <a:ext cx="4751920" cy="4751920"/>
          </a:xfrm>
          <a:prstGeom prst="rect">
            <a:avLst/>
          </a:prstGeom>
          <a:ln w="25400">
            <a:solidFill>
              <a:srgbClr val="FFFFFF">
                <a:alpha val="26338"/>
              </a:srgbClr>
            </a:solidFill>
            <a:miter lim="400000"/>
          </a:ln>
        </p:spPr>
        <p:txBody>
          <a:bodyPr anchor="ctr" bIns="35719" lIns="35719" rIns="35719" tIns="35719"/>
          <a:lstStyle/>
          <a:p>
            <a:pPr>
              <a:defRPr sz="3200">
                <a:solidFill>
                  <a:srgbClr val="FFFFFF"/>
                </a:solidFill>
              </a:defRPr>
            </a:pPr>
            <a:endParaRPr sz="1600"/>
          </a:p>
        </p:txBody>
      </p:sp>
      <p:grpSp>
        <p:nvGrpSpPr>
          <p:cNvPr id="12" name="Group 11"/>
          <p:cNvGrpSpPr/>
          <p:nvPr/>
        </p:nvGrpSpPr>
        <p:grpSpPr>
          <a:xfrm>
            <a:off x="277309" y="4562625"/>
            <a:ext cx="2997381" cy="1247028"/>
            <a:chOff x="277309" y="4562625"/>
            <a:chExt cx="2997381" cy="1247028"/>
          </a:xfrm>
        </p:grpSpPr>
        <p:sp>
          <p:nvSpPr>
            <p:cNvPr id="18" name="Rectangle 17"/>
            <p:cNvSpPr/>
            <p:nvPr/>
          </p:nvSpPr>
          <p:spPr>
            <a:xfrm>
              <a:off x="387884" y="4886323"/>
              <a:ext cx="2776230" cy="914400"/>
            </a:xfrm>
            <a:prstGeom prst="rect">
              <a:avLst/>
            </a:prstGeom>
          </p:spPr>
          <p:txBody>
            <a:bodyPr wrap="square">
              <a:spAutoFit/>
            </a:bodyPr>
            <a:lstStyle/>
            <a:p>
              <a:pPr algn="ctr">
                <a:lnSpc>
                  <a:spcPct val="120000"/>
                </a:lnSpc>
              </a:pPr>
              <a:r>
                <a:rPr lang="id-ID" sz="900">
                  <a:solidFill>
                    <a:schemeClr val="bg1"/>
                  </a:solidFill>
                  <a:latin charset="0" panose="020f0502020204030204" pitchFamily="34" typeface="Calibri"/>
                  <a:cs charset="0" panose="020f0502020204030204" pitchFamily="34" typeface="Calibri"/>
                </a:rPr>
                <a:t>Ut wisi enim ad minim veniam, quis nostrud exerci tation ullamcorper nibh euismod tincidunt ut laoreet dolore magna aliquam erat volutpat. Ut wisi enim ad minim veniam, quis nostrud exerci. exerci tation ullamcorper nibh</a:t>
              </a:r>
            </a:p>
          </p:txBody>
        </p:sp>
        <p:sp>
          <p:nvSpPr>
            <p:cNvPr id="19" name="Rectangle 18"/>
            <p:cNvSpPr/>
            <p:nvPr/>
          </p:nvSpPr>
          <p:spPr>
            <a:xfrm>
              <a:off x="277309" y="4562625"/>
              <a:ext cx="2997381" cy="283464"/>
            </a:xfrm>
            <a:prstGeom prst="rect">
              <a:avLst/>
            </a:prstGeom>
          </p:spPr>
          <p:txBody>
            <a:bodyPr wrap="square">
              <a:spAutoFit/>
            </a:bodyPr>
            <a:lstStyle/>
            <a:p>
              <a:pPr algn="ctr">
                <a:lnSpc>
                  <a:spcPct val="120000"/>
                </a:lnSpc>
              </a:pPr>
              <a:r>
                <a:rPr lang="id-ID" sz="1050">
                  <a:solidFill>
                    <a:schemeClr val="bg1"/>
                  </a:solidFill>
                  <a:latin charset="0" panose="02000505000000020004" pitchFamily="2" typeface="Montserrat"/>
                  <a:cs typeface="Calibri"/>
                </a:rPr>
                <a:t>Creative</a:t>
              </a:r>
            </a:p>
          </p:txBody>
        </p:sp>
      </p:grpSp>
      <p:sp>
        <p:nvSpPr>
          <p:cNvPr id="21" name="TextBox 20"/>
          <p:cNvSpPr txBox="1"/>
          <p:nvPr/>
        </p:nvSpPr>
        <p:spPr>
          <a:xfrm>
            <a:off x="2729458" y="1081920"/>
            <a:ext cx="6619642" cy="640080"/>
          </a:xfrm>
          <a:prstGeom prst="rect">
            <a:avLst/>
          </a:prstGeom>
          <a:noFill/>
        </p:spPr>
        <p:txBody>
          <a:bodyPr rtlCol="0" wrap="square">
            <a:spAutoFit/>
          </a:bodyPr>
          <a:lstStyle/>
          <a:p>
            <a:pPr algn="ctr"/>
            <a:r>
              <a:rPr b="1" lang="id-ID" sz="3600">
                <a:solidFill>
                  <a:schemeClr val="bg1"/>
                </a:solidFill>
                <a:latin charset="0" panose="02000505000000020004" pitchFamily="2" typeface="Montserrat"/>
                <a:ea charset="0" pitchFamily="2" typeface="Roboto"/>
                <a:cs charset="0" panose="020f0502020204030203" pitchFamily="34" typeface="Lato"/>
              </a:rPr>
              <a:t>_Services</a:t>
            </a:r>
          </a:p>
        </p:txBody>
      </p:sp>
      <p:sp>
        <p:nvSpPr>
          <p:cNvPr id="22" name="TextBox 21"/>
          <p:cNvSpPr txBox="1"/>
          <p:nvPr/>
        </p:nvSpPr>
        <p:spPr>
          <a:xfrm>
            <a:off x="5334122" y="1872508"/>
            <a:ext cx="1410315" cy="274320"/>
          </a:xfrm>
          <a:prstGeom prst="rect">
            <a:avLst/>
          </a:prstGeom>
          <a:noFill/>
        </p:spPr>
        <p:txBody>
          <a:bodyPr rtlCol="0" wrap="none">
            <a:spAutoFit/>
          </a:bodyPr>
          <a:lstStyle/>
          <a:p>
            <a:pPr algn="ctr"/>
            <a:r>
              <a:rPr lang="en-US" sz="1200">
                <a:solidFill>
                  <a:schemeClr val="bg1"/>
                </a:solidFill>
                <a:latin typeface="+mj-lt"/>
                <a:ea charset="0" panose="020f0502020204030203" pitchFamily="34" typeface="Lato"/>
                <a:cs charset="0" panose="020f0502020204030203" pitchFamily="34" typeface="Lato"/>
              </a:rPr>
              <a:t>Your Subtitle Here</a:t>
            </a:r>
          </a:p>
        </p:txBody>
      </p:sp>
      <p:grpSp>
        <p:nvGrpSpPr>
          <p:cNvPr id="10" name="Group 9"/>
          <p:cNvGrpSpPr/>
          <p:nvPr/>
        </p:nvGrpSpPr>
        <p:grpSpPr>
          <a:xfrm>
            <a:off x="3178771" y="4562625"/>
            <a:ext cx="2997381" cy="1247028"/>
            <a:chOff x="3178771" y="4562625"/>
            <a:chExt cx="2997381" cy="1247028"/>
          </a:xfrm>
        </p:grpSpPr>
        <p:sp>
          <p:nvSpPr>
            <p:cNvPr id="40" name="Rectangle 39"/>
            <p:cNvSpPr/>
            <p:nvPr/>
          </p:nvSpPr>
          <p:spPr>
            <a:xfrm>
              <a:off x="3289346" y="4886323"/>
              <a:ext cx="2776230" cy="914400"/>
            </a:xfrm>
            <a:prstGeom prst="rect">
              <a:avLst/>
            </a:prstGeom>
          </p:spPr>
          <p:txBody>
            <a:bodyPr wrap="square">
              <a:spAutoFit/>
            </a:bodyPr>
            <a:lstStyle/>
            <a:p>
              <a:pPr algn="ctr">
                <a:lnSpc>
                  <a:spcPct val="120000"/>
                </a:lnSpc>
              </a:pPr>
              <a:r>
                <a:rPr lang="id-ID" sz="900">
                  <a:solidFill>
                    <a:schemeClr val="bg1"/>
                  </a:solidFill>
                  <a:latin charset="0" panose="020f0502020204030204" pitchFamily="34" typeface="Calibri"/>
                  <a:cs charset="0" panose="020f0502020204030204" pitchFamily="34" typeface="Calibri"/>
                </a:rPr>
                <a:t>Ut wisi enim ad minim veniam, quis nostrud exerci tation ullamcorper nibh euismod tincidunt ut laoreet dolore magna aliquam erat volutpat. Ut wisi enim ad minim veniam, quis nostrud exerci. exerci tation ullamcorper nibh</a:t>
              </a:r>
            </a:p>
          </p:txBody>
        </p:sp>
        <p:sp>
          <p:nvSpPr>
            <p:cNvPr id="41" name="Rectangle 40"/>
            <p:cNvSpPr/>
            <p:nvPr/>
          </p:nvSpPr>
          <p:spPr>
            <a:xfrm>
              <a:off x="3178771" y="4562625"/>
              <a:ext cx="2997381" cy="283464"/>
            </a:xfrm>
            <a:prstGeom prst="rect">
              <a:avLst/>
            </a:prstGeom>
          </p:spPr>
          <p:txBody>
            <a:bodyPr wrap="square">
              <a:spAutoFit/>
            </a:bodyPr>
            <a:lstStyle/>
            <a:p>
              <a:pPr algn="ctr">
                <a:lnSpc>
                  <a:spcPct val="120000"/>
                </a:lnSpc>
              </a:pPr>
              <a:r>
                <a:rPr lang="id-ID" sz="1050">
                  <a:solidFill>
                    <a:schemeClr val="bg1"/>
                  </a:solidFill>
                  <a:latin charset="0" panose="02000505000000020004" pitchFamily="2" typeface="Montserrat"/>
                  <a:cs typeface="Calibri"/>
                </a:rPr>
                <a:t>Creative</a:t>
              </a:r>
            </a:p>
          </p:txBody>
        </p:sp>
      </p:grpSp>
      <p:grpSp>
        <p:nvGrpSpPr>
          <p:cNvPr id="11" name="Group 10"/>
          <p:cNvGrpSpPr/>
          <p:nvPr/>
        </p:nvGrpSpPr>
        <p:grpSpPr>
          <a:xfrm>
            <a:off x="6029376" y="4562625"/>
            <a:ext cx="2997381" cy="1247028"/>
            <a:chOff x="6029376" y="4562625"/>
            <a:chExt cx="2997381" cy="1247028"/>
          </a:xfrm>
        </p:grpSpPr>
        <p:sp>
          <p:nvSpPr>
            <p:cNvPr id="42" name="Rectangle 41"/>
            <p:cNvSpPr/>
            <p:nvPr/>
          </p:nvSpPr>
          <p:spPr>
            <a:xfrm>
              <a:off x="6139952" y="4886323"/>
              <a:ext cx="2776230" cy="914400"/>
            </a:xfrm>
            <a:prstGeom prst="rect">
              <a:avLst/>
            </a:prstGeom>
          </p:spPr>
          <p:txBody>
            <a:bodyPr wrap="square">
              <a:spAutoFit/>
            </a:bodyPr>
            <a:lstStyle/>
            <a:p>
              <a:pPr algn="ctr">
                <a:lnSpc>
                  <a:spcPct val="120000"/>
                </a:lnSpc>
              </a:pPr>
              <a:r>
                <a:rPr lang="id-ID" sz="900">
                  <a:solidFill>
                    <a:schemeClr val="bg1"/>
                  </a:solidFill>
                  <a:latin charset="0" panose="020f0502020204030204" pitchFamily="34" typeface="Calibri"/>
                  <a:cs charset="0" panose="020f0502020204030204" pitchFamily="34" typeface="Calibri"/>
                </a:rPr>
                <a:t>Ut wisi enim ad minim veniam, quis nostrud exerci tation ullamcorper nibh euismod tincidunt ut laoreet dolore magna aliquam erat volutpat. Ut wisi enim ad minim veniam, quis nostrud exerci. exerci tation ullamcorper nibh</a:t>
              </a:r>
            </a:p>
          </p:txBody>
        </p:sp>
        <p:sp>
          <p:nvSpPr>
            <p:cNvPr id="43" name="Rectangle 42"/>
            <p:cNvSpPr/>
            <p:nvPr/>
          </p:nvSpPr>
          <p:spPr>
            <a:xfrm>
              <a:off x="6029377" y="4562625"/>
              <a:ext cx="2997381" cy="283464"/>
            </a:xfrm>
            <a:prstGeom prst="rect">
              <a:avLst/>
            </a:prstGeom>
          </p:spPr>
          <p:txBody>
            <a:bodyPr wrap="square">
              <a:spAutoFit/>
            </a:bodyPr>
            <a:lstStyle/>
            <a:p>
              <a:pPr algn="ctr">
                <a:lnSpc>
                  <a:spcPct val="120000"/>
                </a:lnSpc>
              </a:pPr>
              <a:r>
                <a:rPr lang="id-ID" sz="1050">
                  <a:solidFill>
                    <a:schemeClr val="bg1"/>
                  </a:solidFill>
                  <a:latin charset="0" panose="02000505000000020004" pitchFamily="2" typeface="Montserrat"/>
                  <a:cs typeface="Calibri"/>
                </a:rPr>
                <a:t>Creative</a:t>
              </a:r>
            </a:p>
          </p:txBody>
        </p:sp>
      </p:grpSp>
      <p:grpSp>
        <p:nvGrpSpPr>
          <p:cNvPr id="9" name="Group 8"/>
          <p:cNvGrpSpPr/>
          <p:nvPr/>
        </p:nvGrpSpPr>
        <p:grpSpPr>
          <a:xfrm>
            <a:off x="8916182" y="4562625"/>
            <a:ext cx="2997381" cy="1247028"/>
            <a:chOff x="8916182" y="4562625"/>
            <a:chExt cx="2997381" cy="1247028"/>
          </a:xfrm>
        </p:grpSpPr>
        <p:sp>
          <p:nvSpPr>
            <p:cNvPr id="44" name="Rectangle 43"/>
            <p:cNvSpPr/>
            <p:nvPr/>
          </p:nvSpPr>
          <p:spPr>
            <a:xfrm>
              <a:off x="9026758" y="4886323"/>
              <a:ext cx="2776230" cy="914400"/>
            </a:xfrm>
            <a:prstGeom prst="rect">
              <a:avLst/>
            </a:prstGeom>
          </p:spPr>
          <p:txBody>
            <a:bodyPr wrap="square">
              <a:spAutoFit/>
            </a:bodyPr>
            <a:lstStyle/>
            <a:p>
              <a:pPr algn="ctr">
                <a:lnSpc>
                  <a:spcPct val="120000"/>
                </a:lnSpc>
              </a:pPr>
              <a:r>
                <a:rPr lang="id-ID" sz="900">
                  <a:solidFill>
                    <a:schemeClr val="bg1"/>
                  </a:solidFill>
                  <a:latin charset="0" panose="020f0502020204030204" pitchFamily="34" typeface="Calibri"/>
                  <a:cs charset="0" panose="020f0502020204030204" pitchFamily="34" typeface="Calibri"/>
                </a:rPr>
                <a:t>Ut wisi enim ad minim veniam, quis nostrud exerci tation ullamcorper nibh euismod tincidunt ut laoreet dolore magna aliquam erat volutpat. Ut wisi enim ad minim veniam, quis nostrud exerci. exerci tation ullamcorper nibh</a:t>
              </a:r>
            </a:p>
          </p:txBody>
        </p:sp>
        <p:sp>
          <p:nvSpPr>
            <p:cNvPr id="45" name="Rectangle 44"/>
            <p:cNvSpPr/>
            <p:nvPr/>
          </p:nvSpPr>
          <p:spPr>
            <a:xfrm>
              <a:off x="8916182" y="4562625"/>
              <a:ext cx="2997381" cy="283464"/>
            </a:xfrm>
            <a:prstGeom prst="rect">
              <a:avLst/>
            </a:prstGeom>
          </p:spPr>
          <p:txBody>
            <a:bodyPr wrap="square">
              <a:spAutoFit/>
            </a:bodyPr>
            <a:lstStyle/>
            <a:p>
              <a:pPr algn="ctr">
                <a:lnSpc>
                  <a:spcPct val="120000"/>
                </a:lnSpc>
              </a:pPr>
              <a:r>
                <a:rPr lang="id-ID" sz="1050">
                  <a:solidFill>
                    <a:schemeClr val="bg1"/>
                  </a:solidFill>
                  <a:latin charset="0" panose="02000505000000020004" pitchFamily="2" typeface="Montserrat"/>
                  <a:cs typeface="Calibri"/>
                </a:rPr>
                <a:t>Creative</a:t>
              </a:r>
            </a:p>
          </p:txBody>
        </p:sp>
      </p:grpSp>
      <p:grpSp>
        <p:nvGrpSpPr>
          <p:cNvPr id="5" name="Group 4"/>
          <p:cNvGrpSpPr/>
          <p:nvPr/>
        </p:nvGrpSpPr>
        <p:grpSpPr>
          <a:xfrm>
            <a:off x="9957672" y="3213726"/>
            <a:ext cx="914400" cy="914400"/>
            <a:chOff x="9957672" y="3213726"/>
            <a:chExt cx="914400" cy="914400"/>
          </a:xfrm>
        </p:grpSpPr>
        <p:sp>
          <p:nvSpPr>
            <p:cNvPr id="26" name="Frame 25"/>
            <p:cNvSpPr/>
            <p:nvPr/>
          </p:nvSpPr>
          <p:spPr>
            <a:xfrm rot="2700000">
              <a:off x="9957672" y="3213726"/>
              <a:ext cx="914400" cy="914400"/>
            </a:xfrm>
            <a:prstGeom prst="frame">
              <a:avLst>
                <a:gd fmla="val 6151" name="adj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49" name="Freeform 45"/>
            <p:cNvSpPr>
              <a:spLocks noEditPoints="1"/>
            </p:cNvSpPr>
            <p:nvPr/>
          </p:nvSpPr>
          <p:spPr bwMode="auto">
            <a:xfrm>
              <a:off x="10239453" y="3509680"/>
              <a:ext cx="350838" cy="255588"/>
            </a:xfrm>
            <a:custGeom>
              <a:gdLst>
                <a:gd fmla="*/ 218 w 224" name="T0"/>
                <a:gd fmla="*/ 13 h 164" name="T1"/>
                <a:gd fmla="*/ 80 w 224" name="T2"/>
                <a:gd fmla="*/ 12 h 164" name="T3"/>
                <a:gd fmla="*/ 80 w 224" name="T4"/>
                <a:gd fmla="*/ 20 h 164" name="T5"/>
                <a:gd fmla="*/ 203 w 224" name="T6"/>
                <a:gd fmla="*/ 112 h 164" name="T7"/>
                <a:gd fmla="*/ 36 w 224" name="T8"/>
                <a:gd fmla="*/ 3 h 164" name="T9"/>
                <a:gd fmla="*/ 32 w 224" name="T10"/>
                <a:gd fmla="*/ 0 h 164" name="T11"/>
                <a:gd fmla="*/ 0 w 224" name="T12"/>
                <a:gd fmla="*/ 4 h 164" name="T13"/>
                <a:gd fmla="*/ 29 w 224" name="T14"/>
                <a:gd fmla="*/ 8 h 164" name="T15"/>
                <a:gd fmla="*/ 65 w 224" name="T16"/>
                <a:gd fmla="*/ 117 h 164" name="T17"/>
                <a:gd fmla="*/ 205 w 224" name="T18"/>
                <a:gd fmla="*/ 120 h 164" name="T19"/>
                <a:gd fmla="*/ 210 w 224" name="T20"/>
                <a:gd fmla="*/ 116 h 164" name="T21"/>
                <a:gd fmla="*/ 220 w 224" name="T22"/>
                <a:gd fmla="*/ 12 h 164" name="T23"/>
                <a:gd fmla="*/ 148 w 224" name="T24"/>
                <a:gd fmla="*/ 52 h 164" name="T25"/>
                <a:gd fmla="*/ 140 w 224" name="T26"/>
                <a:gd fmla="*/ 52 h 164" name="T27"/>
                <a:gd fmla="*/ 144 w 224" name="T28"/>
                <a:gd fmla="*/ 88 h 164" name="T29"/>
                <a:gd fmla="*/ 168 w 224" name="T30"/>
                <a:gd fmla="*/ 84 h 164" name="T31"/>
                <a:gd fmla="*/ 164 w 224" name="T32"/>
                <a:gd fmla="*/ 48 h 164" name="T33"/>
                <a:gd fmla="*/ 160 w 224" name="T34"/>
                <a:gd fmla="*/ 84 h 164" name="T35"/>
                <a:gd fmla="*/ 168 w 224" name="T36"/>
                <a:gd fmla="*/ 84 h 164" name="T37"/>
                <a:gd fmla="*/ 188 w 224" name="T38"/>
                <a:gd fmla="*/ 52 h 164" name="T39"/>
                <a:gd fmla="*/ 180 w 224" name="T40"/>
                <a:gd fmla="*/ 52 h 164" name="T41"/>
                <a:gd fmla="*/ 184 w 224" name="T42"/>
                <a:gd fmla="*/ 88 h 164" name="T43"/>
                <a:gd fmla="*/ 88 w 224" name="T44"/>
                <a:gd fmla="*/ 84 h 164" name="T45"/>
                <a:gd fmla="*/ 84 w 224" name="T46"/>
                <a:gd fmla="*/ 48 h 164" name="T47"/>
                <a:gd fmla="*/ 80 w 224" name="T48"/>
                <a:gd fmla="*/ 84 h 164" name="T49"/>
                <a:gd fmla="*/ 88 w 224" name="T50"/>
                <a:gd fmla="*/ 84 h 164" name="T51"/>
                <a:gd fmla="*/ 108 w 224" name="T52"/>
                <a:gd fmla="*/ 52 h 164" name="T53"/>
                <a:gd fmla="*/ 100 w 224" name="T54"/>
                <a:gd fmla="*/ 52 h 164" name="T55"/>
                <a:gd fmla="*/ 104 w 224" name="T56"/>
                <a:gd fmla="*/ 88 h 164" name="T57"/>
                <a:gd fmla="*/ 128 w 224" name="T58"/>
                <a:gd fmla="*/ 84 h 164" name="T59"/>
                <a:gd fmla="*/ 124 w 224" name="T60"/>
                <a:gd fmla="*/ 48 h 164" name="T61"/>
                <a:gd fmla="*/ 120 w 224" name="T62"/>
                <a:gd fmla="*/ 84 h 164" name="T63"/>
                <a:gd fmla="*/ 128 w 224" name="T64"/>
                <a:gd fmla="*/ 84 h 164" name="T65"/>
                <a:gd fmla="*/ 74 w 224" name="T66"/>
                <a:gd fmla="*/ 144 h 164" name="T67"/>
                <a:gd fmla="*/ 115 w 224" name="T68"/>
                <a:gd fmla="*/ 144 h 164" name="T69"/>
                <a:gd fmla="*/ 94 w 224" name="T70"/>
                <a:gd fmla="*/ 156 h 164" name="T71"/>
                <a:gd fmla="*/ 94 w 224" name="T72"/>
                <a:gd fmla="*/ 132 h 164" name="T73"/>
                <a:gd fmla="*/ 94 w 224" name="T74"/>
                <a:gd fmla="*/ 156 h 164" name="T75"/>
                <a:gd fmla="*/ 163 w 224" name="T76"/>
                <a:gd fmla="*/ 144 h 164" name="T77"/>
                <a:gd fmla="*/ 203 w 224" name="T78"/>
                <a:gd fmla="*/ 144 h 164" name="T79"/>
                <a:gd fmla="*/ 183 w 224" name="T80"/>
                <a:gd fmla="*/ 156 h 164" name="T81"/>
                <a:gd fmla="*/ 183 w 224" name="T82"/>
                <a:gd fmla="*/ 132 h 164" name="T83"/>
                <a:gd fmla="*/ 183 w 224" name="T84"/>
                <a:gd fmla="*/ 156 h 16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4" w="224">
                  <a:moveTo>
                    <a:pt x="220" y="12"/>
                  </a:moveTo>
                  <a:cubicBezTo>
                    <a:pt x="219" y="12"/>
                    <a:pt x="219" y="12"/>
                    <a:pt x="218" y="13"/>
                  </a:cubicBezTo>
                  <a:cubicBezTo>
                    <a:pt x="217" y="12"/>
                    <a:pt x="217" y="12"/>
                    <a:pt x="216" y="12"/>
                  </a:cubicBezTo>
                  <a:cubicBezTo>
                    <a:pt x="80" y="12"/>
                    <a:pt x="80" y="12"/>
                    <a:pt x="80" y="12"/>
                  </a:cubicBezTo>
                  <a:cubicBezTo>
                    <a:pt x="78" y="12"/>
                    <a:pt x="76" y="14"/>
                    <a:pt x="76" y="16"/>
                  </a:cubicBezTo>
                  <a:cubicBezTo>
                    <a:pt x="76" y="18"/>
                    <a:pt x="78" y="20"/>
                    <a:pt x="80" y="20"/>
                  </a:cubicBezTo>
                  <a:cubicBezTo>
                    <a:pt x="215" y="20"/>
                    <a:pt x="215" y="20"/>
                    <a:pt x="215" y="20"/>
                  </a:cubicBezTo>
                  <a:cubicBezTo>
                    <a:pt x="203" y="112"/>
                    <a:pt x="203" y="112"/>
                    <a:pt x="203" y="112"/>
                  </a:cubicBezTo>
                  <a:cubicBezTo>
                    <a:pt x="71" y="112"/>
                    <a:pt x="71" y="112"/>
                    <a:pt x="71" y="112"/>
                  </a:cubicBezTo>
                  <a:cubicBezTo>
                    <a:pt x="36" y="3"/>
                    <a:pt x="36" y="3"/>
                    <a:pt x="36" y="3"/>
                  </a:cubicBezTo>
                  <a:cubicBezTo>
                    <a:pt x="36" y="2"/>
                    <a:pt x="35" y="2"/>
                    <a:pt x="35" y="1"/>
                  </a:cubicBezTo>
                  <a:cubicBezTo>
                    <a:pt x="34" y="1"/>
                    <a:pt x="33" y="0"/>
                    <a:pt x="32" y="0"/>
                  </a:cubicBezTo>
                  <a:cubicBezTo>
                    <a:pt x="4" y="0"/>
                    <a:pt x="4" y="0"/>
                    <a:pt x="4" y="0"/>
                  </a:cubicBezTo>
                  <a:cubicBezTo>
                    <a:pt x="2" y="0"/>
                    <a:pt x="0" y="2"/>
                    <a:pt x="0" y="4"/>
                  </a:cubicBezTo>
                  <a:cubicBezTo>
                    <a:pt x="0" y="6"/>
                    <a:pt x="2" y="8"/>
                    <a:pt x="4" y="8"/>
                  </a:cubicBezTo>
                  <a:cubicBezTo>
                    <a:pt x="29" y="8"/>
                    <a:pt x="29" y="8"/>
                    <a:pt x="29" y="8"/>
                  </a:cubicBezTo>
                  <a:cubicBezTo>
                    <a:pt x="63" y="115"/>
                    <a:pt x="63" y="115"/>
                    <a:pt x="63" y="115"/>
                  </a:cubicBezTo>
                  <a:cubicBezTo>
                    <a:pt x="63" y="116"/>
                    <a:pt x="64" y="116"/>
                    <a:pt x="65" y="117"/>
                  </a:cubicBezTo>
                  <a:cubicBezTo>
                    <a:pt x="65" y="119"/>
                    <a:pt x="66" y="120"/>
                    <a:pt x="68" y="120"/>
                  </a:cubicBezTo>
                  <a:cubicBezTo>
                    <a:pt x="205" y="120"/>
                    <a:pt x="205" y="120"/>
                    <a:pt x="205" y="120"/>
                  </a:cubicBezTo>
                  <a:cubicBezTo>
                    <a:pt x="206" y="120"/>
                    <a:pt x="207" y="120"/>
                    <a:pt x="207" y="119"/>
                  </a:cubicBezTo>
                  <a:cubicBezTo>
                    <a:pt x="209" y="119"/>
                    <a:pt x="210" y="118"/>
                    <a:pt x="210" y="116"/>
                  </a:cubicBezTo>
                  <a:cubicBezTo>
                    <a:pt x="224" y="17"/>
                    <a:pt x="224" y="17"/>
                    <a:pt x="224" y="17"/>
                  </a:cubicBezTo>
                  <a:cubicBezTo>
                    <a:pt x="224" y="14"/>
                    <a:pt x="222" y="12"/>
                    <a:pt x="220" y="12"/>
                  </a:cubicBezTo>
                  <a:close/>
                  <a:moveTo>
                    <a:pt x="148" y="84"/>
                  </a:moveTo>
                  <a:cubicBezTo>
                    <a:pt x="148" y="52"/>
                    <a:pt x="148" y="52"/>
                    <a:pt x="148" y="52"/>
                  </a:cubicBezTo>
                  <a:cubicBezTo>
                    <a:pt x="148" y="50"/>
                    <a:pt x="146" y="48"/>
                    <a:pt x="144" y="48"/>
                  </a:cubicBezTo>
                  <a:cubicBezTo>
                    <a:pt x="142" y="48"/>
                    <a:pt x="140" y="50"/>
                    <a:pt x="140" y="52"/>
                  </a:cubicBezTo>
                  <a:cubicBezTo>
                    <a:pt x="140" y="84"/>
                    <a:pt x="140" y="84"/>
                    <a:pt x="140" y="84"/>
                  </a:cubicBezTo>
                  <a:cubicBezTo>
                    <a:pt x="140" y="86"/>
                    <a:pt x="142" y="88"/>
                    <a:pt x="144" y="88"/>
                  </a:cubicBezTo>
                  <a:cubicBezTo>
                    <a:pt x="146" y="88"/>
                    <a:pt x="148" y="86"/>
                    <a:pt x="148" y="84"/>
                  </a:cubicBezTo>
                  <a:close/>
                  <a:moveTo>
                    <a:pt x="168" y="84"/>
                  </a:moveTo>
                  <a:cubicBezTo>
                    <a:pt x="168" y="52"/>
                    <a:pt x="168" y="52"/>
                    <a:pt x="168" y="52"/>
                  </a:cubicBezTo>
                  <a:cubicBezTo>
                    <a:pt x="168" y="50"/>
                    <a:pt x="166" y="48"/>
                    <a:pt x="164" y="48"/>
                  </a:cubicBezTo>
                  <a:cubicBezTo>
                    <a:pt x="162" y="48"/>
                    <a:pt x="160" y="50"/>
                    <a:pt x="160" y="52"/>
                  </a:cubicBezTo>
                  <a:cubicBezTo>
                    <a:pt x="160" y="84"/>
                    <a:pt x="160" y="84"/>
                    <a:pt x="160" y="84"/>
                  </a:cubicBezTo>
                  <a:cubicBezTo>
                    <a:pt x="160" y="86"/>
                    <a:pt x="162" y="88"/>
                    <a:pt x="164" y="88"/>
                  </a:cubicBezTo>
                  <a:cubicBezTo>
                    <a:pt x="166" y="88"/>
                    <a:pt x="168" y="86"/>
                    <a:pt x="168" y="84"/>
                  </a:cubicBezTo>
                  <a:close/>
                  <a:moveTo>
                    <a:pt x="188" y="84"/>
                  </a:moveTo>
                  <a:cubicBezTo>
                    <a:pt x="188" y="52"/>
                    <a:pt x="188" y="52"/>
                    <a:pt x="188" y="52"/>
                  </a:cubicBezTo>
                  <a:cubicBezTo>
                    <a:pt x="188" y="50"/>
                    <a:pt x="186" y="48"/>
                    <a:pt x="184" y="48"/>
                  </a:cubicBezTo>
                  <a:cubicBezTo>
                    <a:pt x="182" y="48"/>
                    <a:pt x="180" y="50"/>
                    <a:pt x="180" y="52"/>
                  </a:cubicBezTo>
                  <a:cubicBezTo>
                    <a:pt x="180" y="84"/>
                    <a:pt x="180" y="84"/>
                    <a:pt x="180" y="84"/>
                  </a:cubicBezTo>
                  <a:cubicBezTo>
                    <a:pt x="180" y="86"/>
                    <a:pt x="182" y="88"/>
                    <a:pt x="184" y="88"/>
                  </a:cubicBezTo>
                  <a:cubicBezTo>
                    <a:pt x="186" y="88"/>
                    <a:pt x="188" y="86"/>
                    <a:pt x="188" y="84"/>
                  </a:cubicBezTo>
                  <a:close/>
                  <a:moveTo>
                    <a:pt x="88" y="84"/>
                  </a:moveTo>
                  <a:cubicBezTo>
                    <a:pt x="88" y="52"/>
                    <a:pt x="88" y="52"/>
                    <a:pt x="88" y="52"/>
                  </a:cubicBezTo>
                  <a:cubicBezTo>
                    <a:pt x="88" y="50"/>
                    <a:pt x="86" y="48"/>
                    <a:pt x="84" y="48"/>
                  </a:cubicBezTo>
                  <a:cubicBezTo>
                    <a:pt x="82" y="48"/>
                    <a:pt x="80" y="50"/>
                    <a:pt x="80" y="52"/>
                  </a:cubicBezTo>
                  <a:cubicBezTo>
                    <a:pt x="80" y="84"/>
                    <a:pt x="80" y="84"/>
                    <a:pt x="80" y="84"/>
                  </a:cubicBezTo>
                  <a:cubicBezTo>
                    <a:pt x="80" y="86"/>
                    <a:pt x="82" y="88"/>
                    <a:pt x="84" y="88"/>
                  </a:cubicBezTo>
                  <a:cubicBezTo>
                    <a:pt x="86" y="88"/>
                    <a:pt x="88" y="86"/>
                    <a:pt x="88" y="84"/>
                  </a:cubicBezTo>
                  <a:close/>
                  <a:moveTo>
                    <a:pt x="108" y="84"/>
                  </a:moveTo>
                  <a:cubicBezTo>
                    <a:pt x="108" y="52"/>
                    <a:pt x="108" y="52"/>
                    <a:pt x="108" y="52"/>
                  </a:cubicBezTo>
                  <a:cubicBezTo>
                    <a:pt x="108" y="50"/>
                    <a:pt x="106" y="48"/>
                    <a:pt x="104" y="48"/>
                  </a:cubicBezTo>
                  <a:cubicBezTo>
                    <a:pt x="102" y="48"/>
                    <a:pt x="100" y="50"/>
                    <a:pt x="100" y="52"/>
                  </a:cubicBezTo>
                  <a:cubicBezTo>
                    <a:pt x="100" y="84"/>
                    <a:pt x="100" y="84"/>
                    <a:pt x="100" y="84"/>
                  </a:cubicBezTo>
                  <a:cubicBezTo>
                    <a:pt x="100" y="86"/>
                    <a:pt x="102" y="88"/>
                    <a:pt x="104" y="88"/>
                  </a:cubicBezTo>
                  <a:cubicBezTo>
                    <a:pt x="106" y="88"/>
                    <a:pt x="108" y="86"/>
                    <a:pt x="108" y="84"/>
                  </a:cubicBezTo>
                  <a:close/>
                  <a:moveTo>
                    <a:pt x="128" y="84"/>
                  </a:moveTo>
                  <a:cubicBezTo>
                    <a:pt x="128" y="52"/>
                    <a:pt x="128" y="52"/>
                    <a:pt x="128" y="52"/>
                  </a:cubicBezTo>
                  <a:cubicBezTo>
                    <a:pt x="128" y="50"/>
                    <a:pt x="126" y="48"/>
                    <a:pt x="124" y="48"/>
                  </a:cubicBezTo>
                  <a:cubicBezTo>
                    <a:pt x="122" y="48"/>
                    <a:pt x="120" y="50"/>
                    <a:pt x="120" y="52"/>
                  </a:cubicBezTo>
                  <a:cubicBezTo>
                    <a:pt x="120" y="84"/>
                    <a:pt x="120" y="84"/>
                    <a:pt x="120" y="84"/>
                  </a:cubicBezTo>
                  <a:cubicBezTo>
                    <a:pt x="120" y="86"/>
                    <a:pt x="122" y="88"/>
                    <a:pt x="124" y="88"/>
                  </a:cubicBezTo>
                  <a:cubicBezTo>
                    <a:pt x="126" y="88"/>
                    <a:pt x="128" y="86"/>
                    <a:pt x="128" y="84"/>
                  </a:cubicBezTo>
                  <a:close/>
                  <a:moveTo>
                    <a:pt x="94" y="124"/>
                  </a:moveTo>
                  <a:cubicBezTo>
                    <a:pt x="83" y="124"/>
                    <a:pt x="74" y="133"/>
                    <a:pt x="74" y="144"/>
                  </a:cubicBezTo>
                  <a:cubicBezTo>
                    <a:pt x="74" y="155"/>
                    <a:pt x="83" y="164"/>
                    <a:pt x="94" y="164"/>
                  </a:cubicBezTo>
                  <a:cubicBezTo>
                    <a:pt x="106" y="164"/>
                    <a:pt x="115" y="155"/>
                    <a:pt x="115" y="144"/>
                  </a:cubicBezTo>
                  <a:cubicBezTo>
                    <a:pt x="115" y="133"/>
                    <a:pt x="106" y="124"/>
                    <a:pt x="94" y="124"/>
                  </a:cubicBezTo>
                  <a:close/>
                  <a:moveTo>
                    <a:pt x="94" y="156"/>
                  </a:moveTo>
                  <a:cubicBezTo>
                    <a:pt x="88" y="156"/>
                    <a:pt x="82" y="150"/>
                    <a:pt x="82" y="144"/>
                  </a:cubicBezTo>
                  <a:cubicBezTo>
                    <a:pt x="82" y="137"/>
                    <a:pt x="88" y="132"/>
                    <a:pt x="94" y="132"/>
                  </a:cubicBezTo>
                  <a:cubicBezTo>
                    <a:pt x="101" y="132"/>
                    <a:pt x="107" y="137"/>
                    <a:pt x="107" y="144"/>
                  </a:cubicBezTo>
                  <a:cubicBezTo>
                    <a:pt x="107" y="150"/>
                    <a:pt x="101" y="156"/>
                    <a:pt x="94" y="156"/>
                  </a:cubicBezTo>
                  <a:close/>
                  <a:moveTo>
                    <a:pt x="183" y="124"/>
                  </a:moveTo>
                  <a:cubicBezTo>
                    <a:pt x="172" y="124"/>
                    <a:pt x="163" y="133"/>
                    <a:pt x="163" y="144"/>
                  </a:cubicBezTo>
                  <a:cubicBezTo>
                    <a:pt x="163" y="155"/>
                    <a:pt x="172" y="164"/>
                    <a:pt x="183" y="164"/>
                  </a:cubicBezTo>
                  <a:cubicBezTo>
                    <a:pt x="194" y="164"/>
                    <a:pt x="203" y="155"/>
                    <a:pt x="203" y="144"/>
                  </a:cubicBezTo>
                  <a:cubicBezTo>
                    <a:pt x="203" y="133"/>
                    <a:pt x="194" y="124"/>
                    <a:pt x="183" y="124"/>
                  </a:cubicBezTo>
                  <a:close/>
                  <a:moveTo>
                    <a:pt x="183" y="156"/>
                  </a:moveTo>
                  <a:cubicBezTo>
                    <a:pt x="176" y="156"/>
                    <a:pt x="171" y="150"/>
                    <a:pt x="171" y="144"/>
                  </a:cubicBezTo>
                  <a:cubicBezTo>
                    <a:pt x="171" y="137"/>
                    <a:pt x="176" y="132"/>
                    <a:pt x="183" y="132"/>
                  </a:cubicBezTo>
                  <a:cubicBezTo>
                    <a:pt x="190" y="132"/>
                    <a:pt x="195" y="137"/>
                    <a:pt x="195" y="144"/>
                  </a:cubicBezTo>
                  <a:cubicBezTo>
                    <a:pt x="195" y="150"/>
                    <a:pt x="190" y="156"/>
                    <a:pt x="183" y="15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grpSp>
        <p:nvGrpSpPr>
          <p:cNvPr id="7" name="Group 6"/>
          <p:cNvGrpSpPr/>
          <p:nvPr/>
        </p:nvGrpSpPr>
        <p:grpSpPr>
          <a:xfrm>
            <a:off x="4220261" y="3213724"/>
            <a:ext cx="914400" cy="914400"/>
            <a:chOff x="4220261" y="3213724"/>
            <a:chExt cx="914400" cy="914400"/>
          </a:xfrm>
        </p:grpSpPr>
        <p:sp>
          <p:nvSpPr>
            <p:cNvPr id="24" name="Frame 23"/>
            <p:cNvSpPr/>
            <p:nvPr/>
          </p:nvSpPr>
          <p:spPr>
            <a:xfrm rot="2700000">
              <a:off x="4220261" y="3213724"/>
              <a:ext cx="914400" cy="914400"/>
            </a:xfrm>
            <a:prstGeom prst="frame">
              <a:avLst>
                <a:gd fmla="val 6151" name="adj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50" name="Freeform 20"/>
            <p:cNvSpPr>
              <a:spLocks noEditPoints="1"/>
            </p:cNvSpPr>
            <p:nvPr/>
          </p:nvSpPr>
          <p:spPr bwMode="auto">
            <a:xfrm>
              <a:off x="4456005" y="3509515"/>
              <a:ext cx="442913" cy="284163"/>
            </a:xfrm>
            <a:custGeom>
              <a:gdLst>
                <a:gd fmla="*/ 177 w 236" name="T0"/>
                <a:gd fmla="*/ 2 h 152" name="T1"/>
                <a:gd fmla="*/ 145 w 236" name="T2"/>
                <a:gd fmla="*/ 5 h 152" name="T3"/>
                <a:gd fmla="*/ 90 w 236" name="T4"/>
                <a:gd fmla="*/ 5 h 152" name="T5"/>
                <a:gd fmla="*/ 58 w 236" name="T6"/>
                <a:gd fmla="*/ 2 h 152" name="T7"/>
                <a:gd fmla="*/ 19 w 236" name="T8"/>
                <a:gd fmla="*/ 150 h 152" name="T9"/>
                <a:gd fmla="*/ 67 w 236" name="T10"/>
                <a:gd fmla="*/ 125 h 152" name="T11"/>
                <a:gd fmla="*/ 118 w 236" name="T12"/>
                <a:gd fmla="*/ 106 h 152" name="T13"/>
                <a:gd fmla="*/ 168 w 236" name="T14"/>
                <a:gd fmla="*/ 125 h 152" name="T15"/>
                <a:gd fmla="*/ 216 w 236" name="T16"/>
                <a:gd fmla="*/ 150 h 152" name="T17"/>
                <a:gd fmla="*/ 213 w 236" name="T18"/>
                <a:gd fmla="*/ 143 h 152" name="T19"/>
                <a:gd fmla="*/ 174 w 236" name="T20"/>
                <a:gd fmla="*/ 120 h 152" name="T21"/>
                <a:gd fmla="*/ 118 w 236" name="T22"/>
                <a:gd fmla="*/ 98 h 152" name="T23"/>
                <a:gd fmla="*/ 61 w 236" name="T24"/>
                <a:gd fmla="*/ 120 h 152" name="T25"/>
                <a:gd fmla="*/ 23 w 236" name="T26"/>
                <a:gd fmla="*/ 143 h 152" name="T27"/>
                <a:gd fmla="*/ 61 w 236" name="T28"/>
                <a:gd fmla="*/ 9 h 152" name="T29"/>
                <a:gd fmla="*/ 88 w 236" name="T30"/>
                <a:gd fmla="*/ 12 h 152" name="T31"/>
                <a:gd fmla="*/ 148 w 236" name="T32"/>
                <a:gd fmla="*/ 12 h 152" name="T33"/>
                <a:gd fmla="*/ 175 w 236" name="T34"/>
                <a:gd fmla="*/ 9 h 152" name="T35"/>
                <a:gd fmla="*/ 213 w 236" name="T36"/>
                <a:gd fmla="*/ 143 h 152" name="T37"/>
                <a:gd fmla="*/ 174 w 236" name="T38"/>
                <a:gd fmla="*/ 35 h 152" name="T39"/>
                <a:gd fmla="*/ 174 w 236" name="T40"/>
                <a:gd fmla="*/ 48 h 152" name="T41"/>
                <a:gd fmla="*/ 174 w 236" name="T42"/>
                <a:gd fmla="*/ 48 h 152" name="T43"/>
                <a:gd fmla="*/ 187 w 236" name="T44"/>
                <a:gd fmla="*/ 47 h 152" name="T45"/>
                <a:gd fmla="*/ 162 w 236" name="T46"/>
                <a:gd fmla="*/ 35 h 152" name="T47"/>
                <a:gd fmla="*/ 162 w 236" name="T48"/>
                <a:gd fmla="*/ 35 h 152" name="T49"/>
                <a:gd fmla="*/ 43 w 236" name="T50"/>
                <a:gd fmla="*/ 41 h 152" name="T51"/>
                <a:gd fmla="*/ 76 w 236" name="T52"/>
                <a:gd fmla="*/ 41 h 152" name="T53"/>
                <a:gd fmla="*/ 59 w 236" name="T54"/>
                <a:gd fmla="*/ 50 h 152" name="T55"/>
                <a:gd fmla="*/ 59 w 236" name="T56"/>
                <a:gd fmla="*/ 32 h 152" name="T57"/>
                <a:gd fmla="*/ 59 w 236" name="T58"/>
                <a:gd fmla="*/ 50 h 152" name="T59"/>
                <a:gd fmla="*/ 131 w 236" name="T60"/>
                <a:gd fmla="*/ 77 h 152" name="T61"/>
                <a:gd fmla="*/ 165 w 236" name="T62"/>
                <a:gd fmla="*/ 77 h 152" name="T63"/>
                <a:gd fmla="*/ 148 w 236" name="T64"/>
                <a:gd fmla="*/ 86 h 152" name="T65"/>
                <a:gd fmla="*/ 148 w 236" name="T66"/>
                <a:gd fmla="*/ 68 h 152" name="T67"/>
                <a:gd fmla="*/ 148 w 236" name="T68"/>
                <a:gd fmla="*/ 86 h 152" name="T69"/>
                <a:gd fmla="*/ 73 w 236" name="T70"/>
                <a:gd fmla="*/ 71 h 152" name="T71"/>
                <a:gd fmla="*/ 117 w 236" name="T72"/>
                <a:gd fmla="*/ 71 h 152" name="T73"/>
                <a:gd fmla="*/ 107 w 236" name="T74"/>
                <a:gd fmla="*/ 77 h 152" name="T75"/>
                <a:gd fmla="*/ 99 w 236" name="T76"/>
                <a:gd fmla="*/ 83 h 152" name="T77"/>
                <a:gd fmla="*/ 95 w 236" name="T78"/>
                <a:gd fmla="*/ 85 h 152" name="T79"/>
                <a:gd fmla="*/ 91 w 236" name="T80"/>
                <a:gd fmla="*/ 83 h 152" name="T81"/>
                <a:gd fmla="*/ 83 w 236" name="T82"/>
                <a:gd fmla="*/ 77 h 152" name="T83"/>
                <a:gd fmla="*/ 83 w 236" name="T84"/>
                <a:gd fmla="*/ 64 h 152" name="T85"/>
                <a:gd fmla="*/ 91 w 236" name="T86"/>
                <a:gd fmla="*/ 59 h 152" name="T87"/>
                <a:gd fmla="*/ 95 w 236" name="T88"/>
                <a:gd fmla="*/ 57 h 152" name="T89"/>
                <a:gd fmla="*/ 99 w 236" name="T90"/>
                <a:gd fmla="*/ 59 h 152" name="T91"/>
                <a:gd fmla="*/ 108 w 236" name="T92"/>
                <a:gd fmla="*/ 64 h 152" name="T93"/>
                <a:gd fmla="*/ 107 w 236" name="T94"/>
                <a:gd fmla="*/ 77 h 152" name="T95"/>
                <a:gd fmla="*/ 132 w 236" name="T96"/>
                <a:gd fmla="*/ 30 h 152" name="T97"/>
                <a:gd fmla="*/ 118 w 236" name="T98"/>
                <a:gd fmla="*/ 27 h 152" name="T99"/>
                <a:gd fmla="*/ 104 w 236" name="T100"/>
                <a:gd fmla="*/ 30 h 152" name="T101"/>
                <a:gd fmla="*/ 104 w 236" name="T102"/>
                <a:gd fmla="*/ 38 h 152" name="T103"/>
                <a:gd fmla="*/ 118 w 236" name="T104"/>
                <a:gd fmla="*/ 41 h 152" name="T105"/>
                <a:gd fmla="*/ 132 w 236" name="T106"/>
                <a:gd fmla="*/ 38 h 15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2" w="236">
                  <a:moveTo>
                    <a:pt x="224" y="71"/>
                  </a:moveTo>
                  <a:cubicBezTo>
                    <a:pt x="214" y="33"/>
                    <a:pt x="203" y="9"/>
                    <a:pt x="177" y="2"/>
                  </a:cubicBezTo>
                  <a:cubicBezTo>
                    <a:pt x="173" y="1"/>
                    <a:pt x="169" y="0"/>
                    <a:pt x="165" y="0"/>
                  </a:cubicBezTo>
                  <a:cubicBezTo>
                    <a:pt x="157" y="0"/>
                    <a:pt x="151" y="2"/>
                    <a:pt x="145" y="5"/>
                  </a:cubicBezTo>
                  <a:cubicBezTo>
                    <a:pt x="138" y="7"/>
                    <a:pt x="130" y="10"/>
                    <a:pt x="118" y="10"/>
                  </a:cubicBezTo>
                  <a:cubicBezTo>
                    <a:pt x="105" y="10"/>
                    <a:pt x="97" y="7"/>
                    <a:pt x="90" y="5"/>
                  </a:cubicBezTo>
                  <a:cubicBezTo>
                    <a:pt x="84" y="2"/>
                    <a:pt x="78" y="0"/>
                    <a:pt x="70" y="0"/>
                  </a:cubicBezTo>
                  <a:cubicBezTo>
                    <a:pt x="66" y="0"/>
                    <a:pt x="62" y="1"/>
                    <a:pt x="58" y="2"/>
                  </a:cubicBezTo>
                  <a:cubicBezTo>
                    <a:pt x="32" y="9"/>
                    <a:pt x="21" y="33"/>
                    <a:pt x="11" y="71"/>
                  </a:cubicBezTo>
                  <a:cubicBezTo>
                    <a:pt x="0" y="113"/>
                    <a:pt x="3" y="143"/>
                    <a:pt x="19" y="150"/>
                  </a:cubicBezTo>
                  <a:cubicBezTo>
                    <a:pt x="22" y="151"/>
                    <a:pt x="25" y="152"/>
                    <a:pt x="28" y="152"/>
                  </a:cubicBezTo>
                  <a:cubicBezTo>
                    <a:pt x="43" y="152"/>
                    <a:pt x="56" y="137"/>
                    <a:pt x="67" y="125"/>
                  </a:cubicBezTo>
                  <a:cubicBezTo>
                    <a:pt x="70" y="122"/>
                    <a:pt x="70" y="122"/>
                    <a:pt x="70" y="122"/>
                  </a:cubicBezTo>
                  <a:cubicBezTo>
                    <a:pt x="78" y="112"/>
                    <a:pt x="96" y="106"/>
                    <a:pt x="118" y="106"/>
                  </a:cubicBezTo>
                  <a:cubicBezTo>
                    <a:pt x="142" y="106"/>
                    <a:pt x="156" y="111"/>
                    <a:pt x="166" y="122"/>
                  </a:cubicBezTo>
                  <a:cubicBezTo>
                    <a:pt x="168" y="125"/>
                    <a:pt x="168" y="125"/>
                    <a:pt x="168" y="125"/>
                  </a:cubicBezTo>
                  <a:cubicBezTo>
                    <a:pt x="179" y="137"/>
                    <a:pt x="192" y="152"/>
                    <a:pt x="207" y="152"/>
                  </a:cubicBezTo>
                  <a:cubicBezTo>
                    <a:pt x="210" y="152"/>
                    <a:pt x="213" y="151"/>
                    <a:pt x="216" y="150"/>
                  </a:cubicBezTo>
                  <a:cubicBezTo>
                    <a:pt x="232" y="143"/>
                    <a:pt x="236" y="113"/>
                    <a:pt x="224" y="71"/>
                  </a:cubicBezTo>
                  <a:close/>
                  <a:moveTo>
                    <a:pt x="213" y="143"/>
                  </a:moveTo>
                  <a:cubicBezTo>
                    <a:pt x="211" y="144"/>
                    <a:pt x="209" y="144"/>
                    <a:pt x="207" y="144"/>
                  </a:cubicBezTo>
                  <a:cubicBezTo>
                    <a:pt x="196" y="144"/>
                    <a:pt x="184" y="130"/>
                    <a:pt x="174" y="120"/>
                  </a:cubicBezTo>
                  <a:cubicBezTo>
                    <a:pt x="172" y="117"/>
                    <a:pt x="172" y="117"/>
                    <a:pt x="172" y="117"/>
                  </a:cubicBezTo>
                  <a:cubicBezTo>
                    <a:pt x="161" y="104"/>
                    <a:pt x="144" y="98"/>
                    <a:pt x="118" y="98"/>
                  </a:cubicBezTo>
                  <a:cubicBezTo>
                    <a:pt x="93" y="98"/>
                    <a:pt x="74" y="105"/>
                    <a:pt x="64" y="117"/>
                  </a:cubicBezTo>
                  <a:cubicBezTo>
                    <a:pt x="61" y="120"/>
                    <a:pt x="61" y="120"/>
                    <a:pt x="61" y="120"/>
                  </a:cubicBezTo>
                  <a:cubicBezTo>
                    <a:pt x="52" y="130"/>
                    <a:pt x="39" y="144"/>
                    <a:pt x="28" y="144"/>
                  </a:cubicBezTo>
                  <a:cubicBezTo>
                    <a:pt x="26" y="144"/>
                    <a:pt x="24" y="144"/>
                    <a:pt x="23" y="143"/>
                  </a:cubicBezTo>
                  <a:cubicBezTo>
                    <a:pt x="11" y="138"/>
                    <a:pt x="9" y="110"/>
                    <a:pt x="19" y="73"/>
                  </a:cubicBezTo>
                  <a:cubicBezTo>
                    <a:pt x="28" y="38"/>
                    <a:pt x="38" y="15"/>
                    <a:pt x="61" y="9"/>
                  </a:cubicBezTo>
                  <a:cubicBezTo>
                    <a:pt x="64" y="8"/>
                    <a:pt x="67" y="8"/>
                    <a:pt x="70" y="8"/>
                  </a:cubicBezTo>
                  <a:cubicBezTo>
                    <a:pt x="76" y="8"/>
                    <a:pt x="82" y="10"/>
                    <a:pt x="88" y="12"/>
                  </a:cubicBezTo>
                  <a:cubicBezTo>
                    <a:pt x="95" y="15"/>
                    <a:pt x="104" y="18"/>
                    <a:pt x="118" y="18"/>
                  </a:cubicBezTo>
                  <a:cubicBezTo>
                    <a:pt x="131" y="18"/>
                    <a:pt x="140" y="15"/>
                    <a:pt x="148" y="12"/>
                  </a:cubicBezTo>
                  <a:cubicBezTo>
                    <a:pt x="154" y="10"/>
                    <a:pt x="159" y="8"/>
                    <a:pt x="165" y="8"/>
                  </a:cubicBezTo>
                  <a:cubicBezTo>
                    <a:pt x="168" y="8"/>
                    <a:pt x="171" y="8"/>
                    <a:pt x="175" y="9"/>
                  </a:cubicBezTo>
                  <a:cubicBezTo>
                    <a:pt x="197" y="15"/>
                    <a:pt x="207" y="38"/>
                    <a:pt x="217" y="73"/>
                  </a:cubicBezTo>
                  <a:cubicBezTo>
                    <a:pt x="226" y="110"/>
                    <a:pt x="225" y="138"/>
                    <a:pt x="213" y="143"/>
                  </a:cubicBezTo>
                  <a:close/>
                  <a:moveTo>
                    <a:pt x="174" y="23"/>
                  </a:moveTo>
                  <a:cubicBezTo>
                    <a:pt x="167" y="23"/>
                    <a:pt x="167" y="35"/>
                    <a:pt x="174" y="35"/>
                  </a:cubicBezTo>
                  <a:cubicBezTo>
                    <a:pt x="182" y="35"/>
                    <a:pt x="182" y="23"/>
                    <a:pt x="174" y="23"/>
                  </a:cubicBezTo>
                  <a:close/>
                  <a:moveTo>
                    <a:pt x="174" y="48"/>
                  </a:moveTo>
                  <a:cubicBezTo>
                    <a:pt x="167" y="48"/>
                    <a:pt x="167" y="60"/>
                    <a:pt x="174" y="60"/>
                  </a:cubicBezTo>
                  <a:cubicBezTo>
                    <a:pt x="182" y="60"/>
                    <a:pt x="182" y="48"/>
                    <a:pt x="174" y="48"/>
                  </a:cubicBezTo>
                  <a:close/>
                  <a:moveTo>
                    <a:pt x="187" y="35"/>
                  </a:moveTo>
                  <a:cubicBezTo>
                    <a:pt x="179" y="35"/>
                    <a:pt x="179" y="47"/>
                    <a:pt x="187" y="47"/>
                  </a:cubicBezTo>
                  <a:cubicBezTo>
                    <a:pt x="194" y="47"/>
                    <a:pt x="194" y="35"/>
                    <a:pt x="187" y="35"/>
                  </a:cubicBezTo>
                  <a:close/>
                  <a:moveTo>
                    <a:pt x="162" y="35"/>
                  </a:moveTo>
                  <a:cubicBezTo>
                    <a:pt x="154" y="35"/>
                    <a:pt x="154" y="47"/>
                    <a:pt x="162" y="47"/>
                  </a:cubicBezTo>
                  <a:cubicBezTo>
                    <a:pt x="170" y="47"/>
                    <a:pt x="170" y="35"/>
                    <a:pt x="162" y="35"/>
                  </a:cubicBezTo>
                  <a:close/>
                  <a:moveTo>
                    <a:pt x="59" y="24"/>
                  </a:moveTo>
                  <a:cubicBezTo>
                    <a:pt x="50" y="24"/>
                    <a:pt x="43" y="32"/>
                    <a:pt x="43" y="41"/>
                  </a:cubicBezTo>
                  <a:cubicBezTo>
                    <a:pt x="43" y="50"/>
                    <a:pt x="50" y="58"/>
                    <a:pt x="59" y="58"/>
                  </a:cubicBezTo>
                  <a:cubicBezTo>
                    <a:pt x="69" y="58"/>
                    <a:pt x="76" y="50"/>
                    <a:pt x="76" y="41"/>
                  </a:cubicBezTo>
                  <a:cubicBezTo>
                    <a:pt x="76" y="32"/>
                    <a:pt x="69" y="24"/>
                    <a:pt x="59" y="24"/>
                  </a:cubicBezTo>
                  <a:close/>
                  <a:moveTo>
                    <a:pt x="59" y="50"/>
                  </a:moveTo>
                  <a:cubicBezTo>
                    <a:pt x="55" y="50"/>
                    <a:pt x="51" y="46"/>
                    <a:pt x="51" y="41"/>
                  </a:cubicBezTo>
                  <a:cubicBezTo>
                    <a:pt x="51" y="36"/>
                    <a:pt x="55" y="32"/>
                    <a:pt x="59" y="32"/>
                  </a:cubicBezTo>
                  <a:cubicBezTo>
                    <a:pt x="64" y="32"/>
                    <a:pt x="68" y="36"/>
                    <a:pt x="68" y="41"/>
                  </a:cubicBezTo>
                  <a:cubicBezTo>
                    <a:pt x="68" y="46"/>
                    <a:pt x="64" y="50"/>
                    <a:pt x="59" y="50"/>
                  </a:cubicBezTo>
                  <a:close/>
                  <a:moveTo>
                    <a:pt x="148" y="60"/>
                  </a:moveTo>
                  <a:cubicBezTo>
                    <a:pt x="138" y="60"/>
                    <a:pt x="131" y="68"/>
                    <a:pt x="131" y="77"/>
                  </a:cubicBezTo>
                  <a:cubicBezTo>
                    <a:pt x="131" y="86"/>
                    <a:pt x="138" y="93"/>
                    <a:pt x="148" y="93"/>
                  </a:cubicBezTo>
                  <a:cubicBezTo>
                    <a:pt x="157" y="93"/>
                    <a:pt x="165" y="86"/>
                    <a:pt x="165" y="77"/>
                  </a:cubicBezTo>
                  <a:cubicBezTo>
                    <a:pt x="165" y="68"/>
                    <a:pt x="157" y="60"/>
                    <a:pt x="148" y="60"/>
                  </a:cubicBezTo>
                  <a:close/>
                  <a:moveTo>
                    <a:pt x="148" y="86"/>
                  </a:moveTo>
                  <a:cubicBezTo>
                    <a:pt x="143" y="86"/>
                    <a:pt x="139" y="82"/>
                    <a:pt x="139" y="77"/>
                  </a:cubicBezTo>
                  <a:cubicBezTo>
                    <a:pt x="139" y="72"/>
                    <a:pt x="143" y="68"/>
                    <a:pt x="148" y="68"/>
                  </a:cubicBezTo>
                  <a:cubicBezTo>
                    <a:pt x="153" y="68"/>
                    <a:pt x="157" y="72"/>
                    <a:pt x="157" y="77"/>
                  </a:cubicBezTo>
                  <a:cubicBezTo>
                    <a:pt x="157" y="82"/>
                    <a:pt x="153" y="86"/>
                    <a:pt x="148" y="86"/>
                  </a:cubicBezTo>
                  <a:close/>
                  <a:moveTo>
                    <a:pt x="95" y="49"/>
                  </a:moveTo>
                  <a:cubicBezTo>
                    <a:pt x="83" y="49"/>
                    <a:pt x="73" y="59"/>
                    <a:pt x="73" y="71"/>
                  </a:cubicBezTo>
                  <a:cubicBezTo>
                    <a:pt x="73" y="83"/>
                    <a:pt x="83" y="92"/>
                    <a:pt x="95" y="92"/>
                  </a:cubicBezTo>
                  <a:cubicBezTo>
                    <a:pt x="107" y="92"/>
                    <a:pt x="117" y="83"/>
                    <a:pt x="117" y="71"/>
                  </a:cubicBezTo>
                  <a:cubicBezTo>
                    <a:pt x="117" y="59"/>
                    <a:pt x="107" y="49"/>
                    <a:pt x="95" y="49"/>
                  </a:cubicBezTo>
                  <a:close/>
                  <a:moveTo>
                    <a:pt x="107" y="77"/>
                  </a:moveTo>
                  <a:cubicBezTo>
                    <a:pt x="107" y="77"/>
                    <a:pt x="106" y="77"/>
                    <a:pt x="105" y="77"/>
                  </a:cubicBezTo>
                  <a:cubicBezTo>
                    <a:pt x="102" y="77"/>
                    <a:pt x="99" y="80"/>
                    <a:pt x="99" y="83"/>
                  </a:cubicBezTo>
                  <a:cubicBezTo>
                    <a:pt x="99" y="83"/>
                    <a:pt x="99" y="84"/>
                    <a:pt x="99" y="84"/>
                  </a:cubicBezTo>
                  <a:cubicBezTo>
                    <a:pt x="98" y="84"/>
                    <a:pt x="97" y="85"/>
                    <a:pt x="95" y="85"/>
                  </a:cubicBezTo>
                  <a:cubicBezTo>
                    <a:pt x="94" y="85"/>
                    <a:pt x="92" y="84"/>
                    <a:pt x="91" y="84"/>
                  </a:cubicBezTo>
                  <a:cubicBezTo>
                    <a:pt x="91" y="83"/>
                    <a:pt x="91" y="83"/>
                    <a:pt x="91" y="83"/>
                  </a:cubicBezTo>
                  <a:cubicBezTo>
                    <a:pt x="91" y="80"/>
                    <a:pt x="88" y="77"/>
                    <a:pt x="85" y="77"/>
                  </a:cubicBezTo>
                  <a:cubicBezTo>
                    <a:pt x="84" y="77"/>
                    <a:pt x="84" y="77"/>
                    <a:pt x="83" y="77"/>
                  </a:cubicBezTo>
                  <a:cubicBezTo>
                    <a:pt x="82" y="75"/>
                    <a:pt x="81" y="73"/>
                    <a:pt x="81" y="71"/>
                  </a:cubicBezTo>
                  <a:cubicBezTo>
                    <a:pt x="81" y="68"/>
                    <a:pt x="82" y="66"/>
                    <a:pt x="83" y="64"/>
                  </a:cubicBezTo>
                  <a:cubicBezTo>
                    <a:pt x="84" y="65"/>
                    <a:pt x="84" y="65"/>
                    <a:pt x="85" y="65"/>
                  </a:cubicBezTo>
                  <a:cubicBezTo>
                    <a:pt x="88" y="65"/>
                    <a:pt x="91" y="62"/>
                    <a:pt x="91" y="59"/>
                  </a:cubicBezTo>
                  <a:cubicBezTo>
                    <a:pt x="91" y="59"/>
                    <a:pt x="91" y="58"/>
                    <a:pt x="91" y="58"/>
                  </a:cubicBezTo>
                  <a:cubicBezTo>
                    <a:pt x="92" y="57"/>
                    <a:pt x="94" y="57"/>
                    <a:pt x="95" y="57"/>
                  </a:cubicBezTo>
                  <a:cubicBezTo>
                    <a:pt x="97" y="57"/>
                    <a:pt x="98" y="57"/>
                    <a:pt x="99" y="58"/>
                  </a:cubicBezTo>
                  <a:cubicBezTo>
                    <a:pt x="99" y="58"/>
                    <a:pt x="99" y="58"/>
                    <a:pt x="99" y="59"/>
                  </a:cubicBezTo>
                  <a:cubicBezTo>
                    <a:pt x="99" y="62"/>
                    <a:pt x="102" y="65"/>
                    <a:pt x="105" y="65"/>
                  </a:cubicBezTo>
                  <a:cubicBezTo>
                    <a:pt x="106" y="65"/>
                    <a:pt x="107" y="65"/>
                    <a:pt x="108" y="64"/>
                  </a:cubicBezTo>
                  <a:cubicBezTo>
                    <a:pt x="109" y="66"/>
                    <a:pt x="109" y="68"/>
                    <a:pt x="109" y="71"/>
                  </a:cubicBezTo>
                  <a:cubicBezTo>
                    <a:pt x="109" y="73"/>
                    <a:pt x="109" y="75"/>
                    <a:pt x="107" y="77"/>
                  </a:cubicBezTo>
                  <a:close/>
                  <a:moveTo>
                    <a:pt x="136" y="34"/>
                  </a:moveTo>
                  <a:cubicBezTo>
                    <a:pt x="136" y="32"/>
                    <a:pt x="134" y="30"/>
                    <a:pt x="132" y="30"/>
                  </a:cubicBezTo>
                  <a:cubicBezTo>
                    <a:pt x="123" y="30"/>
                    <a:pt x="123" y="30"/>
                    <a:pt x="123" y="30"/>
                  </a:cubicBezTo>
                  <a:cubicBezTo>
                    <a:pt x="122" y="28"/>
                    <a:pt x="120" y="27"/>
                    <a:pt x="118" y="27"/>
                  </a:cubicBezTo>
                  <a:cubicBezTo>
                    <a:pt x="116" y="27"/>
                    <a:pt x="114" y="28"/>
                    <a:pt x="113" y="30"/>
                  </a:cubicBezTo>
                  <a:cubicBezTo>
                    <a:pt x="104" y="30"/>
                    <a:pt x="104" y="30"/>
                    <a:pt x="104" y="30"/>
                  </a:cubicBezTo>
                  <a:cubicBezTo>
                    <a:pt x="102" y="30"/>
                    <a:pt x="100" y="32"/>
                    <a:pt x="100" y="34"/>
                  </a:cubicBezTo>
                  <a:cubicBezTo>
                    <a:pt x="100" y="36"/>
                    <a:pt x="102" y="38"/>
                    <a:pt x="104" y="38"/>
                  </a:cubicBezTo>
                  <a:cubicBezTo>
                    <a:pt x="112" y="38"/>
                    <a:pt x="112" y="38"/>
                    <a:pt x="112" y="38"/>
                  </a:cubicBezTo>
                  <a:cubicBezTo>
                    <a:pt x="113" y="40"/>
                    <a:pt x="116" y="41"/>
                    <a:pt x="118" y="41"/>
                  </a:cubicBezTo>
                  <a:cubicBezTo>
                    <a:pt x="121" y="41"/>
                    <a:pt x="123" y="40"/>
                    <a:pt x="124" y="38"/>
                  </a:cubicBezTo>
                  <a:cubicBezTo>
                    <a:pt x="132" y="38"/>
                    <a:pt x="132" y="38"/>
                    <a:pt x="132" y="38"/>
                  </a:cubicBezTo>
                  <a:cubicBezTo>
                    <a:pt x="134" y="38"/>
                    <a:pt x="136" y="36"/>
                    <a:pt x="136" y="34"/>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grpSp>
        <p:nvGrpSpPr>
          <p:cNvPr id="8" name="Group 7"/>
          <p:cNvGrpSpPr/>
          <p:nvPr/>
        </p:nvGrpSpPr>
        <p:grpSpPr>
          <a:xfrm>
            <a:off x="7070866" y="3213725"/>
            <a:ext cx="914400" cy="914400"/>
            <a:chOff x="7070866" y="3213725"/>
            <a:chExt cx="914400" cy="914400"/>
          </a:xfrm>
        </p:grpSpPr>
        <p:sp>
          <p:nvSpPr>
            <p:cNvPr id="25" name="Frame 24"/>
            <p:cNvSpPr/>
            <p:nvPr/>
          </p:nvSpPr>
          <p:spPr>
            <a:xfrm rot="2700000">
              <a:off x="7070866" y="3213725"/>
              <a:ext cx="914400" cy="914400"/>
            </a:xfrm>
            <a:prstGeom prst="frame">
              <a:avLst>
                <a:gd fmla="val 6151" name="adj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51" name="Freeform 24"/>
            <p:cNvSpPr>
              <a:spLocks noEditPoints="1"/>
            </p:cNvSpPr>
            <p:nvPr/>
          </p:nvSpPr>
          <p:spPr bwMode="auto">
            <a:xfrm>
              <a:off x="7324866" y="3476453"/>
              <a:ext cx="406400" cy="388938"/>
            </a:xfrm>
            <a:custGeom>
              <a:gdLst>
                <a:gd fmla="*/ 196 w 216" name="T0"/>
                <a:gd fmla="*/ 0 h 208" name="T1"/>
                <a:gd fmla="*/ 20 w 216" name="T2"/>
                <a:gd fmla="*/ 0 h 208" name="T3"/>
                <a:gd fmla="*/ 0 w 216" name="T4"/>
                <a:gd fmla="*/ 20 h 208" name="T5"/>
                <a:gd fmla="*/ 0 w 216" name="T6"/>
                <a:gd fmla="*/ 148 h 208" name="T7"/>
                <a:gd fmla="*/ 20 w 216" name="T8"/>
                <a:gd fmla="*/ 168 h 208" name="T9"/>
                <a:gd fmla="*/ 196 w 216" name="T10"/>
                <a:gd fmla="*/ 168 h 208" name="T11"/>
                <a:gd fmla="*/ 216 w 216" name="T12"/>
                <a:gd fmla="*/ 148 h 208" name="T13"/>
                <a:gd fmla="*/ 216 w 216" name="T14"/>
                <a:gd fmla="*/ 20 h 208" name="T15"/>
                <a:gd fmla="*/ 196 w 216" name="T16"/>
                <a:gd fmla="*/ 0 h 208" name="T17"/>
                <a:gd fmla="*/ 208 w 216" name="T18"/>
                <a:gd fmla="*/ 148 h 208" name="T19"/>
                <a:gd fmla="*/ 196 w 216" name="T20"/>
                <a:gd fmla="*/ 160 h 208" name="T21"/>
                <a:gd fmla="*/ 20 w 216" name="T22"/>
                <a:gd fmla="*/ 160 h 208" name="T23"/>
                <a:gd fmla="*/ 8 w 216" name="T24"/>
                <a:gd fmla="*/ 148 h 208" name="T25"/>
                <a:gd fmla="*/ 8 w 216" name="T26"/>
                <a:gd fmla="*/ 140 h 208" name="T27"/>
                <a:gd fmla="*/ 208 w 216" name="T28"/>
                <a:gd fmla="*/ 140 h 208" name="T29"/>
                <a:gd fmla="*/ 208 w 216" name="T30"/>
                <a:gd fmla="*/ 148 h 208" name="T31"/>
                <a:gd fmla="*/ 208 w 216" name="T32"/>
                <a:gd fmla="*/ 132 h 208" name="T33"/>
                <a:gd fmla="*/ 8 w 216" name="T34"/>
                <a:gd fmla="*/ 132 h 208" name="T35"/>
                <a:gd fmla="*/ 8 w 216" name="T36"/>
                <a:gd fmla="*/ 20 h 208" name="T37"/>
                <a:gd fmla="*/ 20 w 216" name="T38"/>
                <a:gd fmla="*/ 8 h 208" name="T39"/>
                <a:gd fmla="*/ 196 w 216" name="T40"/>
                <a:gd fmla="*/ 8 h 208" name="T41"/>
                <a:gd fmla="*/ 208 w 216" name="T42"/>
                <a:gd fmla="*/ 20 h 208" name="T43"/>
                <a:gd fmla="*/ 208 w 216" name="T44"/>
                <a:gd fmla="*/ 132 h 208" name="T45"/>
                <a:gd fmla="*/ 144 w 216" name="T46"/>
                <a:gd fmla="*/ 200 h 208" name="T47"/>
                <a:gd fmla="*/ 124 w 216" name="T48"/>
                <a:gd fmla="*/ 200 h 208" name="T49"/>
                <a:gd fmla="*/ 124 w 216" name="T50"/>
                <a:gd fmla="*/ 180 h 208" name="T51"/>
                <a:gd fmla="*/ 120 w 216" name="T52"/>
                <a:gd fmla="*/ 176 h 208" name="T53"/>
                <a:gd fmla="*/ 116 w 216" name="T54"/>
                <a:gd fmla="*/ 180 h 208" name="T55"/>
                <a:gd fmla="*/ 116 w 216" name="T56"/>
                <a:gd fmla="*/ 200 h 208" name="T57"/>
                <a:gd fmla="*/ 100 w 216" name="T58"/>
                <a:gd fmla="*/ 200 h 208" name="T59"/>
                <a:gd fmla="*/ 100 w 216" name="T60"/>
                <a:gd fmla="*/ 180 h 208" name="T61"/>
                <a:gd fmla="*/ 96 w 216" name="T62"/>
                <a:gd fmla="*/ 176 h 208" name="T63"/>
                <a:gd fmla="*/ 92 w 216" name="T64"/>
                <a:gd fmla="*/ 180 h 208" name="T65"/>
                <a:gd fmla="*/ 92 w 216" name="T66"/>
                <a:gd fmla="*/ 200 h 208" name="T67"/>
                <a:gd fmla="*/ 76 w 216" name="T68"/>
                <a:gd fmla="*/ 200 h 208" name="T69"/>
                <a:gd fmla="*/ 72 w 216" name="T70"/>
                <a:gd fmla="*/ 204 h 208" name="T71"/>
                <a:gd fmla="*/ 76 w 216" name="T72"/>
                <a:gd fmla="*/ 208 h 208" name="T73"/>
                <a:gd fmla="*/ 144 w 216" name="T74"/>
                <a:gd fmla="*/ 208 h 208" name="T75"/>
                <a:gd fmla="*/ 148 w 216" name="T76"/>
                <a:gd fmla="*/ 204 h 208" name="T77"/>
                <a:gd fmla="*/ 144 w 216" name="T78"/>
                <a:gd fmla="*/ 200 h 208" name="T79"/>
                <a:gd fmla="*/ 23 w 216" name="T80"/>
                <a:gd fmla="*/ 41 h 208" name="T81"/>
                <a:gd fmla="*/ 25 w 216" name="T82"/>
                <a:gd fmla="*/ 40 h 208" name="T83"/>
                <a:gd fmla="*/ 40 w 216" name="T84"/>
                <a:gd fmla="*/ 25 h 208" name="T85"/>
                <a:gd fmla="*/ 40 w 216" name="T86"/>
                <a:gd fmla="*/ 20 h 208" name="T87"/>
                <a:gd fmla="*/ 35 w 216" name="T88"/>
                <a:gd fmla="*/ 20 h 208" name="T89"/>
                <a:gd fmla="*/ 20 w 216" name="T90"/>
                <a:gd fmla="*/ 35 h 208" name="T91"/>
                <a:gd fmla="*/ 20 w 216" name="T92"/>
                <a:gd fmla="*/ 40 h 208" name="T93"/>
                <a:gd fmla="*/ 23 w 216" name="T94"/>
                <a:gd fmla="*/ 41 h 208" name="T95"/>
                <a:gd fmla="*/ 67 w 216" name="T96"/>
                <a:gd fmla="*/ 19 h 208" name="T97"/>
                <a:gd fmla="*/ 20 w 216" name="T98"/>
                <a:gd fmla="*/ 67 h 208" name="T99"/>
                <a:gd fmla="*/ 20 w 216" name="T100"/>
                <a:gd fmla="*/ 72 h 208" name="T101"/>
                <a:gd fmla="*/ 23 w 216" name="T102"/>
                <a:gd fmla="*/ 74 h 208" name="T103"/>
                <a:gd fmla="*/ 25 w 216" name="T104"/>
                <a:gd fmla="*/ 72 h 208" name="T105"/>
                <a:gd fmla="*/ 73 w 216" name="T106"/>
                <a:gd fmla="*/ 25 h 208" name="T107"/>
                <a:gd fmla="*/ 73 w 216" name="T108"/>
                <a:gd fmla="*/ 19 h 208" name="T109"/>
                <a:gd fmla="*/ 67 w 216" name="T110"/>
                <a:gd fmla="*/ 19 h 20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08" w="216">
                  <a:moveTo>
                    <a:pt x="196" y="0"/>
                  </a:moveTo>
                  <a:cubicBezTo>
                    <a:pt x="20" y="0"/>
                    <a:pt x="20" y="0"/>
                    <a:pt x="20" y="0"/>
                  </a:cubicBezTo>
                  <a:cubicBezTo>
                    <a:pt x="9" y="0"/>
                    <a:pt x="0" y="9"/>
                    <a:pt x="0" y="20"/>
                  </a:cubicBezTo>
                  <a:cubicBezTo>
                    <a:pt x="0" y="148"/>
                    <a:pt x="0" y="148"/>
                    <a:pt x="0" y="148"/>
                  </a:cubicBezTo>
                  <a:cubicBezTo>
                    <a:pt x="0" y="159"/>
                    <a:pt x="9" y="168"/>
                    <a:pt x="20" y="168"/>
                  </a:cubicBezTo>
                  <a:cubicBezTo>
                    <a:pt x="196" y="168"/>
                    <a:pt x="196" y="168"/>
                    <a:pt x="196" y="168"/>
                  </a:cubicBezTo>
                  <a:cubicBezTo>
                    <a:pt x="207" y="168"/>
                    <a:pt x="216" y="159"/>
                    <a:pt x="216" y="148"/>
                  </a:cubicBezTo>
                  <a:cubicBezTo>
                    <a:pt x="216" y="20"/>
                    <a:pt x="216" y="20"/>
                    <a:pt x="216" y="20"/>
                  </a:cubicBezTo>
                  <a:cubicBezTo>
                    <a:pt x="216" y="9"/>
                    <a:pt x="207" y="0"/>
                    <a:pt x="196" y="0"/>
                  </a:cubicBezTo>
                  <a:close/>
                  <a:moveTo>
                    <a:pt x="208" y="148"/>
                  </a:moveTo>
                  <a:cubicBezTo>
                    <a:pt x="208" y="155"/>
                    <a:pt x="203" y="160"/>
                    <a:pt x="196" y="160"/>
                  </a:cubicBezTo>
                  <a:cubicBezTo>
                    <a:pt x="20" y="160"/>
                    <a:pt x="20" y="160"/>
                    <a:pt x="20" y="160"/>
                  </a:cubicBezTo>
                  <a:cubicBezTo>
                    <a:pt x="13" y="160"/>
                    <a:pt x="8" y="155"/>
                    <a:pt x="8" y="148"/>
                  </a:cubicBezTo>
                  <a:cubicBezTo>
                    <a:pt x="8" y="140"/>
                    <a:pt x="8" y="140"/>
                    <a:pt x="8" y="140"/>
                  </a:cubicBezTo>
                  <a:cubicBezTo>
                    <a:pt x="208" y="140"/>
                    <a:pt x="208" y="140"/>
                    <a:pt x="208" y="140"/>
                  </a:cubicBezTo>
                  <a:lnTo>
                    <a:pt x="208" y="148"/>
                  </a:lnTo>
                  <a:close/>
                  <a:moveTo>
                    <a:pt x="208" y="132"/>
                  </a:moveTo>
                  <a:cubicBezTo>
                    <a:pt x="8" y="132"/>
                    <a:pt x="8" y="132"/>
                    <a:pt x="8" y="132"/>
                  </a:cubicBezTo>
                  <a:cubicBezTo>
                    <a:pt x="8" y="20"/>
                    <a:pt x="8" y="20"/>
                    <a:pt x="8" y="20"/>
                  </a:cubicBezTo>
                  <a:cubicBezTo>
                    <a:pt x="8" y="13"/>
                    <a:pt x="13" y="8"/>
                    <a:pt x="20" y="8"/>
                  </a:cubicBezTo>
                  <a:cubicBezTo>
                    <a:pt x="196" y="8"/>
                    <a:pt x="196" y="8"/>
                    <a:pt x="196" y="8"/>
                  </a:cubicBezTo>
                  <a:cubicBezTo>
                    <a:pt x="203" y="8"/>
                    <a:pt x="208" y="13"/>
                    <a:pt x="208" y="20"/>
                  </a:cubicBezTo>
                  <a:lnTo>
                    <a:pt x="208" y="132"/>
                  </a:lnTo>
                  <a:close/>
                  <a:moveTo>
                    <a:pt x="144" y="200"/>
                  </a:moveTo>
                  <a:cubicBezTo>
                    <a:pt x="124" y="200"/>
                    <a:pt x="124" y="200"/>
                    <a:pt x="124" y="200"/>
                  </a:cubicBezTo>
                  <a:cubicBezTo>
                    <a:pt x="124" y="180"/>
                    <a:pt x="124" y="180"/>
                    <a:pt x="124" y="180"/>
                  </a:cubicBezTo>
                  <a:cubicBezTo>
                    <a:pt x="124" y="178"/>
                    <a:pt x="122" y="176"/>
                    <a:pt x="120" y="176"/>
                  </a:cubicBezTo>
                  <a:cubicBezTo>
                    <a:pt x="118" y="176"/>
                    <a:pt x="116" y="178"/>
                    <a:pt x="116" y="180"/>
                  </a:cubicBezTo>
                  <a:cubicBezTo>
                    <a:pt x="116" y="200"/>
                    <a:pt x="116" y="200"/>
                    <a:pt x="116" y="200"/>
                  </a:cubicBezTo>
                  <a:cubicBezTo>
                    <a:pt x="100" y="200"/>
                    <a:pt x="100" y="200"/>
                    <a:pt x="100" y="200"/>
                  </a:cubicBezTo>
                  <a:cubicBezTo>
                    <a:pt x="100" y="180"/>
                    <a:pt x="100" y="180"/>
                    <a:pt x="100" y="180"/>
                  </a:cubicBezTo>
                  <a:cubicBezTo>
                    <a:pt x="100" y="178"/>
                    <a:pt x="98" y="176"/>
                    <a:pt x="96" y="176"/>
                  </a:cubicBezTo>
                  <a:cubicBezTo>
                    <a:pt x="94" y="176"/>
                    <a:pt x="92" y="178"/>
                    <a:pt x="92" y="180"/>
                  </a:cubicBezTo>
                  <a:cubicBezTo>
                    <a:pt x="92" y="200"/>
                    <a:pt x="92" y="200"/>
                    <a:pt x="92" y="200"/>
                  </a:cubicBezTo>
                  <a:cubicBezTo>
                    <a:pt x="76" y="200"/>
                    <a:pt x="76" y="200"/>
                    <a:pt x="76" y="200"/>
                  </a:cubicBezTo>
                  <a:cubicBezTo>
                    <a:pt x="74" y="200"/>
                    <a:pt x="72" y="202"/>
                    <a:pt x="72" y="204"/>
                  </a:cubicBezTo>
                  <a:cubicBezTo>
                    <a:pt x="72" y="206"/>
                    <a:pt x="74" y="208"/>
                    <a:pt x="76" y="208"/>
                  </a:cubicBezTo>
                  <a:cubicBezTo>
                    <a:pt x="144" y="208"/>
                    <a:pt x="144" y="208"/>
                    <a:pt x="144" y="208"/>
                  </a:cubicBezTo>
                  <a:cubicBezTo>
                    <a:pt x="146" y="208"/>
                    <a:pt x="148" y="206"/>
                    <a:pt x="148" y="204"/>
                  </a:cubicBezTo>
                  <a:cubicBezTo>
                    <a:pt x="148" y="202"/>
                    <a:pt x="146" y="200"/>
                    <a:pt x="144" y="200"/>
                  </a:cubicBezTo>
                  <a:close/>
                  <a:moveTo>
                    <a:pt x="23" y="41"/>
                  </a:moveTo>
                  <a:cubicBezTo>
                    <a:pt x="24" y="41"/>
                    <a:pt x="25" y="41"/>
                    <a:pt x="25" y="40"/>
                  </a:cubicBezTo>
                  <a:cubicBezTo>
                    <a:pt x="40" y="25"/>
                    <a:pt x="40" y="25"/>
                    <a:pt x="40" y="25"/>
                  </a:cubicBezTo>
                  <a:cubicBezTo>
                    <a:pt x="42" y="24"/>
                    <a:pt x="42" y="21"/>
                    <a:pt x="40" y="20"/>
                  </a:cubicBezTo>
                  <a:cubicBezTo>
                    <a:pt x="39" y="18"/>
                    <a:pt x="36" y="18"/>
                    <a:pt x="35" y="20"/>
                  </a:cubicBezTo>
                  <a:cubicBezTo>
                    <a:pt x="20" y="35"/>
                    <a:pt x="20" y="35"/>
                    <a:pt x="20" y="35"/>
                  </a:cubicBezTo>
                  <a:cubicBezTo>
                    <a:pt x="18" y="36"/>
                    <a:pt x="18" y="39"/>
                    <a:pt x="20" y="40"/>
                  </a:cubicBezTo>
                  <a:cubicBezTo>
                    <a:pt x="20" y="41"/>
                    <a:pt x="21" y="41"/>
                    <a:pt x="23" y="41"/>
                  </a:cubicBezTo>
                  <a:close/>
                  <a:moveTo>
                    <a:pt x="67" y="19"/>
                  </a:moveTo>
                  <a:cubicBezTo>
                    <a:pt x="20" y="67"/>
                    <a:pt x="20" y="67"/>
                    <a:pt x="20" y="67"/>
                  </a:cubicBezTo>
                  <a:cubicBezTo>
                    <a:pt x="18" y="68"/>
                    <a:pt x="18" y="71"/>
                    <a:pt x="20" y="72"/>
                  </a:cubicBezTo>
                  <a:cubicBezTo>
                    <a:pt x="20" y="73"/>
                    <a:pt x="21" y="74"/>
                    <a:pt x="23" y="74"/>
                  </a:cubicBezTo>
                  <a:cubicBezTo>
                    <a:pt x="24" y="74"/>
                    <a:pt x="25" y="73"/>
                    <a:pt x="25" y="72"/>
                  </a:cubicBezTo>
                  <a:cubicBezTo>
                    <a:pt x="73" y="25"/>
                    <a:pt x="73" y="25"/>
                    <a:pt x="73" y="25"/>
                  </a:cubicBezTo>
                  <a:cubicBezTo>
                    <a:pt x="74" y="23"/>
                    <a:pt x="74" y="21"/>
                    <a:pt x="73" y="19"/>
                  </a:cubicBezTo>
                  <a:cubicBezTo>
                    <a:pt x="71" y="18"/>
                    <a:pt x="69" y="18"/>
                    <a:pt x="67" y="19"/>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grpSp>
        <p:nvGrpSpPr>
          <p:cNvPr id="6" name="Group 5"/>
          <p:cNvGrpSpPr/>
          <p:nvPr/>
        </p:nvGrpSpPr>
        <p:grpSpPr>
          <a:xfrm>
            <a:off x="1318799" y="3213723"/>
            <a:ext cx="914400" cy="914400"/>
            <a:chOff x="1318799" y="3213723"/>
            <a:chExt cx="914400" cy="914400"/>
          </a:xfrm>
        </p:grpSpPr>
        <p:sp>
          <p:nvSpPr>
            <p:cNvPr id="2" name="Frame 1"/>
            <p:cNvSpPr/>
            <p:nvPr/>
          </p:nvSpPr>
          <p:spPr>
            <a:xfrm rot="2700000">
              <a:off x="1318799" y="3213723"/>
              <a:ext cx="914400" cy="914400"/>
            </a:xfrm>
            <a:prstGeom prst="frame">
              <a:avLst>
                <a:gd fmla="val 6151" name="adj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52" name="Freeform 43"/>
            <p:cNvSpPr>
              <a:spLocks noEditPoints="1"/>
            </p:cNvSpPr>
            <p:nvPr/>
          </p:nvSpPr>
          <p:spPr bwMode="auto">
            <a:xfrm>
              <a:off x="1652174" y="3456610"/>
              <a:ext cx="247650" cy="428625"/>
            </a:xfrm>
            <a:custGeom>
              <a:gdLst>
                <a:gd fmla="*/ 66 w 132" name="T0"/>
                <a:gd fmla="*/ 188 h 228" name="T1"/>
                <a:gd fmla="*/ 116 w 132" name="T2"/>
                <a:gd fmla="*/ 138 h 228" name="T3"/>
                <a:gd fmla="*/ 116 w 132" name="T4"/>
                <a:gd fmla="*/ 50 h 228" name="T5"/>
                <a:gd fmla="*/ 66 w 132" name="T6"/>
                <a:gd fmla="*/ 0 h 228" name="T7"/>
                <a:gd fmla="*/ 16 w 132" name="T8"/>
                <a:gd fmla="*/ 50 h 228" name="T9"/>
                <a:gd fmla="*/ 16 w 132" name="T10"/>
                <a:gd fmla="*/ 138 h 228" name="T11"/>
                <a:gd fmla="*/ 66 w 132" name="T12"/>
                <a:gd fmla="*/ 188 h 228" name="T13"/>
                <a:gd fmla="*/ 24 w 132" name="T14"/>
                <a:gd fmla="*/ 50 h 228" name="T15"/>
                <a:gd fmla="*/ 66 w 132" name="T16"/>
                <a:gd fmla="*/ 8 h 228" name="T17"/>
                <a:gd fmla="*/ 108 w 132" name="T18"/>
                <a:gd fmla="*/ 50 h 228" name="T19"/>
                <a:gd fmla="*/ 108 w 132" name="T20"/>
                <a:gd fmla="*/ 138 h 228" name="T21"/>
                <a:gd fmla="*/ 66 w 132" name="T22"/>
                <a:gd fmla="*/ 180 h 228" name="T23"/>
                <a:gd fmla="*/ 24 w 132" name="T24"/>
                <a:gd fmla="*/ 138 h 228" name="T25"/>
                <a:gd fmla="*/ 24 w 132" name="T26"/>
                <a:gd fmla="*/ 50 h 228" name="T27"/>
                <a:gd fmla="*/ 128 w 132" name="T28"/>
                <a:gd fmla="*/ 96 h 228" name="T29"/>
                <a:gd fmla="*/ 124 w 132" name="T30"/>
                <a:gd fmla="*/ 100 h 228" name="T31"/>
                <a:gd fmla="*/ 124 w 132" name="T32"/>
                <a:gd fmla="*/ 138 h 228" name="T33"/>
                <a:gd fmla="*/ 66 w 132" name="T34"/>
                <a:gd fmla="*/ 196 h 228" name="T35"/>
                <a:gd fmla="*/ 8 w 132" name="T36"/>
                <a:gd fmla="*/ 138 h 228" name="T37"/>
                <a:gd fmla="*/ 8 w 132" name="T38"/>
                <a:gd fmla="*/ 100 h 228" name="T39"/>
                <a:gd fmla="*/ 4 w 132" name="T40"/>
                <a:gd fmla="*/ 96 h 228" name="T41"/>
                <a:gd fmla="*/ 0 w 132" name="T42"/>
                <a:gd fmla="*/ 100 h 228" name="T43"/>
                <a:gd fmla="*/ 0 w 132" name="T44"/>
                <a:gd fmla="*/ 138 h 228" name="T45"/>
                <a:gd fmla="*/ 60 w 132" name="T46"/>
                <a:gd fmla="*/ 204 h 228" name="T47"/>
                <a:gd fmla="*/ 60 w 132" name="T48"/>
                <a:gd fmla="*/ 204 h 228" name="T49"/>
                <a:gd fmla="*/ 60 w 132" name="T50"/>
                <a:gd fmla="*/ 220 h 228" name="T51"/>
                <a:gd fmla="*/ 48 w 132" name="T52"/>
                <a:gd fmla="*/ 220 h 228" name="T53"/>
                <a:gd fmla="*/ 44 w 132" name="T54"/>
                <a:gd fmla="*/ 224 h 228" name="T55"/>
                <a:gd fmla="*/ 48 w 132" name="T56"/>
                <a:gd fmla="*/ 228 h 228" name="T57"/>
                <a:gd fmla="*/ 80 w 132" name="T58"/>
                <a:gd fmla="*/ 228 h 228" name="T59"/>
                <a:gd fmla="*/ 84 w 132" name="T60"/>
                <a:gd fmla="*/ 224 h 228" name="T61"/>
                <a:gd fmla="*/ 80 w 132" name="T62"/>
                <a:gd fmla="*/ 220 h 228" name="T63"/>
                <a:gd fmla="*/ 68 w 132" name="T64"/>
                <a:gd fmla="*/ 220 h 228" name="T65"/>
                <a:gd fmla="*/ 68 w 132" name="T66"/>
                <a:gd fmla="*/ 204 h 228" name="T67"/>
                <a:gd fmla="*/ 68 w 132" name="T68"/>
                <a:gd fmla="*/ 204 h 228" name="T69"/>
                <a:gd fmla="*/ 132 w 132" name="T70"/>
                <a:gd fmla="*/ 138 h 228" name="T71"/>
                <a:gd fmla="*/ 132 w 132" name="T72"/>
                <a:gd fmla="*/ 100 h 228" name="T73"/>
                <a:gd fmla="*/ 128 w 132" name="T74"/>
                <a:gd fmla="*/ 96 h 2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28" w="132">
                  <a:moveTo>
                    <a:pt x="66" y="188"/>
                  </a:moveTo>
                  <a:cubicBezTo>
                    <a:pt x="94" y="188"/>
                    <a:pt x="116" y="166"/>
                    <a:pt x="116" y="138"/>
                  </a:cubicBezTo>
                  <a:cubicBezTo>
                    <a:pt x="116" y="50"/>
                    <a:pt x="116" y="50"/>
                    <a:pt x="116" y="50"/>
                  </a:cubicBezTo>
                  <a:cubicBezTo>
                    <a:pt x="116" y="22"/>
                    <a:pt x="94" y="0"/>
                    <a:pt x="66" y="0"/>
                  </a:cubicBezTo>
                  <a:cubicBezTo>
                    <a:pt x="38" y="0"/>
                    <a:pt x="16" y="22"/>
                    <a:pt x="16" y="50"/>
                  </a:cubicBezTo>
                  <a:cubicBezTo>
                    <a:pt x="16" y="138"/>
                    <a:pt x="16" y="138"/>
                    <a:pt x="16" y="138"/>
                  </a:cubicBezTo>
                  <a:cubicBezTo>
                    <a:pt x="16" y="166"/>
                    <a:pt x="38" y="188"/>
                    <a:pt x="66" y="188"/>
                  </a:cubicBezTo>
                  <a:close/>
                  <a:moveTo>
                    <a:pt x="24" y="50"/>
                  </a:moveTo>
                  <a:cubicBezTo>
                    <a:pt x="24" y="27"/>
                    <a:pt x="43" y="8"/>
                    <a:pt x="66" y="8"/>
                  </a:cubicBezTo>
                  <a:cubicBezTo>
                    <a:pt x="89" y="8"/>
                    <a:pt x="108" y="27"/>
                    <a:pt x="108" y="50"/>
                  </a:cubicBezTo>
                  <a:cubicBezTo>
                    <a:pt x="108" y="138"/>
                    <a:pt x="108" y="138"/>
                    <a:pt x="108" y="138"/>
                  </a:cubicBezTo>
                  <a:cubicBezTo>
                    <a:pt x="108" y="161"/>
                    <a:pt x="89" y="180"/>
                    <a:pt x="66" y="180"/>
                  </a:cubicBezTo>
                  <a:cubicBezTo>
                    <a:pt x="43" y="180"/>
                    <a:pt x="24" y="161"/>
                    <a:pt x="24" y="138"/>
                  </a:cubicBezTo>
                  <a:lnTo>
                    <a:pt x="24" y="50"/>
                  </a:lnTo>
                  <a:close/>
                  <a:moveTo>
                    <a:pt x="128" y="96"/>
                  </a:moveTo>
                  <a:cubicBezTo>
                    <a:pt x="126" y="96"/>
                    <a:pt x="124" y="98"/>
                    <a:pt x="124" y="100"/>
                  </a:cubicBezTo>
                  <a:cubicBezTo>
                    <a:pt x="124" y="138"/>
                    <a:pt x="124" y="138"/>
                    <a:pt x="124" y="138"/>
                  </a:cubicBezTo>
                  <a:cubicBezTo>
                    <a:pt x="124" y="170"/>
                    <a:pt x="98" y="196"/>
                    <a:pt x="66" y="196"/>
                  </a:cubicBezTo>
                  <a:cubicBezTo>
                    <a:pt x="34" y="196"/>
                    <a:pt x="8" y="170"/>
                    <a:pt x="8" y="138"/>
                  </a:cubicBezTo>
                  <a:cubicBezTo>
                    <a:pt x="8" y="100"/>
                    <a:pt x="8" y="100"/>
                    <a:pt x="8" y="100"/>
                  </a:cubicBezTo>
                  <a:cubicBezTo>
                    <a:pt x="8" y="98"/>
                    <a:pt x="6" y="96"/>
                    <a:pt x="4" y="96"/>
                  </a:cubicBezTo>
                  <a:cubicBezTo>
                    <a:pt x="2" y="96"/>
                    <a:pt x="0" y="98"/>
                    <a:pt x="0" y="100"/>
                  </a:cubicBezTo>
                  <a:cubicBezTo>
                    <a:pt x="0" y="138"/>
                    <a:pt x="0" y="138"/>
                    <a:pt x="0" y="138"/>
                  </a:cubicBezTo>
                  <a:cubicBezTo>
                    <a:pt x="0" y="172"/>
                    <a:pt x="26" y="201"/>
                    <a:pt x="60" y="204"/>
                  </a:cubicBezTo>
                  <a:cubicBezTo>
                    <a:pt x="60" y="204"/>
                    <a:pt x="60" y="204"/>
                    <a:pt x="60" y="204"/>
                  </a:cubicBezTo>
                  <a:cubicBezTo>
                    <a:pt x="60" y="220"/>
                    <a:pt x="60" y="220"/>
                    <a:pt x="60" y="220"/>
                  </a:cubicBezTo>
                  <a:cubicBezTo>
                    <a:pt x="48" y="220"/>
                    <a:pt x="48" y="220"/>
                    <a:pt x="48" y="220"/>
                  </a:cubicBezTo>
                  <a:cubicBezTo>
                    <a:pt x="46" y="220"/>
                    <a:pt x="44" y="222"/>
                    <a:pt x="44" y="224"/>
                  </a:cubicBezTo>
                  <a:cubicBezTo>
                    <a:pt x="44" y="226"/>
                    <a:pt x="46" y="228"/>
                    <a:pt x="48" y="228"/>
                  </a:cubicBezTo>
                  <a:cubicBezTo>
                    <a:pt x="80" y="228"/>
                    <a:pt x="80" y="228"/>
                    <a:pt x="80" y="228"/>
                  </a:cubicBezTo>
                  <a:cubicBezTo>
                    <a:pt x="82" y="228"/>
                    <a:pt x="84" y="226"/>
                    <a:pt x="84" y="224"/>
                  </a:cubicBezTo>
                  <a:cubicBezTo>
                    <a:pt x="84" y="222"/>
                    <a:pt x="82" y="220"/>
                    <a:pt x="80" y="220"/>
                  </a:cubicBezTo>
                  <a:cubicBezTo>
                    <a:pt x="68" y="220"/>
                    <a:pt x="68" y="220"/>
                    <a:pt x="68" y="220"/>
                  </a:cubicBezTo>
                  <a:cubicBezTo>
                    <a:pt x="68" y="204"/>
                    <a:pt x="68" y="204"/>
                    <a:pt x="68" y="204"/>
                  </a:cubicBezTo>
                  <a:cubicBezTo>
                    <a:pt x="68" y="204"/>
                    <a:pt x="68" y="204"/>
                    <a:pt x="68" y="204"/>
                  </a:cubicBezTo>
                  <a:cubicBezTo>
                    <a:pt x="103" y="203"/>
                    <a:pt x="132" y="174"/>
                    <a:pt x="132" y="138"/>
                  </a:cubicBezTo>
                  <a:cubicBezTo>
                    <a:pt x="132" y="100"/>
                    <a:pt x="132" y="100"/>
                    <a:pt x="132" y="100"/>
                  </a:cubicBezTo>
                  <a:cubicBezTo>
                    <a:pt x="132" y="98"/>
                    <a:pt x="130" y="96"/>
                    <a:pt x="128" y="9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a:p>
          </p:txBody>
        </p:sp>
      </p:grpSp>
      <p:sp>
        <p:nvSpPr>
          <p:cNvPr id="31" name="TextBox 30"/>
          <p:cNvSpPr txBox="1"/>
          <p:nvPr/>
        </p:nvSpPr>
        <p:spPr>
          <a:xfrm>
            <a:off x="11425239" y="268529"/>
            <a:ext cx="457777" cy="228600"/>
          </a:xfrm>
          <a:prstGeom prst="rect">
            <a:avLst/>
          </a:prstGeom>
          <a:noFill/>
          <a:ln>
            <a:noFill/>
          </a:ln>
        </p:spPr>
        <p:txBody>
          <a:bodyPr anchor="ctr" rtlCol="0" wrap="square">
            <a:spAutoFit/>
          </a:bodyPr>
          <a:lstStyle/>
          <a:p>
            <a:pPr algn="ctr"/>
            <a:fld id="{45DD60C5-988C-4538-87C9-77FD80139DBF}" type="slidenum">
              <a:rPr b="0" i="0" lang="id-ID" smtClean="0" spc="300" strike="noStrike" sz="900">
                <a:solidFill>
                  <a:schemeClr val="bg1"/>
                </a:solidFill>
                <a:latin charset="0" panose="020b0502020104020203" pitchFamily="34" typeface="Gill Sans MT"/>
                <a:ea charset="0" panose="02000000000000000000" pitchFamily="2" typeface="Roboto Condensed Light"/>
                <a:cs charset="0" panose="020f0902020204030203" pitchFamily="34" typeface="Lato Heavy"/>
              </a:rPr>
              <a:pPr algn="ctr"/>
              <a:t>6</a:t>
            </a:fld>
          </a:p>
        </p:txBody>
      </p:sp>
      <p:cxnSp>
        <p:nvCxnSpPr>
          <p:cNvPr id="33" name="Straight Connector 32"/>
          <p:cNvCxnSpPr/>
          <p:nvPr/>
        </p:nvCxnSpPr>
        <p:spPr>
          <a:xfrm flipH="1">
            <a:off x="6096000"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66763"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8106396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1000" fill="hold" id="7"/>
                                        <p:tgtEl>
                                          <p:spTgt spid="21"/>
                                        </p:tgtEl>
                                        <p:attrNameLst>
                                          <p:attrName>ppt_x</p:attrName>
                                        </p:attrNameLst>
                                      </p:cBhvr>
                                      <p:tavLst>
                                        <p:tav tm="0">
                                          <p:val>
                                            <p:strVal val="#ppt_x"/>
                                          </p:val>
                                        </p:tav>
                                        <p:tav tm="100000">
                                          <p:val>
                                            <p:strVal val="#ppt_x"/>
                                          </p:val>
                                        </p:tav>
                                      </p:tavLst>
                                    </p:anim>
                                    <p:anim calcmode="lin" valueType="num">
                                      <p:cBhvr additive="base">
                                        <p:cTn dur="1000" fill="hold" id="8"/>
                                        <p:tgtEl>
                                          <p:spTgt spid="21"/>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50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1000" fill="hold" id="11"/>
                                        <p:tgtEl>
                                          <p:spTgt spid="22"/>
                                        </p:tgtEl>
                                        <p:attrNameLst>
                                          <p:attrName>ppt_x</p:attrName>
                                        </p:attrNameLst>
                                      </p:cBhvr>
                                      <p:tavLst>
                                        <p:tav tm="0">
                                          <p:val>
                                            <p:strVal val="#ppt_x"/>
                                          </p:val>
                                        </p:tav>
                                        <p:tav tm="100000">
                                          <p:val>
                                            <p:strVal val="#ppt_x"/>
                                          </p:val>
                                        </p:tav>
                                      </p:tavLst>
                                    </p:anim>
                                    <p:anim calcmode="lin" valueType="num">
                                      <p:cBhvr additive="base">
                                        <p:cTn dur="1000" fill="hold" id="12"/>
                                        <p:tgtEl>
                                          <p:spTgt spid="22"/>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4">
                                  <p:stCondLst>
                                    <p:cond delay="10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000" fill="hold" id="15"/>
                                        <p:tgtEl>
                                          <p:spTgt spid="5"/>
                                        </p:tgtEl>
                                        <p:attrNameLst>
                                          <p:attrName>ppt_x</p:attrName>
                                        </p:attrNameLst>
                                      </p:cBhvr>
                                      <p:tavLst>
                                        <p:tav tm="0">
                                          <p:val>
                                            <p:strVal val="#ppt_x"/>
                                          </p:val>
                                        </p:tav>
                                        <p:tav tm="100000">
                                          <p:val>
                                            <p:strVal val="#ppt_x"/>
                                          </p:val>
                                        </p:tav>
                                      </p:tavLst>
                                    </p:anim>
                                    <p:anim calcmode="lin" valueType="num">
                                      <p:cBhvr additive="base">
                                        <p:cTn dur="1000" fill="hold" id="16"/>
                                        <p:tgtEl>
                                          <p:spTgt spid="5"/>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4">
                                  <p:stCondLst>
                                    <p:cond delay="150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1000" fill="hold" id="19"/>
                                        <p:tgtEl>
                                          <p:spTgt spid="8"/>
                                        </p:tgtEl>
                                        <p:attrNameLst>
                                          <p:attrName>ppt_x</p:attrName>
                                        </p:attrNameLst>
                                      </p:cBhvr>
                                      <p:tavLst>
                                        <p:tav tm="0">
                                          <p:val>
                                            <p:strVal val="#ppt_x"/>
                                          </p:val>
                                        </p:tav>
                                        <p:tav tm="100000">
                                          <p:val>
                                            <p:strVal val="#ppt_x"/>
                                          </p:val>
                                        </p:tav>
                                      </p:tavLst>
                                    </p:anim>
                                    <p:anim calcmode="lin" valueType="num">
                                      <p:cBhvr additive="base">
                                        <p:cTn dur="1000" fill="hold" id="20"/>
                                        <p:tgtEl>
                                          <p:spTgt spid="8"/>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4">
                                  <p:stCondLst>
                                    <p:cond delay="200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1000" fill="hold" id="23"/>
                                        <p:tgtEl>
                                          <p:spTgt spid="7"/>
                                        </p:tgtEl>
                                        <p:attrNameLst>
                                          <p:attrName>ppt_x</p:attrName>
                                        </p:attrNameLst>
                                      </p:cBhvr>
                                      <p:tavLst>
                                        <p:tav tm="0">
                                          <p:val>
                                            <p:strVal val="#ppt_x"/>
                                          </p:val>
                                        </p:tav>
                                        <p:tav tm="100000">
                                          <p:val>
                                            <p:strVal val="#ppt_x"/>
                                          </p:val>
                                        </p:tav>
                                      </p:tavLst>
                                    </p:anim>
                                    <p:anim calcmode="lin" valueType="num">
                                      <p:cBhvr additive="base">
                                        <p:cTn dur="1000" fill="hold" id="24"/>
                                        <p:tgtEl>
                                          <p:spTgt spid="7"/>
                                        </p:tgtEl>
                                        <p:attrNameLst>
                                          <p:attrName>ppt_y</p:attrName>
                                        </p:attrNameLst>
                                      </p:cBhvr>
                                      <p:tavLst>
                                        <p:tav tm="0">
                                          <p:val>
                                            <p:strVal val="1+#ppt_h/2"/>
                                          </p:val>
                                        </p:tav>
                                        <p:tav tm="100000">
                                          <p:val>
                                            <p:strVal val="#ppt_y"/>
                                          </p:val>
                                        </p:tav>
                                      </p:tavLst>
                                    </p:anim>
                                  </p:childTnLst>
                                </p:cTn>
                              </p:par>
                              <p:par>
                                <p:cTn decel="100000" fill="hold" id="25" nodeType="withEffect" presetClass="entr" presetID="2" presetSubtype="4">
                                  <p:stCondLst>
                                    <p:cond delay="2500"/>
                                  </p:stCondLst>
                                  <p:childTnLst>
                                    <p:set>
                                      <p:cBhvr>
                                        <p:cTn dur="1" fill="hold" id="26">
                                          <p:stCondLst>
                                            <p:cond delay="0"/>
                                          </p:stCondLst>
                                        </p:cTn>
                                        <p:tgtEl>
                                          <p:spTgt spid="6"/>
                                        </p:tgtEl>
                                        <p:attrNameLst>
                                          <p:attrName>style.visibility</p:attrName>
                                        </p:attrNameLst>
                                      </p:cBhvr>
                                      <p:to>
                                        <p:strVal val="visible"/>
                                      </p:to>
                                    </p:set>
                                    <p:anim calcmode="lin" valueType="num">
                                      <p:cBhvr additive="base">
                                        <p:cTn dur="1000" fill="hold" id="27"/>
                                        <p:tgtEl>
                                          <p:spTgt spid="6"/>
                                        </p:tgtEl>
                                        <p:attrNameLst>
                                          <p:attrName>ppt_x</p:attrName>
                                        </p:attrNameLst>
                                      </p:cBhvr>
                                      <p:tavLst>
                                        <p:tav tm="0">
                                          <p:val>
                                            <p:strVal val="#ppt_x"/>
                                          </p:val>
                                        </p:tav>
                                        <p:tav tm="100000">
                                          <p:val>
                                            <p:strVal val="#ppt_x"/>
                                          </p:val>
                                        </p:tav>
                                      </p:tavLst>
                                    </p:anim>
                                    <p:anim calcmode="lin" valueType="num">
                                      <p:cBhvr additive="base">
                                        <p:cTn dur="1000" fill="hold" id="28"/>
                                        <p:tgtEl>
                                          <p:spTgt spid="6"/>
                                        </p:tgtEl>
                                        <p:attrNameLst>
                                          <p:attrName>ppt_y</p:attrName>
                                        </p:attrNameLst>
                                      </p:cBhvr>
                                      <p:tavLst>
                                        <p:tav tm="0">
                                          <p:val>
                                            <p:strVal val="1+#ppt_h/2"/>
                                          </p:val>
                                        </p:tav>
                                        <p:tav tm="100000">
                                          <p:val>
                                            <p:strVal val="#ppt_y"/>
                                          </p:val>
                                        </p:tav>
                                      </p:tavLst>
                                    </p:anim>
                                  </p:childTnLst>
                                </p:cTn>
                              </p:par>
                              <p:par>
                                <p:cTn decel="100000" fill="hold" id="29" nodeType="withEffect" presetClass="entr" presetID="2" presetSubtype="4">
                                  <p:stCondLst>
                                    <p:cond delay="300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1000" fill="hold" id="31"/>
                                        <p:tgtEl>
                                          <p:spTgt spid="9"/>
                                        </p:tgtEl>
                                        <p:attrNameLst>
                                          <p:attrName>ppt_x</p:attrName>
                                        </p:attrNameLst>
                                      </p:cBhvr>
                                      <p:tavLst>
                                        <p:tav tm="0">
                                          <p:val>
                                            <p:strVal val="#ppt_x"/>
                                          </p:val>
                                        </p:tav>
                                        <p:tav tm="100000">
                                          <p:val>
                                            <p:strVal val="#ppt_x"/>
                                          </p:val>
                                        </p:tav>
                                      </p:tavLst>
                                    </p:anim>
                                    <p:anim calcmode="lin" valueType="num">
                                      <p:cBhvr additive="base">
                                        <p:cTn dur="1000" fill="hold" id="32"/>
                                        <p:tgtEl>
                                          <p:spTgt spid="9"/>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4">
                                  <p:stCondLst>
                                    <p:cond delay="350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1000" fill="hold" id="35"/>
                                        <p:tgtEl>
                                          <p:spTgt spid="11"/>
                                        </p:tgtEl>
                                        <p:attrNameLst>
                                          <p:attrName>ppt_x</p:attrName>
                                        </p:attrNameLst>
                                      </p:cBhvr>
                                      <p:tavLst>
                                        <p:tav tm="0">
                                          <p:val>
                                            <p:strVal val="#ppt_x"/>
                                          </p:val>
                                        </p:tav>
                                        <p:tav tm="100000">
                                          <p:val>
                                            <p:strVal val="#ppt_x"/>
                                          </p:val>
                                        </p:tav>
                                      </p:tavLst>
                                    </p:anim>
                                    <p:anim calcmode="lin" valueType="num">
                                      <p:cBhvr additive="base">
                                        <p:cTn dur="1000" fill="hold" id="36"/>
                                        <p:tgtEl>
                                          <p:spTgt spid="11"/>
                                        </p:tgtEl>
                                        <p:attrNameLst>
                                          <p:attrName>ppt_y</p:attrName>
                                        </p:attrNameLst>
                                      </p:cBhvr>
                                      <p:tavLst>
                                        <p:tav tm="0">
                                          <p:val>
                                            <p:strVal val="1+#ppt_h/2"/>
                                          </p:val>
                                        </p:tav>
                                        <p:tav tm="100000">
                                          <p:val>
                                            <p:strVal val="#ppt_y"/>
                                          </p:val>
                                        </p:tav>
                                      </p:tavLst>
                                    </p:anim>
                                  </p:childTnLst>
                                </p:cTn>
                              </p:par>
                              <p:par>
                                <p:cTn decel="100000" fill="hold" id="37" nodeType="withEffect" presetClass="entr" presetID="2" presetSubtype="4">
                                  <p:stCondLst>
                                    <p:cond delay="400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1000" fill="hold" id="39"/>
                                        <p:tgtEl>
                                          <p:spTgt spid="10"/>
                                        </p:tgtEl>
                                        <p:attrNameLst>
                                          <p:attrName>ppt_x</p:attrName>
                                        </p:attrNameLst>
                                      </p:cBhvr>
                                      <p:tavLst>
                                        <p:tav tm="0">
                                          <p:val>
                                            <p:strVal val="#ppt_x"/>
                                          </p:val>
                                        </p:tav>
                                        <p:tav tm="100000">
                                          <p:val>
                                            <p:strVal val="#ppt_x"/>
                                          </p:val>
                                        </p:tav>
                                      </p:tavLst>
                                    </p:anim>
                                    <p:anim calcmode="lin" valueType="num">
                                      <p:cBhvr additive="base">
                                        <p:cTn dur="1000" fill="hold" id="40"/>
                                        <p:tgtEl>
                                          <p:spTgt spid="10"/>
                                        </p:tgtEl>
                                        <p:attrNameLst>
                                          <p:attrName>ppt_y</p:attrName>
                                        </p:attrNameLst>
                                      </p:cBhvr>
                                      <p:tavLst>
                                        <p:tav tm="0">
                                          <p:val>
                                            <p:strVal val="1+#ppt_h/2"/>
                                          </p:val>
                                        </p:tav>
                                        <p:tav tm="100000">
                                          <p:val>
                                            <p:strVal val="#ppt_y"/>
                                          </p:val>
                                        </p:tav>
                                      </p:tavLst>
                                    </p:anim>
                                  </p:childTnLst>
                                </p:cTn>
                              </p:par>
                              <p:par>
                                <p:cTn decel="100000" fill="hold" id="41" nodeType="withEffect" presetClass="entr" presetID="2" presetSubtype="4">
                                  <p:stCondLst>
                                    <p:cond delay="450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1000" fill="hold" id="43"/>
                                        <p:tgtEl>
                                          <p:spTgt spid="12"/>
                                        </p:tgtEl>
                                        <p:attrNameLst>
                                          <p:attrName>ppt_x</p:attrName>
                                        </p:attrNameLst>
                                      </p:cBhvr>
                                      <p:tavLst>
                                        <p:tav tm="0">
                                          <p:val>
                                            <p:strVal val="#ppt_x"/>
                                          </p:val>
                                        </p:tav>
                                        <p:tav tm="100000">
                                          <p:val>
                                            <p:strVal val="#ppt_x"/>
                                          </p:val>
                                        </p:tav>
                                      </p:tavLst>
                                    </p:anim>
                                    <p:anim calcmode="lin" valueType="num">
                                      <p:cBhvr additive="base">
                                        <p:cTn dur="1000" fill="hold" id="44"/>
                                        <p:tgtEl>
                                          <p:spTgt spid="12"/>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1">
                                  <p:stCondLst>
                                    <p:cond delay="0"/>
                                  </p:stCondLst>
                                  <p:childTnLst>
                                    <p:set>
                                      <p:cBhvr>
                                        <p:cTn dur="1" fill="hold" id="46">
                                          <p:stCondLst>
                                            <p:cond delay="0"/>
                                          </p:stCondLst>
                                        </p:cTn>
                                        <p:tgtEl>
                                          <p:spTgt spid="31"/>
                                        </p:tgtEl>
                                        <p:attrNameLst>
                                          <p:attrName>style.visibility</p:attrName>
                                        </p:attrNameLst>
                                      </p:cBhvr>
                                      <p:to>
                                        <p:strVal val="visible"/>
                                      </p:to>
                                    </p:set>
                                    <p:anim calcmode="lin" valueType="num">
                                      <p:cBhvr additive="base">
                                        <p:cTn dur="500" fill="hold" id="47"/>
                                        <p:tgtEl>
                                          <p:spTgt spid="31"/>
                                        </p:tgtEl>
                                        <p:attrNameLst>
                                          <p:attrName>ppt_x</p:attrName>
                                        </p:attrNameLst>
                                      </p:cBhvr>
                                      <p:tavLst>
                                        <p:tav tm="0">
                                          <p:val>
                                            <p:strVal val="#ppt_x"/>
                                          </p:val>
                                        </p:tav>
                                        <p:tav tm="100000">
                                          <p:val>
                                            <p:strVal val="#ppt_x"/>
                                          </p:val>
                                        </p:tav>
                                      </p:tavLst>
                                    </p:anim>
                                    <p:anim calcmode="lin" valueType="num">
                                      <p:cBhvr additive="base">
                                        <p:cTn dur="500" fill="hold" id="48"/>
                                        <p:tgtEl>
                                          <p:spTgt spid="31"/>
                                        </p:tgtEl>
                                        <p:attrNameLst>
                                          <p:attrName>ppt_y</p:attrName>
                                        </p:attrNameLst>
                                      </p:cBhvr>
                                      <p:tavLst>
                                        <p:tav tm="0">
                                          <p:val>
                                            <p:strVal val="0-#ppt_h/2"/>
                                          </p:val>
                                        </p:tav>
                                        <p:tav tm="100000">
                                          <p:val>
                                            <p:strVal val="#ppt_y"/>
                                          </p:val>
                                        </p:tav>
                                      </p:tavLst>
                                    </p:anim>
                                  </p:childTnLst>
                                </p:cTn>
                              </p:par>
                              <p:par>
                                <p:cTn decel="100000" fill="hold" id="49" nodeType="withEffect" presetClass="entr" presetID="2" presetSubtype="1">
                                  <p:stCondLst>
                                    <p:cond delay="0"/>
                                  </p:stCondLst>
                                  <p:childTnLst>
                                    <p:set>
                                      <p:cBhvr>
                                        <p:cTn dur="1" fill="hold" id="50">
                                          <p:stCondLst>
                                            <p:cond delay="0"/>
                                          </p:stCondLst>
                                        </p:cTn>
                                        <p:tgtEl>
                                          <p:spTgt spid="33"/>
                                        </p:tgtEl>
                                        <p:attrNameLst>
                                          <p:attrName>style.visibility</p:attrName>
                                        </p:attrNameLst>
                                      </p:cBhvr>
                                      <p:to>
                                        <p:strVal val="visible"/>
                                      </p:to>
                                    </p:set>
                                    <p:anim calcmode="lin" valueType="num">
                                      <p:cBhvr additive="base">
                                        <p:cTn dur="500" fill="hold" id="51"/>
                                        <p:tgtEl>
                                          <p:spTgt spid="33"/>
                                        </p:tgtEl>
                                        <p:attrNameLst>
                                          <p:attrName>ppt_x</p:attrName>
                                        </p:attrNameLst>
                                      </p:cBhvr>
                                      <p:tavLst>
                                        <p:tav tm="0">
                                          <p:val>
                                            <p:strVal val="#ppt_x"/>
                                          </p:val>
                                        </p:tav>
                                        <p:tav tm="100000">
                                          <p:val>
                                            <p:strVal val="#ppt_x"/>
                                          </p:val>
                                        </p:tav>
                                      </p:tavLst>
                                    </p:anim>
                                    <p:anim calcmode="lin" valueType="num">
                                      <p:cBhvr additive="base">
                                        <p:cTn dur="500" fill="hold" id="52"/>
                                        <p:tgtEl>
                                          <p:spTgt spid="33"/>
                                        </p:tgtEl>
                                        <p:attrNameLst>
                                          <p:attrName>ppt_y</p:attrName>
                                        </p:attrNameLst>
                                      </p:cBhvr>
                                      <p:tavLst>
                                        <p:tav tm="0">
                                          <p:val>
                                            <p:strVal val="0-#ppt_h/2"/>
                                          </p:val>
                                        </p:tav>
                                        <p:tav tm="100000">
                                          <p:val>
                                            <p:strVal val="#ppt_y"/>
                                          </p:val>
                                        </p:tav>
                                      </p:tavLst>
                                    </p:anim>
                                  </p:childTnLst>
                                </p:cTn>
                              </p:par>
                              <p:par>
                                <p:cTn decel="100000" fill="hold" id="53" nodeType="withEffect" presetClass="entr" presetID="2" presetSubtype="1">
                                  <p:stCondLst>
                                    <p:cond delay="0"/>
                                  </p:stCondLst>
                                  <p:childTnLst>
                                    <p:set>
                                      <p:cBhvr>
                                        <p:cTn dur="1" fill="hold" id="54">
                                          <p:stCondLst>
                                            <p:cond delay="0"/>
                                          </p:stCondLst>
                                        </p:cTn>
                                        <p:tgtEl>
                                          <p:spTgt spid="34"/>
                                        </p:tgtEl>
                                        <p:attrNameLst>
                                          <p:attrName>style.visibility</p:attrName>
                                        </p:attrNameLst>
                                      </p:cBhvr>
                                      <p:to>
                                        <p:strVal val="visible"/>
                                      </p:to>
                                    </p:set>
                                    <p:anim calcmode="lin" valueType="num">
                                      <p:cBhvr additive="base">
                                        <p:cTn dur="500" fill="hold" id="55"/>
                                        <p:tgtEl>
                                          <p:spTgt spid="34"/>
                                        </p:tgtEl>
                                        <p:attrNameLst>
                                          <p:attrName>ppt_x</p:attrName>
                                        </p:attrNameLst>
                                      </p:cBhvr>
                                      <p:tavLst>
                                        <p:tav tm="0">
                                          <p:val>
                                            <p:strVal val="#ppt_x"/>
                                          </p:val>
                                        </p:tav>
                                        <p:tav tm="100000">
                                          <p:val>
                                            <p:strVal val="#ppt_x"/>
                                          </p:val>
                                        </p:tav>
                                      </p:tavLst>
                                    </p:anim>
                                    <p:anim calcmode="lin" valueType="num">
                                      <p:cBhvr additive="base">
                                        <p:cTn dur="500" fill="hold" id="56"/>
                                        <p:tgtEl>
                                          <p:spTgt spid="34"/>
                                        </p:tgtEl>
                                        <p:attrNameLst>
                                          <p:attrName>ppt_y</p:attrName>
                                        </p:attrNameLst>
                                      </p:cBhvr>
                                      <p:tavLst>
                                        <p:tav tm="0">
                                          <p:val>
                                            <p:strVal val="0-#ppt_h/2"/>
                                          </p:val>
                                        </p:tav>
                                        <p:tav tm="100000">
                                          <p:val>
                                            <p:strVal val="#ppt_y"/>
                                          </p:val>
                                        </p:tav>
                                      </p:tavLst>
                                    </p:anim>
                                  </p:childTnLst>
                                </p:cTn>
                              </p:par>
                              <p:par>
                                <p:cTn decel="100000" fill="hold" id="57" nodeType="withEffect" presetClass="entr" presetID="2" presetSubtype="1">
                                  <p:stCondLst>
                                    <p:cond delay="0"/>
                                  </p:stCondLst>
                                  <p:childTnLst>
                                    <p:set>
                                      <p:cBhvr>
                                        <p:cTn dur="1" fill="hold" id="58">
                                          <p:stCondLst>
                                            <p:cond delay="0"/>
                                          </p:stCondLst>
                                        </p:cTn>
                                        <p:tgtEl>
                                          <p:spTgt spid="35"/>
                                        </p:tgtEl>
                                        <p:attrNameLst>
                                          <p:attrName>style.visibility</p:attrName>
                                        </p:attrNameLst>
                                      </p:cBhvr>
                                      <p:to>
                                        <p:strVal val="visible"/>
                                      </p:to>
                                    </p:set>
                                    <p:anim calcmode="lin" valueType="num">
                                      <p:cBhvr additive="base">
                                        <p:cTn dur="500" fill="hold" id="59"/>
                                        <p:tgtEl>
                                          <p:spTgt spid="35"/>
                                        </p:tgtEl>
                                        <p:attrNameLst>
                                          <p:attrName>ppt_x</p:attrName>
                                        </p:attrNameLst>
                                      </p:cBhvr>
                                      <p:tavLst>
                                        <p:tav tm="0">
                                          <p:val>
                                            <p:strVal val="#ppt_x"/>
                                          </p:val>
                                        </p:tav>
                                        <p:tav tm="100000">
                                          <p:val>
                                            <p:strVal val="#ppt_x"/>
                                          </p:val>
                                        </p:tav>
                                      </p:tavLst>
                                    </p:anim>
                                    <p:anim calcmode="lin" valueType="num">
                                      <p:cBhvr additive="base">
                                        <p:cTn dur="500" fill="hold" id="60"/>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3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7" name="图片占位符 36">
            <a:extLst>
              <a:ext uri="{FF2B5EF4-FFF2-40B4-BE49-F238E27FC236}">
                <a16:creationId xmlns:a16="http://schemas.microsoft.com/office/drawing/2014/main" id="{59092430-A3AA-4F9E-B025-5880448E95E8}"/>
              </a:ext>
            </a:extLst>
          </p:cNvPr>
          <p:cNvPicPr>
            <a:picLocks noChangeAspect="1" noGrp="1"/>
          </p:cNvPicPr>
          <p:nvPr>
            <p:ph idx="10" sz="quarter" type="pic"/>
          </p:nvPr>
        </p:nvPicPr>
        <p:blipFill>
          <a:blip r:embed="rId2">
            <a:extLst>
              <a:ext uri="{28A0092B-C50C-407E-A947-70E740481C1C}">
                <a14:useLocalDpi val="0"/>
              </a:ext>
            </a:extLst>
          </a:blip>
          <a:srcRect l="17883" r="17883"/>
          <a:stretch>
            <a:fillRect/>
          </a:stretch>
        </p:blipFill>
        <p:spPr/>
      </p:pic>
      <p:grpSp>
        <p:nvGrpSpPr>
          <p:cNvPr id="7" name="Group 6"/>
          <p:cNvGrpSpPr/>
          <p:nvPr/>
        </p:nvGrpSpPr>
        <p:grpSpPr>
          <a:xfrm>
            <a:off x="-113462" y="4822639"/>
            <a:ext cx="6037634" cy="1486086"/>
            <a:chOff x="1640939" y="2976737"/>
            <a:chExt cx="1837443" cy="452263"/>
          </a:xfrm>
        </p:grpSpPr>
        <p:grpSp>
          <p:nvGrpSpPr>
            <p:cNvPr id="8" name="Group 7"/>
            <p:cNvGrpSpPr/>
            <p:nvPr/>
          </p:nvGrpSpPr>
          <p:grpSpPr>
            <a:xfrm>
              <a:off x="1777409" y="2976737"/>
              <a:ext cx="1700973" cy="452263"/>
              <a:chOff x="-634676" y="2514600"/>
              <a:chExt cx="3439081" cy="914400"/>
            </a:xfrm>
            <a:solidFill>
              <a:schemeClr val="bg1"/>
            </a:solidFill>
          </p:grpSpPr>
          <p:sp>
            <p:nvSpPr>
              <p:cNvPr id="13" name="Right Triangle 12"/>
              <p:cNvSpPr/>
              <p:nvPr/>
            </p:nvSpPr>
            <p:spPr>
              <a:xfrm>
                <a:off x="1890005" y="2514600"/>
                <a:ext cx="914400" cy="9144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latin typeface="+mj-lt"/>
                </a:endParaRPr>
              </a:p>
            </p:txBody>
          </p:sp>
          <p:sp>
            <p:nvSpPr>
              <p:cNvPr id="14" name="Rectangle 13"/>
              <p:cNvSpPr/>
              <p:nvPr/>
            </p:nvSpPr>
            <p:spPr>
              <a:xfrm>
                <a:off x="-634676" y="2514600"/>
                <a:ext cx="2534947"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latin typeface="+mj-lt"/>
                </a:endParaRPr>
              </a:p>
            </p:txBody>
          </p:sp>
        </p:grpSp>
        <p:cxnSp>
          <p:nvCxnSpPr>
            <p:cNvPr id="12" name="Straight Connector 11"/>
            <p:cNvCxnSpPr/>
            <p:nvPr/>
          </p:nvCxnSpPr>
          <p:spPr>
            <a:xfrm flipH="1">
              <a:off x="1640939" y="2979579"/>
              <a:ext cx="8423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25908" y="5842868"/>
            <a:ext cx="2235677" cy="281225"/>
            <a:chOff x="925908" y="5842868"/>
            <a:chExt cx="2235677" cy="281225"/>
          </a:xfrm>
        </p:grpSpPr>
        <p:grpSp>
          <p:nvGrpSpPr>
            <p:cNvPr id="24" name="Group 23"/>
            <p:cNvGrpSpPr/>
            <p:nvPr/>
          </p:nvGrpSpPr>
          <p:grpSpPr>
            <a:xfrm>
              <a:off x="925908" y="5843230"/>
              <a:ext cx="281333" cy="280863"/>
              <a:chOff x="3003551" y="1727200"/>
              <a:chExt cx="947738" cy="946150"/>
            </a:xfrm>
          </p:grpSpPr>
          <p:sp>
            <p:nvSpPr>
              <p:cNvPr id="25" name="Rectangle 114"/>
              <p:cNvSpPr>
                <a:spLocks noChangeArrowheads="1"/>
              </p:cNvSpPr>
              <p:nvPr/>
            </p:nvSpPr>
            <p:spPr bwMode="auto">
              <a:xfrm>
                <a:off x="3003551" y="1727200"/>
                <a:ext cx="947738" cy="946150"/>
              </a:xfrm>
              <a:prstGeom prst="ellipse">
                <a:avLst/>
              </a:prstGeom>
              <a:solidFill>
                <a:srgbClr val="50ABF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latin typeface="+mj-lt"/>
                </a:endParaRPr>
              </a:p>
            </p:txBody>
          </p:sp>
          <p:sp>
            <p:nvSpPr>
              <p:cNvPr id="26" name="Freeform 115"/>
              <p:cNvSpPr/>
              <p:nvPr/>
            </p:nvSpPr>
            <p:spPr bwMode="auto">
              <a:xfrm>
                <a:off x="3228334" y="2003015"/>
                <a:ext cx="493254" cy="401122"/>
              </a:xfrm>
              <a:custGeom>
                <a:gdLst>
                  <a:gd fmla="*/ 93 w 1317" name="T0"/>
                  <a:gd fmla="*/ 1000 h 1069" name="T1"/>
                  <a:gd fmla="*/ 220 w 1317" name="T2"/>
                  <a:gd fmla="*/ 1045 h 1069" name="T3"/>
                  <a:gd fmla="*/ 356 w 1317" name="T4"/>
                  <a:gd fmla="*/ 1067 h 1069" name="T5"/>
                  <a:gd fmla="*/ 529 w 1317" name="T6"/>
                  <a:gd fmla="*/ 1060 h 1069" name="T7"/>
                  <a:gd fmla="*/ 712 w 1317" name="T8"/>
                  <a:gd fmla="*/ 1008 h 1069" name="T9"/>
                  <a:gd fmla="*/ 873 w 1317" name="T10"/>
                  <a:gd fmla="*/ 916 h 1069" name="T11"/>
                  <a:gd fmla="*/ 1008 w 1317" name="T12"/>
                  <a:gd fmla="*/ 789 h 1069" name="T13"/>
                  <a:gd fmla="*/ 1107 w 1317" name="T14"/>
                  <a:gd fmla="*/ 633 h 1069" name="T15"/>
                  <a:gd fmla="*/ 1167 w 1317" name="T16"/>
                  <a:gd fmla="*/ 454 h 1069" name="T17"/>
                  <a:gd fmla="*/ 1183 w 1317" name="T18"/>
                  <a:gd fmla="*/ 290 h 1069" name="T19"/>
                  <a:gd fmla="*/ 1247 w 1317" name="T20"/>
                  <a:gd fmla="*/ 212 h 1069" name="T21"/>
                  <a:gd fmla="*/ 1312 w 1317" name="T22"/>
                  <a:gd fmla="*/ 139 h 1069" name="T23"/>
                  <a:gd fmla="*/ 1220 w 1317" name="T24"/>
                  <a:gd fmla="*/ 160 h 1069" name="T25"/>
                  <a:gd fmla="*/ 1163 w 1317" name="T26"/>
                  <a:gd fmla="*/ 169 h 1069" name="T27"/>
                  <a:gd fmla="*/ 1220 w 1317" name="T28"/>
                  <a:gd fmla="*/ 121 h 1069" name="T29"/>
                  <a:gd fmla="*/ 1266 w 1317" name="T30"/>
                  <a:gd fmla="*/ 62 h 1069" name="T31"/>
                  <a:gd fmla="*/ 1245 w 1317" name="T32"/>
                  <a:gd fmla="*/ 37 h 1069" name="T33"/>
                  <a:gd fmla="*/ 1140 w 1317" name="T34"/>
                  <a:gd fmla="*/ 76 h 1069" name="T35"/>
                  <a:gd fmla="*/ 1091 w 1317" name="T36"/>
                  <a:gd fmla="*/ 67 h 1069" name="T37"/>
                  <a:gd fmla="*/ 1035 w 1317" name="T38"/>
                  <a:gd fmla="*/ 29 h 1069" name="T39"/>
                  <a:gd fmla="*/ 970 w 1317" name="T40"/>
                  <a:gd fmla="*/ 6 h 1069" name="T41"/>
                  <a:gd fmla="*/ 899 w 1317" name="T42"/>
                  <a:gd fmla="*/ 1 h 1069" name="T43"/>
                  <a:gd fmla="*/ 833 w 1317" name="T44"/>
                  <a:gd fmla="*/ 12 h 1069" name="T45"/>
                  <a:gd fmla="*/ 773 w 1317" name="T46"/>
                  <a:gd fmla="*/ 40 h 1069" name="T47"/>
                  <a:gd fmla="*/ 721 w 1317" name="T48"/>
                  <a:gd fmla="*/ 80 h 1069" name="T49"/>
                  <a:gd fmla="*/ 682 w 1317" name="T50"/>
                  <a:gd fmla="*/ 130 h 1069" name="T51"/>
                  <a:gd fmla="*/ 654 w 1317" name="T52"/>
                  <a:gd fmla="*/ 190 h 1069" name="T53"/>
                  <a:gd fmla="*/ 643 w 1317" name="T54"/>
                  <a:gd fmla="*/ 257 h 1069" name="T55"/>
                  <a:gd fmla="*/ 649 w 1317" name="T56"/>
                  <a:gd fmla="*/ 332 h 1069" name="T57"/>
                  <a:gd fmla="*/ 484 w 1317" name="T58"/>
                  <a:gd fmla="*/ 302 h 1069" name="T59"/>
                  <a:gd fmla="*/ 360 w 1317" name="T60"/>
                  <a:gd fmla="*/ 255 h 1069" name="T61"/>
                  <a:gd fmla="*/ 246 w 1317" name="T62"/>
                  <a:gd fmla="*/ 191 h 1069" name="T63"/>
                  <a:gd fmla="*/ 136 w 1317" name="T64"/>
                  <a:gd fmla="*/ 97 h 1069" name="T65"/>
                  <a:gd fmla="*/ 70 w 1317" name="T66"/>
                  <a:gd fmla="*/ 97 h 1069" name="T67"/>
                  <a:gd fmla="*/ 55 w 1317" name="T68"/>
                  <a:gd fmla="*/ 162 h 1069" name="T69"/>
                  <a:gd fmla="*/ 59 w 1317" name="T70"/>
                  <a:gd fmla="*/ 230 h 1069" name="T71"/>
                  <a:gd fmla="*/ 87 w 1317" name="T72"/>
                  <a:gd fmla="*/ 309 h 1069" name="T73"/>
                  <a:gd fmla="*/ 153 w 1317" name="T74"/>
                  <a:gd fmla="*/ 392 h 1069" name="T75"/>
                  <a:gd fmla="*/ 95 w 1317" name="T76"/>
                  <a:gd fmla="*/ 393 h 1069" name="T77"/>
                  <a:gd fmla="*/ 53 w 1317" name="T78"/>
                  <a:gd fmla="*/ 383 h 1069" name="T79"/>
                  <a:gd fmla="*/ 73 w 1317" name="T80"/>
                  <a:gd fmla="*/ 488 h 1069" name="T81"/>
                  <a:gd fmla="*/ 106 w 1317" name="T82"/>
                  <a:gd fmla="*/ 545 h 1069" name="T83"/>
                  <a:gd fmla="*/ 161 w 1317" name="T84"/>
                  <a:gd fmla="*/ 597 h 1069" name="T85"/>
                  <a:gd fmla="*/ 247 w 1317" name="T86"/>
                  <a:gd fmla="*/ 637 h 1069" name="T87"/>
                  <a:gd fmla="*/ 198 w 1317" name="T88"/>
                  <a:gd fmla="*/ 652 h 1069" name="T89"/>
                  <a:gd fmla="*/ 164 w 1317" name="T90"/>
                  <a:gd fmla="*/ 688 h 1069" name="T91"/>
                  <a:gd fmla="*/ 227 w 1317" name="T92"/>
                  <a:gd fmla="*/ 769 h 1069" name="T93"/>
                  <a:gd fmla="*/ 284 w 1317" name="T94"/>
                  <a:gd fmla="*/ 807 h 1069" name="T95"/>
                  <a:gd fmla="*/ 361 w 1317" name="T96"/>
                  <a:gd fmla="*/ 831 h 1069" name="T97"/>
                  <a:gd fmla="*/ 352 w 1317" name="T98"/>
                  <a:gd fmla="*/ 870 h 1069" name="T99"/>
                  <a:gd fmla="*/ 228 w 1317" name="T100"/>
                  <a:gd fmla="*/ 929 h 1069" name="T101"/>
                  <a:gd fmla="*/ 142 w 1317" name="T102"/>
                  <a:gd fmla="*/ 949 h 1069" name="T103"/>
                  <a:gd fmla="*/ 43 w 1317" name="T104"/>
                  <a:gd fmla="*/ 954 h 106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69" w="1317">
                    <a:moveTo>
                      <a:pt x="0" y="949"/>
                    </a:moveTo>
                    <a:lnTo>
                      <a:pt x="23" y="963"/>
                    </a:lnTo>
                    <a:lnTo>
                      <a:pt x="46" y="976"/>
                    </a:lnTo>
                    <a:lnTo>
                      <a:pt x="69" y="989"/>
                    </a:lnTo>
                    <a:lnTo>
                      <a:pt x="93" y="1000"/>
                    </a:lnTo>
                    <a:lnTo>
                      <a:pt x="118" y="1011"/>
                    </a:lnTo>
                    <a:lnTo>
                      <a:pt x="143" y="1020"/>
                    </a:lnTo>
                    <a:lnTo>
                      <a:pt x="169" y="1029"/>
                    </a:lnTo>
                    <a:lnTo>
                      <a:pt x="194" y="1037"/>
                    </a:lnTo>
                    <a:lnTo>
                      <a:pt x="220" y="1045"/>
                    </a:lnTo>
                    <a:lnTo>
                      <a:pt x="246" y="1051"/>
                    </a:lnTo>
                    <a:lnTo>
                      <a:pt x="274" y="1056"/>
                    </a:lnTo>
                    <a:lnTo>
                      <a:pt x="301" y="1060"/>
                    </a:lnTo>
                    <a:lnTo>
                      <a:pt x="328" y="1064"/>
                    </a:lnTo>
                    <a:lnTo>
                      <a:pt x="356" y="1067"/>
                    </a:lnTo>
                    <a:lnTo>
                      <a:pt x="384" y="1069"/>
                    </a:lnTo>
                    <a:lnTo>
                      <a:pt x="412" y="1069"/>
                    </a:lnTo>
                    <a:lnTo>
                      <a:pt x="452" y="1068"/>
                    </a:lnTo>
                    <a:lnTo>
                      <a:pt x="491" y="1064"/>
                    </a:lnTo>
                    <a:lnTo>
                      <a:pt x="529" y="1060"/>
                    </a:lnTo>
                    <a:lnTo>
                      <a:pt x="567" y="1053"/>
                    </a:lnTo>
                    <a:lnTo>
                      <a:pt x="605" y="1045"/>
                    </a:lnTo>
                    <a:lnTo>
                      <a:pt x="642" y="1034"/>
                    </a:lnTo>
                    <a:lnTo>
                      <a:pt x="677" y="1022"/>
                    </a:lnTo>
                    <a:lnTo>
                      <a:pt x="712" y="1008"/>
                    </a:lnTo>
                    <a:lnTo>
                      <a:pt x="747" y="993"/>
                    </a:lnTo>
                    <a:lnTo>
                      <a:pt x="780" y="975"/>
                    </a:lnTo>
                    <a:lnTo>
                      <a:pt x="812" y="958"/>
                    </a:lnTo>
                    <a:lnTo>
                      <a:pt x="843" y="938"/>
                    </a:lnTo>
                    <a:lnTo>
                      <a:pt x="873" y="916"/>
                    </a:lnTo>
                    <a:lnTo>
                      <a:pt x="903" y="893"/>
                    </a:lnTo>
                    <a:lnTo>
                      <a:pt x="931" y="869"/>
                    </a:lnTo>
                    <a:lnTo>
                      <a:pt x="957" y="843"/>
                    </a:lnTo>
                    <a:lnTo>
                      <a:pt x="983" y="816"/>
                    </a:lnTo>
                    <a:lnTo>
                      <a:pt x="1008" y="789"/>
                    </a:lnTo>
                    <a:lnTo>
                      <a:pt x="1030" y="760"/>
                    </a:lnTo>
                    <a:lnTo>
                      <a:pt x="1052" y="729"/>
                    </a:lnTo>
                    <a:lnTo>
                      <a:pt x="1072" y="698"/>
                    </a:lnTo>
                    <a:lnTo>
                      <a:pt x="1091" y="665"/>
                    </a:lnTo>
                    <a:lnTo>
                      <a:pt x="1107" y="633"/>
                    </a:lnTo>
                    <a:lnTo>
                      <a:pt x="1123" y="598"/>
                    </a:lnTo>
                    <a:lnTo>
                      <a:pt x="1137" y="564"/>
                    </a:lnTo>
                    <a:lnTo>
                      <a:pt x="1148" y="528"/>
                    </a:lnTo>
                    <a:lnTo>
                      <a:pt x="1159" y="491"/>
                    </a:lnTo>
                    <a:lnTo>
                      <a:pt x="1167" y="454"/>
                    </a:lnTo>
                    <a:lnTo>
                      <a:pt x="1175" y="416"/>
                    </a:lnTo>
                    <a:lnTo>
                      <a:pt x="1180" y="377"/>
                    </a:lnTo>
                    <a:lnTo>
                      <a:pt x="1182" y="338"/>
                    </a:lnTo>
                    <a:lnTo>
                      <a:pt x="1183" y="299"/>
                    </a:lnTo>
                    <a:lnTo>
                      <a:pt x="1183" y="290"/>
                    </a:lnTo>
                    <a:lnTo>
                      <a:pt x="1183" y="283"/>
                    </a:lnTo>
                    <a:lnTo>
                      <a:pt x="1183" y="274"/>
                    </a:lnTo>
                    <a:lnTo>
                      <a:pt x="1183" y="267"/>
                    </a:lnTo>
                    <a:lnTo>
                      <a:pt x="1207" y="247"/>
                    </a:lnTo>
                    <a:lnTo>
                      <a:pt x="1247" y="212"/>
                    </a:lnTo>
                    <a:lnTo>
                      <a:pt x="1268" y="192"/>
                    </a:lnTo>
                    <a:lnTo>
                      <a:pt x="1288" y="170"/>
                    </a:lnTo>
                    <a:lnTo>
                      <a:pt x="1297" y="159"/>
                    </a:lnTo>
                    <a:lnTo>
                      <a:pt x="1305" y="149"/>
                    </a:lnTo>
                    <a:lnTo>
                      <a:pt x="1312" y="139"/>
                    </a:lnTo>
                    <a:lnTo>
                      <a:pt x="1317" y="130"/>
                    </a:lnTo>
                    <a:lnTo>
                      <a:pt x="1304" y="135"/>
                    </a:lnTo>
                    <a:lnTo>
                      <a:pt x="1269" y="147"/>
                    </a:lnTo>
                    <a:lnTo>
                      <a:pt x="1246" y="153"/>
                    </a:lnTo>
                    <a:lnTo>
                      <a:pt x="1220" y="160"/>
                    </a:lnTo>
                    <a:lnTo>
                      <a:pt x="1192" y="165"/>
                    </a:lnTo>
                    <a:lnTo>
                      <a:pt x="1164" y="169"/>
                    </a:lnTo>
                    <a:lnTo>
                      <a:pt x="1163" y="170"/>
                    </a:lnTo>
                    <a:lnTo>
                      <a:pt x="1163" y="170"/>
                    </a:lnTo>
                    <a:lnTo>
                      <a:pt x="1163" y="169"/>
                    </a:lnTo>
                    <a:lnTo>
                      <a:pt x="1164" y="169"/>
                    </a:lnTo>
                    <a:lnTo>
                      <a:pt x="1170" y="164"/>
                    </a:lnTo>
                    <a:lnTo>
                      <a:pt x="1183" y="155"/>
                    </a:lnTo>
                    <a:lnTo>
                      <a:pt x="1201" y="140"/>
                    </a:lnTo>
                    <a:lnTo>
                      <a:pt x="1220" y="121"/>
                    </a:lnTo>
                    <a:lnTo>
                      <a:pt x="1230" y="111"/>
                    </a:lnTo>
                    <a:lnTo>
                      <a:pt x="1241" y="99"/>
                    </a:lnTo>
                    <a:lnTo>
                      <a:pt x="1250" y="88"/>
                    </a:lnTo>
                    <a:lnTo>
                      <a:pt x="1258" y="75"/>
                    </a:lnTo>
                    <a:lnTo>
                      <a:pt x="1266" y="62"/>
                    </a:lnTo>
                    <a:lnTo>
                      <a:pt x="1273" y="48"/>
                    </a:lnTo>
                    <a:lnTo>
                      <a:pt x="1278" y="33"/>
                    </a:lnTo>
                    <a:lnTo>
                      <a:pt x="1281" y="19"/>
                    </a:lnTo>
                    <a:lnTo>
                      <a:pt x="1272" y="24"/>
                    </a:lnTo>
                    <a:lnTo>
                      <a:pt x="1245" y="37"/>
                    </a:lnTo>
                    <a:lnTo>
                      <a:pt x="1225" y="45"/>
                    </a:lnTo>
                    <a:lnTo>
                      <a:pt x="1203" y="54"/>
                    </a:lnTo>
                    <a:lnTo>
                      <a:pt x="1178" y="64"/>
                    </a:lnTo>
                    <a:lnTo>
                      <a:pt x="1150" y="73"/>
                    </a:lnTo>
                    <a:lnTo>
                      <a:pt x="1140" y="76"/>
                    </a:lnTo>
                    <a:lnTo>
                      <a:pt x="1130" y="80"/>
                    </a:lnTo>
                    <a:lnTo>
                      <a:pt x="1121" y="83"/>
                    </a:lnTo>
                    <a:lnTo>
                      <a:pt x="1111" y="86"/>
                    </a:lnTo>
                    <a:lnTo>
                      <a:pt x="1101" y="76"/>
                    </a:lnTo>
                    <a:lnTo>
                      <a:pt x="1091" y="67"/>
                    </a:lnTo>
                    <a:lnTo>
                      <a:pt x="1080" y="59"/>
                    </a:lnTo>
                    <a:lnTo>
                      <a:pt x="1070" y="50"/>
                    </a:lnTo>
                    <a:lnTo>
                      <a:pt x="1058" y="43"/>
                    </a:lnTo>
                    <a:lnTo>
                      <a:pt x="1047" y="36"/>
                    </a:lnTo>
                    <a:lnTo>
                      <a:pt x="1035" y="29"/>
                    </a:lnTo>
                    <a:lnTo>
                      <a:pt x="1022" y="23"/>
                    </a:lnTo>
                    <a:lnTo>
                      <a:pt x="1010" y="18"/>
                    </a:lnTo>
                    <a:lnTo>
                      <a:pt x="996" y="14"/>
                    </a:lnTo>
                    <a:lnTo>
                      <a:pt x="984" y="9"/>
                    </a:lnTo>
                    <a:lnTo>
                      <a:pt x="970" y="6"/>
                    </a:lnTo>
                    <a:lnTo>
                      <a:pt x="955" y="4"/>
                    </a:lnTo>
                    <a:lnTo>
                      <a:pt x="942" y="2"/>
                    </a:lnTo>
                    <a:lnTo>
                      <a:pt x="927" y="1"/>
                    </a:lnTo>
                    <a:lnTo>
                      <a:pt x="913" y="0"/>
                    </a:lnTo>
                    <a:lnTo>
                      <a:pt x="899" y="1"/>
                    </a:lnTo>
                    <a:lnTo>
                      <a:pt x="885" y="2"/>
                    </a:lnTo>
                    <a:lnTo>
                      <a:pt x="871" y="3"/>
                    </a:lnTo>
                    <a:lnTo>
                      <a:pt x="859" y="6"/>
                    </a:lnTo>
                    <a:lnTo>
                      <a:pt x="845" y="8"/>
                    </a:lnTo>
                    <a:lnTo>
                      <a:pt x="833" y="12"/>
                    </a:lnTo>
                    <a:lnTo>
                      <a:pt x="820" y="17"/>
                    </a:lnTo>
                    <a:lnTo>
                      <a:pt x="807" y="22"/>
                    </a:lnTo>
                    <a:lnTo>
                      <a:pt x="796" y="27"/>
                    </a:lnTo>
                    <a:lnTo>
                      <a:pt x="784" y="32"/>
                    </a:lnTo>
                    <a:lnTo>
                      <a:pt x="773" y="40"/>
                    </a:lnTo>
                    <a:lnTo>
                      <a:pt x="761" y="46"/>
                    </a:lnTo>
                    <a:lnTo>
                      <a:pt x="751" y="54"/>
                    </a:lnTo>
                    <a:lnTo>
                      <a:pt x="740" y="62"/>
                    </a:lnTo>
                    <a:lnTo>
                      <a:pt x="731" y="70"/>
                    </a:lnTo>
                    <a:lnTo>
                      <a:pt x="721" y="80"/>
                    </a:lnTo>
                    <a:lnTo>
                      <a:pt x="713" y="89"/>
                    </a:lnTo>
                    <a:lnTo>
                      <a:pt x="704" y="98"/>
                    </a:lnTo>
                    <a:lnTo>
                      <a:pt x="696" y="109"/>
                    </a:lnTo>
                    <a:lnTo>
                      <a:pt x="689" y="119"/>
                    </a:lnTo>
                    <a:lnTo>
                      <a:pt x="682" y="130"/>
                    </a:lnTo>
                    <a:lnTo>
                      <a:pt x="675" y="141"/>
                    </a:lnTo>
                    <a:lnTo>
                      <a:pt x="669" y="153"/>
                    </a:lnTo>
                    <a:lnTo>
                      <a:pt x="664" y="165"/>
                    </a:lnTo>
                    <a:lnTo>
                      <a:pt x="658" y="177"/>
                    </a:lnTo>
                    <a:lnTo>
                      <a:pt x="654" y="190"/>
                    </a:lnTo>
                    <a:lnTo>
                      <a:pt x="651" y="203"/>
                    </a:lnTo>
                    <a:lnTo>
                      <a:pt x="648" y="216"/>
                    </a:lnTo>
                    <a:lnTo>
                      <a:pt x="646" y="229"/>
                    </a:lnTo>
                    <a:lnTo>
                      <a:pt x="644" y="243"/>
                    </a:lnTo>
                    <a:lnTo>
                      <a:pt x="643" y="257"/>
                    </a:lnTo>
                    <a:lnTo>
                      <a:pt x="643" y="270"/>
                    </a:lnTo>
                    <a:lnTo>
                      <a:pt x="643" y="286"/>
                    </a:lnTo>
                    <a:lnTo>
                      <a:pt x="644" y="302"/>
                    </a:lnTo>
                    <a:lnTo>
                      <a:pt x="646" y="316"/>
                    </a:lnTo>
                    <a:lnTo>
                      <a:pt x="649" y="332"/>
                    </a:lnTo>
                    <a:lnTo>
                      <a:pt x="628" y="330"/>
                    </a:lnTo>
                    <a:lnTo>
                      <a:pt x="584" y="325"/>
                    </a:lnTo>
                    <a:lnTo>
                      <a:pt x="555" y="318"/>
                    </a:lnTo>
                    <a:lnTo>
                      <a:pt x="521" y="311"/>
                    </a:lnTo>
                    <a:lnTo>
                      <a:pt x="484" y="302"/>
                    </a:lnTo>
                    <a:lnTo>
                      <a:pt x="444" y="289"/>
                    </a:lnTo>
                    <a:lnTo>
                      <a:pt x="425" y="282"/>
                    </a:lnTo>
                    <a:lnTo>
                      <a:pt x="403" y="273"/>
                    </a:lnTo>
                    <a:lnTo>
                      <a:pt x="382" y="265"/>
                    </a:lnTo>
                    <a:lnTo>
                      <a:pt x="360" y="255"/>
                    </a:lnTo>
                    <a:lnTo>
                      <a:pt x="336" y="244"/>
                    </a:lnTo>
                    <a:lnTo>
                      <a:pt x="314" y="233"/>
                    </a:lnTo>
                    <a:lnTo>
                      <a:pt x="291" y="219"/>
                    </a:lnTo>
                    <a:lnTo>
                      <a:pt x="269" y="205"/>
                    </a:lnTo>
                    <a:lnTo>
                      <a:pt x="246" y="191"/>
                    </a:lnTo>
                    <a:lnTo>
                      <a:pt x="224" y="174"/>
                    </a:lnTo>
                    <a:lnTo>
                      <a:pt x="201" y="157"/>
                    </a:lnTo>
                    <a:lnTo>
                      <a:pt x="179" y="138"/>
                    </a:lnTo>
                    <a:lnTo>
                      <a:pt x="157" y="118"/>
                    </a:lnTo>
                    <a:lnTo>
                      <a:pt x="136" y="97"/>
                    </a:lnTo>
                    <a:lnTo>
                      <a:pt x="114" y="75"/>
                    </a:lnTo>
                    <a:lnTo>
                      <a:pt x="94" y="51"/>
                    </a:lnTo>
                    <a:lnTo>
                      <a:pt x="89" y="60"/>
                    </a:lnTo>
                    <a:lnTo>
                      <a:pt x="77" y="82"/>
                    </a:lnTo>
                    <a:lnTo>
                      <a:pt x="70" y="97"/>
                    </a:lnTo>
                    <a:lnTo>
                      <a:pt x="64" y="116"/>
                    </a:lnTo>
                    <a:lnTo>
                      <a:pt x="61" y="127"/>
                    </a:lnTo>
                    <a:lnTo>
                      <a:pt x="59" y="138"/>
                    </a:lnTo>
                    <a:lnTo>
                      <a:pt x="56" y="150"/>
                    </a:lnTo>
                    <a:lnTo>
                      <a:pt x="55" y="162"/>
                    </a:lnTo>
                    <a:lnTo>
                      <a:pt x="54" y="175"/>
                    </a:lnTo>
                    <a:lnTo>
                      <a:pt x="54" y="189"/>
                    </a:lnTo>
                    <a:lnTo>
                      <a:pt x="54" y="202"/>
                    </a:lnTo>
                    <a:lnTo>
                      <a:pt x="56" y="216"/>
                    </a:lnTo>
                    <a:lnTo>
                      <a:pt x="59" y="230"/>
                    </a:lnTo>
                    <a:lnTo>
                      <a:pt x="62" y="245"/>
                    </a:lnTo>
                    <a:lnTo>
                      <a:pt x="66" y="261"/>
                    </a:lnTo>
                    <a:lnTo>
                      <a:pt x="72" y="277"/>
                    </a:lnTo>
                    <a:lnTo>
                      <a:pt x="78" y="292"/>
                    </a:lnTo>
                    <a:lnTo>
                      <a:pt x="87" y="309"/>
                    </a:lnTo>
                    <a:lnTo>
                      <a:pt x="97" y="325"/>
                    </a:lnTo>
                    <a:lnTo>
                      <a:pt x="109" y="342"/>
                    </a:lnTo>
                    <a:lnTo>
                      <a:pt x="121" y="358"/>
                    </a:lnTo>
                    <a:lnTo>
                      <a:pt x="136" y="375"/>
                    </a:lnTo>
                    <a:lnTo>
                      <a:pt x="153" y="392"/>
                    </a:lnTo>
                    <a:lnTo>
                      <a:pt x="171" y="409"/>
                    </a:lnTo>
                    <a:lnTo>
                      <a:pt x="160" y="408"/>
                    </a:lnTo>
                    <a:lnTo>
                      <a:pt x="133" y="403"/>
                    </a:lnTo>
                    <a:lnTo>
                      <a:pt x="115" y="399"/>
                    </a:lnTo>
                    <a:lnTo>
                      <a:pt x="95" y="393"/>
                    </a:lnTo>
                    <a:lnTo>
                      <a:pt x="85" y="390"/>
                    </a:lnTo>
                    <a:lnTo>
                      <a:pt x="74" y="384"/>
                    </a:lnTo>
                    <a:lnTo>
                      <a:pt x="65" y="380"/>
                    </a:lnTo>
                    <a:lnTo>
                      <a:pt x="54" y="374"/>
                    </a:lnTo>
                    <a:lnTo>
                      <a:pt x="53" y="383"/>
                    </a:lnTo>
                    <a:lnTo>
                      <a:pt x="54" y="409"/>
                    </a:lnTo>
                    <a:lnTo>
                      <a:pt x="56" y="425"/>
                    </a:lnTo>
                    <a:lnTo>
                      <a:pt x="61" y="444"/>
                    </a:lnTo>
                    <a:lnTo>
                      <a:pt x="66" y="465"/>
                    </a:lnTo>
                    <a:lnTo>
                      <a:pt x="73" y="488"/>
                    </a:lnTo>
                    <a:lnTo>
                      <a:pt x="78" y="499"/>
                    </a:lnTo>
                    <a:lnTo>
                      <a:pt x="84" y="510"/>
                    </a:lnTo>
                    <a:lnTo>
                      <a:pt x="90" y="522"/>
                    </a:lnTo>
                    <a:lnTo>
                      <a:pt x="97" y="533"/>
                    </a:lnTo>
                    <a:lnTo>
                      <a:pt x="106" y="545"/>
                    </a:lnTo>
                    <a:lnTo>
                      <a:pt x="115" y="556"/>
                    </a:lnTo>
                    <a:lnTo>
                      <a:pt x="125" y="567"/>
                    </a:lnTo>
                    <a:lnTo>
                      <a:pt x="136" y="577"/>
                    </a:lnTo>
                    <a:lnTo>
                      <a:pt x="148" y="588"/>
                    </a:lnTo>
                    <a:lnTo>
                      <a:pt x="161" y="597"/>
                    </a:lnTo>
                    <a:lnTo>
                      <a:pt x="176" y="607"/>
                    </a:lnTo>
                    <a:lnTo>
                      <a:pt x="192" y="615"/>
                    </a:lnTo>
                    <a:lnTo>
                      <a:pt x="208" y="623"/>
                    </a:lnTo>
                    <a:lnTo>
                      <a:pt x="227" y="631"/>
                    </a:lnTo>
                    <a:lnTo>
                      <a:pt x="247" y="637"/>
                    </a:lnTo>
                    <a:lnTo>
                      <a:pt x="268" y="642"/>
                    </a:lnTo>
                    <a:lnTo>
                      <a:pt x="260" y="645"/>
                    </a:lnTo>
                    <a:lnTo>
                      <a:pt x="236" y="650"/>
                    </a:lnTo>
                    <a:lnTo>
                      <a:pt x="219" y="652"/>
                    </a:lnTo>
                    <a:lnTo>
                      <a:pt x="198" y="652"/>
                    </a:lnTo>
                    <a:lnTo>
                      <a:pt x="175" y="651"/>
                    </a:lnTo>
                    <a:lnTo>
                      <a:pt x="149" y="647"/>
                    </a:lnTo>
                    <a:lnTo>
                      <a:pt x="151" y="655"/>
                    </a:lnTo>
                    <a:lnTo>
                      <a:pt x="158" y="675"/>
                    </a:lnTo>
                    <a:lnTo>
                      <a:pt x="164" y="688"/>
                    </a:lnTo>
                    <a:lnTo>
                      <a:pt x="173" y="703"/>
                    </a:lnTo>
                    <a:lnTo>
                      <a:pt x="182" y="719"/>
                    </a:lnTo>
                    <a:lnTo>
                      <a:pt x="195" y="735"/>
                    </a:lnTo>
                    <a:lnTo>
                      <a:pt x="210" y="752"/>
                    </a:lnTo>
                    <a:lnTo>
                      <a:pt x="227" y="769"/>
                    </a:lnTo>
                    <a:lnTo>
                      <a:pt x="237" y="777"/>
                    </a:lnTo>
                    <a:lnTo>
                      <a:pt x="247" y="785"/>
                    </a:lnTo>
                    <a:lnTo>
                      <a:pt x="259" y="793"/>
                    </a:lnTo>
                    <a:lnTo>
                      <a:pt x="270" y="799"/>
                    </a:lnTo>
                    <a:lnTo>
                      <a:pt x="284" y="807"/>
                    </a:lnTo>
                    <a:lnTo>
                      <a:pt x="298" y="813"/>
                    </a:lnTo>
                    <a:lnTo>
                      <a:pt x="311" y="818"/>
                    </a:lnTo>
                    <a:lnTo>
                      <a:pt x="327" y="823"/>
                    </a:lnTo>
                    <a:lnTo>
                      <a:pt x="343" y="828"/>
                    </a:lnTo>
                    <a:lnTo>
                      <a:pt x="361" y="831"/>
                    </a:lnTo>
                    <a:lnTo>
                      <a:pt x="378" y="834"/>
                    </a:lnTo>
                    <a:lnTo>
                      <a:pt x="397" y="836"/>
                    </a:lnTo>
                    <a:lnTo>
                      <a:pt x="390" y="842"/>
                    </a:lnTo>
                    <a:lnTo>
                      <a:pt x="368" y="859"/>
                    </a:lnTo>
                    <a:lnTo>
                      <a:pt x="352" y="870"/>
                    </a:lnTo>
                    <a:lnTo>
                      <a:pt x="333" y="881"/>
                    </a:lnTo>
                    <a:lnTo>
                      <a:pt x="311" y="894"/>
                    </a:lnTo>
                    <a:lnTo>
                      <a:pt x="286" y="906"/>
                    </a:lnTo>
                    <a:lnTo>
                      <a:pt x="259" y="918"/>
                    </a:lnTo>
                    <a:lnTo>
                      <a:pt x="228" y="929"/>
                    </a:lnTo>
                    <a:lnTo>
                      <a:pt x="212" y="934"/>
                    </a:lnTo>
                    <a:lnTo>
                      <a:pt x="196" y="939"/>
                    </a:lnTo>
                    <a:lnTo>
                      <a:pt x="178" y="943"/>
                    </a:lnTo>
                    <a:lnTo>
                      <a:pt x="160" y="946"/>
                    </a:lnTo>
                    <a:lnTo>
                      <a:pt x="142" y="949"/>
                    </a:lnTo>
                    <a:lnTo>
                      <a:pt x="124" y="952"/>
                    </a:lnTo>
                    <a:lnTo>
                      <a:pt x="104" y="953"/>
                    </a:lnTo>
                    <a:lnTo>
                      <a:pt x="84" y="954"/>
                    </a:lnTo>
                    <a:lnTo>
                      <a:pt x="64" y="954"/>
                    </a:lnTo>
                    <a:lnTo>
                      <a:pt x="43" y="954"/>
                    </a:lnTo>
                    <a:lnTo>
                      <a:pt x="22" y="952"/>
                    </a:lnTo>
                    <a:lnTo>
                      <a:pt x="0" y="949"/>
                    </a:lnTo>
                    <a:lnTo>
                      <a:pt x="0" y="94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latin typeface="+mj-lt"/>
                </a:endParaRPr>
              </a:p>
            </p:txBody>
          </p:sp>
        </p:grpSp>
        <p:sp>
          <p:nvSpPr>
            <p:cNvPr id="27" name="TextBox 26"/>
            <p:cNvSpPr txBox="1"/>
            <p:nvPr/>
          </p:nvSpPr>
          <p:spPr>
            <a:xfrm>
              <a:off x="1266513" y="5842868"/>
              <a:ext cx="1895072" cy="274320"/>
            </a:xfrm>
            <a:prstGeom prst="rect">
              <a:avLst/>
            </a:prstGeom>
            <a:noFill/>
          </p:spPr>
          <p:txBody>
            <a:bodyPr rtlCol="0" wrap="square">
              <a:spAutoFit/>
            </a:bodyPr>
            <a:lstStyle/>
            <a:p>
              <a:r>
                <a:rPr lang="id-ID" sz="1200">
                  <a:solidFill>
                    <a:schemeClr val="bg1"/>
                  </a:solidFill>
                </a:rPr>
                <a:t>@KattyMaarry</a:t>
              </a:r>
            </a:p>
          </p:txBody>
        </p:sp>
      </p:grpSp>
      <p:grpSp>
        <p:nvGrpSpPr>
          <p:cNvPr id="3" name="Group 2"/>
          <p:cNvGrpSpPr/>
          <p:nvPr/>
        </p:nvGrpSpPr>
        <p:grpSpPr>
          <a:xfrm>
            <a:off x="3143098" y="5447577"/>
            <a:ext cx="2240918" cy="280863"/>
            <a:chOff x="3143098" y="5447577"/>
            <a:chExt cx="2240918" cy="280863"/>
          </a:xfrm>
        </p:grpSpPr>
        <p:grpSp>
          <p:nvGrpSpPr>
            <p:cNvPr id="18" name="Group 17"/>
            <p:cNvGrpSpPr/>
            <p:nvPr/>
          </p:nvGrpSpPr>
          <p:grpSpPr>
            <a:xfrm>
              <a:off x="3143098" y="5447577"/>
              <a:ext cx="281333" cy="280863"/>
              <a:chOff x="5849868" y="4686250"/>
              <a:chExt cx="281333" cy="280862"/>
            </a:xfrm>
          </p:grpSpPr>
          <p:sp>
            <p:nvSpPr>
              <p:cNvPr id="19" name="Rectangle 90"/>
              <p:cNvSpPr>
                <a:spLocks noChangeArrowheads="1"/>
              </p:cNvSpPr>
              <p:nvPr/>
            </p:nvSpPr>
            <p:spPr bwMode="auto">
              <a:xfrm>
                <a:off x="5849868" y="4686250"/>
                <a:ext cx="281333" cy="280862"/>
              </a:xfrm>
              <a:prstGeom prst="ellipse">
                <a:avLst/>
              </a:prstGeom>
              <a:solidFill>
                <a:srgbClr val="0084B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latin typeface="+mj-lt"/>
                </a:endParaRPr>
              </a:p>
            </p:txBody>
          </p:sp>
          <p:grpSp>
            <p:nvGrpSpPr>
              <p:cNvPr id="20" name="Group 19"/>
              <p:cNvGrpSpPr/>
              <p:nvPr/>
            </p:nvGrpSpPr>
            <p:grpSpPr>
              <a:xfrm>
                <a:off x="5920117" y="4754633"/>
                <a:ext cx="146570" cy="146219"/>
                <a:chOff x="5892280" y="4728662"/>
                <a:chExt cx="196509" cy="196038"/>
              </a:xfrm>
            </p:grpSpPr>
            <p:sp>
              <p:nvSpPr>
                <p:cNvPr id="21" name="Freeform 91"/>
                <p:cNvSpPr/>
                <p:nvPr/>
              </p:nvSpPr>
              <p:spPr bwMode="auto">
                <a:xfrm>
                  <a:off x="5892280" y="4728662"/>
                  <a:ext cx="47596" cy="47124"/>
                </a:xfrm>
                <a:custGeom>
                  <a:gdLst>
                    <a:gd fmla="*/ 166 w 301" name="T0"/>
                    <a:gd fmla="*/ 1 h 300" name="T1"/>
                    <a:gd fmla="*/ 196 w 301" name="T2"/>
                    <a:gd fmla="*/ 7 h 300" name="T3"/>
                    <a:gd fmla="*/ 222 w 301" name="T4"/>
                    <a:gd fmla="*/ 18 h 300" name="T5"/>
                    <a:gd fmla="*/ 246 w 301" name="T6"/>
                    <a:gd fmla="*/ 35 h 300" name="T7"/>
                    <a:gd fmla="*/ 266 w 301" name="T8"/>
                    <a:gd fmla="*/ 55 h 300" name="T9"/>
                    <a:gd fmla="*/ 283 w 301" name="T10"/>
                    <a:gd fmla="*/ 79 h 300" name="T11"/>
                    <a:gd fmla="*/ 294 w 301" name="T12"/>
                    <a:gd fmla="*/ 106 h 300" name="T13"/>
                    <a:gd fmla="*/ 300 w 301" name="T14"/>
                    <a:gd fmla="*/ 135 h 300" name="T15"/>
                    <a:gd fmla="*/ 300 w 301" name="T16"/>
                    <a:gd fmla="*/ 166 h 300" name="T17"/>
                    <a:gd fmla="*/ 293 w 301" name="T18"/>
                    <a:gd fmla="*/ 196 h 300" name="T19"/>
                    <a:gd fmla="*/ 282 w 301" name="T20"/>
                    <a:gd fmla="*/ 223 h 300" name="T21"/>
                    <a:gd fmla="*/ 265 w 301" name="T22"/>
                    <a:gd fmla="*/ 248 h 300" name="T23"/>
                    <a:gd fmla="*/ 244 w 301" name="T24"/>
                    <a:gd fmla="*/ 267 h 300" name="T25"/>
                    <a:gd fmla="*/ 220 w 301" name="T26"/>
                    <a:gd fmla="*/ 283 h 300" name="T27"/>
                    <a:gd fmla="*/ 194 w 301" name="T28"/>
                    <a:gd fmla="*/ 294 h 300" name="T29"/>
                    <a:gd fmla="*/ 164 w 301" name="T30"/>
                    <a:gd fmla="*/ 299 h 300" name="T31"/>
                    <a:gd fmla="*/ 135 w 301" name="T32"/>
                    <a:gd fmla="*/ 299 h 300" name="T33"/>
                    <a:gd fmla="*/ 107 w 301" name="T34"/>
                    <a:gd fmla="*/ 294 h 300" name="T35"/>
                    <a:gd fmla="*/ 80 w 301" name="T36"/>
                    <a:gd fmla="*/ 283 h 300" name="T37"/>
                    <a:gd fmla="*/ 56 w 301" name="T38"/>
                    <a:gd fmla="*/ 266 h 300" name="T39"/>
                    <a:gd fmla="*/ 35 w 301" name="T40"/>
                    <a:gd fmla="*/ 246 h 300" name="T41"/>
                    <a:gd fmla="*/ 19 w 301" name="T42"/>
                    <a:gd fmla="*/ 222 h 300" name="T43"/>
                    <a:gd fmla="*/ 7 w 301" name="T44"/>
                    <a:gd fmla="*/ 195 h 300" name="T45"/>
                    <a:gd fmla="*/ 1 w 301" name="T46"/>
                    <a:gd fmla="*/ 166 h 300" name="T47"/>
                    <a:gd fmla="*/ 1 w 301" name="T48"/>
                    <a:gd fmla="*/ 134 h 300" name="T49"/>
                    <a:gd fmla="*/ 7 w 301" name="T50"/>
                    <a:gd fmla="*/ 105 h 300" name="T51"/>
                    <a:gd fmla="*/ 19 w 301" name="T52"/>
                    <a:gd fmla="*/ 79 h 300" name="T53"/>
                    <a:gd fmla="*/ 34 w 301" name="T54"/>
                    <a:gd fmla="*/ 55 h 300" name="T55"/>
                    <a:gd fmla="*/ 55 w 301" name="T56"/>
                    <a:gd fmla="*/ 35 h 300" name="T57"/>
                    <a:gd fmla="*/ 79 w 301" name="T58"/>
                    <a:gd fmla="*/ 18 h 300" name="T59"/>
                    <a:gd fmla="*/ 107 w 301" name="T60"/>
                    <a:gd fmla="*/ 7 h 300" name="T61"/>
                    <a:gd fmla="*/ 136 w 301" name="T62"/>
                    <a:gd fmla="*/ 1 h 30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00" w="301">
                      <a:moveTo>
                        <a:pt x="151" y="0"/>
                      </a:moveTo>
                      <a:lnTo>
                        <a:pt x="166" y="1"/>
                      </a:lnTo>
                      <a:lnTo>
                        <a:pt x="181" y="3"/>
                      </a:lnTo>
                      <a:lnTo>
                        <a:pt x="196" y="7"/>
                      </a:lnTo>
                      <a:lnTo>
                        <a:pt x="209" y="12"/>
                      </a:lnTo>
                      <a:lnTo>
                        <a:pt x="222" y="18"/>
                      </a:lnTo>
                      <a:lnTo>
                        <a:pt x="235" y="26"/>
                      </a:lnTo>
                      <a:lnTo>
                        <a:pt x="246" y="35"/>
                      </a:lnTo>
                      <a:lnTo>
                        <a:pt x="257" y="44"/>
                      </a:lnTo>
                      <a:lnTo>
                        <a:pt x="266" y="55"/>
                      </a:lnTo>
                      <a:lnTo>
                        <a:pt x="275" y="66"/>
                      </a:lnTo>
                      <a:lnTo>
                        <a:pt x="283" y="79"/>
                      </a:lnTo>
                      <a:lnTo>
                        <a:pt x="289" y="92"/>
                      </a:lnTo>
                      <a:lnTo>
                        <a:pt x="294" y="106"/>
                      </a:lnTo>
                      <a:lnTo>
                        <a:pt x="298" y="121"/>
                      </a:lnTo>
                      <a:lnTo>
                        <a:pt x="300" y="135"/>
                      </a:lnTo>
                      <a:lnTo>
                        <a:pt x="301" y="150"/>
                      </a:lnTo>
                      <a:lnTo>
                        <a:pt x="300" y="166"/>
                      </a:lnTo>
                      <a:lnTo>
                        <a:pt x="298" y="182"/>
                      </a:lnTo>
                      <a:lnTo>
                        <a:pt x="293" y="196"/>
                      </a:lnTo>
                      <a:lnTo>
                        <a:pt x="288" y="210"/>
                      </a:lnTo>
                      <a:lnTo>
                        <a:pt x="282" y="223"/>
                      </a:lnTo>
                      <a:lnTo>
                        <a:pt x="273" y="236"/>
                      </a:lnTo>
                      <a:lnTo>
                        <a:pt x="265" y="248"/>
                      </a:lnTo>
                      <a:lnTo>
                        <a:pt x="254" y="258"/>
                      </a:lnTo>
                      <a:lnTo>
                        <a:pt x="244" y="267"/>
                      </a:lnTo>
                      <a:lnTo>
                        <a:pt x="232" y="276"/>
                      </a:lnTo>
                      <a:lnTo>
                        <a:pt x="220" y="283"/>
                      </a:lnTo>
                      <a:lnTo>
                        <a:pt x="207" y="289"/>
                      </a:lnTo>
                      <a:lnTo>
                        <a:pt x="194" y="294"/>
                      </a:lnTo>
                      <a:lnTo>
                        <a:pt x="179" y="298"/>
                      </a:lnTo>
                      <a:lnTo>
                        <a:pt x="164" y="299"/>
                      </a:lnTo>
                      <a:lnTo>
                        <a:pt x="150" y="300"/>
                      </a:lnTo>
                      <a:lnTo>
                        <a:pt x="135" y="299"/>
                      </a:lnTo>
                      <a:lnTo>
                        <a:pt x="120" y="297"/>
                      </a:lnTo>
                      <a:lnTo>
                        <a:pt x="107" y="294"/>
                      </a:lnTo>
                      <a:lnTo>
                        <a:pt x="93" y="288"/>
                      </a:lnTo>
                      <a:lnTo>
                        <a:pt x="80" y="283"/>
                      </a:lnTo>
                      <a:lnTo>
                        <a:pt x="68" y="276"/>
                      </a:lnTo>
                      <a:lnTo>
                        <a:pt x="56" y="266"/>
                      </a:lnTo>
                      <a:lnTo>
                        <a:pt x="45" y="257"/>
                      </a:lnTo>
                      <a:lnTo>
                        <a:pt x="35" y="246"/>
                      </a:lnTo>
                      <a:lnTo>
                        <a:pt x="27" y="235"/>
                      </a:lnTo>
                      <a:lnTo>
                        <a:pt x="19" y="222"/>
                      </a:lnTo>
                      <a:lnTo>
                        <a:pt x="12" y="209"/>
                      </a:lnTo>
                      <a:lnTo>
                        <a:pt x="7" y="195"/>
                      </a:lnTo>
                      <a:lnTo>
                        <a:pt x="4" y="180"/>
                      </a:lnTo>
                      <a:lnTo>
                        <a:pt x="1" y="166"/>
                      </a:lnTo>
                      <a:lnTo>
                        <a:pt x="0" y="150"/>
                      </a:lnTo>
                      <a:lnTo>
                        <a:pt x="1" y="134"/>
                      </a:lnTo>
                      <a:lnTo>
                        <a:pt x="3" y="120"/>
                      </a:lnTo>
                      <a:lnTo>
                        <a:pt x="7" y="105"/>
                      </a:lnTo>
                      <a:lnTo>
                        <a:pt x="12" y="91"/>
                      </a:lnTo>
                      <a:lnTo>
                        <a:pt x="19" y="79"/>
                      </a:lnTo>
                      <a:lnTo>
                        <a:pt x="26" y="66"/>
                      </a:lnTo>
                      <a:lnTo>
                        <a:pt x="34" y="55"/>
                      </a:lnTo>
                      <a:lnTo>
                        <a:pt x="45" y="44"/>
                      </a:lnTo>
                      <a:lnTo>
                        <a:pt x="55" y="35"/>
                      </a:lnTo>
                      <a:lnTo>
                        <a:pt x="67" y="25"/>
                      </a:lnTo>
                      <a:lnTo>
                        <a:pt x="79" y="18"/>
                      </a:lnTo>
                      <a:lnTo>
                        <a:pt x="93" y="12"/>
                      </a:lnTo>
                      <a:lnTo>
                        <a:pt x="107" y="7"/>
                      </a:lnTo>
                      <a:lnTo>
                        <a:pt x="121" y="3"/>
                      </a:lnTo>
                      <a:lnTo>
                        <a:pt x="136" y="1"/>
                      </a:lnTo>
                      <a:lnTo>
                        <a:pt x="15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latin typeface="+mj-lt"/>
                  </a:endParaRPr>
                </a:p>
              </p:txBody>
            </p:sp>
            <p:sp>
              <p:nvSpPr>
                <p:cNvPr id="22" name="Freeform 92"/>
                <p:cNvSpPr/>
                <p:nvPr/>
              </p:nvSpPr>
              <p:spPr bwMode="auto">
                <a:xfrm>
                  <a:off x="5896050" y="4793694"/>
                  <a:ext cx="40527" cy="131006"/>
                </a:xfrm>
                <a:custGeom>
                  <a:gdLst>
                    <a:gd fmla="*/ 217 w 258" name="T0"/>
                    <a:gd fmla="*/ 832 h 832" name="T1"/>
                    <a:gd fmla="*/ 41 w 258" name="T2"/>
                    <a:gd fmla="*/ 832 h 832" name="T3"/>
                    <a:gd fmla="*/ 32 w 258" name="T4"/>
                    <a:gd fmla="*/ 831 h 832" name="T5"/>
                    <a:gd fmla="*/ 25 w 258" name="T6"/>
                    <a:gd fmla="*/ 829 h 832" name="T7"/>
                    <a:gd fmla="*/ 17 w 258" name="T8"/>
                    <a:gd fmla="*/ 825 h 832" name="T9"/>
                    <a:gd fmla="*/ 11 w 258" name="T10"/>
                    <a:gd fmla="*/ 820 h 832" name="T11"/>
                    <a:gd fmla="*/ 6 w 258" name="T12"/>
                    <a:gd fmla="*/ 813 h 832" name="T13"/>
                    <a:gd fmla="*/ 3 w 258" name="T14"/>
                    <a:gd fmla="*/ 807 h 832" name="T15"/>
                    <a:gd fmla="*/ 0 w 258" name="T16"/>
                    <a:gd fmla="*/ 799 h 832" name="T17"/>
                    <a:gd fmla="*/ 0 w 258" name="T18"/>
                    <a:gd fmla="*/ 790 h 832" name="T19"/>
                    <a:gd fmla="*/ 0 w 258" name="T20"/>
                    <a:gd fmla="*/ 42 h 832" name="T21"/>
                    <a:gd fmla="*/ 0 w 258" name="T22"/>
                    <a:gd fmla="*/ 34 h 832" name="T23"/>
                    <a:gd fmla="*/ 3 w 258" name="T24"/>
                    <a:gd fmla="*/ 25 h 832" name="T25"/>
                    <a:gd fmla="*/ 6 w 258" name="T26"/>
                    <a:gd fmla="*/ 18 h 832" name="T27"/>
                    <a:gd fmla="*/ 11 w 258" name="T28"/>
                    <a:gd fmla="*/ 13 h 832" name="T29"/>
                    <a:gd fmla="*/ 17 w 258" name="T30"/>
                    <a:gd fmla="*/ 7 h 832" name="T31"/>
                    <a:gd fmla="*/ 25 w 258" name="T32"/>
                    <a:gd fmla="*/ 3 h 832" name="T33"/>
                    <a:gd fmla="*/ 32 w 258" name="T34"/>
                    <a:gd fmla="*/ 1 h 832" name="T35"/>
                    <a:gd fmla="*/ 41 w 258" name="T36"/>
                    <a:gd fmla="*/ 0 h 832" name="T37"/>
                    <a:gd fmla="*/ 217 w 258" name="T38"/>
                    <a:gd fmla="*/ 0 h 832" name="T39"/>
                    <a:gd fmla="*/ 224 w 258" name="T40"/>
                    <a:gd fmla="*/ 1 h 832" name="T41"/>
                    <a:gd fmla="*/ 232 w 258" name="T42"/>
                    <a:gd fmla="*/ 3 h 832" name="T43"/>
                    <a:gd fmla="*/ 240 w 258" name="T44"/>
                    <a:gd fmla="*/ 7 h 832" name="T45"/>
                    <a:gd fmla="*/ 245 w 258" name="T46"/>
                    <a:gd fmla="*/ 13 h 832" name="T47"/>
                    <a:gd fmla="*/ 250 w 258" name="T48"/>
                    <a:gd fmla="*/ 18 h 832" name="T49"/>
                    <a:gd fmla="*/ 255 w 258" name="T50"/>
                    <a:gd fmla="*/ 25 h 832" name="T51"/>
                    <a:gd fmla="*/ 257 w 258" name="T52"/>
                    <a:gd fmla="*/ 34 h 832" name="T53"/>
                    <a:gd fmla="*/ 258 w 258" name="T54"/>
                    <a:gd fmla="*/ 42 h 832" name="T55"/>
                    <a:gd fmla="*/ 258 w 258" name="T56"/>
                    <a:gd fmla="*/ 790 h 832" name="T57"/>
                    <a:gd fmla="*/ 257 w 258" name="T58"/>
                    <a:gd fmla="*/ 799 h 832" name="T59"/>
                    <a:gd fmla="*/ 255 w 258" name="T60"/>
                    <a:gd fmla="*/ 807 h 832" name="T61"/>
                    <a:gd fmla="*/ 250 w 258" name="T62"/>
                    <a:gd fmla="*/ 813 h 832" name="T63"/>
                    <a:gd fmla="*/ 245 w 258" name="T64"/>
                    <a:gd fmla="*/ 820 h 832" name="T65"/>
                    <a:gd fmla="*/ 240 w 258" name="T66"/>
                    <a:gd fmla="*/ 825 h 832" name="T67"/>
                    <a:gd fmla="*/ 232 w 258" name="T68"/>
                    <a:gd fmla="*/ 829 h 832" name="T69"/>
                    <a:gd fmla="*/ 224 w 258" name="T70"/>
                    <a:gd fmla="*/ 831 h 832" name="T71"/>
                    <a:gd fmla="*/ 217 w 258" name="T72"/>
                    <a:gd fmla="*/ 832 h 83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32" w="258">
                      <a:moveTo>
                        <a:pt x="217" y="832"/>
                      </a:moveTo>
                      <a:lnTo>
                        <a:pt x="41" y="832"/>
                      </a:lnTo>
                      <a:lnTo>
                        <a:pt x="32" y="831"/>
                      </a:lnTo>
                      <a:lnTo>
                        <a:pt x="25" y="829"/>
                      </a:lnTo>
                      <a:lnTo>
                        <a:pt x="17" y="825"/>
                      </a:lnTo>
                      <a:lnTo>
                        <a:pt x="11" y="820"/>
                      </a:lnTo>
                      <a:lnTo>
                        <a:pt x="6" y="813"/>
                      </a:lnTo>
                      <a:lnTo>
                        <a:pt x="3" y="807"/>
                      </a:lnTo>
                      <a:lnTo>
                        <a:pt x="0" y="799"/>
                      </a:lnTo>
                      <a:lnTo>
                        <a:pt x="0" y="790"/>
                      </a:lnTo>
                      <a:lnTo>
                        <a:pt x="0" y="42"/>
                      </a:lnTo>
                      <a:lnTo>
                        <a:pt x="0" y="34"/>
                      </a:lnTo>
                      <a:lnTo>
                        <a:pt x="3" y="25"/>
                      </a:lnTo>
                      <a:lnTo>
                        <a:pt x="6" y="18"/>
                      </a:lnTo>
                      <a:lnTo>
                        <a:pt x="11" y="13"/>
                      </a:lnTo>
                      <a:lnTo>
                        <a:pt x="17" y="7"/>
                      </a:lnTo>
                      <a:lnTo>
                        <a:pt x="25" y="3"/>
                      </a:lnTo>
                      <a:lnTo>
                        <a:pt x="32" y="1"/>
                      </a:lnTo>
                      <a:lnTo>
                        <a:pt x="41" y="0"/>
                      </a:lnTo>
                      <a:lnTo>
                        <a:pt x="217" y="0"/>
                      </a:lnTo>
                      <a:lnTo>
                        <a:pt x="224" y="1"/>
                      </a:lnTo>
                      <a:lnTo>
                        <a:pt x="232" y="3"/>
                      </a:lnTo>
                      <a:lnTo>
                        <a:pt x="240" y="7"/>
                      </a:lnTo>
                      <a:lnTo>
                        <a:pt x="245" y="13"/>
                      </a:lnTo>
                      <a:lnTo>
                        <a:pt x="250" y="18"/>
                      </a:lnTo>
                      <a:lnTo>
                        <a:pt x="255" y="25"/>
                      </a:lnTo>
                      <a:lnTo>
                        <a:pt x="257" y="34"/>
                      </a:lnTo>
                      <a:lnTo>
                        <a:pt x="258" y="42"/>
                      </a:lnTo>
                      <a:lnTo>
                        <a:pt x="258" y="790"/>
                      </a:lnTo>
                      <a:lnTo>
                        <a:pt x="257" y="799"/>
                      </a:lnTo>
                      <a:lnTo>
                        <a:pt x="255" y="807"/>
                      </a:lnTo>
                      <a:lnTo>
                        <a:pt x="250" y="813"/>
                      </a:lnTo>
                      <a:lnTo>
                        <a:pt x="245" y="820"/>
                      </a:lnTo>
                      <a:lnTo>
                        <a:pt x="240" y="825"/>
                      </a:lnTo>
                      <a:lnTo>
                        <a:pt x="232" y="829"/>
                      </a:lnTo>
                      <a:lnTo>
                        <a:pt x="224" y="831"/>
                      </a:lnTo>
                      <a:lnTo>
                        <a:pt x="217" y="8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latin typeface="+mj-lt"/>
                  </a:endParaRPr>
                </a:p>
              </p:txBody>
            </p:sp>
            <p:sp>
              <p:nvSpPr>
                <p:cNvPr id="23" name="Freeform 93"/>
                <p:cNvSpPr/>
                <p:nvPr/>
              </p:nvSpPr>
              <p:spPr bwMode="auto">
                <a:xfrm>
                  <a:off x="5962024" y="4790395"/>
                  <a:ext cx="126765" cy="134305"/>
                </a:xfrm>
                <a:custGeom>
                  <a:gdLst>
                    <a:gd fmla="*/ 806 w 807" name="T0"/>
                    <a:gd fmla="*/ 255 h 853" name="T1"/>
                    <a:gd fmla="*/ 798 w 807" name="T2"/>
                    <a:gd fmla="*/ 213 h 853" name="T3"/>
                    <a:gd fmla="*/ 785 w 807" name="T4"/>
                    <a:gd fmla="*/ 174 h 853" name="T5"/>
                    <a:gd fmla="*/ 766 w 807" name="T6"/>
                    <a:gd fmla="*/ 137 h 853" name="T7"/>
                    <a:gd fmla="*/ 742 w 807" name="T8"/>
                    <a:gd fmla="*/ 104 h 853" name="T9"/>
                    <a:gd fmla="*/ 714 w 807" name="T10"/>
                    <a:gd fmla="*/ 74 h 853" name="T11"/>
                    <a:gd fmla="*/ 682 w 807" name="T12"/>
                    <a:gd fmla="*/ 48 h 853" name="T13"/>
                    <a:gd fmla="*/ 645 w 807" name="T14"/>
                    <a:gd fmla="*/ 28 h 853" name="T15"/>
                    <a:gd fmla="*/ 608 w 807" name="T16"/>
                    <a:gd fmla="*/ 13 h 853" name="T17"/>
                    <a:gd fmla="*/ 566 w 807" name="T18"/>
                    <a:gd fmla="*/ 3 h 853" name="T19"/>
                    <a:gd fmla="*/ 523 w 807" name="T20"/>
                    <a:gd fmla="*/ 0 h 853" name="T21"/>
                    <a:gd fmla="*/ 446 w 807" name="T22"/>
                    <a:gd fmla="*/ 2 h 853" name="T23"/>
                    <a:gd fmla="*/ 400 w 807" name="T24"/>
                    <a:gd fmla="*/ 12 h 853" name="T25"/>
                    <a:gd fmla="*/ 358 w 807" name="T26"/>
                    <a:gd fmla="*/ 30 h 853" name="T27"/>
                    <a:gd fmla="*/ 321 w 807" name="T28"/>
                    <a:gd fmla="*/ 55 h 853" name="T29"/>
                    <a:gd fmla="*/ 289 w 807" name="T30"/>
                    <a:gd fmla="*/ 85 h 853" name="T31"/>
                    <a:gd fmla="*/ 263 w 807" name="T32"/>
                    <a:gd fmla="*/ 120 h 853" name="T33"/>
                    <a:gd fmla="*/ 253 w 807" name="T34"/>
                    <a:gd fmla="*/ 130 h 853" name="T35"/>
                    <a:gd fmla="*/ 252 w 807" name="T36"/>
                    <a:gd fmla="*/ 32 h 853" name="T37"/>
                    <a:gd fmla="*/ 246 w 807" name="T38"/>
                    <a:gd fmla="*/ 24 h 853" name="T39"/>
                    <a:gd fmla="*/ 236 w 807" name="T40"/>
                    <a:gd fmla="*/ 21 h 853" name="T41"/>
                    <a:gd fmla="*/ 11 w 807" name="T42"/>
                    <a:gd fmla="*/ 22 h 853" name="T43"/>
                    <a:gd fmla="*/ 2 w 807" name="T44"/>
                    <a:gd fmla="*/ 28 h 853" name="T45"/>
                    <a:gd fmla="*/ 0 w 807" name="T46"/>
                    <a:gd fmla="*/ 38 h 853" name="T47"/>
                    <a:gd fmla="*/ 1 w 807" name="T48"/>
                    <a:gd fmla="*/ 843 h 853" name="T49"/>
                    <a:gd fmla="*/ 8 w 807" name="T50"/>
                    <a:gd fmla="*/ 850 h 853" name="T51"/>
                    <a:gd fmla="*/ 17 w 807" name="T52"/>
                    <a:gd fmla="*/ 853 h 853" name="T53"/>
                    <a:gd fmla="*/ 248 w 807" name="T54"/>
                    <a:gd fmla="*/ 852 h 853" name="T55"/>
                    <a:gd fmla="*/ 255 w 807" name="T56"/>
                    <a:gd fmla="*/ 846 h 853" name="T57"/>
                    <a:gd fmla="*/ 258 w 807" name="T58"/>
                    <a:gd fmla="*/ 835 h 853" name="T59"/>
                    <a:gd fmla="*/ 261 w 807" name="T60"/>
                    <a:gd fmla="*/ 346 h 853" name="T61"/>
                    <a:gd fmla="*/ 275 w 807" name="T62"/>
                    <a:gd fmla="*/ 306 h 853" name="T63"/>
                    <a:gd fmla="*/ 300 w 807" name="T64"/>
                    <a:gd fmla="*/ 273 h 853" name="T65"/>
                    <a:gd fmla="*/ 333 w 807" name="T66"/>
                    <a:gd fmla="*/ 246 h 853" name="T67"/>
                    <a:gd fmla="*/ 373 w 807" name="T68"/>
                    <a:gd fmla="*/ 232 h 853" name="T69"/>
                    <a:gd fmla="*/ 417 w 807" name="T70"/>
                    <a:gd fmla="*/ 229 h 853" name="T71"/>
                    <a:gd fmla="*/ 459 w 807" name="T72"/>
                    <a:gd fmla="*/ 239 h 853" name="T73"/>
                    <a:gd fmla="*/ 495 w 807" name="T74"/>
                    <a:gd fmla="*/ 261 h 853" name="T75"/>
                    <a:gd fmla="*/ 524 w 807" name="T76"/>
                    <a:gd fmla="*/ 293 h 853" name="T77"/>
                    <a:gd fmla="*/ 542 w 807" name="T78"/>
                    <a:gd fmla="*/ 330 h 853" name="T79"/>
                    <a:gd fmla="*/ 548 w 807" name="T80"/>
                    <a:gd fmla="*/ 373 h 853" name="T81"/>
                    <a:gd fmla="*/ 550 w 807" name="T82"/>
                    <a:gd fmla="*/ 843 h 853" name="T83"/>
                    <a:gd fmla="*/ 556 w 807" name="T84"/>
                    <a:gd fmla="*/ 850 h 853" name="T85"/>
                    <a:gd fmla="*/ 566 w 807" name="T86"/>
                    <a:gd fmla="*/ 853 h 853" name="T87"/>
                    <a:gd fmla="*/ 796 w 807" name="T88"/>
                    <a:gd fmla="*/ 852 h 853" name="T89"/>
                    <a:gd fmla="*/ 804 w 807" name="T90"/>
                    <a:gd fmla="*/ 846 h 853" name="T91"/>
                    <a:gd fmla="*/ 807 w 807" name="T92"/>
                    <a:gd fmla="*/ 836 h 85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3" w="805">
                      <a:moveTo>
                        <a:pt x="807" y="284"/>
                      </a:moveTo>
                      <a:lnTo>
                        <a:pt x="807" y="269"/>
                      </a:lnTo>
                      <a:lnTo>
                        <a:pt x="806" y="255"/>
                      </a:lnTo>
                      <a:lnTo>
                        <a:pt x="804" y="241"/>
                      </a:lnTo>
                      <a:lnTo>
                        <a:pt x="802" y="228"/>
                      </a:lnTo>
                      <a:lnTo>
                        <a:pt x="798" y="213"/>
                      </a:lnTo>
                      <a:lnTo>
                        <a:pt x="794" y="200"/>
                      </a:lnTo>
                      <a:lnTo>
                        <a:pt x="790" y="187"/>
                      </a:lnTo>
                      <a:lnTo>
                        <a:pt x="785" y="174"/>
                      </a:lnTo>
                      <a:lnTo>
                        <a:pt x="779" y="162"/>
                      </a:lnTo>
                      <a:lnTo>
                        <a:pt x="772" y="149"/>
                      </a:lnTo>
                      <a:lnTo>
                        <a:pt x="766" y="137"/>
                      </a:lnTo>
                      <a:lnTo>
                        <a:pt x="759" y="126"/>
                      </a:lnTo>
                      <a:lnTo>
                        <a:pt x="750" y="114"/>
                      </a:lnTo>
                      <a:lnTo>
                        <a:pt x="742" y="104"/>
                      </a:lnTo>
                      <a:lnTo>
                        <a:pt x="733" y="93"/>
                      </a:lnTo>
                      <a:lnTo>
                        <a:pt x="724" y="83"/>
                      </a:lnTo>
                      <a:lnTo>
                        <a:pt x="714" y="74"/>
                      </a:lnTo>
                      <a:lnTo>
                        <a:pt x="703" y="65"/>
                      </a:lnTo>
                      <a:lnTo>
                        <a:pt x="693" y="57"/>
                      </a:lnTo>
                      <a:lnTo>
                        <a:pt x="682" y="48"/>
                      </a:lnTo>
                      <a:lnTo>
                        <a:pt x="671" y="41"/>
                      </a:lnTo>
                      <a:lnTo>
                        <a:pt x="658" y="35"/>
                      </a:lnTo>
                      <a:lnTo>
                        <a:pt x="645" y="28"/>
                      </a:lnTo>
                      <a:lnTo>
                        <a:pt x="633" y="22"/>
                      </a:lnTo>
                      <a:lnTo>
                        <a:pt x="620" y="17"/>
                      </a:lnTo>
                      <a:lnTo>
                        <a:pt x="608" y="13"/>
                      </a:lnTo>
                      <a:lnTo>
                        <a:pt x="594" y="9"/>
                      </a:lnTo>
                      <a:lnTo>
                        <a:pt x="580" y="5"/>
                      </a:lnTo>
                      <a:lnTo>
                        <a:pt x="566" y="3"/>
                      </a:lnTo>
                      <a:lnTo>
                        <a:pt x="552" y="1"/>
                      </a:lnTo>
                      <a:lnTo>
                        <a:pt x="537" y="0"/>
                      </a:lnTo>
                      <a:lnTo>
                        <a:pt x="523" y="0"/>
                      </a:lnTo>
                      <a:lnTo>
                        <a:pt x="478" y="0"/>
                      </a:lnTo>
                      <a:lnTo>
                        <a:pt x="462" y="0"/>
                      </a:lnTo>
                      <a:lnTo>
                        <a:pt x="446" y="2"/>
                      </a:lnTo>
                      <a:lnTo>
                        <a:pt x="430" y="4"/>
                      </a:lnTo>
                      <a:lnTo>
                        <a:pt x="415" y="8"/>
                      </a:lnTo>
                      <a:lnTo>
                        <a:pt x="400" y="12"/>
                      </a:lnTo>
                      <a:lnTo>
                        <a:pt x="386" y="17"/>
                      </a:lnTo>
                      <a:lnTo>
                        <a:pt x="372" y="23"/>
                      </a:lnTo>
                      <a:lnTo>
                        <a:pt x="358" y="30"/>
                      </a:lnTo>
                      <a:lnTo>
                        <a:pt x="345" y="37"/>
                      </a:lnTo>
                      <a:lnTo>
                        <a:pt x="333" y="45"/>
                      </a:lnTo>
                      <a:lnTo>
                        <a:pt x="321" y="55"/>
                      </a:lnTo>
                      <a:lnTo>
                        <a:pt x="310" y="64"/>
                      </a:lnTo>
                      <a:lnTo>
                        <a:pt x="298" y="75"/>
                      </a:lnTo>
                      <a:lnTo>
                        <a:pt x="289" y="85"/>
                      </a:lnTo>
                      <a:lnTo>
                        <a:pt x="278" y="97"/>
                      </a:lnTo>
                      <a:lnTo>
                        <a:pt x="270" y="108"/>
                      </a:lnTo>
                      <a:lnTo>
                        <a:pt x="263" y="120"/>
                      </a:lnTo>
                      <a:lnTo>
                        <a:pt x="256" y="131"/>
                      </a:lnTo>
                      <a:lnTo>
                        <a:pt x="254" y="130"/>
                      </a:lnTo>
                      <a:lnTo>
                        <a:pt x="253" y="130"/>
                      </a:lnTo>
                      <a:lnTo>
                        <a:pt x="253" y="38"/>
                      </a:lnTo>
                      <a:lnTo>
                        <a:pt x="253" y="35"/>
                      </a:lnTo>
                      <a:lnTo>
                        <a:pt x="252" y="32"/>
                      </a:lnTo>
                      <a:lnTo>
                        <a:pt x="251" y="28"/>
                      </a:lnTo>
                      <a:lnTo>
                        <a:pt x="249" y="26"/>
                      </a:lnTo>
                      <a:lnTo>
                        <a:pt x="246" y="24"/>
                      </a:lnTo>
                      <a:lnTo>
                        <a:pt x="243" y="22"/>
                      </a:lnTo>
                      <a:lnTo>
                        <a:pt x="239" y="21"/>
                      </a:lnTo>
                      <a:lnTo>
                        <a:pt x="236" y="21"/>
                      </a:lnTo>
                      <a:lnTo>
                        <a:pt x="17" y="21"/>
                      </a:lnTo>
                      <a:lnTo>
                        <a:pt x="14" y="21"/>
                      </a:lnTo>
                      <a:lnTo>
                        <a:pt x="11" y="22"/>
                      </a:lnTo>
                      <a:lnTo>
                        <a:pt x="8" y="24"/>
                      </a:lnTo>
                      <a:lnTo>
                        <a:pt x="4" y="26"/>
                      </a:lnTo>
                      <a:lnTo>
                        <a:pt x="2" y="28"/>
                      </a:lnTo>
                      <a:lnTo>
                        <a:pt x="1" y="32"/>
                      </a:lnTo>
                      <a:lnTo>
                        <a:pt x="0" y="35"/>
                      </a:lnTo>
                      <a:lnTo>
                        <a:pt x="0" y="38"/>
                      </a:lnTo>
                      <a:lnTo>
                        <a:pt x="0" y="835"/>
                      </a:lnTo>
                      <a:lnTo>
                        <a:pt x="0" y="839"/>
                      </a:lnTo>
                      <a:lnTo>
                        <a:pt x="1" y="843"/>
                      </a:lnTo>
                      <a:lnTo>
                        <a:pt x="2" y="846"/>
                      </a:lnTo>
                      <a:lnTo>
                        <a:pt x="4" y="848"/>
                      </a:lnTo>
                      <a:lnTo>
                        <a:pt x="8" y="850"/>
                      </a:lnTo>
                      <a:lnTo>
                        <a:pt x="11" y="851"/>
                      </a:lnTo>
                      <a:lnTo>
                        <a:pt x="14" y="852"/>
                      </a:lnTo>
                      <a:lnTo>
                        <a:pt x="17" y="853"/>
                      </a:lnTo>
                      <a:lnTo>
                        <a:pt x="242" y="853"/>
                      </a:lnTo>
                      <a:lnTo>
                        <a:pt x="245" y="852"/>
                      </a:lnTo>
                      <a:lnTo>
                        <a:pt x="248" y="852"/>
                      </a:lnTo>
                      <a:lnTo>
                        <a:pt x="251" y="850"/>
                      </a:lnTo>
                      <a:lnTo>
                        <a:pt x="253" y="848"/>
                      </a:lnTo>
                      <a:lnTo>
                        <a:pt x="255" y="846"/>
                      </a:lnTo>
                      <a:lnTo>
                        <a:pt x="257" y="843"/>
                      </a:lnTo>
                      <a:lnTo>
                        <a:pt x="258" y="839"/>
                      </a:lnTo>
                      <a:lnTo>
                        <a:pt x="258" y="835"/>
                      </a:lnTo>
                      <a:lnTo>
                        <a:pt x="258" y="375"/>
                      </a:lnTo>
                      <a:lnTo>
                        <a:pt x="259" y="361"/>
                      </a:lnTo>
                      <a:lnTo>
                        <a:pt x="261" y="346"/>
                      </a:lnTo>
                      <a:lnTo>
                        <a:pt x="265" y="332"/>
                      </a:lnTo>
                      <a:lnTo>
                        <a:pt x="270" y="319"/>
                      </a:lnTo>
                      <a:lnTo>
                        <a:pt x="275" y="306"/>
                      </a:lnTo>
                      <a:lnTo>
                        <a:pt x="282" y="294"/>
                      </a:lnTo>
                      <a:lnTo>
                        <a:pt x="291" y="283"/>
                      </a:lnTo>
                      <a:lnTo>
                        <a:pt x="300" y="273"/>
                      </a:lnTo>
                      <a:lnTo>
                        <a:pt x="310" y="263"/>
                      </a:lnTo>
                      <a:lnTo>
                        <a:pt x="321" y="255"/>
                      </a:lnTo>
                      <a:lnTo>
                        <a:pt x="333" y="246"/>
                      </a:lnTo>
                      <a:lnTo>
                        <a:pt x="345" y="240"/>
                      </a:lnTo>
                      <a:lnTo>
                        <a:pt x="359" y="236"/>
                      </a:lnTo>
                      <a:lnTo>
                        <a:pt x="373" y="232"/>
                      </a:lnTo>
                      <a:lnTo>
                        <a:pt x="387" y="230"/>
                      </a:lnTo>
                      <a:lnTo>
                        <a:pt x="402" y="229"/>
                      </a:lnTo>
                      <a:lnTo>
                        <a:pt x="417" y="229"/>
                      </a:lnTo>
                      <a:lnTo>
                        <a:pt x="431" y="231"/>
                      </a:lnTo>
                      <a:lnTo>
                        <a:pt x="445" y="235"/>
                      </a:lnTo>
                      <a:lnTo>
                        <a:pt x="459" y="239"/>
                      </a:lnTo>
                      <a:lnTo>
                        <a:pt x="472" y="245"/>
                      </a:lnTo>
                      <a:lnTo>
                        <a:pt x="484" y="253"/>
                      </a:lnTo>
                      <a:lnTo>
                        <a:pt x="495" y="261"/>
                      </a:lnTo>
                      <a:lnTo>
                        <a:pt x="506" y="271"/>
                      </a:lnTo>
                      <a:lnTo>
                        <a:pt x="515" y="281"/>
                      </a:lnTo>
                      <a:lnTo>
                        <a:pt x="524" y="293"/>
                      </a:lnTo>
                      <a:lnTo>
                        <a:pt x="531" y="304"/>
                      </a:lnTo>
                      <a:lnTo>
                        <a:pt x="536" y="317"/>
                      </a:lnTo>
                      <a:lnTo>
                        <a:pt x="542" y="330"/>
                      </a:lnTo>
                      <a:lnTo>
                        <a:pt x="546" y="344"/>
                      </a:lnTo>
                      <a:lnTo>
                        <a:pt x="548" y="359"/>
                      </a:lnTo>
                      <a:lnTo>
                        <a:pt x="548" y="373"/>
                      </a:lnTo>
                      <a:lnTo>
                        <a:pt x="548" y="836"/>
                      </a:lnTo>
                      <a:lnTo>
                        <a:pt x="549" y="839"/>
                      </a:lnTo>
                      <a:lnTo>
                        <a:pt x="550" y="843"/>
                      </a:lnTo>
                      <a:lnTo>
                        <a:pt x="551" y="846"/>
                      </a:lnTo>
                      <a:lnTo>
                        <a:pt x="553" y="848"/>
                      </a:lnTo>
                      <a:lnTo>
                        <a:pt x="556" y="850"/>
                      </a:lnTo>
                      <a:lnTo>
                        <a:pt x="558" y="852"/>
                      </a:lnTo>
                      <a:lnTo>
                        <a:pt x="561" y="853"/>
                      </a:lnTo>
                      <a:lnTo>
                        <a:pt x="566" y="853"/>
                      </a:lnTo>
                      <a:lnTo>
                        <a:pt x="790" y="853"/>
                      </a:lnTo>
                      <a:lnTo>
                        <a:pt x="793" y="853"/>
                      </a:lnTo>
                      <a:lnTo>
                        <a:pt x="796" y="852"/>
                      </a:lnTo>
                      <a:lnTo>
                        <a:pt x="800" y="850"/>
                      </a:lnTo>
                      <a:lnTo>
                        <a:pt x="802" y="848"/>
                      </a:lnTo>
                      <a:lnTo>
                        <a:pt x="804" y="846"/>
                      </a:lnTo>
                      <a:lnTo>
                        <a:pt x="806" y="843"/>
                      </a:lnTo>
                      <a:lnTo>
                        <a:pt x="807" y="839"/>
                      </a:lnTo>
                      <a:lnTo>
                        <a:pt x="807" y="836"/>
                      </a:lnTo>
                      <a:lnTo>
                        <a:pt x="807" y="284"/>
                      </a:lnTo>
                      <a:lnTo>
                        <a:pt x="807" y="28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bg1"/>
                    </a:solidFill>
                    <a:latin typeface="+mj-lt"/>
                  </a:endParaRPr>
                </a:p>
              </p:txBody>
            </p:sp>
          </p:grpSp>
        </p:grpSp>
        <p:sp>
          <p:nvSpPr>
            <p:cNvPr id="28" name="TextBox 27"/>
            <p:cNvSpPr txBox="1"/>
            <p:nvPr/>
          </p:nvSpPr>
          <p:spPr>
            <a:xfrm>
              <a:off x="3488944" y="5451441"/>
              <a:ext cx="1895072" cy="274320"/>
            </a:xfrm>
            <a:prstGeom prst="rect">
              <a:avLst/>
            </a:prstGeom>
            <a:noFill/>
          </p:spPr>
          <p:txBody>
            <a:bodyPr rtlCol="0" wrap="square">
              <a:spAutoFit/>
            </a:bodyPr>
            <a:lstStyle/>
            <a:p>
              <a:r>
                <a:rPr lang="id-ID" sz="1200">
                  <a:solidFill>
                    <a:schemeClr val="bg1"/>
                  </a:solidFill>
                </a:rPr>
                <a:t>Katty Maarry</a:t>
              </a:r>
            </a:p>
          </p:txBody>
        </p:sp>
      </p:grpSp>
      <p:grpSp>
        <p:nvGrpSpPr>
          <p:cNvPr id="4" name="Group 3"/>
          <p:cNvGrpSpPr/>
          <p:nvPr/>
        </p:nvGrpSpPr>
        <p:grpSpPr>
          <a:xfrm>
            <a:off x="923658" y="5447577"/>
            <a:ext cx="2237927" cy="280863"/>
            <a:chOff x="923658" y="5447577"/>
            <a:chExt cx="2237927" cy="280863"/>
          </a:xfrm>
        </p:grpSpPr>
        <p:sp>
          <p:nvSpPr>
            <p:cNvPr id="17" name="TextBox 16"/>
            <p:cNvSpPr txBox="1"/>
            <p:nvPr/>
          </p:nvSpPr>
          <p:spPr>
            <a:xfrm>
              <a:off x="1266513" y="5451441"/>
              <a:ext cx="1895072" cy="274320"/>
            </a:xfrm>
            <a:prstGeom prst="rect">
              <a:avLst/>
            </a:prstGeom>
            <a:noFill/>
          </p:spPr>
          <p:txBody>
            <a:bodyPr rtlCol="0" wrap="square">
              <a:spAutoFit/>
            </a:bodyPr>
            <a:lstStyle/>
            <a:p>
              <a:r>
                <a:rPr lang="id-ID" sz="1200">
                  <a:solidFill>
                    <a:schemeClr val="bg1"/>
                  </a:solidFill>
                </a:rPr>
                <a:t>Katty Maarry</a:t>
              </a:r>
            </a:p>
          </p:txBody>
        </p:sp>
        <p:grpSp>
          <p:nvGrpSpPr>
            <p:cNvPr id="30" name="Group 29"/>
            <p:cNvGrpSpPr/>
            <p:nvPr/>
          </p:nvGrpSpPr>
          <p:grpSpPr>
            <a:xfrm>
              <a:off x="923658" y="5447577"/>
              <a:ext cx="281333" cy="280863"/>
              <a:chOff x="4562132" y="5462534"/>
              <a:chExt cx="281333" cy="280862"/>
            </a:xfrm>
          </p:grpSpPr>
          <p:sp>
            <p:nvSpPr>
              <p:cNvPr id="31" name="Rectangle 90"/>
              <p:cNvSpPr>
                <a:spLocks noChangeArrowheads="1"/>
              </p:cNvSpPr>
              <p:nvPr/>
            </p:nvSpPr>
            <p:spPr bwMode="auto">
              <a:xfrm>
                <a:off x="4562132" y="5462534"/>
                <a:ext cx="281333" cy="280862"/>
              </a:xfrm>
              <a:prstGeom prst="ellipse">
                <a:avLst/>
              </a:prstGeom>
              <a:solidFill>
                <a:srgbClr val="3A559F"/>
              </a:solidFill>
              <a:ln>
                <a:noFill/>
              </a:ln>
              <a:extLst/>
            </p:spPr>
            <p:txBody>
              <a:bodyPr anchor="t" anchorCtr="0" bIns="45720" compatLnSpc="1" lIns="91440" numCol="1" rIns="91440" tIns="45720" vert="horz" wrap="square">
                <a:prstTxWarp prst="textNoShape">
                  <a:avLst/>
                </a:prstTxWarp>
              </a:bodyPr>
              <a:lstStyle/>
              <a:p>
                <a:endParaRPr lang="en-US">
                  <a:solidFill>
                    <a:schemeClr val="bg1"/>
                  </a:solidFill>
                  <a:latin typeface="+mj-lt"/>
                </a:endParaRPr>
              </a:p>
            </p:txBody>
          </p:sp>
          <p:sp>
            <p:nvSpPr>
              <p:cNvPr id="32" name="Freeform 14"/>
              <p:cNvSpPr>
                <a:spLocks noChangeArrowheads="1"/>
              </p:cNvSpPr>
              <p:nvPr/>
            </p:nvSpPr>
            <p:spPr bwMode="auto">
              <a:xfrm>
                <a:off x="4664782" y="5519303"/>
                <a:ext cx="76288" cy="164496"/>
              </a:xfrm>
              <a:custGeom>
                <a:gdLst>
                  <a:gd fmla="*/ 101238 w 284" name="T0"/>
                  <a:gd fmla="*/ 2522 h 608" name="T1"/>
                  <a:gd fmla="*/ 101238 w 284" name="T2"/>
                  <a:gd fmla="*/ 2522 h 608" name="T3"/>
                  <a:gd fmla="*/ 101238 w 284" name="T4"/>
                  <a:gd fmla="*/ 38194 h 608" name="T5"/>
                  <a:gd fmla="*/ 70831 w 284" name="T6"/>
                  <a:gd fmla="*/ 45761 h 608" name="T7"/>
                  <a:gd fmla="*/ 68327 w 284" name="T8"/>
                  <a:gd fmla="*/ 76388 h 608" name="T9"/>
                  <a:gd fmla="*/ 101238 w 284" name="T10"/>
                  <a:gd fmla="*/ 76388 h 608" name="T11"/>
                  <a:gd fmla="*/ 96230 w 284" name="T12"/>
                  <a:gd fmla="*/ 112060 h 608" name="T13"/>
                  <a:gd fmla="*/ 68327 w 284" name="T14"/>
                  <a:gd fmla="*/ 112060 h 608" name="T15"/>
                  <a:gd fmla="*/ 68327 w 284" name="T16"/>
                  <a:gd fmla="*/ 218715 h 608" name="T17"/>
                  <a:gd fmla="*/ 20391 w 284" name="T18"/>
                  <a:gd fmla="*/ 218715 h 608" name="T19"/>
                  <a:gd fmla="*/ 20391 w 284" name="T20"/>
                  <a:gd fmla="*/ 112060 h 608" name="T21"/>
                  <a:gd fmla="*/ 0 w 284" name="T22"/>
                  <a:gd fmla="*/ 112060 h 608" name="T23"/>
                  <a:gd fmla="*/ 0 w 284" name="T24"/>
                  <a:gd fmla="*/ 76388 h 608" name="T25"/>
                  <a:gd fmla="*/ 20391 w 284" name="T26"/>
                  <a:gd fmla="*/ 76388 h 608" name="T27"/>
                  <a:gd fmla="*/ 35773 w 284" name="T28"/>
                  <a:gd fmla="*/ 15133 h 608" name="T29"/>
                  <a:gd fmla="*/ 101238 w 284" name="T30"/>
                  <a:gd fmla="*/ 2522 h 60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608" w="284">
                    <a:moveTo>
                      <a:pt x="283" y="7"/>
                    </a:moveTo>
                    <a:lnTo>
                      <a:pt x="283" y="7"/>
                    </a:lnTo>
                    <a:cubicBezTo>
                      <a:pt x="283" y="42"/>
                      <a:pt x="283" y="106"/>
                      <a:pt x="283" y="106"/>
                    </a:cubicBezTo>
                    <a:cubicBezTo>
                      <a:pt x="283" y="106"/>
                      <a:pt x="213" y="99"/>
                      <a:pt x="198" y="127"/>
                    </a:cubicBezTo>
                    <a:cubicBezTo>
                      <a:pt x="184" y="141"/>
                      <a:pt x="191" y="183"/>
                      <a:pt x="191" y="212"/>
                    </a:cubicBezTo>
                    <a:cubicBezTo>
                      <a:pt x="220" y="212"/>
                      <a:pt x="255" y="212"/>
                      <a:pt x="283" y="212"/>
                    </a:cubicBezTo>
                    <a:cubicBezTo>
                      <a:pt x="276" y="254"/>
                      <a:pt x="269" y="275"/>
                      <a:pt x="269" y="311"/>
                    </a:cubicBezTo>
                    <a:cubicBezTo>
                      <a:pt x="241" y="311"/>
                      <a:pt x="191" y="311"/>
                      <a:pt x="191" y="311"/>
                    </a:cubicBezTo>
                    <a:cubicBezTo>
                      <a:pt x="191" y="607"/>
                      <a:pt x="191" y="607"/>
                      <a:pt x="191" y="607"/>
                    </a:cubicBezTo>
                    <a:cubicBezTo>
                      <a:pt x="191" y="607"/>
                      <a:pt x="100" y="607"/>
                      <a:pt x="57" y="607"/>
                    </a:cubicBezTo>
                    <a:cubicBezTo>
                      <a:pt x="57" y="516"/>
                      <a:pt x="57" y="410"/>
                      <a:pt x="57" y="311"/>
                    </a:cubicBezTo>
                    <a:cubicBezTo>
                      <a:pt x="36" y="311"/>
                      <a:pt x="22" y="311"/>
                      <a:pt x="0" y="311"/>
                    </a:cubicBezTo>
                    <a:cubicBezTo>
                      <a:pt x="0" y="275"/>
                      <a:pt x="0" y="247"/>
                      <a:pt x="0" y="212"/>
                    </a:cubicBezTo>
                    <a:cubicBezTo>
                      <a:pt x="22" y="212"/>
                      <a:pt x="36" y="212"/>
                      <a:pt x="57" y="212"/>
                    </a:cubicBezTo>
                    <a:cubicBezTo>
                      <a:pt x="64" y="148"/>
                      <a:pt x="64" y="78"/>
                      <a:pt x="100" y="42"/>
                    </a:cubicBezTo>
                    <a:cubicBezTo>
                      <a:pt x="135" y="0"/>
                      <a:pt x="170" y="7"/>
                      <a:pt x="283" y="7"/>
                    </a:cubicBezTo>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endParaRPr lang="en-US">
                  <a:solidFill>
                    <a:schemeClr val="bg1"/>
                  </a:solidFill>
                  <a:latin typeface="+mj-lt"/>
                </a:endParaRPr>
              </a:p>
            </p:txBody>
          </p:sp>
        </p:grpSp>
      </p:grpSp>
      <p:grpSp>
        <p:nvGrpSpPr>
          <p:cNvPr id="2" name="Group 1"/>
          <p:cNvGrpSpPr/>
          <p:nvPr/>
        </p:nvGrpSpPr>
        <p:grpSpPr>
          <a:xfrm>
            <a:off x="3150276" y="5842868"/>
            <a:ext cx="2232319" cy="280863"/>
            <a:chOff x="3150276" y="5842868"/>
            <a:chExt cx="2232319" cy="280863"/>
          </a:xfrm>
        </p:grpSpPr>
        <p:sp>
          <p:nvSpPr>
            <p:cNvPr id="29" name="TextBox 28"/>
            <p:cNvSpPr txBox="1"/>
            <p:nvPr/>
          </p:nvSpPr>
          <p:spPr>
            <a:xfrm>
              <a:off x="3487524" y="5842868"/>
              <a:ext cx="1895072" cy="274320"/>
            </a:xfrm>
            <a:prstGeom prst="rect">
              <a:avLst/>
            </a:prstGeom>
            <a:noFill/>
          </p:spPr>
          <p:txBody>
            <a:bodyPr rtlCol="0" wrap="square">
              <a:spAutoFit/>
            </a:bodyPr>
            <a:lstStyle/>
            <a:p>
              <a:r>
                <a:rPr lang="id-ID" sz="1200">
                  <a:solidFill>
                    <a:schemeClr val="bg1"/>
                  </a:solidFill>
                </a:rPr>
                <a:t>KattyM@mail.com</a:t>
              </a:r>
            </a:p>
          </p:txBody>
        </p:sp>
        <p:grpSp>
          <p:nvGrpSpPr>
            <p:cNvPr id="33" name="Group 32"/>
            <p:cNvGrpSpPr/>
            <p:nvPr/>
          </p:nvGrpSpPr>
          <p:grpSpPr>
            <a:xfrm>
              <a:off x="3150276" y="5842868"/>
              <a:ext cx="281333" cy="280863"/>
              <a:chOff x="5361063" y="5166037"/>
              <a:chExt cx="281333" cy="280862"/>
            </a:xfrm>
          </p:grpSpPr>
          <p:sp>
            <p:nvSpPr>
              <p:cNvPr id="34" name="Rectangle 90"/>
              <p:cNvSpPr>
                <a:spLocks noChangeArrowheads="1"/>
              </p:cNvSpPr>
              <p:nvPr/>
            </p:nvSpPr>
            <p:spPr bwMode="auto">
              <a:xfrm>
                <a:off x="5361063" y="5166037"/>
                <a:ext cx="281333" cy="280862"/>
              </a:xfrm>
              <a:prstGeom prst="ellipse">
                <a:avLst/>
              </a:prstGeom>
              <a:solidFill>
                <a:srgbClr val="DD4B39"/>
              </a:solidFill>
              <a:ln>
                <a:noFill/>
              </a:ln>
              <a:extLst/>
            </p:spPr>
            <p:txBody>
              <a:bodyPr anchor="t" anchorCtr="0" bIns="45720" compatLnSpc="1" lIns="91440" numCol="1" rIns="91440" tIns="45720" vert="horz" wrap="square">
                <a:prstTxWarp prst="textNoShape">
                  <a:avLst/>
                </a:prstTxWarp>
              </a:bodyPr>
              <a:lstStyle/>
              <a:p>
                <a:endParaRPr lang="en-US">
                  <a:solidFill>
                    <a:schemeClr val="bg1"/>
                  </a:solidFill>
                  <a:latin typeface="+mj-lt"/>
                </a:endParaRPr>
              </a:p>
            </p:txBody>
          </p:sp>
          <p:sp>
            <p:nvSpPr>
              <p:cNvPr id="35" name="AutoShape 83"/>
              <p:cNvSpPr/>
              <p:nvPr/>
            </p:nvSpPr>
            <p:spPr bwMode="auto">
              <a:xfrm>
                <a:off x="5420336" y="5255276"/>
                <a:ext cx="164590" cy="10803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94" fontAlgn="base" hangingPunct="0">
                  <a:spcBef>
                    <a:spcPct val="0"/>
                  </a:spcBef>
                  <a:spcAft>
                    <a:spcPct val="0"/>
                  </a:spcAft>
                </a:pPr>
                <a:endParaRPr lang="en-US" sz="1500">
                  <a:solidFill>
                    <a:schemeClr val="bg1"/>
                  </a:solidFill>
                  <a:effectLst>
                    <a:outerShdw algn="tl" blurRad="38100" dir="2700000" dist="38100">
                      <a:srgbClr val="000000"/>
                    </a:outerShdw>
                  </a:effectLst>
                  <a:latin typeface="+mj-lt"/>
                  <a:sym charset="0" typeface="Gill Sans"/>
                </a:endParaRPr>
              </a:p>
            </p:txBody>
          </p:sp>
        </p:grpSp>
      </p:grpSp>
      <p:sp>
        <p:nvSpPr>
          <p:cNvPr id="36" name="TextBox 35"/>
          <p:cNvSpPr txBox="1"/>
          <p:nvPr/>
        </p:nvSpPr>
        <p:spPr>
          <a:xfrm>
            <a:off x="847760" y="4940503"/>
            <a:ext cx="2639763" cy="335280"/>
          </a:xfrm>
          <a:prstGeom prst="rect">
            <a:avLst/>
          </a:prstGeom>
          <a:noFill/>
        </p:spPr>
        <p:txBody>
          <a:bodyPr rtlCol="0" wrap="square">
            <a:spAutoFit/>
          </a:bodyPr>
          <a:lstStyle/>
          <a:p>
            <a:r>
              <a:rPr lang="id-ID" sz="1600">
                <a:solidFill>
                  <a:schemeClr val="bg1"/>
                </a:solidFill>
                <a:latin typeface="+mj-lt"/>
              </a:rPr>
              <a:t>Personal Contact</a:t>
            </a:r>
          </a:p>
        </p:txBody>
      </p:sp>
      <p:sp>
        <p:nvSpPr>
          <p:cNvPr id="51" name="TextBox 50"/>
          <p:cNvSpPr txBox="1"/>
          <p:nvPr/>
        </p:nvSpPr>
        <p:spPr>
          <a:xfrm>
            <a:off x="6896046" y="1059959"/>
            <a:ext cx="6619642" cy="64008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_Katy Marry</a:t>
            </a:r>
          </a:p>
        </p:txBody>
      </p:sp>
      <p:sp>
        <p:nvSpPr>
          <p:cNvPr id="52" name="TextBox 51"/>
          <p:cNvSpPr txBox="1"/>
          <p:nvPr/>
        </p:nvSpPr>
        <p:spPr>
          <a:xfrm>
            <a:off x="6896049" y="1850547"/>
            <a:ext cx="1410315" cy="274320"/>
          </a:xfrm>
          <a:prstGeom prst="rect">
            <a:avLst/>
          </a:prstGeom>
          <a:noFill/>
        </p:spPr>
        <p:txBody>
          <a:bodyPr rtlCol="0" wrap="none">
            <a:spAutoFit/>
          </a:bodyPr>
          <a:lstStyle/>
          <a:p>
            <a:r>
              <a:rPr lang="en-US" sz="1200">
                <a:solidFill>
                  <a:schemeClr val="bg1"/>
                </a:solidFill>
                <a:latin typeface="+mj-lt"/>
                <a:ea charset="0" panose="020f0502020204030203" pitchFamily="34" typeface="Lato"/>
                <a:cs charset="0" panose="020f0502020204030203" pitchFamily="34" typeface="Lato"/>
              </a:rPr>
              <a:t>Your Subtitle Here</a:t>
            </a:r>
          </a:p>
        </p:txBody>
      </p:sp>
      <p:sp>
        <p:nvSpPr>
          <p:cNvPr id="53" name="Rectangle 52"/>
          <p:cNvSpPr/>
          <p:nvPr/>
        </p:nvSpPr>
        <p:spPr>
          <a:xfrm>
            <a:off x="6896049" y="2191738"/>
            <a:ext cx="4140428" cy="1627632"/>
          </a:xfrm>
          <a:prstGeom prst="rect">
            <a:avLst/>
          </a:prstGeom>
        </p:spPr>
        <p:txBody>
          <a:bodyPr wrap="square">
            <a:spAutoFit/>
          </a:bodyPr>
          <a:lstStyle/>
          <a:p>
            <a:pPr>
              <a:lnSpc>
                <a:spcPct val="120000"/>
              </a:lnSpc>
            </a:pPr>
            <a:r>
              <a:rPr b="1" lang="id-ID" sz="1400">
                <a:solidFill>
                  <a:schemeClr val="bg1"/>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cxnSp>
        <p:nvCxnSpPr>
          <p:cNvPr id="56" name="Straight Connector 55"/>
          <p:cNvCxnSpPr/>
          <p:nvPr/>
        </p:nvCxnSpPr>
        <p:spPr>
          <a:xfrm flipH="1">
            <a:off x="6096000"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66763"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096000"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66763" y="304477"/>
            <a:ext cx="0" cy="156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909187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1000" fill="hold" id="7"/>
                                        <p:tgtEl>
                                          <p:spTgt spid="53"/>
                                        </p:tgtEl>
                                        <p:attrNameLst>
                                          <p:attrName>ppt_x</p:attrName>
                                        </p:attrNameLst>
                                      </p:cBhvr>
                                      <p:tavLst>
                                        <p:tav tm="0">
                                          <p:val>
                                            <p:strVal val="#ppt_x"/>
                                          </p:val>
                                        </p:tav>
                                        <p:tav tm="100000">
                                          <p:val>
                                            <p:strVal val="#ppt_x"/>
                                          </p:val>
                                        </p:tav>
                                      </p:tavLst>
                                    </p:anim>
                                    <p:anim calcmode="lin" valueType="num">
                                      <p:cBhvr additive="base">
                                        <p:cTn dur="1000" fill="hold" id="8"/>
                                        <p:tgtEl>
                                          <p:spTgt spid="53"/>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52"/>
                                        </p:tgtEl>
                                        <p:attrNameLst>
                                          <p:attrName>style.visibility</p:attrName>
                                        </p:attrNameLst>
                                      </p:cBhvr>
                                      <p:to>
                                        <p:strVal val="visible"/>
                                      </p:to>
                                    </p:set>
                                    <p:anim calcmode="lin" valueType="num">
                                      <p:cBhvr additive="base">
                                        <p:cTn dur="1000" fill="hold" id="11"/>
                                        <p:tgtEl>
                                          <p:spTgt spid="52"/>
                                        </p:tgtEl>
                                        <p:attrNameLst>
                                          <p:attrName>ppt_x</p:attrName>
                                        </p:attrNameLst>
                                      </p:cBhvr>
                                      <p:tavLst>
                                        <p:tav tm="0">
                                          <p:val>
                                            <p:strVal val="#ppt_x"/>
                                          </p:val>
                                        </p:tav>
                                        <p:tav tm="100000">
                                          <p:val>
                                            <p:strVal val="#ppt_x"/>
                                          </p:val>
                                        </p:tav>
                                      </p:tavLst>
                                    </p:anim>
                                    <p:anim calcmode="lin" valueType="num">
                                      <p:cBhvr additive="base">
                                        <p:cTn dur="1000" fill="hold" id="12"/>
                                        <p:tgtEl>
                                          <p:spTgt spid="52"/>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iterate type="wd">
                                    <p:tmPct val="10000"/>
                                  </p:iterate>
                                  <p:childTnLst>
                                    <p:set>
                                      <p:cBhvr>
                                        <p:cTn dur="1" fill="hold" id="14">
                                          <p:stCondLst>
                                            <p:cond delay="0"/>
                                          </p:stCondLst>
                                        </p:cTn>
                                        <p:tgtEl>
                                          <p:spTgt spid="51"/>
                                        </p:tgtEl>
                                        <p:attrNameLst>
                                          <p:attrName>style.visibility</p:attrName>
                                        </p:attrNameLst>
                                      </p:cBhvr>
                                      <p:to>
                                        <p:strVal val="visible"/>
                                      </p:to>
                                    </p:set>
                                    <p:anim calcmode="lin" valueType="num">
                                      <p:cBhvr additive="base">
                                        <p:cTn dur="1000" fill="hold" id="15"/>
                                        <p:tgtEl>
                                          <p:spTgt spid="51"/>
                                        </p:tgtEl>
                                        <p:attrNameLst>
                                          <p:attrName>ppt_x</p:attrName>
                                        </p:attrNameLst>
                                      </p:cBhvr>
                                      <p:tavLst>
                                        <p:tav tm="0">
                                          <p:val>
                                            <p:strVal val="#ppt_x"/>
                                          </p:val>
                                        </p:tav>
                                        <p:tav tm="100000">
                                          <p:val>
                                            <p:strVal val="#ppt_x"/>
                                          </p:val>
                                        </p:tav>
                                      </p:tavLst>
                                    </p:anim>
                                    <p:anim calcmode="lin" valueType="num">
                                      <p:cBhvr additive="base">
                                        <p:cTn dur="1000" fill="hold" id="16"/>
                                        <p:tgtEl>
                                          <p:spTgt spid="51"/>
                                        </p:tgtEl>
                                        <p:attrNameLst>
                                          <p:attrName>ppt_y</p:attrName>
                                        </p:attrNameLst>
                                      </p:cBhvr>
                                      <p:tavLst>
                                        <p:tav tm="0">
                                          <p:val>
                                            <p:strVal val="0-#ppt_h/2"/>
                                          </p:val>
                                        </p:tav>
                                        <p:tav tm="100000">
                                          <p:val>
                                            <p:strVal val="#ppt_y"/>
                                          </p:val>
                                        </p:tav>
                                      </p:tavLst>
                                    </p:anim>
                                  </p:childTnLst>
                                </p:cTn>
                              </p:par>
                              <p:par>
                                <p:cTn decel="100000" fill="hold" id="17" nodeType="withEffect" presetClass="entr" presetID="2" presetSubtype="8">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1000" fill="hold" id="19"/>
                                        <p:tgtEl>
                                          <p:spTgt spid="7"/>
                                        </p:tgtEl>
                                        <p:attrNameLst>
                                          <p:attrName>ppt_x</p:attrName>
                                        </p:attrNameLst>
                                      </p:cBhvr>
                                      <p:tavLst>
                                        <p:tav tm="0">
                                          <p:val>
                                            <p:strVal val="0-#ppt_w/2"/>
                                          </p:val>
                                        </p:tav>
                                        <p:tav tm="100000">
                                          <p:val>
                                            <p:strVal val="#ppt_x"/>
                                          </p:val>
                                        </p:tav>
                                      </p:tavLst>
                                    </p:anim>
                                    <p:anim calcmode="lin" valueType="num">
                                      <p:cBhvr additive="base">
                                        <p:cTn dur="1000" fill="hold" id="20"/>
                                        <p:tgtEl>
                                          <p:spTgt spid="7"/>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8">
                                  <p:stCondLst>
                                    <p:cond delay="500"/>
                                  </p:stCondLst>
                                  <p:childTnLst>
                                    <p:set>
                                      <p:cBhvr>
                                        <p:cTn dur="1" fill="hold" id="22">
                                          <p:stCondLst>
                                            <p:cond delay="0"/>
                                          </p:stCondLst>
                                        </p:cTn>
                                        <p:tgtEl>
                                          <p:spTgt spid="36"/>
                                        </p:tgtEl>
                                        <p:attrNameLst>
                                          <p:attrName>style.visibility</p:attrName>
                                        </p:attrNameLst>
                                      </p:cBhvr>
                                      <p:to>
                                        <p:strVal val="visible"/>
                                      </p:to>
                                    </p:set>
                                    <p:anim calcmode="lin" valueType="num">
                                      <p:cBhvr additive="base">
                                        <p:cTn dur="750" fill="hold" id="23"/>
                                        <p:tgtEl>
                                          <p:spTgt spid="36"/>
                                        </p:tgtEl>
                                        <p:attrNameLst>
                                          <p:attrName>ppt_x</p:attrName>
                                        </p:attrNameLst>
                                      </p:cBhvr>
                                      <p:tavLst>
                                        <p:tav tm="0">
                                          <p:val>
                                            <p:strVal val="0-#ppt_w/2"/>
                                          </p:val>
                                        </p:tav>
                                        <p:tav tm="100000">
                                          <p:val>
                                            <p:strVal val="#ppt_x"/>
                                          </p:val>
                                        </p:tav>
                                      </p:tavLst>
                                    </p:anim>
                                    <p:anim calcmode="lin" valueType="num">
                                      <p:cBhvr additive="base">
                                        <p:cTn dur="750" fill="hold" id="24"/>
                                        <p:tgtEl>
                                          <p:spTgt spid="36"/>
                                        </p:tgtEl>
                                        <p:attrNameLst>
                                          <p:attrName>ppt_y</p:attrName>
                                        </p:attrNameLst>
                                      </p:cBhvr>
                                      <p:tavLst>
                                        <p:tav tm="0">
                                          <p:val>
                                            <p:strVal val="#ppt_y"/>
                                          </p:val>
                                        </p:tav>
                                        <p:tav tm="100000">
                                          <p:val>
                                            <p:strVal val="#ppt_y"/>
                                          </p:val>
                                        </p:tav>
                                      </p:tavLst>
                                    </p:anim>
                                  </p:childTnLst>
                                </p:cTn>
                              </p:par>
                              <p:par>
                                <p:cTn decel="100000" fill="hold" id="25" nodeType="withEffect" presetClass="entr" presetID="2" presetSubtype="8">
                                  <p:stCondLst>
                                    <p:cond delay="75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750" fill="hold" id="27"/>
                                        <p:tgtEl>
                                          <p:spTgt spid="4"/>
                                        </p:tgtEl>
                                        <p:attrNameLst>
                                          <p:attrName>ppt_x</p:attrName>
                                        </p:attrNameLst>
                                      </p:cBhvr>
                                      <p:tavLst>
                                        <p:tav tm="0">
                                          <p:val>
                                            <p:strVal val="0-#ppt_w/2"/>
                                          </p:val>
                                        </p:tav>
                                        <p:tav tm="100000">
                                          <p:val>
                                            <p:strVal val="#ppt_x"/>
                                          </p:val>
                                        </p:tav>
                                      </p:tavLst>
                                    </p:anim>
                                    <p:anim calcmode="lin" valueType="num">
                                      <p:cBhvr additive="base">
                                        <p:cTn dur="750" fill="hold" id="28"/>
                                        <p:tgtEl>
                                          <p:spTgt spid="4"/>
                                        </p:tgtEl>
                                        <p:attrNameLst>
                                          <p:attrName>ppt_y</p:attrName>
                                        </p:attrNameLst>
                                      </p:cBhvr>
                                      <p:tavLst>
                                        <p:tav tm="0">
                                          <p:val>
                                            <p:strVal val="#ppt_y"/>
                                          </p:val>
                                        </p:tav>
                                        <p:tav tm="100000">
                                          <p:val>
                                            <p:strVal val="#ppt_y"/>
                                          </p:val>
                                        </p:tav>
                                      </p:tavLst>
                                    </p:anim>
                                  </p:childTnLst>
                                </p:cTn>
                              </p:par>
                              <p:par>
                                <p:cTn decel="100000" fill="hold" id="29" nodeType="withEffect" presetClass="entr" presetID="2" presetSubtype="8">
                                  <p:stCondLst>
                                    <p:cond delay="100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750" fill="hold" id="31"/>
                                        <p:tgtEl>
                                          <p:spTgt spid="3"/>
                                        </p:tgtEl>
                                        <p:attrNameLst>
                                          <p:attrName>ppt_x</p:attrName>
                                        </p:attrNameLst>
                                      </p:cBhvr>
                                      <p:tavLst>
                                        <p:tav tm="0">
                                          <p:val>
                                            <p:strVal val="0-#ppt_w/2"/>
                                          </p:val>
                                        </p:tav>
                                        <p:tav tm="100000">
                                          <p:val>
                                            <p:strVal val="#ppt_x"/>
                                          </p:val>
                                        </p:tav>
                                      </p:tavLst>
                                    </p:anim>
                                    <p:anim calcmode="lin" valueType="num">
                                      <p:cBhvr additive="base">
                                        <p:cTn dur="750" fill="hold" id="32"/>
                                        <p:tgtEl>
                                          <p:spTgt spid="3"/>
                                        </p:tgtEl>
                                        <p:attrNameLst>
                                          <p:attrName>ppt_y</p:attrName>
                                        </p:attrNameLst>
                                      </p:cBhvr>
                                      <p:tavLst>
                                        <p:tav tm="0">
                                          <p:val>
                                            <p:strVal val="#ppt_y"/>
                                          </p:val>
                                        </p:tav>
                                        <p:tav tm="100000">
                                          <p:val>
                                            <p:strVal val="#ppt_y"/>
                                          </p:val>
                                        </p:tav>
                                      </p:tavLst>
                                    </p:anim>
                                  </p:childTnLst>
                                </p:cTn>
                              </p:par>
                              <p:par>
                                <p:cTn decel="100000" fill="hold" id="33" nodeType="withEffect" presetClass="entr" presetID="2" presetSubtype="8">
                                  <p:stCondLst>
                                    <p:cond delay="125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750" fill="hold" id="35"/>
                                        <p:tgtEl>
                                          <p:spTgt spid="5"/>
                                        </p:tgtEl>
                                        <p:attrNameLst>
                                          <p:attrName>ppt_x</p:attrName>
                                        </p:attrNameLst>
                                      </p:cBhvr>
                                      <p:tavLst>
                                        <p:tav tm="0">
                                          <p:val>
                                            <p:strVal val="0-#ppt_w/2"/>
                                          </p:val>
                                        </p:tav>
                                        <p:tav tm="100000">
                                          <p:val>
                                            <p:strVal val="#ppt_x"/>
                                          </p:val>
                                        </p:tav>
                                      </p:tavLst>
                                    </p:anim>
                                    <p:anim calcmode="lin" valueType="num">
                                      <p:cBhvr additive="base">
                                        <p:cTn dur="750" fill="hold" id="36"/>
                                        <p:tgtEl>
                                          <p:spTgt spid="5"/>
                                        </p:tgtEl>
                                        <p:attrNameLst>
                                          <p:attrName>ppt_y</p:attrName>
                                        </p:attrNameLst>
                                      </p:cBhvr>
                                      <p:tavLst>
                                        <p:tav tm="0">
                                          <p:val>
                                            <p:strVal val="#ppt_y"/>
                                          </p:val>
                                        </p:tav>
                                        <p:tav tm="100000">
                                          <p:val>
                                            <p:strVal val="#ppt_y"/>
                                          </p:val>
                                        </p:tav>
                                      </p:tavLst>
                                    </p:anim>
                                  </p:childTnLst>
                                </p:cTn>
                              </p:par>
                              <p:par>
                                <p:cTn decel="100000" fill="hold" id="37" nodeType="withEffect" presetClass="entr" presetID="2" presetSubtype="8">
                                  <p:stCondLst>
                                    <p:cond delay="1500"/>
                                  </p:stCondLst>
                                  <p:childTnLst>
                                    <p:set>
                                      <p:cBhvr>
                                        <p:cTn dur="1" fill="hold" id="38">
                                          <p:stCondLst>
                                            <p:cond delay="0"/>
                                          </p:stCondLst>
                                        </p:cTn>
                                        <p:tgtEl>
                                          <p:spTgt spid="2"/>
                                        </p:tgtEl>
                                        <p:attrNameLst>
                                          <p:attrName>style.visibility</p:attrName>
                                        </p:attrNameLst>
                                      </p:cBhvr>
                                      <p:to>
                                        <p:strVal val="visible"/>
                                      </p:to>
                                    </p:set>
                                    <p:anim calcmode="lin" valueType="num">
                                      <p:cBhvr additive="base">
                                        <p:cTn dur="750" fill="hold" id="39"/>
                                        <p:tgtEl>
                                          <p:spTgt spid="2"/>
                                        </p:tgtEl>
                                        <p:attrNameLst>
                                          <p:attrName>ppt_x</p:attrName>
                                        </p:attrNameLst>
                                      </p:cBhvr>
                                      <p:tavLst>
                                        <p:tav tm="0">
                                          <p:val>
                                            <p:strVal val="0-#ppt_w/2"/>
                                          </p:val>
                                        </p:tav>
                                        <p:tav tm="100000">
                                          <p:val>
                                            <p:strVal val="#ppt_x"/>
                                          </p:val>
                                        </p:tav>
                                      </p:tavLst>
                                    </p:anim>
                                    <p:anim calcmode="lin" valueType="num">
                                      <p:cBhvr additive="base">
                                        <p:cTn dur="750" fill="hold" id="40"/>
                                        <p:tgtEl>
                                          <p:spTgt spid="2"/>
                                        </p:tgtEl>
                                        <p:attrNameLst>
                                          <p:attrName>ppt_y</p:attrName>
                                        </p:attrNameLst>
                                      </p:cBhvr>
                                      <p:tavLst>
                                        <p:tav tm="0">
                                          <p:val>
                                            <p:strVal val="#ppt_y"/>
                                          </p:val>
                                        </p:tav>
                                        <p:tav tm="100000">
                                          <p:val>
                                            <p:strVal val="#ppt_y"/>
                                          </p:val>
                                        </p:tav>
                                      </p:tavLst>
                                    </p:anim>
                                  </p:childTnLst>
                                </p:cTn>
                              </p:par>
                              <p:par>
                                <p:cTn decel="100000" fill="hold" id="41" nodeType="withEffect" presetClass="entr" presetID="2" presetSubtype="1">
                                  <p:stCondLst>
                                    <p:cond delay="0"/>
                                  </p:stCondLst>
                                  <p:childTnLst>
                                    <p:set>
                                      <p:cBhvr>
                                        <p:cTn dur="1" fill="hold" id="42">
                                          <p:stCondLst>
                                            <p:cond delay="0"/>
                                          </p:stCondLst>
                                        </p:cTn>
                                        <p:tgtEl>
                                          <p:spTgt spid="39"/>
                                        </p:tgtEl>
                                        <p:attrNameLst>
                                          <p:attrName>style.visibility</p:attrName>
                                        </p:attrNameLst>
                                      </p:cBhvr>
                                      <p:to>
                                        <p:strVal val="visible"/>
                                      </p:to>
                                    </p:set>
                                    <p:anim calcmode="lin" valueType="num">
                                      <p:cBhvr additive="base">
                                        <p:cTn dur="500" fill="hold" id="43"/>
                                        <p:tgtEl>
                                          <p:spTgt spid="39"/>
                                        </p:tgtEl>
                                        <p:attrNameLst>
                                          <p:attrName>ppt_x</p:attrName>
                                        </p:attrNameLst>
                                      </p:cBhvr>
                                      <p:tavLst>
                                        <p:tav tm="0">
                                          <p:val>
                                            <p:strVal val="#ppt_x"/>
                                          </p:val>
                                        </p:tav>
                                        <p:tav tm="100000">
                                          <p:val>
                                            <p:strVal val="#ppt_x"/>
                                          </p:val>
                                        </p:tav>
                                      </p:tavLst>
                                    </p:anim>
                                    <p:anim calcmode="lin" valueType="num">
                                      <p:cBhvr additive="base">
                                        <p:cTn dur="500" fill="hold" id="44"/>
                                        <p:tgtEl>
                                          <p:spTgt spid="39"/>
                                        </p:tgtEl>
                                        <p:attrNameLst>
                                          <p:attrName>ppt_y</p:attrName>
                                        </p:attrNameLst>
                                      </p:cBhvr>
                                      <p:tavLst>
                                        <p:tav tm="0">
                                          <p:val>
                                            <p:strVal val="0-#ppt_h/2"/>
                                          </p:val>
                                        </p:tav>
                                        <p:tav tm="100000">
                                          <p:val>
                                            <p:strVal val="#ppt_y"/>
                                          </p:val>
                                        </p:tav>
                                      </p:tavLst>
                                    </p:anim>
                                  </p:childTnLst>
                                </p:cTn>
                              </p:par>
                              <p:par>
                                <p:cTn decel="100000" fill="hold" id="45" nodeType="withEffect" presetClass="entr" presetID="2" presetSubtype="1">
                                  <p:stCondLst>
                                    <p:cond delay="0"/>
                                  </p:stCondLst>
                                  <p:childTnLst>
                                    <p:set>
                                      <p:cBhvr>
                                        <p:cTn dur="1" fill="hold" id="46">
                                          <p:stCondLst>
                                            <p:cond delay="0"/>
                                          </p:stCondLst>
                                        </p:cTn>
                                        <p:tgtEl>
                                          <p:spTgt spid="40"/>
                                        </p:tgtEl>
                                        <p:attrNameLst>
                                          <p:attrName>style.visibility</p:attrName>
                                        </p:attrNameLst>
                                      </p:cBhvr>
                                      <p:to>
                                        <p:strVal val="visible"/>
                                      </p:to>
                                    </p:set>
                                    <p:anim calcmode="lin" valueType="num">
                                      <p:cBhvr additive="base">
                                        <p:cTn dur="500" fill="hold" id="47"/>
                                        <p:tgtEl>
                                          <p:spTgt spid="40"/>
                                        </p:tgtEl>
                                        <p:attrNameLst>
                                          <p:attrName>ppt_x</p:attrName>
                                        </p:attrNameLst>
                                      </p:cBhvr>
                                      <p:tavLst>
                                        <p:tav tm="0">
                                          <p:val>
                                            <p:strVal val="#ppt_x"/>
                                          </p:val>
                                        </p:tav>
                                        <p:tav tm="100000">
                                          <p:val>
                                            <p:strVal val="#ppt_x"/>
                                          </p:val>
                                        </p:tav>
                                      </p:tavLst>
                                    </p:anim>
                                    <p:anim calcmode="lin" valueType="num">
                                      <p:cBhvr additive="base">
                                        <p:cTn dur="500" fill="hold" id="48"/>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51"/>
      <p:bldP grpId="0" spid="52"/>
      <p:bldP grpId="0" spid="5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p:nvPr/>
        </p:nvGrpSpPr>
        <p:grpSpPr>
          <a:xfrm>
            <a:off x="6183023" y="1652504"/>
            <a:ext cx="3410920" cy="634264"/>
            <a:chOff x="6183023" y="1652504"/>
            <a:chExt cx="3410920" cy="634264"/>
          </a:xfrm>
        </p:grpSpPr>
        <p:sp>
          <p:nvSpPr>
            <p:cNvPr id="13" name="Rectangle 12"/>
            <p:cNvSpPr/>
            <p:nvPr/>
          </p:nvSpPr>
          <p:spPr>
            <a:xfrm>
              <a:off x="6183023" y="2015732"/>
              <a:ext cx="2997381" cy="283464"/>
            </a:xfrm>
            <a:prstGeom prst="rect">
              <a:avLst/>
            </a:prstGeom>
          </p:spPr>
          <p:txBody>
            <a:bodyPr wrap="square">
              <a:spAutoFit/>
            </a:bodyPr>
            <a:lstStyle/>
            <a:p>
              <a:pPr>
                <a:lnSpc>
                  <a:spcPct val="120000"/>
                </a:lnSpc>
              </a:pPr>
              <a:r>
                <a:rPr lang="id-ID" sz="1050">
                  <a:solidFill>
                    <a:schemeClr val="bg1"/>
                  </a:solidFill>
                  <a:latin charset="0" panose="02000505000000020004" pitchFamily="2" typeface="Montserrat"/>
                  <a:cs typeface="Calibri"/>
                </a:rPr>
                <a:t>Creative</a:t>
              </a:r>
            </a:p>
          </p:txBody>
        </p:sp>
        <p:sp>
          <p:nvSpPr>
            <p:cNvPr id="14" name="Rectangle 13"/>
            <p:cNvSpPr/>
            <p:nvPr/>
          </p:nvSpPr>
          <p:spPr>
            <a:xfrm>
              <a:off x="6183023" y="1652504"/>
              <a:ext cx="3410920" cy="420624"/>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grpSp>
        <p:nvGrpSpPr>
          <p:cNvPr id="6" name="Group 5"/>
          <p:cNvGrpSpPr/>
          <p:nvPr/>
        </p:nvGrpSpPr>
        <p:grpSpPr>
          <a:xfrm>
            <a:off x="7510544" y="4463551"/>
            <a:ext cx="2997381" cy="706346"/>
            <a:chOff x="7510544" y="4463551"/>
            <a:chExt cx="2997381" cy="706346"/>
          </a:xfrm>
        </p:grpSpPr>
        <p:sp>
          <p:nvSpPr>
            <p:cNvPr id="21" name="Rectangle 20"/>
            <p:cNvSpPr/>
            <p:nvPr/>
          </p:nvSpPr>
          <p:spPr>
            <a:xfrm>
              <a:off x="7510543" y="4463552"/>
              <a:ext cx="2997381" cy="283464"/>
            </a:xfrm>
            <a:prstGeom prst="rect">
              <a:avLst/>
            </a:prstGeom>
          </p:spPr>
          <p:txBody>
            <a:bodyPr wrap="square">
              <a:spAutoFit/>
            </a:bodyPr>
            <a:lstStyle/>
            <a:p>
              <a:pPr algn="r">
                <a:lnSpc>
                  <a:spcPct val="120000"/>
                </a:lnSpc>
              </a:pPr>
              <a:r>
                <a:rPr lang="id-ID" sz="1050">
                  <a:solidFill>
                    <a:schemeClr val="bg1"/>
                  </a:solidFill>
                  <a:latin charset="0" panose="02000505000000020004" pitchFamily="2" typeface="Montserrat"/>
                  <a:cs typeface="Calibri"/>
                </a:rPr>
                <a:t>Creative</a:t>
              </a:r>
            </a:p>
          </p:txBody>
        </p:sp>
        <p:sp>
          <p:nvSpPr>
            <p:cNvPr id="22" name="Rectangle 21"/>
            <p:cNvSpPr/>
            <p:nvPr/>
          </p:nvSpPr>
          <p:spPr>
            <a:xfrm>
              <a:off x="7510543" y="4745165"/>
              <a:ext cx="2997381" cy="420624"/>
            </a:xfrm>
            <a:prstGeom prst="rect">
              <a:avLst/>
            </a:prstGeom>
          </p:spPr>
          <p:txBody>
            <a:bodyPr wrap="square">
              <a:spAutoFit/>
            </a:bodyPr>
            <a:lstStyle/>
            <a:p>
              <a:pPr algn="r">
                <a:lnSpc>
                  <a:spcPct val="120000"/>
                </a:lnSpc>
              </a:pPr>
              <a:r>
                <a:rPr lang="id-ID" sz="900">
                  <a:solidFill>
                    <a:schemeClr val="bg1"/>
                  </a:solidFill>
                  <a:latin charset="0" panose="020f0502020204030204" pitchFamily="34" typeface="Calibri"/>
                  <a:cs charset="0" panose="020f0502020204030204" pitchFamily="34" typeface="Calibri"/>
                </a:rPr>
                <a:t>quis nostrud exerci tation ullamcorper suscipit lobortis nisl ut aliquip ex ea commodo consequat. </a:t>
              </a:r>
            </a:p>
          </p:txBody>
        </p:sp>
      </p:grpSp>
      <p:cxnSp>
        <p:nvCxnSpPr>
          <p:cNvPr id="17" name="Straight Connector 16"/>
          <p:cNvCxnSpPr/>
          <p:nvPr/>
        </p:nvCxnSpPr>
        <p:spPr>
          <a:xfrm flipV="1">
            <a:off x="1149384" y="-39063"/>
            <a:ext cx="2837072" cy="28370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488166" y="5564575"/>
            <a:ext cx="1307213" cy="13072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占位符 3">
            <a:extLst>
              <a:ext uri="{FF2B5EF4-FFF2-40B4-BE49-F238E27FC236}">
                <a16:creationId xmlns:a16="http://schemas.microsoft.com/office/drawing/2014/main" id="{E59EDA16-3102-40C1-A7F6-A0EF68A84114}"/>
              </a:ext>
            </a:extLst>
          </p:cNvPr>
          <p:cNvPicPr>
            <a:picLocks noChangeAspect="1" noGrp="1"/>
          </p:cNvPicPr>
          <p:nvPr>
            <p:ph idx="10" sz="quarter" type="pic"/>
          </p:nvPr>
        </p:nvPicPr>
        <p:blipFill>
          <a:blip r:embed="rId2">
            <a:extLst>
              <a:ext uri="{28A0092B-C50C-407E-A947-70E740481C1C}">
                <a14:useLocalDpi val="0"/>
              </a:ext>
            </a:extLst>
          </a:blip>
          <a:srcRect b="4748" t="4748"/>
          <a:stretch>
            <a:fillRect/>
          </a:stretch>
        </p:blipFill>
        <p:spPr/>
      </p:pic>
      <p:pic>
        <p:nvPicPr>
          <p:cNvPr id="15" name="图片占位符 14">
            <a:extLst>
              <a:ext uri="{FF2B5EF4-FFF2-40B4-BE49-F238E27FC236}">
                <a16:creationId xmlns:a16="http://schemas.microsoft.com/office/drawing/2014/main" id="{7C49804F-BF99-4CD8-84C8-0D8AA92B9781}"/>
              </a:ext>
            </a:extLst>
          </p:cNvPr>
          <p:cNvPicPr>
            <a:picLocks noChangeAspect="1" noGrp="1"/>
          </p:cNvPicPr>
          <p:nvPr>
            <p:ph idx="11" sz="quarter" type="pic"/>
          </p:nvPr>
        </p:nvPicPr>
        <p:blipFill>
          <a:blip r:embed="rId3">
            <a:extLst>
              <a:ext uri="{28A0092B-C50C-407E-A947-70E740481C1C}">
                <a14:useLocalDpi val="0"/>
              </a:ext>
            </a:extLst>
          </a:blip>
          <a:srcRect b="2032" t="2032"/>
          <a:stretch>
            <a:fillRect/>
          </a:stretch>
        </p:blipFill>
        <p:spPr/>
      </p:pic>
    </p:spTree>
    <p:extLst>
      <p:ext uri="{BB962C8B-B14F-4D97-AF65-F5344CB8AC3E}">
        <p14:creationId val="158949110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up)" transition="in">
                                      <p:cBhvr>
                                        <p:cTn dur="500" id="8"/>
                                        <p:tgtEl>
                                          <p:spTgt spid="5"/>
                                        </p:tgtEl>
                                      </p:cBhvr>
                                    </p:animEffect>
                                  </p:childTnLst>
                                </p:cTn>
                              </p:par>
                            </p:childTnLst>
                          </p:cTn>
                        </p:par>
                        <p:par>
                          <p:cTn fill="hold" id="9" nodeType="afterGroup">
                            <p:stCondLst>
                              <p:cond delay="500"/>
                            </p:stCondLst>
                            <p:childTnLst>
                              <p:par>
                                <p:cTn fill="hold" id="10" nodeType="afterEffect" presetClass="entr" presetID="12" presetSubtype="1">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id="12"/>
                                        <p:tgtEl>
                                          <p:spTgt spid="6"/>
                                        </p:tgtEl>
                                        <p:attrNameLst>
                                          <p:attrName>ppt_y</p:attrName>
                                        </p:attrNameLst>
                                      </p:cBhvr>
                                      <p:tavLst>
                                        <p:tav tm="0">
                                          <p:val>
                                            <p:strVal val="#ppt_y-#ppt_h*1.125000"/>
                                          </p:val>
                                        </p:tav>
                                        <p:tav tm="100000">
                                          <p:val>
                                            <p:strVal val="#ppt_y"/>
                                          </p:val>
                                        </p:tav>
                                      </p:tavLst>
                                    </p:anim>
                                    <p:animEffect filter="wipe(down)" transition="in">
                                      <p:cBhvr>
                                        <p:cTn dur="500" id="1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a:extLst>
              <a:ext uri="{FF2B5EF4-FFF2-40B4-BE49-F238E27FC236}">
                <a16:creationId xmlns:a16="http://schemas.microsoft.com/office/drawing/2014/main" id="{A85BCB82-8C35-4983-A091-CAEE8D095499}"/>
              </a:ext>
            </a:extLst>
          </p:cNvPr>
          <p:cNvPicPr>
            <a:picLocks noChangeAspect="1" noGrp="1"/>
          </p:cNvPicPr>
          <p:nvPr>
            <p:ph idx="17" sz="quarter" type="pic"/>
          </p:nvPr>
        </p:nvPicPr>
        <p:blipFill>
          <a:blip r:embed="rId2">
            <a:extLst>
              <a:ext uri="{28A0092B-C50C-407E-A947-70E740481C1C}">
                <a14:useLocalDpi val="0"/>
              </a:ext>
            </a:extLst>
          </a:blip>
          <a:srcRect b="27192" t="27192"/>
          <a:stretch>
            <a:fillRect/>
          </a:stretch>
        </p:blipFill>
        <p:spPr/>
      </p:pic>
      <p:sp>
        <p:nvSpPr>
          <p:cNvPr id="48" name="TextBox 47"/>
          <p:cNvSpPr txBox="1"/>
          <p:nvPr/>
        </p:nvSpPr>
        <p:spPr>
          <a:xfrm>
            <a:off x="3356097" y="1099784"/>
            <a:ext cx="3324041" cy="1188720"/>
          </a:xfrm>
          <a:prstGeom prst="rect">
            <a:avLst/>
          </a:prstGeom>
          <a:noFill/>
        </p:spPr>
        <p:txBody>
          <a:bodyPr rtlCol="0" wrap="square">
            <a:spAutoFit/>
          </a:bodyPr>
          <a:lstStyle/>
          <a:p>
            <a:r>
              <a:rPr b="1" lang="id-ID" sz="3600">
                <a:solidFill>
                  <a:schemeClr val="bg1"/>
                </a:solidFill>
                <a:latin charset="0" panose="02000505000000020004" pitchFamily="2" typeface="Montserrat"/>
                <a:ea charset="0" pitchFamily="2" typeface="Roboto"/>
                <a:cs charset="0" panose="020f0502020204030203" pitchFamily="34" typeface="Lato"/>
              </a:rPr>
              <a:t>_Timeline Slider</a:t>
            </a:r>
          </a:p>
        </p:txBody>
      </p:sp>
      <p:sp>
        <p:nvSpPr>
          <p:cNvPr id="22" name="Freeform 21"/>
          <p:cNvSpPr/>
          <p:nvPr/>
        </p:nvSpPr>
        <p:spPr>
          <a:xfrm flipH="1" flipV="1" rot="18900000">
            <a:off x="5044443" y="2381236"/>
            <a:ext cx="860642" cy="213098"/>
          </a:xfrm>
          <a:custGeom>
            <a:gdLst>
              <a:gd fmla="*/ 982383 w 1305672" name="connsiteX0"/>
              <a:gd fmla="*/ 0 h 323289" name="connsiteY0"/>
              <a:gd fmla="*/ 774470 w 1305672" name="connsiteX1"/>
              <a:gd fmla="*/ 0 h 323289" name="connsiteY1"/>
              <a:gd fmla="*/ 531202 w 1305672" name="connsiteX2"/>
              <a:gd fmla="*/ 0 h 323289" name="connsiteY2"/>
              <a:gd fmla="*/ 0 w 1305672" name="connsiteX3"/>
              <a:gd fmla="*/ 0 h 323289" name="connsiteY3"/>
              <a:gd fmla="*/ 323289 w 1305672" name="connsiteX4"/>
              <a:gd fmla="*/ 323289 h 323289" name="connsiteY4"/>
              <a:gd fmla="*/ 531202 w 1305672" name="connsiteX5"/>
              <a:gd fmla="*/ 323289 h 323289" name="connsiteY5"/>
              <a:gd fmla="*/ 774470 w 1305672" name="connsiteX6"/>
              <a:gd fmla="*/ 323289 h 323289" name="connsiteY6"/>
              <a:gd fmla="*/ 1305672 w 1305672" name="connsiteX7"/>
              <a:gd fmla="*/ 323289 h 32328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23289" w="1305672">
                <a:moveTo>
                  <a:pt x="982383" y="0"/>
                </a:moveTo>
                <a:lnTo>
                  <a:pt x="774470" y="0"/>
                </a:lnTo>
                <a:lnTo>
                  <a:pt x="531202" y="0"/>
                </a:lnTo>
                <a:lnTo>
                  <a:pt x="0" y="0"/>
                </a:lnTo>
                <a:lnTo>
                  <a:pt x="323289" y="323289"/>
                </a:lnTo>
                <a:lnTo>
                  <a:pt x="531202" y="323289"/>
                </a:lnTo>
                <a:lnTo>
                  <a:pt x="774470" y="323289"/>
                </a:lnTo>
                <a:lnTo>
                  <a:pt x="1305672" y="3232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bg1"/>
              </a:solidFill>
            </a:endParaRPr>
          </a:p>
        </p:txBody>
      </p:sp>
      <p:sp>
        <p:nvSpPr>
          <p:cNvPr id="49" name="Freeform 48"/>
          <p:cNvSpPr/>
          <p:nvPr/>
        </p:nvSpPr>
        <p:spPr>
          <a:xfrm flipV="1" rot="2700000">
            <a:off x="9317923" y="4185062"/>
            <a:ext cx="860642" cy="213098"/>
          </a:xfrm>
          <a:custGeom>
            <a:gdLst>
              <a:gd fmla="*/ 982383 w 1305672" name="connsiteX0"/>
              <a:gd fmla="*/ 0 h 323289" name="connsiteY0"/>
              <a:gd fmla="*/ 774470 w 1305672" name="connsiteX1"/>
              <a:gd fmla="*/ 0 h 323289" name="connsiteY1"/>
              <a:gd fmla="*/ 531202 w 1305672" name="connsiteX2"/>
              <a:gd fmla="*/ 0 h 323289" name="connsiteY2"/>
              <a:gd fmla="*/ 0 w 1305672" name="connsiteX3"/>
              <a:gd fmla="*/ 0 h 323289" name="connsiteY3"/>
              <a:gd fmla="*/ 323289 w 1305672" name="connsiteX4"/>
              <a:gd fmla="*/ 323289 h 323289" name="connsiteY4"/>
              <a:gd fmla="*/ 531202 w 1305672" name="connsiteX5"/>
              <a:gd fmla="*/ 323289 h 323289" name="connsiteY5"/>
              <a:gd fmla="*/ 774470 w 1305672" name="connsiteX6"/>
              <a:gd fmla="*/ 323289 h 323289" name="connsiteY6"/>
              <a:gd fmla="*/ 1305672 w 1305672" name="connsiteX7"/>
              <a:gd fmla="*/ 323289 h 32328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23289" w="1305672">
                <a:moveTo>
                  <a:pt x="982383" y="0"/>
                </a:moveTo>
                <a:lnTo>
                  <a:pt x="774470" y="0"/>
                </a:lnTo>
                <a:lnTo>
                  <a:pt x="531202" y="0"/>
                </a:lnTo>
                <a:lnTo>
                  <a:pt x="0" y="0"/>
                </a:lnTo>
                <a:lnTo>
                  <a:pt x="323289" y="323289"/>
                </a:lnTo>
                <a:lnTo>
                  <a:pt x="531202" y="323289"/>
                </a:lnTo>
                <a:lnTo>
                  <a:pt x="774470" y="323289"/>
                </a:lnTo>
                <a:lnTo>
                  <a:pt x="1305672" y="3232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bg1"/>
              </a:solidFill>
            </a:endParaRPr>
          </a:p>
        </p:txBody>
      </p:sp>
      <p:sp>
        <p:nvSpPr>
          <p:cNvPr id="50" name="Rectangle 49"/>
          <p:cNvSpPr/>
          <p:nvPr/>
        </p:nvSpPr>
        <p:spPr>
          <a:xfrm>
            <a:off x="7448941" y="4671236"/>
            <a:ext cx="3959288" cy="1243584"/>
          </a:xfrm>
          <a:prstGeom prst="rect">
            <a:avLst/>
          </a:prstGeom>
        </p:spPr>
        <p:txBody>
          <a:bodyPr wrap="square">
            <a:spAutoFit/>
          </a:bodyPr>
          <a:lstStyle/>
          <a:p>
            <a:pPr>
              <a:lnSpc>
                <a:spcPct val="120000"/>
              </a:lnSpc>
            </a:pPr>
            <a:r>
              <a:rPr lang="id-ID" sz="900">
                <a:solidFill>
                  <a:schemeClr val="bg1"/>
                </a:solidFill>
                <a:latin charset="0" panose="020f0502020204030204" pitchFamily="34" typeface="Calibri"/>
                <a:cs charset="0" panose="020f0502020204030204" pitchFamily="34" typeface="Calibri"/>
              </a:rPr>
              <a:t>Ut wisi enim ad minim veniam, quis nostrud exerci tation ullamcorper nibh euismod tincidunt ut laoreet dolore magna aliquam erat volutpat. Ut wisi enim ad minim veniam, quis nostrud exerci. exerci tation ullamcorper nibh euismod </a:t>
            </a:r>
          </a:p>
          <a:p>
            <a:pPr>
              <a:lnSpc>
                <a:spcPct val="120000"/>
              </a:lnSpc>
            </a:pPr>
            <a:endParaRPr lang="id-ID" sz="900">
              <a:solidFill>
                <a:schemeClr val="bg1"/>
              </a:solidFill>
              <a:latin charset="0" panose="020f0502020204030204" pitchFamily="34" typeface="Calibri"/>
              <a:cs charset="0" panose="020f0502020204030204" pitchFamily="34" typeface="Calibri"/>
            </a:endParaRPr>
          </a:p>
          <a:p>
            <a:pPr>
              <a:lnSpc>
                <a:spcPct val="120000"/>
              </a:lnSpc>
            </a:pPr>
            <a:r>
              <a:rPr lang="id-ID" sz="900">
                <a:solidFill>
                  <a:schemeClr val="bg1"/>
                </a:solidFill>
                <a:latin charset="0" panose="020f0502020204030204" pitchFamily="34" typeface="Calibri"/>
                <a:cs charset="0" panose="020f0502020204030204" pitchFamily="34" typeface="Calibri"/>
              </a:rPr>
              <a:t>tincidunt ut laoreet dolore magna aliquam erat volutpat. Ut wisi enim ad minim veniam, quis nostrud exerci. exerci tation ullamcorper nibh euismod tincidunt ut laoreet dolore magna aliquam erat volutpat. </a:t>
            </a:r>
          </a:p>
        </p:txBody>
      </p:sp>
      <p:cxnSp>
        <p:nvCxnSpPr>
          <p:cNvPr id="15" name="Straight Connector 14"/>
          <p:cNvCxnSpPr/>
          <p:nvPr/>
        </p:nvCxnSpPr>
        <p:spPr>
          <a:xfrm flipH="1" flipV="1">
            <a:off x="1092598" y="4371335"/>
            <a:ext cx="1444647" cy="14446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8419181" y="682192"/>
            <a:ext cx="465512" cy="4655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图片占位符 8">
            <a:extLst>
              <a:ext uri="{FF2B5EF4-FFF2-40B4-BE49-F238E27FC236}">
                <a16:creationId xmlns:a16="http://schemas.microsoft.com/office/drawing/2014/main" id="{3C5AFCAF-C113-49B1-8B9D-3F256DAE6E17}"/>
              </a:ext>
            </a:extLst>
          </p:cNvPr>
          <p:cNvPicPr>
            <a:picLocks noChangeAspect="1" noGrp="1"/>
          </p:cNvPicPr>
          <p:nvPr>
            <p:ph idx="15" sz="quarter" type="pic"/>
          </p:nvPr>
        </p:nvPicPr>
        <p:blipFill>
          <a:blip r:embed="rId3">
            <a:extLst>
              <a:ext uri="{28A0092B-C50C-407E-A947-70E740481C1C}">
                <a14:useLocalDpi val="0"/>
              </a:ext>
            </a:extLst>
          </a:blip>
          <a:srcRect b="27205" t="27205"/>
          <a:stretch>
            <a:fillRect/>
          </a:stretch>
        </p:blipFill>
        <p:spPr/>
      </p:pic>
    </p:spTree>
    <p:extLst>
      <p:ext uri="{BB962C8B-B14F-4D97-AF65-F5344CB8AC3E}">
        <p14:creationId val="189575860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9"/>
                                        </p:tgtEl>
                                        <p:attrNameLst>
                                          <p:attrName>style.visibility</p:attrName>
                                        </p:attrNameLst>
                                      </p:cBhvr>
                                      <p:to>
                                        <p:strVal val="visible"/>
                                      </p:to>
                                    </p:set>
                                    <p:animEffect filter="fade" transition="in">
                                      <p:cBhvr>
                                        <p:cTn dur="500" id="10"/>
                                        <p:tgtEl>
                                          <p:spTgt spid="49"/>
                                        </p:tgtEl>
                                      </p:cBhvr>
                                    </p:animEffect>
                                  </p:childTnLst>
                                </p:cTn>
                              </p:par>
                              <p:par>
                                <p:cTn decel="100000" fill="hold" grpId="0" id="11" nodeType="withEffect" presetClass="entr" presetID="2" presetSubtype="1">
                                  <p:stCondLst>
                                    <p:cond delay="500"/>
                                  </p:stCondLst>
                                  <p:iterate type="wd">
                                    <p:tmPct val="10000"/>
                                  </p:iterate>
                                  <p:childTnLst>
                                    <p:set>
                                      <p:cBhvr>
                                        <p:cTn dur="1" fill="hold" id="12">
                                          <p:stCondLst>
                                            <p:cond delay="0"/>
                                          </p:stCondLst>
                                        </p:cTn>
                                        <p:tgtEl>
                                          <p:spTgt spid="48"/>
                                        </p:tgtEl>
                                        <p:attrNameLst>
                                          <p:attrName>style.visibility</p:attrName>
                                        </p:attrNameLst>
                                      </p:cBhvr>
                                      <p:to>
                                        <p:strVal val="visible"/>
                                      </p:to>
                                    </p:set>
                                    <p:anim calcmode="lin" valueType="num">
                                      <p:cBhvr additive="base">
                                        <p:cTn dur="500" fill="hold" id="13"/>
                                        <p:tgtEl>
                                          <p:spTgt spid="48"/>
                                        </p:tgtEl>
                                        <p:attrNameLst>
                                          <p:attrName>ppt_x</p:attrName>
                                        </p:attrNameLst>
                                      </p:cBhvr>
                                      <p:tavLst>
                                        <p:tav tm="0">
                                          <p:val>
                                            <p:strVal val="#ppt_x"/>
                                          </p:val>
                                        </p:tav>
                                        <p:tav tm="100000">
                                          <p:val>
                                            <p:strVal val="#ppt_x"/>
                                          </p:val>
                                        </p:tav>
                                      </p:tavLst>
                                    </p:anim>
                                    <p:anim calcmode="lin" valueType="num">
                                      <p:cBhvr additive="base">
                                        <p:cTn dur="500" fill="hold" id="14"/>
                                        <p:tgtEl>
                                          <p:spTgt spid="48"/>
                                        </p:tgtEl>
                                        <p:attrNameLst>
                                          <p:attrName>ppt_y</p:attrName>
                                        </p:attrNameLst>
                                      </p:cBhvr>
                                      <p:tavLst>
                                        <p:tav tm="0">
                                          <p:val>
                                            <p:strVal val="0-#ppt_h/2"/>
                                          </p:val>
                                        </p:tav>
                                        <p:tav tm="100000">
                                          <p:val>
                                            <p:strVal val="#ppt_y"/>
                                          </p:val>
                                        </p:tav>
                                      </p:tavLst>
                                    </p:anim>
                                  </p:childTnLst>
                                </p:cTn>
                              </p:par>
                              <p:par>
                                <p:cTn decel="100000" fill="hold" grpId="0" id="15" nodeType="withEffect" presetClass="entr" presetID="2" presetSubtype="2">
                                  <p:stCondLst>
                                    <p:cond delay="500"/>
                                  </p:stCondLst>
                                  <p:childTnLst>
                                    <p:set>
                                      <p:cBhvr>
                                        <p:cTn dur="1" fill="hold" id="16">
                                          <p:stCondLst>
                                            <p:cond delay="0"/>
                                          </p:stCondLst>
                                        </p:cTn>
                                        <p:tgtEl>
                                          <p:spTgt spid="50"/>
                                        </p:tgtEl>
                                        <p:attrNameLst>
                                          <p:attrName>style.visibility</p:attrName>
                                        </p:attrNameLst>
                                      </p:cBhvr>
                                      <p:to>
                                        <p:strVal val="visible"/>
                                      </p:to>
                                    </p:set>
                                    <p:anim calcmode="lin" valueType="num">
                                      <p:cBhvr additive="base">
                                        <p:cTn dur="500" fill="hold" id="17"/>
                                        <p:tgtEl>
                                          <p:spTgt spid="50"/>
                                        </p:tgtEl>
                                        <p:attrNameLst>
                                          <p:attrName>ppt_x</p:attrName>
                                        </p:attrNameLst>
                                      </p:cBhvr>
                                      <p:tavLst>
                                        <p:tav tm="0">
                                          <p:val>
                                            <p:strVal val="1+#ppt_w/2"/>
                                          </p:val>
                                        </p:tav>
                                        <p:tav tm="100000">
                                          <p:val>
                                            <p:strVal val="#ppt_x"/>
                                          </p:val>
                                        </p:tav>
                                      </p:tavLst>
                                    </p:anim>
                                    <p:anim calcmode="lin" valueType="num">
                                      <p:cBhvr additive="base">
                                        <p:cTn dur="500" fill="hold" id="18"/>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22"/>
      <p:bldP grpId="0" spid="49"/>
      <p:bldP grpId="0" spid="5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Custom 13">
      <a:dk1>
        <a:sysClr val="windowText" lastClr="000000"/>
      </a:dk1>
      <a:lt1>
        <a:sysClr val="window" lastClr="FFFFFF"/>
      </a:lt1>
      <a:dk2>
        <a:srgbClr val="000000"/>
      </a:dk2>
      <a:lt2>
        <a:srgbClr val="F8F8F8"/>
      </a:lt2>
      <a:accent1>
        <a:srgbClr val="FF6565"/>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Montserrat"/>
        <a:ea typeface="Arial"/>
        <a:cs typeface="Arial"/>
      </a:majorFont>
      <a:minorFont>
        <a:latin typeface="Calibri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207</Paragraphs>
  <Slides>26</Slides>
  <Notes>4</Notes>
  <TotalTime>0</TotalTime>
  <HiddenSlides>0</HiddenSlides>
  <MMClips>0</MMClips>
  <ScaleCrop>0</ScaleCrop>
  <HeadingPairs>
    <vt:vector baseType="variant" size="6">
      <vt:variant>
        <vt:lpstr>Fonts used</vt:lpstr>
      </vt:variant>
      <vt:variant>
        <vt:i4>27</vt:i4>
      </vt:variant>
      <vt:variant>
        <vt:lpstr>Theme</vt:lpstr>
      </vt:variant>
      <vt:variant>
        <vt:i4>1</vt:i4>
      </vt:variant>
      <vt:variant>
        <vt:lpstr>Slide Titles</vt:lpstr>
      </vt:variant>
      <vt:variant>
        <vt:i4>26</vt:i4>
      </vt:variant>
    </vt:vector>
  </HeadingPairs>
  <TitlesOfParts>
    <vt:vector baseType="lpstr" size="54">
      <vt:lpstr>Arial</vt:lpstr>
      <vt:lpstr>Montserrat</vt:lpstr>
      <vt:lpstr>Calibri Light</vt:lpstr>
      <vt:lpstr>Gill Sans MT</vt:lpstr>
      <vt:lpstr>Roboto Condensed Light</vt:lpstr>
      <vt:lpstr>Lato Heavy</vt:lpstr>
      <vt:lpstr>微软雅黑</vt:lpstr>
      <vt:lpstr>Liberation Sans</vt:lpstr>
      <vt:lpstr>Source Sans Pro</vt:lpstr>
      <vt:lpstr>Helvetica Light</vt:lpstr>
      <vt:lpstr>Roboto</vt:lpstr>
      <vt:lpstr>Calibri</vt:lpstr>
      <vt:lpstr>Source Sans Pro Black</vt:lpstr>
      <vt:lpstr>Lato</vt:lpstr>
      <vt:lpstr>Gill Sans</vt:lpstr>
      <vt:lpstr>Open Sans Semibold</vt:lpstr>
      <vt:lpstr>Montserrat-Regular</vt:lpstr>
      <vt:lpstr>Segoe UI Light</vt:lpstr>
      <vt:lpstr>FontAwesome</vt:lpstr>
      <vt:lpstr>맑은 고딕</vt:lpstr>
      <vt:lpstr>Open Sans Extrabold</vt:lpstr>
      <vt:lpstr>Open Sans Condensed</vt:lpstr>
      <vt:lpstr>Segoe UI</vt:lpstr>
      <vt:lpstr>Oswald</vt:lpstr>
      <vt:lpstr>Meiryo</vt:lpstr>
      <vt:lpstr>Arial Narrow</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2022-03-20T11:22:23Z</dcterms:created>
  <cp:lastPrinted>2022-03-20T11:22:23Z</cp:lastPrinted>
  <dcterms:modified xsi:type="dcterms:W3CDTF">2022-03-20T03:31:23Z</dcterms:modified>
  <cp:revision>1</cp:revision>
</cp:coreProperties>
</file>