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themeOverride+xml" PartName="/ppt/theme/themeOverride16.xml"/>
  <Override ContentType="application/vnd.openxmlformats-officedocument.themeOverride+xml" PartName="/ppt/theme/themeOverride17.xml"/>
  <Override ContentType="application/vnd.openxmlformats-officedocument.themeOverride+xml" PartName="/ppt/theme/themeOverride18.xml"/>
  <Override ContentType="application/vnd.openxmlformats-officedocument.themeOverride+xml" PartName="/ppt/theme/themeOverride19.xml"/>
  <Override ContentType="application/vnd.openxmlformats-officedocument.themeOverride+xml" PartName="/ppt/theme/themeOverride20.xml"/>
  <Override ContentType="application/vnd.openxmlformats-officedocument.themeOverride+xml" PartName="/ppt/theme/themeOverride2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  <p:sldMasterId id="2147483673" r:id="rId3"/>
    <p:sldMasterId id="2147483677" r:id="rId4"/>
  </p:sldMasterIdLst>
  <p:notesMasterIdLst>
    <p:notesMasterId r:id="rId5"/>
  </p:notesMasterIdLst>
  <p:sldIdLst>
    <p:sldId id="256" r:id="rId6"/>
    <p:sldId id="257" r:id="rId7"/>
    <p:sldId id="258" r:id="rId8"/>
    <p:sldId id="269" r:id="rId9"/>
    <p:sldId id="260" r:id="rId10"/>
    <p:sldId id="272" r:id="rId11"/>
    <p:sldId id="265" r:id="rId12"/>
    <p:sldId id="261" r:id="rId13"/>
    <p:sldId id="266" r:id="rId14"/>
    <p:sldId id="270" r:id="rId15"/>
    <p:sldId id="267" r:id="rId16"/>
    <p:sldId id="262" r:id="rId17"/>
    <p:sldId id="268" r:id="rId18"/>
    <p:sldId id="259" r:id="rId19"/>
    <p:sldId id="274" r:id="rId20"/>
    <p:sldId id="276" r:id="rId21"/>
    <p:sldId id="263" r:id="rId22"/>
    <p:sldId id="278" r:id="rId23"/>
    <p:sldId id="279" r:id="rId24"/>
    <p:sldId id="277" r:id="rId25"/>
    <p:sldId id="264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6314" autoAdjust="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slideMasters/slideMaster3.xml" Type="http://schemas.openxmlformats.org/officeDocument/2006/relationships/slide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Masters/slideMaster4.xml" Type="http://schemas.openxmlformats.org/officeDocument/2006/relationships/slideMaster"/><Relationship Id="rId5" Target="notesMasters/notesMaster1.xml" Type="http://schemas.openxmlformats.org/officeDocument/2006/relationships/notesMaster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D5249-D815-4588-BCEE-6603870A05F5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11A0F-645E-4F09-A813-2B445DDDBE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8774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5622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优品</a:t>
            </a:r>
            <a:r>
              <a:rPr lang="en-US" altLang="zh-CN" smtClean="0"/>
              <a:t>PPT</a:t>
            </a:r>
            <a:r>
              <a:rPr lang="zh-CN" altLang="en-US" smtClean="0"/>
              <a:t> </a:t>
            </a:r>
            <a:r>
              <a:rPr lang="en-US" altLang="zh-CN" smtClean="0"/>
              <a:t>https://www.ypppt.com/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537581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http://www.1ppt.com/moban/" TargetMode="External" Type="http://schemas.openxmlformats.org/officeDocument/2006/relationships/hyperlink"/><Relationship Id="rId2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3099752308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2690545987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48274364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465503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57623538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0950493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37621454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46709543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36391210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39557124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23030943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06382321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37190405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2066161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15819" y="6697213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模板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val="258289947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Relationship Id="rId2" Target="../slideLayouts/slideLayout25.xml" Type="http://schemas.openxmlformats.org/officeDocument/2006/relationships/slideLayout"/><Relationship Id="rId3" Target="../slideLayouts/slideLayout26.xml" Type="http://schemas.openxmlformats.org/officeDocument/2006/relationships/slideLayout"/><Relationship Id="rId4" Target="../theme/theme3.xml" Type="http://schemas.openxmlformats.org/officeDocument/2006/relationships/theme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10" Target="../slideLayouts/slideLayout36.xml" Type="http://schemas.openxmlformats.org/officeDocument/2006/relationships/slideLayout"/><Relationship Id="rId11" Target="../slideLayouts/slideLayout37.xml" Type="http://schemas.openxmlformats.org/officeDocument/2006/relationships/slideLayout"/><Relationship Id="rId12" Target="../theme/theme4.xml" Type="http://schemas.openxmlformats.org/officeDocument/2006/relationships/theme"/><Relationship Id="rId2" Target="../slideLayouts/slideLayout28.xml" Type="http://schemas.openxmlformats.org/officeDocument/2006/relationships/slideLayout"/><Relationship Id="rId3" Target="../slideLayouts/slideLayout29.xml" Type="http://schemas.openxmlformats.org/officeDocument/2006/relationships/slideLayout"/><Relationship Id="rId4" Target="../slideLayouts/slideLayout30.xml" Type="http://schemas.openxmlformats.org/officeDocument/2006/relationships/slideLayout"/><Relationship Id="rId5" Target="../slideLayouts/slideLayout31.xml" Type="http://schemas.openxmlformats.org/officeDocument/2006/relationships/slideLayout"/><Relationship Id="rId6" Target="../slideLayouts/slideLayout32.xml" Type="http://schemas.openxmlformats.org/officeDocument/2006/relationships/slideLayout"/><Relationship Id="rId7" Target="../slideLayouts/slideLayout33.xml" Type="http://schemas.openxmlformats.org/officeDocument/2006/relationships/slideLayout"/><Relationship Id="rId8" Target="../slideLayouts/slideLayout34.xml" Type="http://schemas.openxmlformats.org/officeDocument/2006/relationships/slideLayout"/><Relationship Id="rId9" Target="../slideLayouts/slideLayout3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3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fld id="{EACB9642-1EBE-45E7-B5AE-0172AB928B26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3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fld id="{EACB9642-1EBE-45E7-B5AE-0172AB928B26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272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3896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.xml" Type="http://schemas.openxmlformats.org/officeDocument/2006/relationships/themeOverride"/></Relationships>
</file>

<file path=ppt/slides/_rels/slide10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theme/themeOverride10.xml" Type="http://schemas.openxmlformats.org/officeDocument/2006/relationships/themeOverride"/><Relationship Id="rId3" Target="../media/image7.jpe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theme/themeOverride11.xml" Type="http://schemas.openxmlformats.org/officeDocument/2006/relationships/themeOverride"/><Relationship Id="rId3" Target="../notesSlides/notesSlide1.xml" Type="http://schemas.openxmlformats.org/officeDocument/2006/relationships/notesSlide"/><Relationship Id="rId4" Target="../media/image10.jpeg" Type="http://schemas.openxmlformats.org/officeDocument/2006/relationships/image"/><Relationship Id="rId5" Target="../media/image11.jpeg" Type="http://schemas.openxmlformats.org/officeDocument/2006/relationships/image"/><Relationship Id="rId6" Target="../media/image12.jpeg" Type="http://schemas.openxmlformats.org/officeDocument/2006/relationships/image"/><Relationship Id="rId7" Target="../media/image13.jpeg" Type="http://schemas.openxmlformats.org/officeDocument/2006/relationships/image"/><Relationship Id="rId8" Target="../media/image14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theme/themeOverride12.xml" Type="http://schemas.openxmlformats.org/officeDocument/2006/relationships/themeOverride"/></Relationships>
</file>

<file path=ppt/slides/_rels/slide1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theme/themeOverride13.xml" Type="http://schemas.openxmlformats.org/officeDocument/2006/relationships/themeOverrid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4.xml" Type="http://schemas.openxmlformats.org/officeDocument/2006/relationships/themeOverrid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5.xml" Type="http://schemas.openxmlformats.org/officeDocument/2006/relationships/themeOverrid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6.xml" Type="http://schemas.openxmlformats.org/officeDocument/2006/relationships/themeOverride"/></Relationships>
</file>

<file path=ppt/slides/_rels/slide17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theme/themeOverride17.xml" Type="http://schemas.openxmlformats.org/officeDocument/2006/relationships/themeOverrid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8.xml" Type="http://schemas.openxmlformats.org/officeDocument/2006/relationships/themeOverrid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9.xml" Type="http://schemas.openxmlformats.org/officeDocument/2006/relationships/themeOverrid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2.xml" Type="http://schemas.openxmlformats.org/officeDocument/2006/relationships/themeOverrid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20.xml" Type="http://schemas.openxmlformats.org/officeDocument/2006/relationships/themeOverride"/></Relationships>
</file>

<file path=ppt/slides/_rels/slide21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theme/themeOverride21.xml" Type="http://schemas.openxmlformats.org/officeDocument/2006/relationships/themeOverride"/></Relationships>
</file>

<file path=ppt/slides/_rels/slide22.xml.rels><?xml version="1.0" encoding="UTF-8" standalone="yes"?><Relationships xmlns="http://schemas.openxmlformats.org/package/2006/relationships"><Relationship Id="rId1" Target="../slideLayouts/slideLayout33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3.xml" Type="http://schemas.openxmlformats.org/officeDocument/2006/relationships/themeOverride"/></Relationships>
</file>

<file path=ppt/slides/_rels/slide4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theme/themeOverride4.xml" Type="http://schemas.openxmlformats.org/officeDocument/2006/relationships/themeOverride"/><Relationship Id="rId3" Target="../media/image1.jpe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theme/themeOverride5.xml" Type="http://schemas.openxmlformats.org/officeDocument/2006/relationships/themeOverride"/><Relationship Id="rId3" Target="../media/image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theme/themeOverride6.xml" Type="http://schemas.openxmlformats.org/officeDocument/2006/relationships/themeOverride"/></Relationships>
</file>

<file path=ppt/slides/_rels/slide7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theme/themeOverride7.xml" Type="http://schemas.openxmlformats.org/officeDocument/2006/relationships/themeOverride"/><Relationship Id="rId3" Target="../media/image4.jpe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theme/themeOverride8.xml" Type="http://schemas.openxmlformats.org/officeDocument/2006/relationships/themeOverride"/></Relationships>
</file>

<file path=ppt/slides/_rels/slide9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theme/themeOverride9.xml" Type="http://schemas.openxmlformats.org/officeDocument/2006/relationships/themeOverr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-935206" y="-1063682"/>
            <a:ext cx="2127364" cy="2127364"/>
          </a:xfrm>
          <a:prstGeom prst="ellipse">
            <a:avLst/>
          </a:prstGeom>
          <a:solidFill>
            <a:srgbClr val="267FAB">
              <a:alpha val="48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667241" y="1044272"/>
            <a:ext cx="1147267" cy="1147266"/>
          </a:xfrm>
          <a:prstGeom prst="ellipse">
            <a:avLst/>
          </a:prstGeom>
          <a:solidFill>
            <a:srgbClr val="C5A086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0" kumimoji="0" lang="zh-CN" noProof="0" normalizeH="0" spc="0" strike="noStrike" sz="16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520739" y="4093269"/>
            <a:ext cx="2179251" cy="2179250"/>
          </a:xfrm>
          <a:prstGeom prst="ellipse">
            <a:avLst/>
          </a:prstGeom>
          <a:solidFill>
            <a:srgbClr val="2E4A4E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0" kumimoji="0" lang="zh-CN" noProof="0" normalizeH="0" spc="0" strike="noStrike" sz="16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757137" y="2019278"/>
            <a:ext cx="2103920" cy="2103920"/>
          </a:xfrm>
          <a:prstGeom prst="ellipse">
            <a:avLst/>
          </a:prstGeom>
          <a:solidFill>
            <a:srgbClr val="BA764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0" kumimoji="0" lang="zh-CN" noProof="0" normalizeH="0" spc="0" strike="noStrike" sz="16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33625" y="6052907"/>
            <a:ext cx="3272307" cy="3272306"/>
          </a:xfrm>
          <a:prstGeom prst="ellipse">
            <a:avLst/>
          </a:prstGeom>
          <a:solidFill>
            <a:srgbClr val="D9D5CA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0" kumimoji="0" lang="zh-CN" noProof="0" normalizeH="0" spc="0" strike="noStrike" sz="16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930787" y="1688805"/>
            <a:ext cx="330428" cy="330428"/>
          </a:xfrm>
          <a:prstGeom prst="ellipse">
            <a:avLst/>
          </a:prstGeom>
          <a:solidFill>
            <a:srgbClr val="C5A086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791295" y="3955471"/>
            <a:ext cx="546215" cy="546214"/>
          </a:xfrm>
          <a:prstGeom prst="ellipse">
            <a:avLst/>
          </a:prstGeom>
          <a:solidFill>
            <a:sysClr lastClr="FFFFFF" val="window">
              <a:lumMod val="75000"/>
            </a:sys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865359" y="1143817"/>
            <a:ext cx="546215" cy="546214"/>
          </a:xfrm>
          <a:prstGeom prst="ellipse">
            <a:avLst/>
          </a:prstGeom>
          <a:solidFill>
            <a:srgbClr val="2E4A4E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-1853205" y="5658751"/>
            <a:ext cx="394156" cy="394156"/>
          </a:xfrm>
          <a:prstGeom prst="ellipse">
            <a:avLst/>
          </a:prstGeom>
          <a:solidFill>
            <a:srgbClr val="BA764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178694" y="5256364"/>
            <a:ext cx="258503" cy="258502"/>
          </a:xfrm>
          <a:prstGeom prst="ellipse">
            <a:avLst/>
          </a:prstGeom>
          <a:solidFill>
            <a:srgbClr val="BA764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 flipH="1">
            <a:off x="1375484" y="3194222"/>
            <a:ext cx="228245" cy="228245"/>
          </a:xfrm>
          <a:prstGeom prst="ellipse">
            <a:avLst/>
          </a:prstGeom>
          <a:solidFill>
            <a:srgbClr val="C5A086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 flipH="1">
            <a:off x="872924" y="2444838"/>
            <a:ext cx="93232" cy="93232"/>
          </a:xfrm>
          <a:prstGeom prst="ellipse">
            <a:avLst/>
          </a:prstGeom>
          <a:solidFill>
            <a:srgbClr val="BA764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 flipH="1">
            <a:off x="128475" y="2681248"/>
            <a:ext cx="93232" cy="93232"/>
          </a:xfrm>
          <a:prstGeom prst="ellipse">
            <a:avLst/>
          </a:prstGeom>
          <a:solidFill>
            <a:srgbClr val="D9D5CA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 flipH="1">
            <a:off x="6950450" y="1104859"/>
            <a:ext cx="228245" cy="228245"/>
          </a:xfrm>
          <a:prstGeom prst="ellipse">
            <a:avLst/>
          </a:prstGeom>
          <a:solidFill>
            <a:srgbClr val="BA764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 flipV="1">
            <a:off x="8035132" y="1206812"/>
            <a:ext cx="664295" cy="773419"/>
            <a:chOff x="280875" y="2330441"/>
            <a:chExt cx="664294" cy="773419"/>
          </a:xfrm>
          <a:solidFill>
            <a:srgbClr val="D9D5CA"/>
          </a:solidFill>
        </p:grpSpPr>
        <p:sp>
          <p:nvSpPr>
            <p:cNvPr id="19" name="椭圆 18"/>
            <p:cNvSpPr/>
            <p:nvPr/>
          </p:nvSpPr>
          <p:spPr>
            <a:xfrm flipH="1">
              <a:off x="851937" y="2330441"/>
              <a:ext cx="93232" cy="93232"/>
            </a:xfrm>
            <a:prstGeom prst="ellips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H="1">
              <a:off x="280875" y="3010628"/>
              <a:ext cx="93232" cy="93232"/>
            </a:xfrm>
            <a:prstGeom prst="ellips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2127599" y="3429001"/>
            <a:ext cx="608533" cy="608533"/>
          </a:xfrm>
          <a:prstGeom prst="ellipse">
            <a:avLst/>
          </a:prstGeom>
          <a:solidFill>
            <a:srgbClr val="267FAB">
              <a:alpha val="48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9"/>
          <p:cNvSpPr>
            <a:spLocks noChangeArrowheads="1"/>
          </p:cNvSpPr>
          <p:nvPr/>
        </p:nvSpPr>
        <p:spPr bwMode="auto">
          <a:xfrm>
            <a:off x="4738389" y="3515262"/>
            <a:ext cx="4880611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kern="0" lang="zh-CN" smtClean="0" spc="500" sz="2800">
                <a:cs typeface="+mn-ea"/>
                <a:sym typeface="+mn-lt"/>
              </a:rPr>
              <a:t>简约莫兰迪色PPT模板</a:t>
            </a:r>
          </a:p>
        </p:txBody>
      </p:sp>
      <p:sp>
        <p:nvSpPr>
          <p:cNvPr id="29" name="2"/>
          <p:cNvSpPr/>
          <p:nvPr/>
        </p:nvSpPr>
        <p:spPr>
          <a:xfrm>
            <a:off x="4977121" y="2584154"/>
            <a:ext cx="3985575" cy="1005840"/>
          </a:xfrm>
          <a:prstGeom prst="rect">
            <a:avLst/>
          </a:prstGeom>
          <a:ln w="12700">
            <a:miter lim="400000"/>
          </a:ln>
        </p:spPr>
        <p:txBody>
          <a:bodyPr lIns="45719" rIns="45719" wrap="none">
            <a:spAutoFit/>
          </a:bodyPr>
          <a:lstStyle>
            <a:lvl1pPr algn="ctr">
              <a:defRPr b="1" sz="17000">
                <a:solidFill>
                  <a:srgbClr val="FFFFFF"/>
                </a:solidFill>
                <a:latin typeface="Montserrat Semi"/>
                <a:ea typeface="Montserrat Semi"/>
                <a:cs typeface="Montserrat Semi"/>
                <a:sym typeface="Montserrat Semi"/>
              </a:defRPr>
            </a:lvl1pPr>
          </a:lstStyle>
          <a:p>
            <a:pPr algn="r"/>
            <a:r>
              <a:rPr kern="0" lang="en-US" spc="700" sz="60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Morandi</a:t>
            </a:r>
          </a:p>
        </p:txBody>
      </p:sp>
      <p:sp>
        <p:nvSpPr>
          <p:cNvPr id="30" name="椭圆 29"/>
          <p:cNvSpPr/>
          <p:nvPr/>
        </p:nvSpPr>
        <p:spPr>
          <a:xfrm>
            <a:off x="757491" y="5706948"/>
            <a:ext cx="3272307" cy="3272306"/>
          </a:xfrm>
          <a:prstGeom prst="ellipse">
            <a:avLst/>
          </a:prstGeom>
          <a:noFill/>
          <a:ln algn="ctr" cap="flat" cmpd="sng" w="12700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0" kumimoji="0" lang="zh-CN" noProof="0" normalizeH="0" spc="0" strike="noStrike" sz="16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0966893" y="3131936"/>
            <a:ext cx="2569540" cy="2569540"/>
          </a:xfrm>
          <a:prstGeom prst="ellipse">
            <a:avLst/>
          </a:prstGeom>
          <a:noFill/>
          <a:ln algn="ctr" cap="flat" cmpd="sng" w="12700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0" kumimoji="0" lang="zh-CN" noProof="0" normalizeH="0" spc="0" strike="noStrike" sz="16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-1459049" y="-1094206"/>
            <a:ext cx="2378589" cy="2378589"/>
          </a:xfrm>
          <a:prstGeom prst="ellipse">
            <a:avLst/>
          </a:prstGeom>
          <a:noFill/>
          <a:ln algn="ctr" cap="flat" cmpd="sng" w="12700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0" kumimoji="0" lang="zh-CN" noProof="0" normalizeH="0" spc="0" strike="noStrike" sz="16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99808" y="4382519"/>
            <a:ext cx="299212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kern="0" lang="zh-CN" spc="800">
                <a:uFillTx/>
                <a:cs typeface="+mn-ea"/>
                <a:sym typeface="+mn-lt"/>
              </a:rPr>
              <a:t>汇报人：优页PPT</a:t>
            </a:r>
          </a:p>
        </p:txBody>
      </p:sp>
      <p:sp>
        <p:nvSpPr>
          <p:cNvPr id="3" name="椭圆 2"/>
          <p:cNvSpPr/>
          <p:nvPr/>
        </p:nvSpPr>
        <p:spPr>
          <a:xfrm>
            <a:off x="9976485" y="997585"/>
            <a:ext cx="838200" cy="838200"/>
          </a:xfrm>
          <a:prstGeom prst="ellipse">
            <a:avLst/>
          </a:prstGeom>
          <a:noFill/>
          <a:ln algn="ctr" cap="flat" cmpd="sng" w="12700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0" kumimoji="0" lang="zh-CN" noProof="0" normalizeH="0" spc="0" strike="noStrike" sz="16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3" name="椭圆 2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8" name="文本框 58"/>
          <p:cNvSpPr txBox="1"/>
          <p:nvPr/>
        </p:nvSpPr>
        <p:spPr>
          <a:xfrm>
            <a:off x="835225" y="530735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1" lang="zh-CN" smtClean="0" sz="2400">
                <a:cs typeface="+mn-ea"/>
                <a:sym typeface="+mn-lt"/>
              </a:rPr>
              <a:t>标题文字</a:t>
            </a:r>
          </a:p>
        </p:txBody>
      </p:sp>
      <p:sp>
        <p:nvSpPr>
          <p:cNvPr id="10" name="6"/>
          <p:cNvSpPr/>
          <p:nvPr/>
        </p:nvSpPr>
        <p:spPr>
          <a:xfrm>
            <a:off x="4377055" y="1931672"/>
            <a:ext cx="3502660" cy="218376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32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5"/>
          <p:cNvSpPr/>
          <p:nvPr/>
        </p:nvSpPr>
        <p:spPr>
          <a:xfrm>
            <a:off x="915671" y="4115436"/>
            <a:ext cx="3502660" cy="218376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32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4"/>
          <p:cNvSpPr/>
          <p:nvPr/>
        </p:nvSpPr>
        <p:spPr>
          <a:xfrm>
            <a:off x="7879715" y="4115437"/>
            <a:ext cx="3502660" cy="2183765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32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3"/>
          <p:cNvSpPr/>
          <p:nvPr/>
        </p:nvSpPr>
        <p:spPr>
          <a:xfrm>
            <a:off x="874395" y="1931672"/>
            <a:ext cx="3502660" cy="2183765"/>
          </a:xfrm>
          <a:prstGeom prst="rect">
            <a:avLst/>
          </a:prstGeom>
          <a:solidFill>
            <a:srgbClr val="2E4A4E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32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2"/>
          <p:cNvSpPr/>
          <p:nvPr/>
        </p:nvSpPr>
        <p:spPr>
          <a:xfrm>
            <a:off x="4377055" y="4115437"/>
            <a:ext cx="3502660" cy="2183765"/>
          </a:xfrm>
          <a:prstGeom prst="rect">
            <a:avLst/>
          </a:prstGeom>
          <a:solidFill>
            <a:srgbClr val="BA764F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32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1"/>
          <p:cNvSpPr/>
          <p:nvPr/>
        </p:nvSpPr>
        <p:spPr>
          <a:xfrm>
            <a:off x="7879715" y="1931672"/>
            <a:ext cx="3502660" cy="2183765"/>
          </a:xfrm>
          <a:prstGeom prst="rect">
            <a:avLst/>
          </a:prstGeom>
          <a:solidFill>
            <a:srgbClr val="C5A086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32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337945" y="2428241"/>
            <a:ext cx="2576195" cy="1192530"/>
            <a:chOff x="1634" y="4265"/>
            <a:chExt cx="4057" cy="1878"/>
          </a:xfrm>
        </p:grpSpPr>
        <p:sp>
          <p:nvSpPr>
            <p:cNvPr id="35" name="矩形 34"/>
            <p:cNvSpPr/>
            <p:nvPr/>
          </p:nvSpPr>
          <p:spPr>
            <a:xfrm>
              <a:off x="1634" y="4834"/>
              <a:ext cx="4057" cy="12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z="12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317" y="4265"/>
              <a:ext cx="2688" cy="624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z="200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343265" y="2428241"/>
            <a:ext cx="2576195" cy="1192530"/>
            <a:chOff x="1634" y="4265"/>
            <a:chExt cx="4057" cy="1878"/>
          </a:xfrm>
        </p:grpSpPr>
        <p:sp>
          <p:nvSpPr>
            <p:cNvPr id="30" name="矩形 29"/>
            <p:cNvSpPr/>
            <p:nvPr/>
          </p:nvSpPr>
          <p:spPr>
            <a:xfrm>
              <a:off x="1634" y="4834"/>
              <a:ext cx="4057" cy="12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z="12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317" y="4265"/>
              <a:ext cx="2688" cy="624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z="200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840605" y="4612006"/>
            <a:ext cx="2576195" cy="1192530"/>
            <a:chOff x="1634" y="4265"/>
            <a:chExt cx="4057" cy="1878"/>
          </a:xfrm>
        </p:grpSpPr>
        <p:sp>
          <p:nvSpPr>
            <p:cNvPr id="34" name="矩形 33"/>
            <p:cNvSpPr/>
            <p:nvPr/>
          </p:nvSpPr>
          <p:spPr>
            <a:xfrm>
              <a:off x="1634" y="4834"/>
              <a:ext cx="4057" cy="12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z="12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317" y="4265"/>
              <a:ext cx="2688" cy="624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z="200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3" name="椭圆 2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8" name="文本框 58"/>
          <p:cNvSpPr txBox="1"/>
          <p:nvPr/>
        </p:nvSpPr>
        <p:spPr>
          <a:xfrm>
            <a:off x="835225" y="530735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1" lang="zh-CN" smtClean="0" sz="2400">
                <a:cs typeface="+mn-ea"/>
                <a:sym typeface="+mn-lt"/>
              </a:rPr>
              <a:t>标题文字</a:t>
            </a:r>
          </a:p>
        </p:txBody>
      </p:sp>
      <p:sp>
        <p:nvSpPr>
          <p:cNvPr id="10" name="Freeform: Shape 1"/>
          <p:cNvSpPr/>
          <p:nvPr/>
        </p:nvSpPr>
        <p:spPr bwMode="auto">
          <a:xfrm>
            <a:off x="4685031" y="3990342"/>
            <a:ext cx="401955" cy="1614805"/>
          </a:xfrm>
          <a:custGeom>
            <a:gdLst>
              <a:gd fmla="*/ 280 w 287" name="T0"/>
              <a:gd fmla="*/ 271 h 1160" name="T1"/>
              <a:gd fmla="*/ 247 w 287" name="T2"/>
              <a:gd fmla="*/ 188 h 1160" name="T3"/>
              <a:gd fmla="*/ 213 w 287" name="T4"/>
              <a:gd fmla="*/ 135 h 1160" name="T5"/>
              <a:gd fmla="*/ 181 w 287" name="T6"/>
              <a:gd fmla="*/ 23 h 1160" name="T7"/>
              <a:gd fmla="*/ 82 w 287" name="T8"/>
              <a:gd fmla="*/ 57 h 1160" name="T9"/>
              <a:gd fmla="*/ 76 w 287" name="T10"/>
              <a:gd fmla="*/ 189 h 1160" name="T11"/>
              <a:gd fmla="*/ 40 w 287" name="T12"/>
              <a:gd fmla="*/ 237 h 1160" name="T13"/>
              <a:gd fmla="*/ 4 w 287" name="T14"/>
              <a:gd fmla="*/ 366 h 1160" name="T15"/>
              <a:gd fmla="*/ 7 w 287" name="T16"/>
              <a:gd fmla="*/ 412 h 1160" name="T17"/>
              <a:gd fmla="*/ 40 w 287" name="T18"/>
              <a:gd fmla="*/ 467 h 1160" name="T19"/>
              <a:gd fmla="*/ 35 w 287" name="T20"/>
              <a:gd fmla="*/ 546 h 1160" name="T21"/>
              <a:gd fmla="*/ 27 w 287" name="T22"/>
              <a:gd fmla="*/ 759 h 1160" name="T23"/>
              <a:gd fmla="*/ 47 w 287" name="T24"/>
              <a:gd fmla="*/ 843 h 1160" name="T25"/>
              <a:gd fmla="*/ 75 w 287" name="T26"/>
              <a:gd fmla="*/ 1036 h 1160" name="T27"/>
              <a:gd fmla="*/ 44 w 287" name="T28"/>
              <a:gd fmla="*/ 1127 h 1160" name="T29"/>
              <a:gd fmla="*/ 70 w 287" name="T30"/>
              <a:gd fmla="*/ 1155 h 1160" name="T31"/>
              <a:gd fmla="*/ 108 w 287" name="T32"/>
              <a:gd fmla="*/ 1107 h 1160" name="T33"/>
              <a:gd fmla="*/ 107 w 287" name="T34"/>
              <a:gd fmla="*/ 1141 h 1160" name="T35"/>
              <a:gd fmla="*/ 119 w 287" name="T36"/>
              <a:gd fmla="*/ 1132 h 1160" name="T37"/>
              <a:gd fmla="*/ 117 w 287" name="T38"/>
              <a:gd fmla="*/ 1050 h 1160" name="T39"/>
              <a:gd fmla="*/ 115 w 287" name="T40"/>
              <a:gd fmla="*/ 885 h 1160" name="T41"/>
              <a:gd fmla="*/ 167 w 287" name="T42"/>
              <a:gd fmla="*/ 851 h 1160" name="T43"/>
              <a:gd fmla="*/ 169 w 287" name="T44"/>
              <a:gd fmla="*/ 977 h 1160" name="T45"/>
              <a:gd fmla="*/ 154 w 287" name="T46"/>
              <a:gd fmla="*/ 1096 h 1160" name="T47"/>
              <a:gd fmla="*/ 148 w 287" name="T48"/>
              <a:gd fmla="*/ 1159 h 1160" name="T49"/>
              <a:gd fmla="*/ 205 w 287" name="T50"/>
              <a:gd fmla="*/ 1104 h 1160" name="T51"/>
              <a:gd fmla="*/ 202 w 287" name="T52"/>
              <a:gd fmla="*/ 1043 h 1160" name="T53"/>
              <a:gd fmla="*/ 234 w 287" name="T54"/>
              <a:gd fmla="*/ 852 h 1160" name="T55"/>
              <a:gd fmla="*/ 251 w 287" name="T56"/>
              <a:gd fmla="*/ 721 h 1160" name="T57"/>
              <a:gd fmla="*/ 265 w 287" name="T58"/>
              <a:gd fmla="*/ 535 h 1160" name="T59"/>
              <a:gd fmla="*/ 258 w 287" name="T60"/>
              <a:gd fmla="*/ 449 h 1160" name="T61"/>
              <a:gd fmla="*/ 244 w 287" name="T62"/>
              <a:gd fmla="*/ 388 h 1160" name="T63"/>
              <a:gd fmla="*/ 102 w 287" name="T64"/>
              <a:gd fmla="*/ 452 h 1160" name="T65"/>
              <a:gd fmla="*/ 114 w 287" name="T66"/>
              <a:gd fmla="*/ 452 h 1160" name="T67"/>
              <a:gd fmla="*/ 168 w 287" name="T68"/>
              <a:gd fmla="*/ 213 h 1160" name="T69"/>
              <a:gd fmla="*/ 117 w 287" name="T70"/>
              <a:gd fmla="*/ 344 h 1160" name="T71"/>
              <a:gd fmla="*/ 114 w 287" name="T72"/>
              <a:gd fmla="*/ 257 h 1160" name="T73"/>
              <a:gd fmla="*/ 102 w 287" name="T74"/>
              <a:gd fmla="*/ 205 h 1160" name="T75"/>
              <a:gd fmla="*/ 134 w 287" name="T76"/>
              <a:gd fmla="*/ 223 h 1160" name="T77"/>
              <a:gd fmla="*/ 152 w 287" name="T78"/>
              <a:gd fmla="*/ 222 h 1160" name="T79"/>
              <a:gd fmla="*/ 159 w 287" name="T80"/>
              <a:gd fmla="*/ 184 h 1160" name="T81"/>
              <a:gd fmla="*/ 189 w 287" name="T82"/>
              <a:gd fmla="*/ 176 h 1160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160" w="287">
                <a:moveTo>
                  <a:pt x="257" y="366"/>
                </a:moveTo>
                <a:cubicBezTo>
                  <a:pt x="258" y="353"/>
                  <a:pt x="279" y="285"/>
                  <a:pt x="280" y="271"/>
                </a:cubicBezTo>
                <a:cubicBezTo>
                  <a:pt x="281" y="257"/>
                  <a:pt x="287" y="214"/>
                  <a:pt x="282" y="199"/>
                </a:cubicBezTo>
                <a:cubicBezTo>
                  <a:pt x="277" y="183"/>
                  <a:pt x="247" y="188"/>
                  <a:pt x="247" y="188"/>
                </a:cubicBezTo>
                <a:cubicBezTo>
                  <a:pt x="247" y="188"/>
                  <a:pt x="240" y="172"/>
                  <a:pt x="226" y="168"/>
                </a:cubicBezTo>
                <a:cubicBezTo>
                  <a:pt x="211" y="164"/>
                  <a:pt x="229" y="145"/>
                  <a:pt x="213" y="135"/>
                </a:cubicBezTo>
                <a:cubicBezTo>
                  <a:pt x="203" y="128"/>
                  <a:pt x="206" y="92"/>
                  <a:pt x="202" y="78"/>
                </a:cubicBezTo>
                <a:cubicBezTo>
                  <a:pt x="199" y="64"/>
                  <a:pt x="190" y="35"/>
                  <a:pt x="181" y="23"/>
                </a:cubicBezTo>
                <a:cubicBezTo>
                  <a:pt x="171" y="10"/>
                  <a:pt x="152" y="17"/>
                  <a:pt x="152" y="17"/>
                </a:cubicBezTo>
                <a:cubicBezTo>
                  <a:pt x="108" y="0"/>
                  <a:pt x="86" y="37"/>
                  <a:pt x="82" y="57"/>
                </a:cubicBezTo>
                <a:cubicBezTo>
                  <a:pt x="79" y="77"/>
                  <a:pt x="89" y="114"/>
                  <a:pt x="77" y="140"/>
                </a:cubicBezTo>
                <a:cubicBezTo>
                  <a:pt x="66" y="165"/>
                  <a:pt x="91" y="174"/>
                  <a:pt x="76" y="189"/>
                </a:cubicBezTo>
                <a:cubicBezTo>
                  <a:pt x="60" y="203"/>
                  <a:pt x="74" y="208"/>
                  <a:pt x="59" y="215"/>
                </a:cubicBezTo>
                <a:cubicBezTo>
                  <a:pt x="45" y="221"/>
                  <a:pt x="40" y="224"/>
                  <a:pt x="40" y="237"/>
                </a:cubicBezTo>
                <a:cubicBezTo>
                  <a:pt x="40" y="250"/>
                  <a:pt x="28" y="284"/>
                  <a:pt x="22" y="314"/>
                </a:cubicBezTo>
                <a:cubicBezTo>
                  <a:pt x="15" y="344"/>
                  <a:pt x="8" y="355"/>
                  <a:pt x="4" y="366"/>
                </a:cubicBezTo>
                <a:cubicBezTo>
                  <a:pt x="0" y="378"/>
                  <a:pt x="2" y="382"/>
                  <a:pt x="4" y="388"/>
                </a:cubicBezTo>
                <a:cubicBezTo>
                  <a:pt x="6" y="393"/>
                  <a:pt x="7" y="394"/>
                  <a:pt x="7" y="412"/>
                </a:cubicBezTo>
                <a:cubicBezTo>
                  <a:pt x="7" y="431"/>
                  <a:pt x="38" y="434"/>
                  <a:pt x="38" y="434"/>
                </a:cubicBezTo>
                <a:cubicBezTo>
                  <a:pt x="38" y="434"/>
                  <a:pt x="40" y="451"/>
                  <a:pt x="40" y="467"/>
                </a:cubicBezTo>
                <a:cubicBezTo>
                  <a:pt x="40" y="482"/>
                  <a:pt x="30" y="526"/>
                  <a:pt x="28" y="538"/>
                </a:cubicBezTo>
                <a:cubicBezTo>
                  <a:pt x="26" y="550"/>
                  <a:pt x="35" y="546"/>
                  <a:pt x="35" y="546"/>
                </a:cubicBezTo>
                <a:cubicBezTo>
                  <a:pt x="35" y="546"/>
                  <a:pt x="35" y="559"/>
                  <a:pt x="33" y="578"/>
                </a:cubicBezTo>
                <a:cubicBezTo>
                  <a:pt x="30" y="597"/>
                  <a:pt x="27" y="724"/>
                  <a:pt x="27" y="759"/>
                </a:cubicBezTo>
                <a:cubicBezTo>
                  <a:pt x="27" y="794"/>
                  <a:pt x="23" y="842"/>
                  <a:pt x="27" y="842"/>
                </a:cubicBezTo>
                <a:cubicBezTo>
                  <a:pt x="32" y="842"/>
                  <a:pt x="47" y="843"/>
                  <a:pt x="47" y="843"/>
                </a:cubicBezTo>
                <a:cubicBezTo>
                  <a:pt x="47" y="843"/>
                  <a:pt x="45" y="866"/>
                  <a:pt x="46" y="895"/>
                </a:cubicBezTo>
                <a:cubicBezTo>
                  <a:pt x="47" y="923"/>
                  <a:pt x="70" y="1014"/>
                  <a:pt x="75" y="1036"/>
                </a:cubicBezTo>
                <a:cubicBezTo>
                  <a:pt x="79" y="1059"/>
                  <a:pt x="78" y="1079"/>
                  <a:pt x="70" y="1091"/>
                </a:cubicBezTo>
                <a:cubicBezTo>
                  <a:pt x="63" y="1103"/>
                  <a:pt x="57" y="1118"/>
                  <a:pt x="44" y="1127"/>
                </a:cubicBezTo>
                <a:cubicBezTo>
                  <a:pt x="31" y="1137"/>
                  <a:pt x="26" y="1141"/>
                  <a:pt x="28" y="1150"/>
                </a:cubicBezTo>
                <a:cubicBezTo>
                  <a:pt x="30" y="1158"/>
                  <a:pt x="46" y="1156"/>
                  <a:pt x="70" y="1155"/>
                </a:cubicBezTo>
                <a:cubicBezTo>
                  <a:pt x="94" y="1154"/>
                  <a:pt x="91" y="1139"/>
                  <a:pt x="94" y="1132"/>
                </a:cubicBezTo>
                <a:cubicBezTo>
                  <a:pt x="97" y="1125"/>
                  <a:pt x="108" y="1107"/>
                  <a:pt x="108" y="1107"/>
                </a:cubicBezTo>
                <a:cubicBezTo>
                  <a:pt x="108" y="1107"/>
                  <a:pt x="111" y="1110"/>
                  <a:pt x="111" y="1118"/>
                </a:cubicBezTo>
                <a:cubicBezTo>
                  <a:pt x="111" y="1127"/>
                  <a:pt x="107" y="1141"/>
                  <a:pt x="107" y="1141"/>
                </a:cubicBezTo>
                <a:cubicBezTo>
                  <a:pt x="117" y="1141"/>
                  <a:pt x="117" y="1141"/>
                  <a:pt x="117" y="1141"/>
                </a:cubicBezTo>
                <a:cubicBezTo>
                  <a:pt x="117" y="1141"/>
                  <a:pt x="120" y="1140"/>
                  <a:pt x="119" y="1132"/>
                </a:cubicBezTo>
                <a:cubicBezTo>
                  <a:pt x="118" y="1124"/>
                  <a:pt x="123" y="1106"/>
                  <a:pt x="127" y="1091"/>
                </a:cubicBezTo>
                <a:cubicBezTo>
                  <a:pt x="132" y="1075"/>
                  <a:pt x="123" y="1057"/>
                  <a:pt x="117" y="1050"/>
                </a:cubicBezTo>
                <a:cubicBezTo>
                  <a:pt x="112" y="1044"/>
                  <a:pt x="114" y="1009"/>
                  <a:pt x="115" y="974"/>
                </a:cubicBezTo>
                <a:cubicBezTo>
                  <a:pt x="117" y="939"/>
                  <a:pt x="119" y="901"/>
                  <a:pt x="115" y="885"/>
                </a:cubicBezTo>
                <a:cubicBezTo>
                  <a:pt x="112" y="868"/>
                  <a:pt x="107" y="846"/>
                  <a:pt x="107" y="846"/>
                </a:cubicBezTo>
                <a:cubicBezTo>
                  <a:pt x="167" y="851"/>
                  <a:pt x="167" y="851"/>
                  <a:pt x="167" y="851"/>
                </a:cubicBezTo>
                <a:cubicBezTo>
                  <a:pt x="167" y="851"/>
                  <a:pt x="169" y="863"/>
                  <a:pt x="169" y="889"/>
                </a:cubicBezTo>
                <a:cubicBezTo>
                  <a:pt x="169" y="916"/>
                  <a:pt x="169" y="934"/>
                  <a:pt x="169" y="977"/>
                </a:cubicBezTo>
                <a:cubicBezTo>
                  <a:pt x="169" y="1019"/>
                  <a:pt x="165" y="1035"/>
                  <a:pt x="160" y="1051"/>
                </a:cubicBezTo>
                <a:cubicBezTo>
                  <a:pt x="156" y="1068"/>
                  <a:pt x="159" y="1080"/>
                  <a:pt x="154" y="1096"/>
                </a:cubicBezTo>
                <a:cubicBezTo>
                  <a:pt x="149" y="1113"/>
                  <a:pt x="140" y="1125"/>
                  <a:pt x="135" y="1134"/>
                </a:cubicBezTo>
                <a:cubicBezTo>
                  <a:pt x="129" y="1143"/>
                  <a:pt x="127" y="1158"/>
                  <a:pt x="148" y="1159"/>
                </a:cubicBezTo>
                <a:cubicBezTo>
                  <a:pt x="170" y="1160"/>
                  <a:pt x="196" y="1150"/>
                  <a:pt x="196" y="1140"/>
                </a:cubicBezTo>
                <a:cubicBezTo>
                  <a:pt x="196" y="1131"/>
                  <a:pt x="198" y="1119"/>
                  <a:pt x="205" y="1104"/>
                </a:cubicBezTo>
                <a:cubicBezTo>
                  <a:pt x="213" y="1088"/>
                  <a:pt x="206" y="1075"/>
                  <a:pt x="204" y="1069"/>
                </a:cubicBezTo>
                <a:cubicBezTo>
                  <a:pt x="201" y="1062"/>
                  <a:pt x="202" y="1055"/>
                  <a:pt x="202" y="1043"/>
                </a:cubicBezTo>
                <a:cubicBezTo>
                  <a:pt x="202" y="1031"/>
                  <a:pt x="213" y="991"/>
                  <a:pt x="225" y="947"/>
                </a:cubicBezTo>
                <a:cubicBezTo>
                  <a:pt x="237" y="903"/>
                  <a:pt x="234" y="852"/>
                  <a:pt x="234" y="852"/>
                </a:cubicBezTo>
                <a:cubicBezTo>
                  <a:pt x="243" y="852"/>
                  <a:pt x="243" y="852"/>
                  <a:pt x="243" y="852"/>
                </a:cubicBezTo>
                <a:cubicBezTo>
                  <a:pt x="243" y="852"/>
                  <a:pt x="244" y="787"/>
                  <a:pt x="251" y="721"/>
                </a:cubicBezTo>
                <a:cubicBezTo>
                  <a:pt x="258" y="654"/>
                  <a:pt x="248" y="585"/>
                  <a:pt x="248" y="566"/>
                </a:cubicBezTo>
                <a:cubicBezTo>
                  <a:pt x="248" y="547"/>
                  <a:pt x="255" y="539"/>
                  <a:pt x="265" y="535"/>
                </a:cubicBezTo>
                <a:cubicBezTo>
                  <a:pt x="276" y="530"/>
                  <a:pt x="277" y="528"/>
                  <a:pt x="272" y="510"/>
                </a:cubicBezTo>
                <a:cubicBezTo>
                  <a:pt x="266" y="492"/>
                  <a:pt x="258" y="449"/>
                  <a:pt x="258" y="449"/>
                </a:cubicBezTo>
                <a:cubicBezTo>
                  <a:pt x="258" y="449"/>
                  <a:pt x="257" y="443"/>
                  <a:pt x="251" y="424"/>
                </a:cubicBezTo>
                <a:cubicBezTo>
                  <a:pt x="244" y="406"/>
                  <a:pt x="244" y="388"/>
                  <a:pt x="244" y="388"/>
                </a:cubicBezTo>
                <a:cubicBezTo>
                  <a:pt x="244" y="388"/>
                  <a:pt x="256" y="378"/>
                  <a:pt x="257" y="366"/>
                </a:cubicBezTo>
                <a:close/>
                <a:moveTo>
                  <a:pt x="102" y="452"/>
                </a:moveTo>
                <a:cubicBezTo>
                  <a:pt x="110" y="434"/>
                  <a:pt x="110" y="434"/>
                  <a:pt x="110" y="434"/>
                </a:cubicBezTo>
                <a:cubicBezTo>
                  <a:pt x="114" y="452"/>
                  <a:pt x="114" y="452"/>
                  <a:pt x="114" y="452"/>
                </a:cubicBezTo>
                <a:lnTo>
                  <a:pt x="102" y="452"/>
                </a:lnTo>
                <a:close/>
                <a:moveTo>
                  <a:pt x="168" y="213"/>
                </a:moveTo>
                <a:cubicBezTo>
                  <a:pt x="158" y="230"/>
                  <a:pt x="141" y="260"/>
                  <a:pt x="135" y="285"/>
                </a:cubicBezTo>
                <a:cubicBezTo>
                  <a:pt x="128" y="309"/>
                  <a:pt x="117" y="344"/>
                  <a:pt x="117" y="344"/>
                </a:cubicBezTo>
                <a:cubicBezTo>
                  <a:pt x="117" y="344"/>
                  <a:pt x="116" y="338"/>
                  <a:pt x="115" y="329"/>
                </a:cubicBezTo>
                <a:cubicBezTo>
                  <a:pt x="114" y="320"/>
                  <a:pt x="114" y="277"/>
                  <a:pt x="114" y="257"/>
                </a:cubicBezTo>
                <a:cubicBezTo>
                  <a:pt x="114" y="237"/>
                  <a:pt x="115" y="220"/>
                  <a:pt x="112" y="219"/>
                </a:cubicBezTo>
                <a:cubicBezTo>
                  <a:pt x="108" y="217"/>
                  <a:pt x="102" y="205"/>
                  <a:pt x="102" y="205"/>
                </a:cubicBezTo>
                <a:cubicBezTo>
                  <a:pt x="124" y="175"/>
                  <a:pt x="124" y="175"/>
                  <a:pt x="124" y="175"/>
                </a:cubicBezTo>
                <a:cubicBezTo>
                  <a:pt x="117" y="218"/>
                  <a:pt x="129" y="210"/>
                  <a:pt x="134" y="223"/>
                </a:cubicBezTo>
                <a:cubicBezTo>
                  <a:pt x="138" y="236"/>
                  <a:pt x="133" y="269"/>
                  <a:pt x="136" y="253"/>
                </a:cubicBezTo>
                <a:cubicBezTo>
                  <a:pt x="138" y="238"/>
                  <a:pt x="146" y="237"/>
                  <a:pt x="152" y="222"/>
                </a:cubicBezTo>
                <a:cubicBezTo>
                  <a:pt x="159" y="207"/>
                  <a:pt x="139" y="196"/>
                  <a:pt x="139" y="196"/>
                </a:cubicBezTo>
                <a:cubicBezTo>
                  <a:pt x="139" y="196"/>
                  <a:pt x="150" y="192"/>
                  <a:pt x="159" y="184"/>
                </a:cubicBezTo>
                <a:cubicBezTo>
                  <a:pt x="169" y="175"/>
                  <a:pt x="182" y="164"/>
                  <a:pt x="182" y="164"/>
                </a:cubicBezTo>
                <a:cubicBezTo>
                  <a:pt x="189" y="176"/>
                  <a:pt x="189" y="176"/>
                  <a:pt x="189" y="176"/>
                </a:cubicBezTo>
                <a:cubicBezTo>
                  <a:pt x="189" y="176"/>
                  <a:pt x="178" y="196"/>
                  <a:pt x="168" y="213"/>
                </a:cubicBezTo>
                <a:close/>
              </a:path>
            </a:pathLst>
          </a:custGeom>
          <a:solidFill>
            <a:srgbClr val="BA764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Freeform: Shape 2"/>
          <p:cNvSpPr/>
          <p:nvPr/>
        </p:nvSpPr>
        <p:spPr bwMode="auto">
          <a:xfrm>
            <a:off x="5115560" y="4130677"/>
            <a:ext cx="548640" cy="1711325"/>
          </a:xfrm>
          <a:custGeom>
            <a:gdLst>
              <a:gd fmla="*/ 379 w 386" name="T0"/>
              <a:gd fmla="*/ 464 h 1210" name="T1"/>
              <a:gd fmla="*/ 364 w 386" name="T2"/>
              <a:gd fmla="*/ 267 h 1210" name="T3"/>
              <a:gd fmla="*/ 269 w 386" name="T4"/>
              <a:gd fmla="*/ 191 h 1210" name="T5"/>
              <a:gd fmla="*/ 251 w 386" name="T6"/>
              <a:gd fmla="*/ 145 h 1210" name="T7"/>
              <a:gd fmla="*/ 266 w 386" name="T8"/>
              <a:gd fmla="*/ 116 h 1210" name="T9"/>
              <a:gd fmla="*/ 263 w 386" name="T10"/>
              <a:gd fmla="*/ 82 h 1210" name="T11"/>
              <a:gd fmla="*/ 205 w 386" name="T12"/>
              <a:gd fmla="*/ 0 h 1210" name="T13"/>
              <a:gd fmla="*/ 155 w 386" name="T14"/>
              <a:gd fmla="*/ 90 h 1210" name="T15"/>
              <a:gd fmla="*/ 174 w 386" name="T16"/>
              <a:gd fmla="*/ 126 h 1210" name="T17"/>
              <a:gd fmla="*/ 176 w 386" name="T18"/>
              <a:gd fmla="*/ 167 h 1210" name="T19"/>
              <a:gd fmla="*/ 177 w 386" name="T20"/>
              <a:gd fmla="*/ 167 h 1210" name="T21"/>
              <a:gd fmla="*/ 156 w 386" name="T22"/>
              <a:gd fmla="*/ 186 h 1210" name="T23"/>
              <a:gd fmla="*/ 99 w 386" name="T24"/>
              <a:gd fmla="*/ 207 h 1210" name="T25"/>
              <a:gd fmla="*/ 57 w 386" name="T26"/>
              <a:gd fmla="*/ 370 h 1210" name="T27"/>
              <a:gd fmla="*/ 38 w 386" name="T28"/>
              <a:gd fmla="*/ 604 h 1210" name="T29"/>
              <a:gd fmla="*/ 68 w 386" name="T30"/>
              <a:gd fmla="*/ 598 h 1210" name="T31"/>
              <a:gd fmla="*/ 68 w 386" name="T32"/>
              <a:gd fmla="*/ 607 h 1210" name="T33"/>
              <a:gd fmla="*/ 41 w 386" name="T34"/>
              <a:gd fmla="*/ 619 h 1210" name="T35"/>
              <a:gd fmla="*/ 47 w 386" name="T36"/>
              <a:gd fmla="*/ 662 h 1210" name="T37"/>
              <a:gd fmla="*/ 3 w 386" name="T38"/>
              <a:gd fmla="*/ 849 h 1210" name="T39"/>
              <a:gd fmla="*/ 99 w 386" name="T40"/>
              <a:gd fmla="*/ 898 h 1210" name="T41"/>
              <a:gd fmla="*/ 118 w 386" name="T42"/>
              <a:gd fmla="*/ 899 h 1210" name="T43"/>
              <a:gd fmla="*/ 127 w 386" name="T44"/>
              <a:gd fmla="*/ 1051 h 1210" name="T45"/>
              <a:gd fmla="*/ 118 w 386" name="T46"/>
              <a:gd fmla="*/ 1153 h 1210" name="T47"/>
              <a:gd fmla="*/ 181 w 386" name="T48"/>
              <a:gd fmla="*/ 1159 h 1210" name="T49"/>
              <a:gd fmla="*/ 194 w 386" name="T50"/>
              <a:gd fmla="*/ 1084 h 1210" name="T51"/>
              <a:gd fmla="*/ 192 w 386" name="T52"/>
              <a:gd fmla="*/ 968 h 1210" name="T53"/>
              <a:gd fmla="*/ 222 w 386" name="T54"/>
              <a:gd fmla="*/ 712 h 1210" name="T55"/>
              <a:gd fmla="*/ 252 w 386" name="T56"/>
              <a:gd fmla="*/ 767 h 1210" name="T57"/>
              <a:gd fmla="*/ 285 w 386" name="T58"/>
              <a:gd fmla="*/ 1024 h 1210" name="T59"/>
              <a:gd fmla="*/ 277 w 386" name="T60"/>
              <a:gd fmla="*/ 1067 h 1210" name="T61"/>
              <a:gd fmla="*/ 298 w 386" name="T62"/>
              <a:gd fmla="*/ 1146 h 1210" name="T63"/>
              <a:gd fmla="*/ 355 w 386" name="T64"/>
              <a:gd fmla="*/ 1205 h 1210" name="T65"/>
              <a:gd fmla="*/ 347 w 386" name="T66"/>
              <a:gd fmla="*/ 1105 h 1210" name="T67"/>
              <a:gd fmla="*/ 351 w 386" name="T68"/>
              <a:gd fmla="*/ 1046 h 1210" name="T69"/>
              <a:gd fmla="*/ 356 w 386" name="T70"/>
              <a:gd fmla="*/ 829 h 1210" name="T71"/>
              <a:gd fmla="*/ 354 w 386" name="T72"/>
              <a:gd fmla="*/ 603 h 1210" name="T73"/>
              <a:gd fmla="*/ 367 w 386" name="T74"/>
              <a:gd fmla="*/ 565 h 1210" name="T75"/>
              <a:gd fmla="*/ 109 w 386" name="T76"/>
              <a:gd fmla="*/ 669 h 1210" name="T77"/>
              <a:gd fmla="*/ 91 w 386" name="T78"/>
              <a:gd fmla="*/ 666 h 1210" name="T79"/>
              <a:gd fmla="*/ 90 w 386" name="T80"/>
              <a:gd fmla="*/ 617 h 1210" name="T81"/>
              <a:gd fmla="*/ 101 w 386" name="T82"/>
              <a:gd fmla="*/ 628 h 1210" name="T83"/>
              <a:gd fmla="*/ 108 w 386" name="T84"/>
              <a:gd fmla="*/ 649 h 1210" name="T85"/>
              <a:gd fmla="*/ 223 w 386" name="T86"/>
              <a:gd fmla="*/ 505 h 1210" name="T87"/>
              <a:gd fmla="*/ 221 w 386" name="T88"/>
              <a:gd fmla="*/ 232 h 1210" name="T89"/>
              <a:gd fmla="*/ 215 w 386" name="T90"/>
              <a:gd fmla="*/ 208 h 1210" name="T91"/>
              <a:gd fmla="*/ 205 w 386" name="T92"/>
              <a:gd fmla="*/ 231 h 1210" name="T93"/>
              <a:gd fmla="*/ 199 w 386" name="T94"/>
              <a:gd fmla="*/ 505 h 1210" name="T95"/>
              <a:gd fmla="*/ 190 w 386" name="T96"/>
              <a:gd fmla="*/ 325 h 1210" name="T97"/>
              <a:gd fmla="*/ 173 w 386" name="T98"/>
              <a:gd fmla="*/ 188 h 1210" name="T99"/>
              <a:gd fmla="*/ 182 w 386" name="T100"/>
              <a:gd fmla="*/ 176 h 1210" name="T101"/>
              <a:gd fmla="*/ 248 w 386" name="T102"/>
              <a:gd fmla="*/ 179 h 1210" name="T103"/>
              <a:gd fmla="*/ 259 w 386" name="T104"/>
              <a:gd fmla="*/ 196 h 1210" name="T105"/>
              <a:gd fmla="*/ 258 w 386" name="T106"/>
              <a:gd fmla="*/ 201 h 1210" name="T107"/>
              <a:gd fmla="*/ 260 w 386" name="T108"/>
              <a:gd fmla="*/ 256 h 1210" name="T109"/>
              <a:gd fmla="*/ 301 w 386" name="T110"/>
              <a:gd fmla="*/ 488 h 1210" name="T111"/>
              <a:gd fmla="*/ 360 w 386" name="T112"/>
              <a:gd fmla="*/ 585 h 1210" name="T113"/>
              <a:gd fmla="*/ 328 w 386" name="T114"/>
              <a:gd fmla="*/ 554 h 1210" name="T115"/>
              <a:gd fmla="*/ 360 w 386" name="T116"/>
              <a:gd fmla="*/ 585 h 1210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1210" w="386">
                <a:moveTo>
                  <a:pt x="379" y="512"/>
                </a:moveTo>
                <a:cubicBezTo>
                  <a:pt x="385" y="497"/>
                  <a:pt x="386" y="471"/>
                  <a:pt x="379" y="464"/>
                </a:cubicBezTo>
                <a:cubicBezTo>
                  <a:pt x="372" y="456"/>
                  <a:pt x="383" y="413"/>
                  <a:pt x="376" y="380"/>
                </a:cubicBezTo>
                <a:cubicBezTo>
                  <a:pt x="370" y="347"/>
                  <a:pt x="365" y="295"/>
                  <a:pt x="364" y="267"/>
                </a:cubicBezTo>
                <a:cubicBezTo>
                  <a:pt x="364" y="239"/>
                  <a:pt x="362" y="219"/>
                  <a:pt x="326" y="210"/>
                </a:cubicBezTo>
                <a:cubicBezTo>
                  <a:pt x="302" y="204"/>
                  <a:pt x="282" y="197"/>
                  <a:pt x="269" y="191"/>
                </a:cubicBezTo>
                <a:cubicBezTo>
                  <a:pt x="269" y="191"/>
                  <a:pt x="255" y="179"/>
                  <a:pt x="252" y="168"/>
                </a:cubicBezTo>
                <a:cubicBezTo>
                  <a:pt x="251" y="159"/>
                  <a:pt x="251" y="150"/>
                  <a:pt x="251" y="145"/>
                </a:cubicBezTo>
                <a:cubicBezTo>
                  <a:pt x="253" y="136"/>
                  <a:pt x="253" y="129"/>
                  <a:pt x="253" y="124"/>
                </a:cubicBezTo>
                <a:cubicBezTo>
                  <a:pt x="253" y="118"/>
                  <a:pt x="264" y="126"/>
                  <a:pt x="266" y="116"/>
                </a:cubicBezTo>
                <a:cubicBezTo>
                  <a:pt x="269" y="107"/>
                  <a:pt x="271" y="85"/>
                  <a:pt x="269" y="84"/>
                </a:cubicBezTo>
                <a:cubicBezTo>
                  <a:pt x="267" y="82"/>
                  <a:pt x="265" y="82"/>
                  <a:pt x="263" y="82"/>
                </a:cubicBezTo>
                <a:cubicBezTo>
                  <a:pt x="263" y="79"/>
                  <a:pt x="265" y="59"/>
                  <a:pt x="263" y="38"/>
                </a:cubicBezTo>
                <a:cubicBezTo>
                  <a:pt x="262" y="18"/>
                  <a:pt x="242" y="2"/>
                  <a:pt x="205" y="0"/>
                </a:cubicBezTo>
                <a:cubicBezTo>
                  <a:pt x="184" y="0"/>
                  <a:pt x="160" y="16"/>
                  <a:pt x="157" y="38"/>
                </a:cubicBezTo>
                <a:cubicBezTo>
                  <a:pt x="154" y="60"/>
                  <a:pt x="155" y="90"/>
                  <a:pt x="155" y="90"/>
                </a:cubicBezTo>
                <a:cubicBezTo>
                  <a:pt x="155" y="90"/>
                  <a:pt x="148" y="105"/>
                  <a:pt x="154" y="117"/>
                </a:cubicBezTo>
                <a:cubicBezTo>
                  <a:pt x="160" y="129"/>
                  <a:pt x="174" y="126"/>
                  <a:pt x="174" y="126"/>
                </a:cubicBezTo>
                <a:cubicBezTo>
                  <a:pt x="174" y="126"/>
                  <a:pt x="177" y="145"/>
                  <a:pt x="177" y="155"/>
                </a:cubicBezTo>
                <a:cubicBezTo>
                  <a:pt x="177" y="160"/>
                  <a:pt x="177" y="164"/>
                  <a:pt x="176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77" y="167"/>
                  <a:pt x="177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64" y="182"/>
                  <a:pt x="156" y="186"/>
                </a:cubicBezTo>
                <a:cubicBezTo>
                  <a:pt x="143" y="192"/>
                  <a:pt x="123" y="200"/>
                  <a:pt x="107" y="205"/>
                </a:cubicBezTo>
                <a:cubicBezTo>
                  <a:pt x="104" y="206"/>
                  <a:pt x="102" y="206"/>
                  <a:pt x="99" y="207"/>
                </a:cubicBezTo>
                <a:cubicBezTo>
                  <a:pt x="80" y="213"/>
                  <a:pt x="65" y="218"/>
                  <a:pt x="65" y="244"/>
                </a:cubicBezTo>
                <a:cubicBezTo>
                  <a:pt x="64" y="274"/>
                  <a:pt x="61" y="331"/>
                  <a:pt x="57" y="370"/>
                </a:cubicBezTo>
                <a:cubicBezTo>
                  <a:pt x="53" y="408"/>
                  <a:pt x="41" y="490"/>
                  <a:pt x="41" y="516"/>
                </a:cubicBezTo>
                <a:cubicBezTo>
                  <a:pt x="40" y="542"/>
                  <a:pt x="37" y="598"/>
                  <a:pt x="38" y="604"/>
                </a:cubicBezTo>
                <a:cubicBezTo>
                  <a:pt x="38" y="609"/>
                  <a:pt x="42" y="609"/>
                  <a:pt x="42" y="615"/>
                </a:cubicBezTo>
                <a:cubicBezTo>
                  <a:pt x="43" y="612"/>
                  <a:pt x="48" y="598"/>
                  <a:pt x="68" y="598"/>
                </a:cubicBezTo>
                <a:cubicBezTo>
                  <a:pt x="90" y="598"/>
                  <a:pt x="90" y="614"/>
                  <a:pt x="90" y="614"/>
                </a:cubicBezTo>
                <a:cubicBezTo>
                  <a:pt x="83" y="607"/>
                  <a:pt x="83" y="607"/>
                  <a:pt x="68" y="607"/>
                </a:cubicBezTo>
                <a:cubicBezTo>
                  <a:pt x="54" y="606"/>
                  <a:pt x="43" y="614"/>
                  <a:pt x="42" y="615"/>
                </a:cubicBezTo>
                <a:cubicBezTo>
                  <a:pt x="42" y="616"/>
                  <a:pt x="42" y="618"/>
                  <a:pt x="41" y="619"/>
                </a:cubicBezTo>
                <a:cubicBezTo>
                  <a:pt x="39" y="630"/>
                  <a:pt x="39" y="639"/>
                  <a:pt x="45" y="646"/>
                </a:cubicBezTo>
                <a:cubicBezTo>
                  <a:pt x="50" y="653"/>
                  <a:pt x="47" y="662"/>
                  <a:pt x="47" y="662"/>
                </a:cubicBezTo>
                <a:cubicBezTo>
                  <a:pt x="0" y="660"/>
                  <a:pt x="0" y="660"/>
                  <a:pt x="0" y="660"/>
                </a:cubicBezTo>
                <a:cubicBezTo>
                  <a:pt x="3" y="849"/>
                  <a:pt x="3" y="849"/>
                  <a:pt x="3" y="849"/>
                </a:cubicBezTo>
                <a:cubicBezTo>
                  <a:pt x="78" y="907"/>
                  <a:pt x="78" y="907"/>
                  <a:pt x="78" y="907"/>
                </a:cubicBezTo>
                <a:cubicBezTo>
                  <a:pt x="78" y="907"/>
                  <a:pt x="89" y="899"/>
                  <a:pt x="99" y="898"/>
                </a:cubicBezTo>
                <a:cubicBezTo>
                  <a:pt x="100" y="898"/>
                  <a:pt x="101" y="898"/>
                  <a:pt x="101" y="898"/>
                </a:cubicBezTo>
                <a:cubicBezTo>
                  <a:pt x="112" y="898"/>
                  <a:pt x="118" y="899"/>
                  <a:pt x="118" y="899"/>
                </a:cubicBezTo>
                <a:cubicBezTo>
                  <a:pt x="118" y="899"/>
                  <a:pt x="115" y="955"/>
                  <a:pt x="115" y="977"/>
                </a:cubicBezTo>
                <a:cubicBezTo>
                  <a:pt x="115" y="1000"/>
                  <a:pt x="117" y="1035"/>
                  <a:pt x="127" y="1051"/>
                </a:cubicBezTo>
                <a:cubicBezTo>
                  <a:pt x="136" y="1067"/>
                  <a:pt x="138" y="1073"/>
                  <a:pt x="138" y="1087"/>
                </a:cubicBezTo>
                <a:cubicBezTo>
                  <a:pt x="138" y="1101"/>
                  <a:pt x="117" y="1140"/>
                  <a:pt x="118" y="1153"/>
                </a:cubicBezTo>
                <a:cubicBezTo>
                  <a:pt x="118" y="1166"/>
                  <a:pt x="121" y="1186"/>
                  <a:pt x="143" y="1186"/>
                </a:cubicBezTo>
                <a:cubicBezTo>
                  <a:pt x="165" y="1185"/>
                  <a:pt x="181" y="1176"/>
                  <a:pt x="181" y="1159"/>
                </a:cubicBezTo>
                <a:cubicBezTo>
                  <a:pt x="181" y="1141"/>
                  <a:pt x="178" y="1130"/>
                  <a:pt x="185" y="1124"/>
                </a:cubicBezTo>
                <a:cubicBezTo>
                  <a:pt x="193" y="1117"/>
                  <a:pt x="181" y="1101"/>
                  <a:pt x="194" y="1084"/>
                </a:cubicBezTo>
                <a:cubicBezTo>
                  <a:pt x="206" y="1067"/>
                  <a:pt x="193" y="1066"/>
                  <a:pt x="196" y="1050"/>
                </a:cubicBezTo>
                <a:cubicBezTo>
                  <a:pt x="199" y="1034"/>
                  <a:pt x="193" y="987"/>
                  <a:pt x="192" y="968"/>
                </a:cubicBezTo>
                <a:cubicBezTo>
                  <a:pt x="191" y="949"/>
                  <a:pt x="194" y="926"/>
                  <a:pt x="204" y="846"/>
                </a:cubicBezTo>
                <a:cubicBezTo>
                  <a:pt x="213" y="765"/>
                  <a:pt x="219" y="729"/>
                  <a:pt x="222" y="712"/>
                </a:cubicBezTo>
                <a:cubicBezTo>
                  <a:pt x="225" y="694"/>
                  <a:pt x="229" y="672"/>
                  <a:pt x="229" y="672"/>
                </a:cubicBezTo>
                <a:cubicBezTo>
                  <a:pt x="229" y="672"/>
                  <a:pt x="242" y="748"/>
                  <a:pt x="252" y="767"/>
                </a:cubicBezTo>
                <a:cubicBezTo>
                  <a:pt x="262" y="785"/>
                  <a:pt x="274" y="879"/>
                  <a:pt x="277" y="907"/>
                </a:cubicBezTo>
                <a:cubicBezTo>
                  <a:pt x="280" y="934"/>
                  <a:pt x="278" y="1015"/>
                  <a:pt x="285" y="1024"/>
                </a:cubicBezTo>
                <a:cubicBezTo>
                  <a:pt x="291" y="1032"/>
                  <a:pt x="294" y="1044"/>
                  <a:pt x="294" y="1044"/>
                </a:cubicBezTo>
                <a:cubicBezTo>
                  <a:pt x="294" y="1044"/>
                  <a:pt x="277" y="1054"/>
                  <a:pt x="277" y="1067"/>
                </a:cubicBezTo>
                <a:cubicBezTo>
                  <a:pt x="277" y="1081"/>
                  <a:pt x="290" y="1092"/>
                  <a:pt x="289" y="1110"/>
                </a:cubicBezTo>
                <a:cubicBezTo>
                  <a:pt x="289" y="1128"/>
                  <a:pt x="291" y="1143"/>
                  <a:pt x="298" y="1146"/>
                </a:cubicBezTo>
                <a:cubicBezTo>
                  <a:pt x="305" y="1150"/>
                  <a:pt x="304" y="1180"/>
                  <a:pt x="313" y="1191"/>
                </a:cubicBezTo>
                <a:cubicBezTo>
                  <a:pt x="322" y="1201"/>
                  <a:pt x="337" y="1210"/>
                  <a:pt x="355" y="1205"/>
                </a:cubicBezTo>
                <a:cubicBezTo>
                  <a:pt x="373" y="1199"/>
                  <a:pt x="373" y="1175"/>
                  <a:pt x="364" y="1152"/>
                </a:cubicBezTo>
                <a:cubicBezTo>
                  <a:pt x="355" y="1129"/>
                  <a:pt x="344" y="1114"/>
                  <a:pt x="347" y="1105"/>
                </a:cubicBezTo>
                <a:cubicBezTo>
                  <a:pt x="351" y="1096"/>
                  <a:pt x="354" y="1082"/>
                  <a:pt x="345" y="1073"/>
                </a:cubicBezTo>
                <a:cubicBezTo>
                  <a:pt x="336" y="1064"/>
                  <a:pt x="345" y="1054"/>
                  <a:pt x="351" y="1046"/>
                </a:cubicBezTo>
                <a:cubicBezTo>
                  <a:pt x="357" y="1038"/>
                  <a:pt x="356" y="1002"/>
                  <a:pt x="356" y="982"/>
                </a:cubicBezTo>
                <a:cubicBezTo>
                  <a:pt x="357" y="962"/>
                  <a:pt x="354" y="864"/>
                  <a:pt x="356" y="829"/>
                </a:cubicBezTo>
                <a:cubicBezTo>
                  <a:pt x="357" y="793"/>
                  <a:pt x="360" y="685"/>
                  <a:pt x="355" y="655"/>
                </a:cubicBezTo>
                <a:cubicBezTo>
                  <a:pt x="350" y="625"/>
                  <a:pt x="354" y="603"/>
                  <a:pt x="354" y="603"/>
                </a:cubicBezTo>
                <a:cubicBezTo>
                  <a:pt x="354" y="603"/>
                  <a:pt x="366" y="609"/>
                  <a:pt x="366" y="597"/>
                </a:cubicBezTo>
                <a:cubicBezTo>
                  <a:pt x="366" y="586"/>
                  <a:pt x="362" y="584"/>
                  <a:pt x="367" y="565"/>
                </a:cubicBezTo>
                <a:cubicBezTo>
                  <a:pt x="372" y="545"/>
                  <a:pt x="373" y="527"/>
                  <a:pt x="379" y="512"/>
                </a:cubicBezTo>
                <a:close/>
                <a:moveTo>
                  <a:pt x="109" y="669"/>
                </a:moveTo>
                <a:cubicBezTo>
                  <a:pt x="99" y="668"/>
                  <a:pt x="99" y="668"/>
                  <a:pt x="99" y="668"/>
                </a:cubicBezTo>
                <a:cubicBezTo>
                  <a:pt x="91" y="666"/>
                  <a:pt x="91" y="666"/>
                  <a:pt x="91" y="666"/>
                </a:cubicBezTo>
                <a:cubicBezTo>
                  <a:pt x="91" y="666"/>
                  <a:pt x="93" y="653"/>
                  <a:pt x="90" y="644"/>
                </a:cubicBezTo>
                <a:cubicBezTo>
                  <a:pt x="87" y="635"/>
                  <a:pt x="88" y="627"/>
                  <a:pt x="90" y="617"/>
                </a:cubicBezTo>
                <a:cubicBezTo>
                  <a:pt x="90" y="617"/>
                  <a:pt x="93" y="627"/>
                  <a:pt x="99" y="628"/>
                </a:cubicBezTo>
                <a:cubicBezTo>
                  <a:pt x="100" y="628"/>
                  <a:pt x="100" y="628"/>
                  <a:pt x="101" y="628"/>
                </a:cubicBezTo>
                <a:cubicBezTo>
                  <a:pt x="108" y="628"/>
                  <a:pt x="111" y="629"/>
                  <a:pt x="111" y="629"/>
                </a:cubicBezTo>
                <a:cubicBezTo>
                  <a:pt x="111" y="629"/>
                  <a:pt x="108" y="640"/>
                  <a:pt x="108" y="649"/>
                </a:cubicBezTo>
                <a:cubicBezTo>
                  <a:pt x="108" y="659"/>
                  <a:pt x="109" y="669"/>
                  <a:pt x="109" y="669"/>
                </a:cubicBezTo>
                <a:close/>
                <a:moveTo>
                  <a:pt x="223" y="505"/>
                </a:moveTo>
                <a:cubicBezTo>
                  <a:pt x="225" y="464"/>
                  <a:pt x="224" y="347"/>
                  <a:pt x="223" y="322"/>
                </a:cubicBezTo>
                <a:cubicBezTo>
                  <a:pt x="223" y="296"/>
                  <a:pt x="218" y="239"/>
                  <a:pt x="221" y="232"/>
                </a:cubicBezTo>
                <a:cubicBezTo>
                  <a:pt x="224" y="224"/>
                  <a:pt x="232" y="218"/>
                  <a:pt x="241" y="223"/>
                </a:cubicBezTo>
                <a:cubicBezTo>
                  <a:pt x="241" y="223"/>
                  <a:pt x="231" y="208"/>
                  <a:pt x="215" y="208"/>
                </a:cubicBezTo>
                <a:cubicBezTo>
                  <a:pt x="199" y="208"/>
                  <a:pt x="188" y="223"/>
                  <a:pt x="188" y="223"/>
                </a:cubicBezTo>
                <a:cubicBezTo>
                  <a:pt x="188" y="223"/>
                  <a:pt x="206" y="219"/>
                  <a:pt x="205" y="231"/>
                </a:cubicBezTo>
                <a:cubicBezTo>
                  <a:pt x="205" y="243"/>
                  <a:pt x="199" y="305"/>
                  <a:pt x="199" y="346"/>
                </a:cubicBezTo>
                <a:cubicBezTo>
                  <a:pt x="199" y="383"/>
                  <a:pt x="196" y="472"/>
                  <a:pt x="199" y="505"/>
                </a:cubicBezTo>
                <a:cubicBezTo>
                  <a:pt x="187" y="504"/>
                  <a:pt x="183" y="503"/>
                  <a:pt x="183" y="503"/>
                </a:cubicBezTo>
                <a:cubicBezTo>
                  <a:pt x="183" y="503"/>
                  <a:pt x="194" y="386"/>
                  <a:pt x="190" y="325"/>
                </a:cubicBezTo>
                <a:cubicBezTo>
                  <a:pt x="186" y="279"/>
                  <a:pt x="178" y="220"/>
                  <a:pt x="173" y="188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73" y="188"/>
                  <a:pt x="178" y="170"/>
                  <a:pt x="182" y="176"/>
                </a:cubicBezTo>
                <a:cubicBezTo>
                  <a:pt x="182" y="176"/>
                  <a:pt x="182" y="176"/>
                  <a:pt x="182" y="176"/>
                </a:cubicBezTo>
                <a:cubicBezTo>
                  <a:pt x="190" y="189"/>
                  <a:pt x="203" y="204"/>
                  <a:pt x="212" y="204"/>
                </a:cubicBezTo>
                <a:cubicBezTo>
                  <a:pt x="222" y="204"/>
                  <a:pt x="238" y="193"/>
                  <a:pt x="248" y="179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79"/>
                  <a:pt x="258" y="182"/>
                  <a:pt x="259" y="196"/>
                </a:cubicBezTo>
                <a:cubicBezTo>
                  <a:pt x="259" y="197"/>
                  <a:pt x="258" y="199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13"/>
                  <a:pt x="258" y="230"/>
                  <a:pt x="260" y="256"/>
                </a:cubicBezTo>
                <a:cubicBezTo>
                  <a:pt x="263" y="335"/>
                  <a:pt x="277" y="429"/>
                  <a:pt x="284" y="450"/>
                </a:cubicBezTo>
                <a:cubicBezTo>
                  <a:pt x="292" y="472"/>
                  <a:pt x="301" y="488"/>
                  <a:pt x="301" y="488"/>
                </a:cubicBezTo>
                <a:cubicBezTo>
                  <a:pt x="301" y="488"/>
                  <a:pt x="251" y="504"/>
                  <a:pt x="223" y="505"/>
                </a:cubicBezTo>
                <a:close/>
                <a:moveTo>
                  <a:pt x="360" y="585"/>
                </a:moveTo>
                <a:cubicBezTo>
                  <a:pt x="358" y="573"/>
                  <a:pt x="361" y="568"/>
                  <a:pt x="352" y="561"/>
                </a:cubicBezTo>
                <a:cubicBezTo>
                  <a:pt x="343" y="554"/>
                  <a:pt x="328" y="554"/>
                  <a:pt x="328" y="554"/>
                </a:cubicBezTo>
                <a:cubicBezTo>
                  <a:pt x="328" y="554"/>
                  <a:pt x="350" y="545"/>
                  <a:pt x="360" y="557"/>
                </a:cubicBezTo>
                <a:cubicBezTo>
                  <a:pt x="369" y="570"/>
                  <a:pt x="360" y="585"/>
                  <a:pt x="360" y="585"/>
                </a:cubicBezTo>
                <a:close/>
              </a:path>
            </a:pathLst>
          </a:custGeom>
          <a:solidFill>
            <a:srgbClr val="2E4A4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Freeform: Shape 3"/>
          <p:cNvSpPr/>
          <p:nvPr/>
        </p:nvSpPr>
        <p:spPr bwMode="auto">
          <a:xfrm>
            <a:off x="7104381" y="4020185"/>
            <a:ext cx="523875" cy="1654810"/>
          </a:xfrm>
          <a:custGeom>
            <a:gdLst>
              <a:gd fmla="*/ 412 w 463" name="T0"/>
              <a:gd fmla="*/ 379 h 1470" name="T1"/>
              <a:gd fmla="*/ 323 w 463" name="T2"/>
              <a:gd fmla="*/ 262 h 1470" name="T3"/>
              <a:gd fmla="*/ 285 w 463" name="T4"/>
              <a:gd fmla="*/ 285 h 1470" name="T5"/>
              <a:gd fmla="*/ 267 w 463" name="T6"/>
              <a:gd fmla="*/ 261 h 1470" name="T7"/>
              <a:gd fmla="*/ 184 w 463" name="T8"/>
              <a:gd fmla="*/ 204 h 1470" name="T9"/>
              <a:gd fmla="*/ 217 w 463" name="T10"/>
              <a:gd fmla="*/ 229 h 1470" name="T11"/>
              <a:gd fmla="*/ 275 w 463" name="T12"/>
              <a:gd fmla="*/ 231 h 1470" name="T13"/>
              <a:gd fmla="*/ 275 w 463" name="T14"/>
              <a:gd fmla="*/ 231 h 1470" name="T15"/>
              <a:gd fmla="*/ 280 w 463" name="T16"/>
              <a:gd fmla="*/ 213 h 1470" name="T17"/>
              <a:gd fmla="*/ 313 w 463" name="T18"/>
              <a:gd fmla="*/ 121 h 1470" name="T19"/>
              <a:gd fmla="*/ 312 w 463" name="T20"/>
              <a:gd fmla="*/ 65 h 1470" name="T21"/>
              <a:gd fmla="*/ 194 w 463" name="T22"/>
              <a:gd fmla="*/ 42 h 1470" name="T23"/>
              <a:gd fmla="*/ 186 w 463" name="T24"/>
              <a:gd fmla="*/ 51 h 1470" name="T25"/>
              <a:gd fmla="*/ 175 w 463" name="T26"/>
              <a:gd fmla="*/ 119 h 1470" name="T27"/>
              <a:gd fmla="*/ 178 w 463" name="T28"/>
              <a:gd fmla="*/ 165 h 1470" name="T29"/>
              <a:gd fmla="*/ 181 w 463" name="T30"/>
              <a:gd fmla="*/ 201 h 1470" name="T31"/>
              <a:gd fmla="*/ 175 w 463" name="T32"/>
              <a:gd fmla="*/ 217 h 1470" name="T33"/>
              <a:gd fmla="*/ 79 w 463" name="T34"/>
              <a:gd fmla="*/ 333 h 1470" name="T35"/>
              <a:gd fmla="*/ 104 w 463" name="T36"/>
              <a:gd fmla="*/ 477 h 1470" name="T37"/>
              <a:gd fmla="*/ 99 w 463" name="T38"/>
              <a:gd fmla="*/ 610 h 1470" name="T39"/>
              <a:gd fmla="*/ 85 w 463" name="T40"/>
              <a:gd fmla="*/ 763 h 1470" name="T41"/>
              <a:gd fmla="*/ 69 w 463" name="T42"/>
              <a:gd fmla="*/ 975 h 1470" name="T43"/>
              <a:gd fmla="*/ 8 w 463" name="T44"/>
              <a:gd fmla="*/ 1383 h 1470" name="T45"/>
              <a:gd fmla="*/ 11 w 463" name="T46"/>
              <a:gd fmla="*/ 1423 h 1470" name="T47"/>
              <a:gd fmla="*/ 108 w 463" name="T48"/>
              <a:gd fmla="*/ 1468 h 1470" name="T49"/>
              <a:gd fmla="*/ 96 w 463" name="T50"/>
              <a:gd fmla="*/ 1398 h 1470" name="T51"/>
              <a:gd fmla="*/ 153 w 463" name="T52"/>
              <a:gd fmla="*/ 1231 h 1470" name="T53"/>
              <a:gd fmla="*/ 220 w 463" name="T54"/>
              <a:gd fmla="*/ 1100 h 1470" name="T55"/>
              <a:gd fmla="*/ 215 w 463" name="T56"/>
              <a:gd fmla="*/ 1363 h 1470" name="T57"/>
              <a:gd fmla="*/ 242 w 463" name="T58"/>
              <a:gd fmla="*/ 1391 h 1470" name="T59"/>
              <a:gd fmla="*/ 297 w 463" name="T60"/>
              <a:gd fmla="*/ 1388 h 1470" name="T61"/>
              <a:gd fmla="*/ 429 w 463" name="T62"/>
              <a:gd fmla="*/ 1397 h 1470" name="T63"/>
              <a:gd fmla="*/ 342 w 463" name="T64"/>
              <a:gd fmla="*/ 1344 h 1470" name="T65"/>
              <a:gd fmla="*/ 316 w 463" name="T66"/>
              <a:gd fmla="*/ 1300 h 1470" name="T67"/>
              <a:gd fmla="*/ 337 w 463" name="T68"/>
              <a:gd fmla="*/ 1080 h 1470" name="T69"/>
              <a:gd fmla="*/ 376 w 463" name="T70"/>
              <a:gd fmla="*/ 792 h 1470" name="T71"/>
              <a:gd fmla="*/ 388 w 463" name="T72"/>
              <a:gd fmla="*/ 747 h 1470" name="T73"/>
              <a:gd fmla="*/ 359 w 463" name="T74"/>
              <a:gd fmla="*/ 534 h 1470" name="T75"/>
              <a:gd fmla="*/ 385 w 463" name="T76"/>
              <a:gd fmla="*/ 500 h 1470" name="T77"/>
              <a:gd fmla="*/ 454 w 463" name="T78"/>
              <a:gd fmla="*/ 422 h 1470" name="T79"/>
              <a:gd fmla="*/ 330 w 463" name="T80"/>
              <a:gd fmla="*/ 437 h 1470" name="T81"/>
              <a:gd fmla="*/ 327 w 463" name="T82"/>
              <a:gd fmla="*/ 411 h 1470" name="T83"/>
              <a:gd fmla="*/ 311 w 463" name="T84"/>
              <a:gd fmla="*/ 458 h 1470" name="T85"/>
              <a:gd fmla="*/ 353 w 463" name="T86"/>
              <a:gd fmla="*/ 483 h 1470" name="T87"/>
              <a:gd fmla="*/ 350 w 463" name="T88"/>
              <a:gd fmla="*/ 540 h 1470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1470" w="462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rgbClr val="2E4A4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Freeform: Shape 4"/>
          <p:cNvSpPr/>
          <p:nvPr/>
        </p:nvSpPr>
        <p:spPr bwMode="auto">
          <a:xfrm>
            <a:off x="6609716" y="4083687"/>
            <a:ext cx="466725" cy="1734185"/>
          </a:xfrm>
          <a:custGeom>
            <a:gdLst>
              <a:gd fmla="*/ 221 w 224" name="T0"/>
              <a:gd fmla="*/ 237 h 906" name="T1"/>
              <a:gd fmla="*/ 178 w 224" name="T2"/>
              <a:gd fmla="*/ 151 h 906" name="T3"/>
              <a:gd fmla="*/ 161 w 224" name="T4"/>
              <a:gd fmla="*/ 98 h 906" name="T5"/>
              <a:gd fmla="*/ 148 w 224" name="T6"/>
              <a:gd fmla="*/ 36 h 906" name="T7"/>
              <a:gd fmla="*/ 107 w 224" name="T8"/>
              <a:gd fmla="*/ 0 h 906" name="T9"/>
              <a:gd fmla="*/ 63 w 224" name="T10"/>
              <a:gd fmla="*/ 101 h 906" name="T11"/>
              <a:gd fmla="*/ 48 w 224" name="T12"/>
              <a:gd fmla="*/ 145 h 906" name="T13"/>
              <a:gd fmla="*/ 7 w 224" name="T14"/>
              <a:gd fmla="*/ 204 h 906" name="T15"/>
              <a:gd fmla="*/ 2 w 224" name="T16"/>
              <a:gd fmla="*/ 302 h 906" name="T17"/>
              <a:gd fmla="*/ 28 w 224" name="T18"/>
              <a:gd fmla="*/ 360 h 906" name="T19"/>
              <a:gd fmla="*/ 31 w 224" name="T20"/>
              <a:gd fmla="*/ 411 h 906" name="T21"/>
              <a:gd fmla="*/ 35 w 224" name="T22"/>
              <a:gd fmla="*/ 565 h 906" name="T23"/>
              <a:gd fmla="*/ 54 w 224" name="T24"/>
              <a:gd fmla="*/ 607 h 906" name="T25"/>
              <a:gd fmla="*/ 81 w 224" name="T26"/>
              <a:gd fmla="*/ 790 h 906" name="T27"/>
              <a:gd fmla="*/ 89 w 224" name="T28"/>
              <a:gd fmla="*/ 869 h 906" name="T29"/>
              <a:gd fmla="*/ 112 w 224" name="T30"/>
              <a:gd fmla="*/ 906 h 906" name="T31"/>
              <a:gd fmla="*/ 122 w 224" name="T32"/>
              <a:gd fmla="*/ 847 h 906" name="T33"/>
              <a:gd fmla="*/ 157 w 224" name="T34"/>
              <a:gd fmla="*/ 853 h 906" name="T35"/>
              <a:gd fmla="*/ 124 w 224" name="T36"/>
              <a:gd fmla="*/ 764 h 906" name="T37"/>
              <a:gd fmla="*/ 156 w 224" name="T38"/>
              <a:gd fmla="*/ 611 h 906" name="T39"/>
              <a:gd fmla="*/ 166 w 224" name="T40"/>
              <a:gd fmla="*/ 582 h 906" name="T41"/>
              <a:gd fmla="*/ 190 w 224" name="T42"/>
              <a:gd fmla="*/ 474 h 906" name="T43"/>
              <a:gd fmla="*/ 206 w 224" name="T44"/>
              <a:gd fmla="*/ 414 h 906" name="T45"/>
              <a:gd fmla="*/ 192 w 224" name="T46"/>
              <a:gd fmla="*/ 313 h 906" name="T47"/>
              <a:gd fmla="*/ 73 w 224" name="T48"/>
              <a:gd fmla="*/ 279 h 906" name="T49"/>
              <a:gd fmla="*/ 63 w 224" name="T50"/>
              <a:gd fmla="*/ 289 h 906" name="T51"/>
              <a:gd fmla="*/ 73 w 224" name="T52"/>
              <a:gd fmla="*/ 269 h 906" name="T53"/>
              <a:gd fmla="*/ 110 w 224" name="T54"/>
              <a:gd fmla="*/ 621 h 906" name="T55"/>
              <a:gd fmla="*/ 107 w 224" name="T56"/>
              <a:gd fmla="*/ 646 h 906" name="T57"/>
              <a:gd fmla="*/ 104 w 224" name="T58"/>
              <a:gd fmla="*/ 612 h 906" name="T59"/>
              <a:gd fmla="*/ 110 w 224" name="T60"/>
              <a:gd fmla="*/ 580 h 906" name="T61"/>
              <a:gd fmla="*/ 116 w 224" name="T62"/>
              <a:gd fmla="*/ 225 h 906" name="T63"/>
              <a:gd fmla="*/ 91 w 224" name="T64"/>
              <a:gd fmla="*/ 130 h 906" name="T65"/>
              <a:gd fmla="*/ 115 w 224" name="T66"/>
              <a:gd fmla="*/ 200 h 906" name="T67"/>
              <a:gd fmla="*/ 128 w 224" name="T68"/>
              <a:gd fmla="*/ 156 h 906" name="T69"/>
              <a:gd fmla="*/ 143 w 224" name="T70"/>
              <a:gd fmla="*/ 147 h 906" name="T71"/>
              <a:gd fmla="*/ 116 w 224" name="T72"/>
              <a:gd fmla="*/ 225 h 906" name="T73"/>
              <a:gd fmla="*/ 138 w 224" name="T74"/>
              <a:gd fmla="*/ 333 h 906" name="T75"/>
              <a:gd fmla="*/ 149 w 224" name="T76"/>
              <a:gd fmla="*/ 315 h 906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905" w="224">
                <a:moveTo>
                  <a:pt x="215" y="296"/>
                </a:moveTo>
                <a:cubicBezTo>
                  <a:pt x="222" y="281"/>
                  <a:pt x="224" y="258"/>
                  <a:pt x="221" y="237"/>
                </a:cubicBezTo>
                <a:cubicBezTo>
                  <a:pt x="219" y="217"/>
                  <a:pt x="217" y="187"/>
                  <a:pt x="211" y="170"/>
                </a:cubicBezTo>
                <a:cubicBezTo>
                  <a:pt x="204" y="152"/>
                  <a:pt x="178" y="151"/>
                  <a:pt x="178" y="151"/>
                </a:cubicBezTo>
                <a:cubicBezTo>
                  <a:pt x="178" y="151"/>
                  <a:pt x="180" y="142"/>
                  <a:pt x="172" y="133"/>
                </a:cubicBezTo>
                <a:cubicBezTo>
                  <a:pt x="164" y="124"/>
                  <a:pt x="163" y="113"/>
                  <a:pt x="161" y="98"/>
                </a:cubicBezTo>
                <a:cubicBezTo>
                  <a:pt x="159" y="82"/>
                  <a:pt x="155" y="72"/>
                  <a:pt x="155" y="62"/>
                </a:cubicBezTo>
                <a:cubicBezTo>
                  <a:pt x="155" y="52"/>
                  <a:pt x="152" y="53"/>
                  <a:pt x="148" y="36"/>
                </a:cubicBezTo>
                <a:cubicBezTo>
                  <a:pt x="144" y="19"/>
                  <a:pt x="127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75" y="0"/>
                  <a:pt x="67" y="48"/>
                  <a:pt x="64" y="64"/>
                </a:cubicBezTo>
                <a:cubicBezTo>
                  <a:pt x="62" y="79"/>
                  <a:pt x="58" y="89"/>
                  <a:pt x="63" y="101"/>
                </a:cubicBezTo>
                <a:cubicBezTo>
                  <a:pt x="68" y="113"/>
                  <a:pt x="62" y="116"/>
                  <a:pt x="50" y="125"/>
                </a:cubicBezTo>
                <a:cubicBezTo>
                  <a:pt x="39" y="135"/>
                  <a:pt x="48" y="145"/>
                  <a:pt x="48" y="145"/>
                </a:cubicBezTo>
                <a:cubicBezTo>
                  <a:pt x="48" y="145"/>
                  <a:pt x="37" y="152"/>
                  <a:pt x="28" y="154"/>
                </a:cubicBezTo>
                <a:cubicBezTo>
                  <a:pt x="19" y="155"/>
                  <a:pt x="9" y="186"/>
                  <a:pt x="7" y="204"/>
                </a:cubicBezTo>
                <a:cubicBezTo>
                  <a:pt x="5" y="221"/>
                  <a:pt x="4" y="220"/>
                  <a:pt x="2" y="233"/>
                </a:cubicBezTo>
                <a:cubicBezTo>
                  <a:pt x="0" y="247"/>
                  <a:pt x="1" y="279"/>
                  <a:pt x="2" y="302"/>
                </a:cubicBezTo>
                <a:cubicBezTo>
                  <a:pt x="4" y="324"/>
                  <a:pt x="31" y="326"/>
                  <a:pt x="31" y="326"/>
                </a:cubicBezTo>
                <a:cubicBezTo>
                  <a:pt x="31" y="326"/>
                  <a:pt x="31" y="348"/>
                  <a:pt x="28" y="360"/>
                </a:cubicBezTo>
                <a:cubicBezTo>
                  <a:pt x="24" y="373"/>
                  <a:pt x="7" y="405"/>
                  <a:pt x="12" y="407"/>
                </a:cubicBezTo>
                <a:cubicBezTo>
                  <a:pt x="16" y="409"/>
                  <a:pt x="31" y="411"/>
                  <a:pt x="31" y="411"/>
                </a:cubicBezTo>
                <a:cubicBezTo>
                  <a:pt x="31" y="411"/>
                  <a:pt x="28" y="447"/>
                  <a:pt x="30" y="465"/>
                </a:cubicBezTo>
                <a:cubicBezTo>
                  <a:pt x="31" y="483"/>
                  <a:pt x="35" y="544"/>
                  <a:pt x="35" y="565"/>
                </a:cubicBezTo>
                <a:cubicBezTo>
                  <a:pt x="35" y="586"/>
                  <a:pt x="50" y="579"/>
                  <a:pt x="50" y="579"/>
                </a:cubicBezTo>
                <a:cubicBezTo>
                  <a:pt x="50" y="579"/>
                  <a:pt x="52" y="592"/>
                  <a:pt x="54" y="607"/>
                </a:cubicBezTo>
                <a:cubicBezTo>
                  <a:pt x="56" y="622"/>
                  <a:pt x="54" y="641"/>
                  <a:pt x="52" y="663"/>
                </a:cubicBezTo>
                <a:cubicBezTo>
                  <a:pt x="51" y="685"/>
                  <a:pt x="75" y="770"/>
                  <a:pt x="81" y="790"/>
                </a:cubicBezTo>
                <a:cubicBezTo>
                  <a:pt x="88" y="809"/>
                  <a:pt x="92" y="819"/>
                  <a:pt x="88" y="831"/>
                </a:cubicBezTo>
                <a:cubicBezTo>
                  <a:pt x="85" y="844"/>
                  <a:pt x="90" y="848"/>
                  <a:pt x="89" y="869"/>
                </a:cubicBezTo>
                <a:cubicBezTo>
                  <a:pt x="89" y="888"/>
                  <a:pt x="96" y="902"/>
                  <a:pt x="107" y="905"/>
                </a:cubicBezTo>
                <a:cubicBezTo>
                  <a:pt x="109" y="906"/>
                  <a:pt x="111" y="906"/>
                  <a:pt x="112" y="906"/>
                </a:cubicBezTo>
                <a:cubicBezTo>
                  <a:pt x="126" y="906"/>
                  <a:pt x="129" y="872"/>
                  <a:pt x="126" y="865"/>
                </a:cubicBezTo>
                <a:cubicBezTo>
                  <a:pt x="123" y="857"/>
                  <a:pt x="122" y="847"/>
                  <a:pt x="122" y="847"/>
                </a:cubicBezTo>
                <a:cubicBezTo>
                  <a:pt x="122" y="847"/>
                  <a:pt x="127" y="853"/>
                  <a:pt x="134" y="855"/>
                </a:cubicBezTo>
                <a:cubicBezTo>
                  <a:pt x="140" y="857"/>
                  <a:pt x="150" y="857"/>
                  <a:pt x="157" y="853"/>
                </a:cubicBezTo>
                <a:cubicBezTo>
                  <a:pt x="164" y="848"/>
                  <a:pt x="151" y="828"/>
                  <a:pt x="141" y="818"/>
                </a:cubicBezTo>
                <a:cubicBezTo>
                  <a:pt x="132" y="808"/>
                  <a:pt x="124" y="784"/>
                  <a:pt x="124" y="764"/>
                </a:cubicBezTo>
                <a:cubicBezTo>
                  <a:pt x="124" y="745"/>
                  <a:pt x="141" y="698"/>
                  <a:pt x="149" y="670"/>
                </a:cubicBezTo>
                <a:cubicBezTo>
                  <a:pt x="158" y="643"/>
                  <a:pt x="153" y="617"/>
                  <a:pt x="156" y="611"/>
                </a:cubicBezTo>
                <a:cubicBezTo>
                  <a:pt x="158" y="605"/>
                  <a:pt x="158" y="582"/>
                  <a:pt x="158" y="582"/>
                </a:cubicBezTo>
                <a:cubicBezTo>
                  <a:pt x="158" y="582"/>
                  <a:pt x="160" y="582"/>
                  <a:pt x="166" y="582"/>
                </a:cubicBezTo>
                <a:cubicBezTo>
                  <a:pt x="172" y="582"/>
                  <a:pt x="172" y="585"/>
                  <a:pt x="172" y="570"/>
                </a:cubicBezTo>
                <a:cubicBezTo>
                  <a:pt x="172" y="555"/>
                  <a:pt x="184" y="497"/>
                  <a:pt x="190" y="474"/>
                </a:cubicBezTo>
                <a:cubicBezTo>
                  <a:pt x="195" y="452"/>
                  <a:pt x="195" y="416"/>
                  <a:pt x="195" y="416"/>
                </a:cubicBezTo>
                <a:cubicBezTo>
                  <a:pt x="195" y="416"/>
                  <a:pt x="199" y="416"/>
                  <a:pt x="206" y="414"/>
                </a:cubicBezTo>
                <a:cubicBezTo>
                  <a:pt x="214" y="413"/>
                  <a:pt x="208" y="399"/>
                  <a:pt x="199" y="371"/>
                </a:cubicBezTo>
                <a:cubicBezTo>
                  <a:pt x="189" y="344"/>
                  <a:pt x="192" y="313"/>
                  <a:pt x="192" y="313"/>
                </a:cubicBezTo>
                <a:cubicBezTo>
                  <a:pt x="192" y="313"/>
                  <a:pt x="208" y="311"/>
                  <a:pt x="215" y="296"/>
                </a:cubicBezTo>
                <a:close/>
                <a:moveTo>
                  <a:pt x="73" y="279"/>
                </a:moveTo>
                <a:cubicBezTo>
                  <a:pt x="73" y="286"/>
                  <a:pt x="71" y="292"/>
                  <a:pt x="71" y="292"/>
                </a:cubicBezTo>
                <a:cubicBezTo>
                  <a:pt x="71" y="292"/>
                  <a:pt x="67" y="292"/>
                  <a:pt x="63" y="289"/>
                </a:cubicBezTo>
                <a:cubicBezTo>
                  <a:pt x="65" y="285"/>
                  <a:pt x="65" y="271"/>
                  <a:pt x="65" y="271"/>
                </a:cubicBezTo>
                <a:cubicBezTo>
                  <a:pt x="73" y="269"/>
                  <a:pt x="73" y="269"/>
                  <a:pt x="73" y="269"/>
                </a:cubicBezTo>
                <a:cubicBezTo>
                  <a:pt x="73" y="269"/>
                  <a:pt x="73" y="272"/>
                  <a:pt x="73" y="279"/>
                </a:cubicBezTo>
                <a:close/>
                <a:moveTo>
                  <a:pt x="110" y="621"/>
                </a:moveTo>
                <a:cubicBezTo>
                  <a:pt x="109" y="625"/>
                  <a:pt x="108" y="631"/>
                  <a:pt x="107" y="637"/>
                </a:cubicBezTo>
                <a:cubicBezTo>
                  <a:pt x="107" y="642"/>
                  <a:pt x="107" y="646"/>
                  <a:pt x="107" y="646"/>
                </a:cubicBezTo>
                <a:cubicBezTo>
                  <a:pt x="107" y="646"/>
                  <a:pt x="106" y="638"/>
                  <a:pt x="106" y="632"/>
                </a:cubicBezTo>
                <a:cubicBezTo>
                  <a:pt x="106" y="626"/>
                  <a:pt x="102" y="620"/>
                  <a:pt x="104" y="612"/>
                </a:cubicBezTo>
                <a:cubicBezTo>
                  <a:pt x="105" y="608"/>
                  <a:pt x="106" y="602"/>
                  <a:pt x="107" y="596"/>
                </a:cubicBezTo>
                <a:cubicBezTo>
                  <a:pt x="109" y="588"/>
                  <a:pt x="110" y="580"/>
                  <a:pt x="110" y="580"/>
                </a:cubicBezTo>
                <a:cubicBezTo>
                  <a:pt x="110" y="601"/>
                  <a:pt x="112" y="615"/>
                  <a:pt x="110" y="621"/>
                </a:cubicBezTo>
                <a:close/>
                <a:moveTo>
                  <a:pt x="116" y="225"/>
                </a:moveTo>
                <a:cubicBezTo>
                  <a:pt x="115" y="231"/>
                  <a:pt x="108" y="214"/>
                  <a:pt x="103" y="195"/>
                </a:cubicBezTo>
                <a:cubicBezTo>
                  <a:pt x="99" y="176"/>
                  <a:pt x="91" y="148"/>
                  <a:pt x="91" y="130"/>
                </a:cubicBezTo>
                <a:cubicBezTo>
                  <a:pt x="91" y="130"/>
                  <a:pt x="105" y="142"/>
                  <a:pt x="105" y="151"/>
                </a:cubicBezTo>
                <a:cubicBezTo>
                  <a:pt x="105" y="161"/>
                  <a:pt x="112" y="191"/>
                  <a:pt x="115" y="200"/>
                </a:cubicBezTo>
                <a:cubicBezTo>
                  <a:pt x="117" y="209"/>
                  <a:pt x="119" y="189"/>
                  <a:pt x="124" y="180"/>
                </a:cubicBezTo>
                <a:cubicBezTo>
                  <a:pt x="129" y="171"/>
                  <a:pt x="131" y="163"/>
                  <a:pt x="128" y="156"/>
                </a:cubicBezTo>
                <a:cubicBezTo>
                  <a:pt x="125" y="149"/>
                  <a:pt x="136" y="146"/>
                  <a:pt x="143" y="128"/>
                </a:cubicBezTo>
                <a:cubicBezTo>
                  <a:pt x="144" y="135"/>
                  <a:pt x="144" y="140"/>
                  <a:pt x="143" y="147"/>
                </a:cubicBezTo>
                <a:cubicBezTo>
                  <a:pt x="143" y="153"/>
                  <a:pt x="132" y="186"/>
                  <a:pt x="129" y="192"/>
                </a:cubicBezTo>
                <a:cubicBezTo>
                  <a:pt x="125" y="199"/>
                  <a:pt x="117" y="219"/>
                  <a:pt x="116" y="225"/>
                </a:cubicBezTo>
                <a:close/>
                <a:moveTo>
                  <a:pt x="149" y="333"/>
                </a:moveTo>
                <a:cubicBezTo>
                  <a:pt x="149" y="333"/>
                  <a:pt x="138" y="338"/>
                  <a:pt x="138" y="333"/>
                </a:cubicBezTo>
                <a:cubicBezTo>
                  <a:pt x="139" y="329"/>
                  <a:pt x="141" y="315"/>
                  <a:pt x="141" y="315"/>
                </a:cubicBezTo>
                <a:cubicBezTo>
                  <a:pt x="149" y="315"/>
                  <a:pt x="149" y="315"/>
                  <a:pt x="149" y="315"/>
                </a:cubicBezTo>
                <a:lnTo>
                  <a:pt x="149" y="333"/>
                </a:lnTo>
                <a:close/>
              </a:path>
            </a:pathLst>
          </a:custGeom>
          <a:solidFill>
            <a:srgbClr val="BA764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Freeform: Shape 5"/>
          <p:cNvSpPr/>
          <p:nvPr/>
        </p:nvSpPr>
        <p:spPr bwMode="auto">
          <a:xfrm>
            <a:off x="5753102" y="4114167"/>
            <a:ext cx="770255" cy="1819275"/>
          </a:xfrm>
          <a:custGeom>
            <a:gdLst>
              <a:gd fmla="*/ 625 w 693" name="T0"/>
              <a:gd fmla="*/ 1522 h 1641" name="T1"/>
              <a:gd fmla="*/ 520 w 693" name="T2"/>
              <a:gd fmla="*/ 985 h 1641" name="T3"/>
              <a:gd fmla="*/ 498 w 693" name="T4"/>
              <a:gd fmla="*/ 789 h 1641" name="T5"/>
              <a:gd fmla="*/ 532 w 693" name="T6"/>
              <a:gd fmla="*/ 760 h 1641" name="T7"/>
              <a:gd fmla="*/ 571 w 693" name="T8"/>
              <a:gd fmla="*/ 506 h 1641" name="T9"/>
              <a:gd fmla="*/ 505 w 693" name="T10"/>
              <a:gd fmla="*/ 282 h 1641" name="T11"/>
              <a:gd fmla="*/ 394 w 693" name="T12"/>
              <a:gd fmla="*/ 243 h 1641" name="T13"/>
              <a:gd fmla="*/ 344 w 693" name="T14"/>
              <a:gd fmla="*/ 214 h 1641" name="T15"/>
              <a:gd fmla="*/ 341 w 693" name="T16"/>
              <a:gd fmla="*/ 204 h 1641" name="T17"/>
              <a:gd fmla="*/ 354 w 693" name="T18"/>
              <a:gd fmla="*/ 65 h 1641" name="T19"/>
              <a:gd fmla="*/ 313 w 693" name="T20"/>
              <a:gd fmla="*/ 0 h 1641" name="T21"/>
              <a:gd fmla="*/ 228 w 693" name="T22"/>
              <a:gd fmla="*/ 24 h 1641" name="T23"/>
              <a:gd fmla="*/ 214 w 693" name="T24"/>
              <a:gd fmla="*/ 121 h 1641" name="T25"/>
              <a:gd fmla="*/ 240 w 693" name="T26"/>
              <a:gd fmla="*/ 200 h 1641" name="T27"/>
              <a:gd fmla="*/ 240 w 693" name="T28"/>
              <a:gd fmla="*/ 215 h 1641" name="T29"/>
              <a:gd fmla="*/ 147 w 693" name="T30"/>
              <a:gd fmla="*/ 272 h 1641" name="T31"/>
              <a:gd fmla="*/ 22 w 693" name="T32"/>
              <a:gd fmla="*/ 531 h 1641" name="T33"/>
              <a:gd fmla="*/ 113 w 693" name="T34"/>
              <a:gd fmla="*/ 777 h 1641" name="T35"/>
              <a:gd fmla="*/ 143 w 693" name="T36"/>
              <a:gd fmla="*/ 802 h 1641" name="T37"/>
              <a:gd fmla="*/ 220 w 693" name="T38"/>
              <a:gd fmla="*/ 1183 h 1641" name="T39"/>
              <a:gd fmla="*/ 267 w 693" name="T40"/>
              <a:gd fmla="*/ 1470 h 1641" name="T41"/>
              <a:gd fmla="*/ 231 w 693" name="T42"/>
              <a:gd fmla="*/ 1602 h 1641" name="T43"/>
              <a:gd fmla="*/ 343 w 693" name="T44"/>
              <a:gd fmla="*/ 1595 h 1641" name="T45"/>
              <a:gd fmla="*/ 351 w 693" name="T46"/>
              <a:gd fmla="*/ 1504 h 1641" name="T47"/>
              <a:gd fmla="*/ 342 w 693" name="T48"/>
              <a:gd fmla="*/ 1327 h 1641" name="T49"/>
              <a:gd fmla="*/ 334 w 693" name="T50"/>
              <a:gd fmla="*/ 1168 h 1641" name="T51"/>
              <a:gd fmla="*/ 372 w 693" name="T52"/>
              <a:gd fmla="*/ 991 h 1641" name="T53"/>
              <a:gd fmla="*/ 495 w 693" name="T54"/>
              <a:gd fmla="*/ 1455 h 1641" name="T55"/>
              <a:gd fmla="*/ 553 w 693" name="T56"/>
              <a:gd fmla="*/ 1595 h 1641" name="T57"/>
              <a:gd fmla="*/ 693 w 693" name="T58"/>
              <a:gd fmla="*/ 1628 h 1641" name="T59"/>
              <a:gd fmla="*/ 115 w 693" name="T60"/>
              <a:gd fmla="*/ 608 h 1641" name="T61"/>
              <a:gd fmla="*/ 125 w 693" name="T62"/>
              <a:gd fmla="*/ 524 h 1641" name="T63"/>
              <a:gd fmla="*/ 395 w 693" name="T64"/>
              <a:gd fmla="*/ 690 h 1641" name="T65"/>
              <a:gd fmla="*/ 314 w 693" name="T66"/>
              <a:gd fmla="*/ 307 h 1641" name="T67"/>
              <a:gd fmla="*/ 280 w 693" name="T68"/>
              <a:gd fmla="*/ 291 h 1641" name="T69"/>
              <a:gd fmla="*/ 295 w 693" name="T70"/>
              <a:gd fmla="*/ 485 h 1641" name="T71"/>
              <a:gd fmla="*/ 274 w 693" name="T72"/>
              <a:gd fmla="*/ 687 h 1641" name="T73"/>
              <a:gd fmla="*/ 235 w 693" name="T74"/>
              <a:gd fmla="*/ 542 h 1641" name="T75"/>
              <a:gd fmla="*/ 248 w 693" name="T76"/>
              <a:gd fmla="*/ 225 h 1641" name="T77"/>
              <a:gd fmla="*/ 334 w 693" name="T78"/>
              <a:gd fmla="*/ 227 h 1641" name="T79"/>
              <a:gd fmla="*/ 381 w 693" name="T80"/>
              <a:gd fmla="*/ 413 h 1641" name="T81"/>
              <a:gd fmla="*/ 411 w 693" name="T82"/>
              <a:gd fmla="*/ 689 h 1641" name="T83"/>
              <a:gd fmla="*/ 473 w 693" name="T84"/>
              <a:gd fmla="*/ 485 h 1641" name="T85"/>
              <a:gd fmla="*/ 501 w 693" name="T86"/>
              <a:gd fmla="*/ 576 h 1641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641" w="693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rgbClr val="2E4A4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5" name="Straight Connector 21"/>
          <p:cNvCxnSpPr/>
          <p:nvPr/>
        </p:nvCxnSpPr>
        <p:spPr>
          <a:xfrm flipH="1" flipV="1">
            <a:off x="6096000" y="3641725"/>
            <a:ext cx="0" cy="5918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len="sm" type="oval" w="sm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2"/>
          <p:cNvCxnSpPr/>
          <p:nvPr/>
        </p:nvCxnSpPr>
        <p:spPr>
          <a:xfrm flipH="1" flipV="1">
            <a:off x="6823075" y="3681097"/>
            <a:ext cx="0" cy="30924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len="sm" type="oval" w="sm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3"/>
          <p:cNvCxnSpPr/>
          <p:nvPr/>
        </p:nvCxnSpPr>
        <p:spPr>
          <a:xfrm>
            <a:off x="6823077" y="3669665"/>
            <a:ext cx="41338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len="sm" type="oval" w="sm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4"/>
          <p:cNvCxnSpPr/>
          <p:nvPr/>
        </p:nvCxnSpPr>
        <p:spPr>
          <a:xfrm flipH="1" flipV="1">
            <a:off x="5403215" y="3681097"/>
            <a:ext cx="0" cy="30924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len="sm" type="oval" w="sm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5"/>
          <p:cNvCxnSpPr/>
          <p:nvPr/>
        </p:nvCxnSpPr>
        <p:spPr>
          <a:xfrm flipH="1">
            <a:off x="4989832" y="3669665"/>
            <a:ext cx="41338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len="sm" type="oval" w="sm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6"/>
          <p:cNvCxnSpPr/>
          <p:nvPr/>
        </p:nvCxnSpPr>
        <p:spPr>
          <a:xfrm flipH="1">
            <a:off x="4088766" y="4798060"/>
            <a:ext cx="59626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len="sm" type="oval" w="sm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7"/>
          <p:cNvCxnSpPr/>
          <p:nvPr/>
        </p:nvCxnSpPr>
        <p:spPr>
          <a:xfrm flipH="1">
            <a:off x="7566026" y="4798060"/>
            <a:ext cx="59626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len="sm" type="oval" w="sm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31"/>
          <p:cNvSpPr/>
          <p:nvPr/>
        </p:nvSpPr>
        <p:spPr>
          <a:xfrm>
            <a:off x="3291841" y="2446657"/>
            <a:ext cx="1565275" cy="1565275"/>
          </a:xfrm>
          <a:prstGeom prst="ellipse">
            <a:avLst/>
          </a:prstGeom>
          <a:noFill/>
          <a:ln cmpd="thickThin" w="19050">
            <a:solidFill>
              <a:srgbClr val="2E4A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Oval 44"/>
          <p:cNvSpPr/>
          <p:nvPr/>
        </p:nvSpPr>
        <p:spPr>
          <a:xfrm>
            <a:off x="7334885" y="2446657"/>
            <a:ext cx="1565275" cy="1565275"/>
          </a:xfrm>
          <a:prstGeom prst="ellipse">
            <a:avLst/>
          </a:prstGeom>
          <a:noFill/>
          <a:ln cmpd="thickThin" w="19050">
            <a:solidFill>
              <a:srgbClr val="BA764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Oval 36"/>
          <p:cNvSpPr/>
          <p:nvPr/>
        </p:nvSpPr>
        <p:spPr>
          <a:xfrm>
            <a:off x="2318385" y="4116072"/>
            <a:ext cx="1565275" cy="1565275"/>
          </a:xfrm>
          <a:prstGeom prst="ellipse">
            <a:avLst/>
          </a:prstGeom>
          <a:noFill/>
          <a:ln cmpd="thickThin" w="19050">
            <a:solidFill>
              <a:srgbClr val="BA764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Oval 40"/>
          <p:cNvSpPr/>
          <p:nvPr/>
        </p:nvSpPr>
        <p:spPr>
          <a:xfrm>
            <a:off x="5313045" y="1645287"/>
            <a:ext cx="1565275" cy="1565275"/>
          </a:xfrm>
          <a:prstGeom prst="ellipse">
            <a:avLst/>
          </a:prstGeom>
          <a:noFill/>
          <a:ln cmpd="thickThin" w="19050">
            <a:solidFill>
              <a:srgbClr val="2E4A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Oval 48"/>
          <p:cNvSpPr/>
          <p:nvPr/>
        </p:nvSpPr>
        <p:spPr>
          <a:xfrm>
            <a:off x="8308341" y="4116072"/>
            <a:ext cx="1565275" cy="1565275"/>
          </a:xfrm>
          <a:prstGeom prst="ellipse">
            <a:avLst/>
          </a:prstGeom>
          <a:noFill/>
          <a:ln cmpd="thickThin" w="19050">
            <a:solidFill>
              <a:srgbClr val="2E4A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25" name="图片占位符 55"/>
          <p:cNvPicPr>
            <a:picLocks noChangeAspect="1" noGrp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16803" y="4437445"/>
            <a:ext cx="1372916" cy="915277"/>
          </a:xfrm>
          <a:custGeom>
            <a:gdLst>
              <a:gd fmla="*/ 686458 w 1372916" name="connsiteX0"/>
              <a:gd fmla="*/ 0 h 1383882" name="connsiteY0"/>
              <a:gd fmla="*/ 1372916 w 1372916" name="connsiteX1"/>
              <a:gd fmla="*/ 691941 h 1383882" name="connsiteY1"/>
              <a:gd fmla="*/ 686458 w 1372916" name="connsiteX2"/>
              <a:gd fmla="*/ 1383882 h 1383882" name="connsiteY2"/>
              <a:gd fmla="*/ 0 w 1372916" name="connsiteX3"/>
              <a:gd fmla="*/ 691941 h 1383882" name="connsiteY3"/>
              <a:gd fmla="*/ 686458 w 1372916" name="connsiteX4"/>
              <a:gd fmla="*/ 0 h 138388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83882" w="1372916">
                <a:moveTo>
                  <a:pt x="686458" y="0"/>
                </a:moveTo>
                <a:cubicBezTo>
                  <a:pt x="1065578" y="0"/>
                  <a:pt x="1372916" y="309793"/>
                  <a:pt x="1372916" y="691941"/>
                </a:cubicBezTo>
                <a:cubicBezTo>
                  <a:pt x="1372916" y="1074089"/>
                  <a:pt x="1065578" y="1383882"/>
                  <a:pt x="686458" y="1383882"/>
                </a:cubicBezTo>
                <a:cubicBezTo>
                  <a:pt x="307338" y="1383882"/>
                  <a:pt x="0" y="1074089"/>
                  <a:pt x="0" y="691941"/>
                </a:cubicBezTo>
                <a:cubicBezTo>
                  <a:pt x="0" y="309793"/>
                  <a:pt x="307338" y="0"/>
                  <a:pt x="686458" y="0"/>
                </a:cubicBezTo>
                <a:close/>
              </a:path>
            </a:pathLst>
          </a:custGeom>
        </p:spPr>
      </p:pic>
      <p:pic>
        <p:nvPicPr>
          <p:cNvPr id="26" name="图片占位符 57"/>
          <p:cNvPicPr>
            <a:picLocks noChangeAspect="1" noGrp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90085" y="2768203"/>
            <a:ext cx="1372916" cy="915277"/>
          </a:xfrm>
          <a:custGeom>
            <a:gdLst>
              <a:gd fmla="*/ 686458 w 1372916" name="connsiteX0"/>
              <a:gd fmla="*/ 0 h 1383882" name="connsiteY0"/>
              <a:gd fmla="*/ 1372916 w 1372916" name="connsiteX1"/>
              <a:gd fmla="*/ 691941 h 1383882" name="connsiteY1"/>
              <a:gd fmla="*/ 686458 w 1372916" name="connsiteX2"/>
              <a:gd fmla="*/ 1383882 h 1383882" name="connsiteY2"/>
              <a:gd fmla="*/ 0 w 1372916" name="connsiteX3"/>
              <a:gd fmla="*/ 691941 h 1383882" name="connsiteY3"/>
              <a:gd fmla="*/ 686458 w 1372916" name="connsiteX4"/>
              <a:gd fmla="*/ 0 h 138388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83882" w="1372916">
                <a:moveTo>
                  <a:pt x="686458" y="0"/>
                </a:moveTo>
                <a:cubicBezTo>
                  <a:pt x="1065578" y="0"/>
                  <a:pt x="1372916" y="309793"/>
                  <a:pt x="1372916" y="691941"/>
                </a:cubicBezTo>
                <a:cubicBezTo>
                  <a:pt x="1372916" y="1074089"/>
                  <a:pt x="1065578" y="1383882"/>
                  <a:pt x="686458" y="1383882"/>
                </a:cubicBezTo>
                <a:cubicBezTo>
                  <a:pt x="307338" y="1383882"/>
                  <a:pt x="0" y="1074089"/>
                  <a:pt x="0" y="691941"/>
                </a:cubicBezTo>
                <a:cubicBezTo>
                  <a:pt x="0" y="309793"/>
                  <a:pt x="307338" y="0"/>
                  <a:pt x="686458" y="0"/>
                </a:cubicBezTo>
                <a:close/>
              </a:path>
            </a:pathLst>
          </a:custGeom>
        </p:spPr>
      </p:pic>
      <p:pic>
        <p:nvPicPr>
          <p:cNvPr id="28" name="图片占位符 59"/>
          <p:cNvPicPr>
            <a:picLocks noChangeAspect="1" noGrp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11630" y="1966216"/>
            <a:ext cx="1372916" cy="915391"/>
          </a:xfrm>
          <a:custGeom>
            <a:gdLst>
              <a:gd fmla="*/ 686458 w 1372916" name="connsiteX0"/>
              <a:gd fmla="*/ 0 h 1383882" name="connsiteY0"/>
              <a:gd fmla="*/ 1372916 w 1372916" name="connsiteX1"/>
              <a:gd fmla="*/ 691941 h 1383882" name="connsiteY1"/>
              <a:gd fmla="*/ 686458 w 1372916" name="connsiteX2"/>
              <a:gd fmla="*/ 1383882 h 1383882" name="connsiteY2"/>
              <a:gd fmla="*/ 0 w 1372916" name="connsiteX3"/>
              <a:gd fmla="*/ 691941 h 1383882" name="connsiteY3"/>
              <a:gd fmla="*/ 686458 w 1372916" name="connsiteX4"/>
              <a:gd fmla="*/ 0 h 138388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83882" w="1372916">
                <a:moveTo>
                  <a:pt x="686458" y="0"/>
                </a:moveTo>
                <a:cubicBezTo>
                  <a:pt x="1065578" y="0"/>
                  <a:pt x="1372916" y="309793"/>
                  <a:pt x="1372916" y="691941"/>
                </a:cubicBezTo>
                <a:cubicBezTo>
                  <a:pt x="1372916" y="1074089"/>
                  <a:pt x="1065578" y="1383882"/>
                  <a:pt x="686458" y="1383882"/>
                </a:cubicBezTo>
                <a:cubicBezTo>
                  <a:pt x="307338" y="1383882"/>
                  <a:pt x="0" y="1074089"/>
                  <a:pt x="0" y="691941"/>
                </a:cubicBezTo>
                <a:cubicBezTo>
                  <a:pt x="0" y="309793"/>
                  <a:pt x="307338" y="0"/>
                  <a:pt x="686458" y="0"/>
                </a:cubicBezTo>
                <a:close/>
              </a:path>
            </a:pathLst>
          </a:custGeom>
        </p:spPr>
      </p:pic>
      <p:pic>
        <p:nvPicPr>
          <p:cNvPr id="62" name="图片占位符 61"/>
          <p:cNvPicPr>
            <a:picLocks noChangeAspect="1" noGrp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33173" y="2767588"/>
            <a:ext cx="1372916" cy="916504"/>
          </a:xfrm>
          <a:custGeom>
            <a:gdLst>
              <a:gd fmla="*/ 686458 w 1372916" name="connsiteX0"/>
              <a:gd fmla="*/ 0 h 1383882" name="connsiteY0"/>
              <a:gd fmla="*/ 1372916 w 1372916" name="connsiteX1"/>
              <a:gd fmla="*/ 691941 h 1383882" name="connsiteY1"/>
              <a:gd fmla="*/ 686458 w 1372916" name="connsiteX2"/>
              <a:gd fmla="*/ 1383882 h 1383882" name="connsiteY2"/>
              <a:gd fmla="*/ 0 w 1372916" name="connsiteX3"/>
              <a:gd fmla="*/ 691941 h 1383882" name="connsiteY3"/>
              <a:gd fmla="*/ 686458 w 1372916" name="connsiteX4"/>
              <a:gd fmla="*/ 0 h 138388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83882" w="1372916">
                <a:moveTo>
                  <a:pt x="686458" y="0"/>
                </a:moveTo>
                <a:cubicBezTo>
                  <a:pt x="1065578" y="0"/>
                  <a:pt x="1372916" y="309793"/>
                  <a:pt x="1372916" y="691941"/>
                </a:cubicBezTo>
                <a:cubicBezTo>
                  <a:pt x="1372916" y="1074089"/>
                  <a:pt x="1065578" y="1383882"/>
                  <a:pt x="686458" y="1383882"/>
                </a:cubicBezTo>
                <a:cubicBezTo>
                  <a:pt x="307338" y="1383882"/>
                  <a:pt x="0" y="1074089"/>
                  <a:pt x="0" y="691941"/>
                </a:cubicBezTo>
                <a:cubicBezTo>
                  <a:pt x="0" y="309793"/>
                  <a:pt x="307338" y="0"/>
                  <a:pt x="686458" y="0"/>
                </a:cubicBezTo>
                <a:close/>
              </a:path>
            </a:pathLst>
          </a:custGeom>
        </p:spPr>
      </p:pic>
      <p:pic>
        <p:nvPicPr>
          <p:cNvPr id="64" name="图片占位符 63"/>
          <p:cNvPicPr>
            <a:picLocks noChangeAspect="1" noGrp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l="16929" r="16929"/>
          <a:stretch>
            <a:fillRect/>
          </a:stretch>
        </p:blipFill>
        <p:spPr>
          <a:xfrm>
            <a:off x="8406455" y="4203141"/>
            <a:ext cx="1372916" cy="1383882"/>
          </a:xfrm>
          <a:custGeom>
            <a:gdLst>
              <a:gd fmla="*/ 686458 w 1372916" name="connsiteX0"/>
              <a:gd fmla="*/ 0 h 1383882" name="connsiteY0"/>
              <a:gd fmla="*/ 1372916 w 1372916" name="connsiteX1"/>
              <a:gd fmla="*/ 691941 h 1383882" name="connsiteY1"/>
              <a:gd fmla="*/ 686458 w 1372916" name="connsiteX2"/>
              <a:gd fmla="*/ 1383882 h 1383882" name="connsiteY2"/>
              <a:gd fmla="*/ 0 w 1372916" name="connsiteX3"/>
              <a:gd fmla="*/ 691941 h 1383882" name="connsiteY3"/>
              <a:gd fmla="*/ 686458 w 1372916" name="connsiteX4"/>
              <a:gd fmla="*/ 0 h 138388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83882" w="1372916">
                <a:moveTo>
                  <a:pt x="686458" y="0"/>
                </a:moveTo>
                <a:cubicBezTo>
                  <a:pt x="1065578" y="0"/>
                  <a:pt x="1372916" y="309793"/>
                  <a:pt x="1372916" y="691941"/>
                </a:cubicBezTo>
                <a:cubicBezTo>
                  <a:pt x="1372916" y="1074089"/>
                  <a:pt x="1065578" y="1383882"/>
                  <a:pt x="686458" y="1383882"/>
                </a:cubicBezTo>
                <a:cubicBezTo>
                  <a:pt x="307338" y="1383882"/>
                  <a:pt x="0" y="1074089"/>
                  <a:pt x="0" y="691941"/>
                </a:cubicBezTo>
                <a:cubicBezTo>
                  <a:pt x="0" y="309793"/>
                  <a:pt x="307338" y="0"/>
                  <a:pt x="686458" y="0"/>
                </a:cubicBezTo>
                <a:close/>
              </a:path>
            </a:pathLst>
          </a:custGeom>
        </p:spPr>
      </p:pic>
      <p:sp>
        <p:nvSpPr>
          <p:cNvPr id="29" name="文本框 28"/>
          <p:cNvSpPr txBox="1"/>
          <p:nvPr/>
        </p:nvSpPr>
        <p:spPr>
          <a:xfrm>
            <a:off x="1454907" y="3849198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/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</a:t>
            </a:r>
          </a:p>
          <a:p>
            <a:pPr algn="r"/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文字添加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2306427" y="2370669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/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</a:t>
            </a:r>
          </a:p>
          <a:p>
            <a:pPr algn="r"/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文字添加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324969" y="1578601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/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</a:t>
            </a:r>
          </a:p>
          <a:p>
            <a:pPr algn="r"/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文字添加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751045" y="2128084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</a:t>
            </a:r>
          </a:p>
          <a:p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文字添加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9580090" y="3583522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</a:t>
            </a:r>
          </a:p>
          <a:p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文字添加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9132" y="6617385"/>
            <a:ext cx="1800200" cy="142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100" u="none">
                <a:ln>
                  <a:noFill/>
                </a:ln>
                <a:solidFill>
                  <a:srgbClr val="F3E5D8"/>
                </a:solidFill>
                <a:effectLst/>
                <a:uLnTx/>
                <a:uFillTx/>
              </a:rPr>
              <a:t>PPT模板 http://www.1ppt.com/moban/ </a:t>
            </a:r>
          </a:p>
        </p:txBody>
      </p: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44"/>
      <p:bldP grpId="0" spid="45"/>
      <p:bldP grpId="0" spid="46"/>
      <p:bldP grpId="0" spid="4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椭圆 10"/>
          <p:cNvSpPr/>
          <p:nvPr/>
        </p:nvSpPr>
        <p:spPr>
          <a:xfrm flipV="1">
            <a:off x="8210551" y="1291649"/>
            <a:ext cx="2362200" cy="2362200"/>
          </a:xfrm>
          <a:prstGeom prst="ellipse">
            <a:avLst/>
          </a:prstGeom>
          <a:solidFill>
            <a:srgbClr val="8BB6CB">
              <a:alpha val="5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6087373" y="1033850"/>
            <a:ext cx="3727889" cy="2179819"/>
          </a:xfrm>
          <a:custGeom>
            <a:rect b="b" l="l" r="r" t="t"/>
            <a:pathLst>
              <a:path h="2179819" w="3727889">
                <a:moveTo>
                  <a:pt x="1904109" y="1528239"/>
                </a:moveTo>
                <a:lnTo>
                  <a:pt x="1904109" y="1768119"/>
                </a:lnTo>
                <a:lnTo>
                  <a:pt x="2040142" y="1768119"/>
                </a:lnTo>
                <a:cubicBezTo>
                  <a:pt x="2074429" y="1767328"/>
                  <a:pt x="2102862" y="1755799"/>
                  <a:pt x="2125441" y="1733532"/>
                </a:cubicBezTo>
                <a:cubicBezTo>
                  <a:pt x="2148020" y="1711264"/>
                  <a:pt x="2159728" y="1682999"/>
                  <a:pt x="2160564" y="1648737"/>
                </a:cubicBezTo>
                <a:cubicBezTo>
                  <a:pt x="2159728" y="1614429"/>
                  <a:pt x="2148020" y="1585978"/>
                  <a:pt x="2125441" y="1563385"/>
                </a:cubicBezTo>
                <a:cubicBezTo>
                  <a:pt x="2102861" y="1540791"/>
                  <a:pt x="2074429" y="1529076"/>
                  <a:pt x="2040142" y="1528239"/>
                </a:cubicBezTo>
                <a:close/>
                <a:moveTo>
                  <a:pt x="808337" y="1344140"/>
                </a:moveTo>
                <a:lnTo>
                  <a:pt x="1027878" y="1344140"/>
                </a:lnTo>
                <a:lnTo>
                  <a:pt x="1027878" y="1641642"/>
                </a:lnTo>
                <a:lnTo>
                  <a:pt x="1293112" y="1641642"/>
                </a:lnTo>
                <a:lnTo>
                  <a:pt x="1293112" y="1344140"/>
                </a:lnTo>
                <a:lnTo>
                  <a:pt x="1512653" y="1344140"/>
                </a:lnTo>
                <a:lnTo>
                  <a:pt x="1512653" y="2179819"/>
                </a:lnTo>
                <a:lnTo>
                  <a:pt x="1293112" y="2179819"/>
                </a:lnTo>
                <a:lnTo>
                  <a:pt x="1293112" y="1861146"/>
                </a:lnTo>
                <a:lnTo>
                  <a:pt x="1027878" y="1861146"/>
                </a:lnTo>
                <a:lnTo>
                  <a:pt x="1027878" y="2179819"/>
                </a:lnTo>
                <a:lnTo>
                  <a:pt x="808337" y="2179819"/>
                </a:lnTo>
                <a:close/>
                <a:moveTo>
                  <a:pt x="3208706" y="1343024"/>
                </a:moveTo>
                <a:lnTo>
                  <a:pt x="3727889" y="1343024"/>
                </a:lnTo>
                <a:lnTo>
                  <a:pt x="3727889" y="1524537"/>
                </a:lnTo>
                <a:lnTo>
                  <a:pt x="3428108" y="1524537"/>
                </a:lnTo>
                <a:lnTo>
                  <a:pt x="3428108" y="1661750"/>
                </a:lnTo>
                <a:lnTo>
                  <a:pt x="3693342" y="1661750"/>
                </a:lnTo>
                <a:lnTo>
                  <a:pt x="3693342" y="1846605"/>
                </a:lnTo>
                <a:lnTo>
                  <a:pt x="3428108" y="1846605"/>
                </a:lnTo>
                <a:lnTo>
                  <a:pt x="3428108" y="2000535"/>
                </a:lnTo>
                <a:lnTo>
                  <a:pt x="3727889" y="2000535"/>
                </a:lnTo>
                <a:lnTo>
                  <a:pt x="3727889" y="2179819"/>
                </a:lnTo>
                <a:lnTo>
                  <a:pt x="3208706" y="2179819"/>
                </a:lnTo>
                <a:close/>
                <a:moveTo>
                  <a:pt x="2532431" y="1343024"/>
                </a:moveTo>
                <a:lnTo>
                  <a:pt x="3051614" y="1343024"/>
                </a:lnTo>
                <a:lnTo>
                  <a:pt x="3051614" y="1524537"/>
                </a:lnTo>
                <a:lnTo>
                  <a:pt x="2751834" y="1524537"/>
                </a:lnTo>
                <a:lnTo>
                  <a:pt x="2751834" y="1661750"/>
                </a:lnTo>
                <a:lnTo>
                  <a:pt x="3017066" y="1661750"/>
                </a:lnTo>
                <a:lnTo>
                  <a:pt x="3017066" y="1846605"/>
                </a:lnTo>
                <a:lnTo>
                  <a:pt x="2751834" y="1846605"/>
                </a:lnTo>
                <a:lnTo>
                  <a:pt x="2751834" y="2000535"/>
                </a:lnTo>
                <a:lnTo>
                  <a:pt x="3051614" y="2000535"/>
                </a:lnTo>
                <a:lnTo>
                  <a:pt x="3051614" y="2179819"/>
                </a:lnTo>
                <a:lnTo>
                  <a:pt x="2532431" y="2179819"/>
                </a:lnTo>
                <a:close/>
                <a:moveTo>
                  <a:pt x="1684706" y="1343024"/>
                </a:moveTo>
                <a:lnTo>
                  <a:pt x="2036797" y="1343024"/>
                </a:lnTo>
                <a:cubicBezTo>
                  <a:pt x="2093931" y="1343686"/>
                  <a:pt x="2145606" y="1357736"/>
                  <a:pt x="2191822" y="1385175"/>
                </a:cubicBezTo>
                <a:cubicBezTo>
                  <a:pt x="2238038" y="1412615"/>
                  <a:pt x="2274841" y="1449476"/>
                  <a:pt x="2302232" y="1495758"/>
                </a:cubicBezTo>
                <a:cubicBezTo>
                  <a:pt x="2329623" y="1542041"/>
                  <a:pt x="2343647" y="1593778"/>
                  <a:pt x="2344306" y="1650968"/>
                </a:cubicBezTo>
                <a:cubicBezTo>
                  <a:pt x="2343935" y="1695922"/>
                  <a:pt x="2334934" y="1737669"/>
                  <a:pt x="2317302" y="1776208"/>
                </a:cubicBezTo>
                <a:cubicBezTo>
                  <a:pt x="2299670" y="1814746"/>
                  <a:pt x="2275636" y="1848125"/>
                  <a:pt x="2245198" y="1876343"/>
                </a:cubicBezTo>
                <a:lnTo>
                  <a:pt x="2422316" y="2179819"/>
                </a:lnTo>
                <a:lnTo>
                  <a:pt x="2169475" y="2179819"/>
                </a:lnTo>
                <a:lnTo>
                  <a:pt x="2040142" y="1957791"/>
                </a:lnTo>
                <a:lnTo>
                  <a:pt x="1904109" y="1957791"/>
                </a:lnTo>
                <a:lnTo>
                  <a:pt x="1904109" y="2179819"/>
                </a:lnTo>
                <a:lnTo>
                  <a:pt x="1684706" y="2179819"/>
                </a:lnTo>
                <a:close/>
                <a:moveTo>
                  <a:pt x="0" y="1343024"/>
                </a:moveTo>
                <a:lnTo>
                  <a:pt x="658486" y="1343024"/>
                </a:lnTo>
                <a:lnTo>
                  <a:pt x="658486" y="1561313"/>
                </a:lnTo>
                <a:lnTo>
                  <a:pt x="436717" y="1561313"/>
                </a:lnTo>
                <a:lnTo>
                  <a:pt x="436717" y="2179819"/>
                </a:lnTo>
                <a:lnTo>
                  <a:pt x="217313" y="2179819"/>
                </a:lnTo>
                <a:lnTo>
                  <a:pt x="217313" y="1561313"/>
                </a:lnTo>
                <a:lnTo>
                  <a:pt x="0" y="1561313"/>
                </a:lnTo>
                <a:close/>
                <a:moveTo>
                  <a:pt x="1136778" y="358626"/>
                </a:moveTo>
                <a:lnTo>
                  <a:pt x="1050967" y="542966"/>
                </a:lnTo>
                <a:lnTo>
                  <a:pt x="1221474" y="542966"/>
                </a:lnTo>
                <a:close/>
                <a:moveTo>
                  <a:pt x="1913634" y="185215"/>
                </a:moveTo>
                <a:lnTo>
                  <a:pt x="1913634" y="425094"/>
                </a:lnTo>
                <a:lnTo>
                  <a:pt x="2049667" y="425094"/>
                </a:lnTo>
                <a:cubicBezTo>
                  <a:pt x="2083954" y="424303"/>
                  <a:pt x="2112387" y="412774"/>
                  <a:pt x="2134966" y="390507"/>
                </a:cubicBezTo>
                <a:cubicBezTo>
                  <a:pt x="2157545" y="368239"/>
                  <a:pt x="2169253" y="339974"/>
                  <a:pt x="2170089" y="305712"/>
                </a:cubicBezTo>
                <a:cubicBezTo>
                  <a:pt x="2169253" y="271404"/>
                  <a:pt x="2157545" y="242953"/>
                  <a:pt x="2134966" y="220360"/>
                </a:cubicBezTo>
                <a:cubicBezTo>
                  <a:pt x="2112387" y="197766"/>
                  <a:pt x="2083954" y="186051"/>
                  <a:pt x="2049667" y="185215"/>
                </a:cubicBezTo>
                <a:close/>
                <a:moveTo>
                  <a:pt x="237234" y="184855"/>
                </a:moveTo>
                <a:lnTo>
                  <a:pt x="237234" y="425710"/>
                </a:lnTo>
                <a:lnTo>
                  <a:pt x="373267" y="425710"/>
                </a:lnTo>
                <a:cubicBezTo>
                  <a:pt x="407554" y="424916"/>
                  <a:pt x="435987" y="413340"/>
                  <a:pt x="458567" y="390982"/>
                </a:cubicBezTo>
                <a:cubicBezTo>
                  <a:pt x="481146" y="368623"/>
                  <a:pt x="492854" y="340244"/>
                  <a:pt x="493691" y="305842"/>
                </a:cubicBezTo>
                <a:cubicBezTo>
                  <a:pt x="492854" y="271395"/>
                  <a:pt x="481146" y="242828"/>
                  <a:pt x="458567" y="220143"/>
                </a:cubicBezTo>
                <a:cubicBezTo>
                  <a:pt x="435987" y="197458"/>
                  <a:pt x="407554" y="185695"/>
                  <a:pt x="373267" y="184855"/>
                </a:cubicBezTo>
                <a:close/>
                <a:moveTo>
                  <a:pt x="2524125" y="0"/>
                </a:moveTo>
                <a:lnTo>
                  <a:pt x="3182611" y="0"/>
                </a:lnTo>
                <a:lnTo>
                  <a:pt x="3182611" y="218288"/>
                </a:lnTo>
                <a:lnTo>
                  <a:pt x="2960842" y="218288"/>
                </a:lnTo>
                <a:lnTo>
                  <a:pt x="2960842" y="836793"/>
                </a:lnTo>
                <a:lnTo>
                  <a:pt x="2741438" y="836793"/>
                </a:lnTo>
                <a:lnTo>
                  <a:pt x="2741438" y="218288"/>
                </a:lnTo>
                <a:lnTo>
                  <a:pt x="2524125" y="218288"/>
                </a:lnTo>
                <a:close/>
                <a:moveTo>
                  <a:pt x="1694231" y="0"/>
                </a:moveTo>
                <a:lnTo>
                  <a:pt x="2046322" y="0"/>
                </a:lnTo>
                <a:cubicBezTo>
                  <a:pt x="2103456" y="661"/>
                  <a:pt x="2155131" y="14711"/>
                  <a:pt x="2201347" y="42150"/>
                </a:cubicBezTo>
                <a:cubicBezTo>
                  <a:pt x="2247563" y="69590"/>
                  <a:pt x="2284366" y="106451"/>
                  <a:pt x="2311757" y="152733"/>
                </a:cubicBezTo>
                <a:cubicBezTo>
                  <a:pt x="2339148" y="199016"/>
                  <a:pt x="2353172" y="250752"/>
                  <a:pt x="2353831" y="307943"/>
                </a:cubicBezTo>
                <a:cubicBezTo>
                  <a:pt x="2353460" y="352898"/>
                  <a:pt x="2344458" y="394644"/>
                  <a:pt x="2326827" y="433183"/>
                </a:cubicBezTo>
                <a:cubicBezTo>
                  <a:pt x="2309195" y="471722"/>
                  <a:pt x="2285161" y="505100"/>
                  <a:pt x="2254723" y="533318"/>
                </a:cubicBezTo>
                <a:lnTo>
                  <a:pt x="2431841" y="836793"/>
                </a:lnTo>
                <a:lnTo>
                  <a:pt x="2179000" y="836793"/>
                </a:lnTo>
                <a:lnTo>
                  <a:pt x="2049667" y="614766"/>
                </a:lnTo>
                <a:lnTo>
                  <a:pt x="1913634" y="614766"/>
                </a:lnTo>
                <a:lnTo>
                  <a:pt x="1913634" y="836793"/>
                </a:lnTo>
                <a:lnTo>
                  <a:pt x="1694231" y="836793"/>
                </a:lnTo>
                <a:close/>
                <a:moveTo>
                  <a:pt x="1085514" y="0"/>
                </a:moveTo>
                <a:lnTo>
                  <a:pt x="1184698" y="0"/>
                </a:lnTo>
                <a:lnTo>
                  <a:pt x="1578090" y="837908"/>
                </a:lnTo>
                <a:lnTo>
                  <a:pt x="1358548" y="837908"/>
                </a:lnTo>
                <a:lnTo>
                  <a:pt x="1307285" y="728424"/>
                </a:lnTo>
                <a:lnTo>
                  <a:pt x="965156" y="728424"/>
                </a:lnTo>
                <a:lnTo>
                  <a:pt x="915007" y="837908"/>
                </a:lnTo>
                <a:lnTo>
                  <a:pt x="695465" y="837908"/>
                </a:lnTo>
                <a:close/>
                <a:moveTo>
                  <a:pt x="17831" y="0"/>
                </a:moveTo>
                <a:lnTo>
                  <a:pt x="369922" y="0"/>
                </a:lnTo>
                <a:cubicBezTo>
                  <a:pt x="427056" y="655"/>
                  <a:pt x="478731" y="14687"/>
                  <a:pt x="524947" y="42096"/>
                </a:cubicBezTo>
                <a:cubicBezTo>
                  <a:pt x="571163" y="69504"/>
                  <a:pt x="607966" y="106357"/>
                  <a:pt x="635357" y="152654"/>
                </a:cubicBezTo>
                <a:cubicBezTo>
                  <a:pt x="662748" y="198952"/>
                  <a:pt x="676773" y="250761"/>
                  <a:pt x="677432" y="308083"/>
                </a:cubicBezTo>
                <a:cubicBezTo>
                  <a:pt x="676766" y="365030"/>
                  <a:pt x="662878" y="416571"/>
                  <a:pt x="635770" y="462706"/>
                </a:cubicBezTo>
                <a:cubicBezTo>
                  <a:pt x="608661" y="508841"/>
                  <a:pt x="572325" y="545596"/>
                  <a:pt x="526763" y="572969"/>
                </a:cubicBezTo>
                <a:cubicBezTo>
                  <a:pt x="481201" y="600343"/>
                  <a:pt x="430407" y="614361"/>
                  <a:pt x="374382" y="615024"/>
                </a:cubicBezTo>
                <a:lnTo>
                  <a:pt x="237234" y="615024"/>
                </a:lnTo>
                <a:lnTo>
                  <a:pt x="237234" y="836793"/>
                </a:lnTo>
                <a:lnTo>
                  <a:pt x="17831" y="8367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57151" y="0"/>
            <a:ext cx="2362200" cy="2362200"/>
          </a:xfrm>
          <a:prstGeom prst="ellipse">
            <a:avLst/>
          </a:prstGeom>
          <a:solidFill>
            <a:srgbClr val="D9D5CA">
              <a:alpha val="8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432685" y="1291649"/>
            <a:ext cx="1266288" cy="1266288"/>
          </a:xfrm>
          <a:prstGeom prst="ellipse">
            <a:avLst/>
          </a:prstGeom>
          <a:solidFill>
            <a:srgbClr val="2E4A4E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42951" y="1805940"/>
            <a:ext cx="1562100" cy="1562100"/>
          </a:xfrm>
          <a:prstGeom prst="ellipse">
            <a:avLst/>
          </a:prstGeom>
          <a:solidFill>
            <a:srgbClr val="C5A086">
              <a:alpha val="7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 flipV="1">
            <a:off x="2745313" y="621446"/>
            <a:ext cx="491075" cy="491074"/>
          </a:xfrm>
          <a:prstGeom prst="ellipse">
            <a:avLst/>
          </a:prstGeom>
          <a:solidFill>
            <a:srgbClr val="BA764F">
              <a:alpha val="83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 flipV="1">
            <a:off x="578741" y="1805942"/>
            <a:ext cx="4410075" cy="4410075"/>
          </a:xfrm>
          <a:prstGeom prst="ellipse">
            <a:avLst/>
          </a:prstGeom>
          <a:solidFill>
            <a:srgbClr val="BA764F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0965" y="2225040"/>
            <a:ext cx="603887" cy="603886"/>
          </a:xfrm>
          <a:prstGeom prst="ellipse">
            <a:avLst/>
          </a:prstGeom>
          <a:solidFill>
            <a:sysClr lastClr="FFFFFF" val="window">
              <a:lumMod val="75000"/>
              <a:alpha val="48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100829" y="5487994"/>
            <a:ext cx="417507" cy="417506"/>
          </a:xfrm>
          <a:prstGeom prst="ellipse">
            <a:avLst/>
          </a:pr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844916" y="4939032"/>
            <a:ext cx="1092835" cy="1092835"/>
          </a:xfrm>
          <a:prstGeom prst="ellipse">
            <a:avLst/>
          </a:prstGeom>
          <a:solidFill>
            <a:srgbClr val="8BB6CB">
              <a:alpha val="8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1132205" y="1291590"/>
            <a:ext cx="2673351" cy="2673350"/>
          </a:xfrm>
          <a:prstGeom prst="ellipse">
            <a:avLst/>
          </a:prstGeom>
          <a:noFill/>
          <a:ln algn="ctr" cap="flat" cmpd="sng" w="12700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0" kumimoji="0" lang="zh-CN" noProof="0" normalizeH="0" spc="0" strike="noStrike" sz="16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514206" y="5157472"/>
            <a:ext cx="880745" cy="880745"/>
          </a:xfrm>
          <a:prstGeom prst="ellipse">
            <a:avLst/>
          </a:prstGeom>
          <a:noFill/>
          <a:ln algn="ctr" cap="flat" cmpd="sng" w="12700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0" kumimoji="0" lang="zh-CN" noProof="0" normalizeH="0" spc="0" strike="noStrike" sz="16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3" name="椭圆 2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8" name="文本框 58"/>
          <p:cNvSpPr txBox="1"/>
          <p:nvPr/>
        </p:nvSpPr>
        <p:spPr>
          <a:xfrm>
            <a:off x="835225" y="530735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1" lang="zh-CN" smtClean="0" sz="2400">
                <a:cs typeface="+mn-ea"/>
                <a:sym typeface="+mn-lt"/>
              </a:rPr>
              <a:t>标题文字</a:t>
            </a:r>
          </a:p>
        </p:txBody>
      </p:sp>
      <p:sp>
        <p:nvSpPr>
          <p:cNvPr id="9" name="Freeform: Shape 2"/>
          <p:cNvSpPr/>
          <p:nvPr/>
        </p:nvSpPr>
        <p:spPr bwMode="auto">
          <a:xfrm>
            <a:off x="0" y="4632327"/>
            <a:ext cx="12192000" cy="2225675"/>
          </a:xfrm>
          <a:custGeom>
            <a:gdLst>
              <a:gd fmla="*/ 4495800 w 8683625" name="connsiteX0"/>
              <a:gd fmla="*/ 0 h 1086621" name="connsiteY0"/>
              <a:gd fmla="*/ 4595813 w 8683625" name="connsiteX1"/>
              <a:gd fmla="*/ 1588 h 1086621" name="connsiteY1"/>
              <a:gd fmla="*/ 4595813 w 8683625" name="connsiteX2"/>
              <a:gd fmla="*/ 23813 h 1086621" name="connsiteY2"/>
              <a:gd fmla="*/ 4656138 w 8683625" name="connsiteX3"/>
              <a:gd fmla="*/ 23813 h 1086621" name="connsiteY3"/>
              <a:gd fmla="*/ 4651375 w 8683625" name="connsiteX4"/>
              <a:gd fmla="*/ 828676 h 1086621" name="connsiteY4"/>
              <a:gd fmla="*/ 4802188 w 8683625" name="connsiteX5"/>
              <a:gd fmla="*/ 828676 h 1086621" name="connsiteY5"/>
              <a:gd fmla="*/ 4803775 w 8683625" name="connsiteX6"/>
              <a:gd fmla="*/ 615950 h 1086621" name="connsiteY6"/>
              <a:gd fmla="*/ 4916488 w 8683625" name="connsiteX7"/>
              <a:gd fmla="*/ 615950 h 1086621" name="connsiteY7"/>
              <a:gd fmla="*/ 4919663 w 8683625" name="connsiteX8"/>
              <a:gd fmla="*/ 441325 h 1086621" name="connsiteY8"/>
              <a:gd fmla="*/ 5086350 w 8683625" name="connsiteX9"/>
              <a:gd fmla="*/ 441325 h 1086621" name="connsiteY9"/>
              <a:gd fmla="*/ 5086350 w 8683625" name="connsiteX10"/>
              <a:gd fmla="*/ 496888 h 1086621" name="connsiteY10"/>
              <a:gd fmla="*/ 5124450 w 8683625" name="connsiteX11"/>
              <a:gd fmla="*/ 500063 h 1086621" name="connsiteY11"/>
              <a:gd fmla="*/ 5122863 w 8683625" name="connsiteX12"/>
              <a:gd fmla="*/ 633413 h 1086621" name="connsiteY12"/>
              <a:gd fmla="*/ 5170488 w 8683625" name="connsiteX13"/>
              <a:gd fmla="*/ 633413 h 1086621" name="connsiteY13"/>
              <a:gd fmla="*/ 5172075 w 8683625" name="connsiteX14"/>
              <a:gd fmla="*/ 588963 h 1086621" name="connsiteY14"/>
              <a:gd fmla="*/ 5280025 w 8683625" name="connsiteX15"/>
              <a:gd fmla="*/ 588963 h 1086621" name="connsiteY15"/>
              <a:gd fmla="*/ 5280025 w 8683625" name="connsiteX16"/>
              <a:gd fmla="*/ 639763 h 1086621" name="connsiteY16"/>
              <a:gd fmla="*/ 5330825 w 8683625" name="connsiteX17"/>
              <a:gd fmla="*/ 639763 h 1086621" name="connsiteY17"/>
              <a:gd fmla="*/ 5327650 w 8683625" name="connsiteX18"/>
              <a:gd fmla="*/ 728663 h 1086621" name="connsiteY18"/>
              <a:gd fmla="*/ 5359400 w 8683625" name="connsiteX19"/>
              <a:gd fmla="*/ 728663 h 1086621" name="connsiteY19"/>
              <a:gd fmla="*/ 5359400 w 8683625" name="connsiteX20"/>
              <a:gd fmla="*/ 396875 h 1086621" name="connsiteY20"/>
              <a:gd fmla="*/ 5391150 w 8683625" name="connsiteX21"/>
              <a:gd fmla="*/ 396875 h 1086621" name="connsiteY21"/>
              <a:gd fmla="*/ 5391150 w 8683625" name="connsiteX22"/>
              <a:gd fmla="*/ 333375 h 1086621" name="connsiteY22"/>
              <a:gd fmla="*/ 5446713 w 8683625" name="connsiteX23"/>
              <a:gd fmla="*/ 333375 h 1086621" name="connsiteY23"/>
              <a:gd fmla="*/ 5522913 w 8683625" name="connsiteX24"/>
              <a:gd fmla="*/ 333375 h 1086621" name="connsiteY24"/>
              <a:gd fmla="*/ 5522913 w 8683625" name="connsiteX25"/>
              <a:gd fmla="*/ 365125 h 1086621" name="connsiteY25"/>
              <a:gd fmla="*/ 5586413 w 8683625" name="connsiteX26"/>
              <a:gd fmla="*/ 368300 h 1086621" name="connsiteY26"/>
              <a:gd fmla="*/ 5586413 w 8683625" name="connsiteX27"/>
              <a:gd fmla="*/ 557213 h 1086621" name="connsiteY27"/>
              <a:gd fmla="*/ 5651500 w 8683625" name="connsiteX28"/>
              <a:gd fmla="*/ 557213 h 1086621" name="connsiteY28"/>
              <a:gd fmla="*/ 5651500 w 8683625" name="connsiteX29"/>
              <a:gd fmla="*/ 515938 h 1086621" name="connsiteY29"/>
              <a:gd fmla="*/ 5726113 w 8683625" name="connsiteX30"/>
              <a:gd fmla="*/ 515938 h 1086621" name="connsiteY30"/>
              <a:gd fmla="*/ 5726113 w 8683625" name="connsiteX31"/>
              <a:gd fmla="*/ 547688 h 1086621" name="connsiteY31"/>
              <a:gd fmla="*/ 5819775 w 8683625" name="connsiteX32"/>
              <a:gd fmla="*/ 547688 h 1086621" name="connsiteY32"/>
              <a:gd fmla="*/ 5819775 w 8683625" name="connsiteX33"/>
              <a:gd fmla="*/ 617538 h 1086621" name="connsiteY33"/>
              <a:gd fmla="*/ 5854700 w 8683625" name="connsiteX34"/>
              <a:gd fmla="*/ 617538 h 1086621" name="connsiteY34"/>
              <a:gd fmla="*/ 5854700 w 8683625" name="connsiteX35"/>
              <a:gd fmla="*/ 584200 h 1086621" name="connsiteY35"/>
              <a:gd fmla="*/ 5886450 w 8683625" name="connsiteX36"/>
              <a:gd fmla="*/ 584200 h 1086621" name="connsiteY36"/>
              <a:gd fmla="*/ 5886450 w 8683625" name="connsiteX37"/>
              <a:gd fmla="*/ 547688 h 1086621" name="connsiteY37"/>
              <a:gd fmla="*/ 5962650 w 8683625" name="connsiteX38"/>
              <a:gd fmla="*/ 547688 h 1086621" name="connsiteY38"/>
              <a:gd fmla="*/ 5959475 w 8683625" name="connsiteX39"/>
              <a:gd fmla="*/ 584200 h 1086621" name="connsiteY39"/>
              <a:gd fmla="*/ 6011863 w 8683625" name="connsiteX40"/>
              <a:gd fmla="*/ 584200 h 1086621" name="connsiteY40"/>
              <a:gd fmla="*/ 6011863 w 8683625" name="connsiteX41"/>
              <a:gd fmla="*/ 608013 h 1086621" name="connsiteY41"/>
              <a:gd fmla="*/ 6035675 w 8683625" name="connsiteX42"/>
              <a:gd fmla="*/ 608013 h 1086621" name="connsiteY42"/>
              <a:gd fmla="*/ 6035675 w 8683625" name="connsiteX43"/>
              <a:gd fmla="*/ 681038 h 1086621" name="connsiteY43"/>
              <a:gd fmla="*/ 6072188 w 8683625" name="connsiteX44"/>
              <a:gd fmla="*/ 681038 h 1086621" name="connsiteY44"/>
              <a:gd fmla="*/ 6072188 w 8683625" name="connsiteX45"/>
              <a:gd fmla="*/ 633413 h 1086621" name="connsiteY45"/>
              <a:gd fmla="*/ 6149975 w 8683625" name="connsiteX46"/>
              <a:gd fmla="*/ 633413 h 1086621" name="connsiteY46"/>
              <a:gd fmla="*/ 6149975 w 8683625" name="connsiteX47"/>
              <a:gd fmla="*/ 603250 h 1086621" name="connsiteY47"/>
              <a:gd fmla="*/ 6183313 w 8683625" name="connsiteX48"/>
              <a:gd fmla="*/ 603250 h 1086621" name="connsiteY48"/>
              <a:gd fmla="*/ 6183313 w 8683625" name="connsiteX49"/>
              <a:gd fmla="*/ 584200 h 1086621" name="connsiteY49"/>
              <a:gd fmla="*/ 6254750 w 8683625" name="connsiteX50"/>
              <a:gd fmla="*/ 587375 h 1086621" name="connsiteY50"/>
              <a:gd fmla="*/ 6254750 w 8683625" name="connsiteX51"/>
              <a:gd fmla="*/ 620713 h 1086621" name="connsiteY51"/>
              <a:gd fmla="*/ 6307138 w 8683625" name="connsiteX52"/>
              <a:gd fmla="*/ 620713 h 1086621" name="connsiteY52"/>
              <a:gd fmla="*/ 6307138 w 8683625" name="connsiteX53"/>
              <a:gd fmla="*/ 657226 h 1086621" name="connsiteY53"/>
              <a:gd fmla="*/ 6367463 w 8683625" name="connsiteX54"/>
              <a:gd fmla="*/ 657226 h 1086621" name="connsiteY54"/>
              <a:gd fmla="*/ 6367463 w 8683625" name="connsiteX55"/>
              <a:gd fmla="*/ 700088 h 1086621" name="connsiteY55"/>
              <a:gd fmla="*/ 6396038 w 8683625" name="connsiteX56"/>
              <a:gd fmla="*/ 700088 h 1086621" name="connsiteY56"/>
              <a:gd fmla="*/ 6396038 w 8683625" name="connsiteX57"/>
              <a:gd fmla="*/ 923926 h 1086621" name="connsiteY57"/>
              <a:gd fmla="*/ 6410325 w 8683625" name="connsiteX58"/>
              <a:gd fmla="*/ 923926 h 1086621" name="connsiteY58"/>
              <a:gd fmla="*/ 6410325 w 8683625" name="connsiteX59"/>
              <a:gd fmla="*/ 863601 h 1086621" name="connsiteY59"/>
              <a:gd fmla="*/ 6435725 w 8683625" name="connsiteX60"/>
              <a:gd fmla="*/ 863601 h 1086621" name="connsiteY60"/>
              <a:gd fmla="*/ 6438900 w 8683625" name="connsiteX61"/>
              <a:gd fmla="*/ 671513 h 1086621" name="connsiteY61"/>
              <a:gd fmla="*/ 6454775 w 8683625" name="connsiteX62"/>
              <a:gd fmla="*/ 671513 h 1086621" name="connsiteY62"/>
              <a:gd fmla="*/ 6454775 w 8683625" name="connsiteX63"/>
              <a:gd fmla="*/ 639763 h 1086621" name="connsiteY63"/>
              <a:gd fmla="*/ 6510338 w 8683625" name="connsiteX64"/>
              <a:gd fmla="*/ 639763 h 1086621" name="connsiteY64"/>
              <a:gd fmla="*/ 6510338 w 8683625" name="connsiteX65"/>
              <a:gd fmla="*/ 668338 h 1086621" name="connsiteY65"/>
              <a:gd fmla="*/ 6526213 w 8683625" name="connsiteX66"/>
              <a:gd fmla="*/ 668338 h 1086621" name="connsiteY66"/>
              <a:gd fmla="*/ 6526213 w 8683625" name="connsiteX67"/>
              <a:gd fmla="*/ 839788 h 1086621" name="connsiteY67"/>
              <a:gd fmla="*/ 6551613 w 8683625" name="connsiteX68"/>
              <a:gd fmla="*/ 839788 h 1086621" name="connsiteY68"/>
              <a:gd fmla="*/ 6551613 w 8683625" name="connsiteX69"/>
              <a:gd fmla="*/ 587375 h 1086621" name="connsiteY69"/>
              <a:gd fmla="*/ 6699250 w 8683625" name="connsiteX70"/>
              <a:gd fmla="*/ 587375 h 1086621" name="connsiteY70"/>
              <a:gd fmla="*/ 6699250 w 8683625" name="connsiteX71"/>
              <a:gd fmla="*/ 655638 h 1086621" name="connsiteY71"/>
              <a:gd fmla="*/ 6718300 w 8683625" name="connsiteX72"/>
              <a:gd fmla="*/ 655638 h 1086621" name="connsiteY72"/>
              <a:gd fmla="*/ 6718300 w 8683625" name="connsiteX73"/>
              <a:gd fmla="*/ 733426 h 1086621" name="connsiteY73"/>
              <a:gd fmla="*/ 6727825 w 8683625" name="connsiteX74"/>
              <a:gd fmla="*/ 733426 h 1086621" name="connsiteY74"/>
              <a:gd fmla="*/ 6727825 w 8683625" name="connsiteX75"/>
              <a:gd fmla="*/ 939801 h 1086621" name="connsiteY75"/>
              <a:gd fmla="*/ 6767513 w 8683625" name="connsiteX76"/>
              <a:gd fmla="*/ 939801 h 1086621" name="connsiteY76"/>
              <a:gd fmla="*/ 6767513 w 8683625" name="connsiteX77"/>
              <a:gd fmla="*/ 911226 h 1086621" name="connsiteY77"/>
              <a:gd fmla="*/ 6786563 w 8683625" name="connsiteX78"/>
              <a:gd fmla="*/ 911226 h 1086621" name="connsiteY78"/>
              <a:gd fmla="*/ 6786563 w 8683625" name="connsiteX79"/>
              <a:gd fmla="*/ 839788 h 1086621" name="connsiteY79"/>
              <a:gd fmla="*/ 6802438 w 8683625" name="connsiteX80"/>
              <a:gd fmla="*/ 839788 h 1086621" name="connsiteY80"/>
              <a:gd fmla="*/ 6804025 w 8683625" name="connsiteX81"/>
              <a:gd fmla="*/ 555625 h 1086621" name="connsiteY81"/>
              <a:gd fmla="*/ 6915150 w 8683625" name="connsiteX82"/>
              <a:gd fmla="*/ 555625 h 1086621" name="connsiteY82"/>
              <a:gd fmla="*/ 6915150 w 8683625" name="connsiteX83"/>
              <a:gd fmla="*/ 727076 h 1086621" name="connsiteY83"/>
              <a:gd fmla="*/ 6931025 w 8683625" name="connsiteX84"/>
              <a:gd fmla="*/ 727076 h 1086621" name="connsiteY84"/>
              <a:gd fmla="*/ 6931025 w 8683625" name="connsiteX85"/>
              <a:gd fmla="*/ 842963 h 1086621" name="connsiteY85"/>
              <a:gd fmla="*/ 6980237 w 8683625" name="connsiteX86"/>
              <a:gd fmla="*/ 842963 h 1086621" name="connsiteY86"/>
              <a:gd fmla="*/ 6980237 w 8683625" name="connsiteX87"/>
              <a:gd fmla="*/ 950913 h 1086621" name="connsiteY87"/>
              <a:gd fmla="*/ 7011987 w 8683625" name="connsiteX88"/>
              <a:gd fmla="*/ 950913 h 1086621" name="connsiteY88"/>
              <a:gd fmla="*/ 7011987 w 8683625" name="connsiteX89"/>
              <a:gd fmla="*/ 892176 h 1086621" name="connsiteY89"/>
              <a:gd fmla="*/ 7065963 w 8683625" name="connsiteX90"/>
              <a:gd fmla="*/ 892176 h 1086621" name="connsiteY90"/>
              <a:gd fmla="*/ 7065963 w 8683625" name="connsiteX91"/>
              <a:gd fmla="*/ 857251 h 1086621" name="connsiteY91"/>
              <a:gd fmla="*/ 7246937 w 8683625" name="connsiteX92"/>
              <a:gd fmla="*/ 857251 h 1086621" name="connsiteY92"/>
              <a:gd fmla="*/ 7246937 w 8683625" name="connsiteX93"/>
              <a:gd fmla="*/ 820738 h 1086621" name="connsiteY93"/>
              <a:gd fmla="*/ 7291387 w 8683625" name="connsiteX94"/>
              <a:gd fmla="*/ 820738 h 1086621" name="connsiteY94"/>
              <a:gd fmla="*/ 7291387 w 8683625" name="connsiteX95"/>
              <a:gd fmla="*/ 865188 h 1086621" name="connsiteY95"/>
              <a:gd fmla="*/ 7339013 w 8683625" name="connsiteX96"/>
              <a:gd fmla="*/ 865188 h 1086621" name="connsiteY96"/>
              <a:gd fmla="*/ 7339013 w 8683625" name="connsiteX97"/>
              <a:gd fmla="*/ 963613 h 1086621" name="connsiteY97"/>
              <a:gd fmla="*/ 7378700 w 8683625" name="connsiteX98"/>
              <a:gd fmla="*/ 963613 h 1086621" name="connsiteY98"/>
              <a:gd fmla="*/ 7378700 w 8683625" name="connsiteX99"/>
              <a:gd fmla="*/ 873126 h 1086621" name="connsiteY99"/>
              <a:gd fmla="*/ 7404100 w 8683625" name="connsiteX100"/>
              <a:gd fmla="*/ 873126 h 1086621" name="connsiteY100"/>
              <a:gd fmla="*/ 7407275 w 8683625" name="connsiteX101"/>
              <a:gd fmla="*/ 728663 h 1086621" name="connsiteY101"/>
              <a:gd fmla="*/ 7434263 w 8683625" name="connsiteX102"/>
              <a:gd fmla="*/ 728663 h 1086621" name="connsiteY102"/>
              <a:gd fmla="*/ 7434263 w 8683625" name="connsiteX103"/>
              <a:gd fmla="*/ 671513 h 1086621" name="connsiteY103"/>
              <a:gd fmla="*/ 7466013 w 8683625" name="connsiteX104"/>
              <a:gd fmla="*/ 671513 h 1086621" name="connsiteY104"/>
              <a:gd fmla="*/ 7486650 w 8683625" name="connsiteX105"/>
              <a:gd fmla="*/ 644526 h 1086621" name="connsiteY105"/>
              <a:gd fmla="*/ 7543800 w 8683625" name="connsiteX106"/>
              <a:gd fmla="*/ 644526 h 1086621" name="connsiteY106"/>
              <a:gd fmla="*/ 7543800 w 8683625" name="connsiteX107"/>
              <a:gd fmla="*/ 341313 h 1086621" name="connsiteY107"/>
              <a:gd fmla="*/ 7662863 w 8683625" name="connsiteX108"/>
              <a:gd fmla="*/ 341313 h 1086621" name="connsiteY108"/>
              <a:gd fmla="*/ 7662863 w 8683625" name="connsiteX109"/>
              <a:gd fmla="*/ 649288 h 1086621" name="connsiteY109"/>
              <a:gd fmla="*/ 7727950 w 8683625" name="connsiteX110"/>
              <a:gd fmla="*/ 649288 h 1086621" name="connsiteY110"/>
              <a:gd fmla="*/ 7726363 w 8683625" name="connsiteX111"/>
              <a:gd fmla="*/ 887413 h 1086621" name="connsiteY111"/>
              <a:gd fmla="*/ 7766050 w 8683625" name="connsiteX112"/>
              <a:gd fmla="*/ 887413 h 1086621" name="connsiteY112"/>
              <a:gd fmla="*/ 7766050 w 8683625" name="connsiteX113"/>
              <a:gd fmla="*/ 592138 h 1086621" name="connsiteY113"/>
              <a:gd fmla="*/ 7867650 w 8683625" name="connsiteX114"/>
              <a:gd fmla="*/ 595313 h 1086621" name="connsiteY114"/>
              <a:gd fmla="*/ 7867650 w 8683625" name="connsiteX115"/>
              <a:gd fmla="*/ 623888 h 1086621" name="connsiteY115"/>
              <a:gd fmla="*/ 7967663 w 8683625" name="connsiteX116"/>
              <a:gd fmla="*/ 623888 h 1086621" name="connsiteY116"/>
              <a:gd fmla="*/ 7966075 w 8683625" name="connsiteX117"/>
              <a:gd fmla="*/ 731838 h 1086621" name="connsiteY117"/>
              <a:gd fmla="*/ 8015287 w 8683625" name="connsiteX118"/>
              <a:gd fmla="*/ 731838 h 1086621" name="connsiteY118"/>
              <a:gd fmla="*/ 8015287 w 8683625" name="connsiteX119"/>
              <a:gd fmla="*/ 652463 h 1086621" name="connsiteY119"/>
              <a:gd fmla="*/ 8086725 w 8683625" name="connsiteX120"/>
              <a:gd fmla="*/ 652463 h 1086621" name="connsiteY120"/>
              <a:gd fmla="*/ 8089900 w 8683625" name="connsiteX121"/>
              <a:gd fmla="*/ 611188 h 1086621" name="connsiteY121"/>
              <a:gd fmla="*/ 8151813 w 8683625" name="connsiteX122"/>
              <a:gd fmla="*/ 611188 h 1086621" name="connsiteY122"/>
              <a:gd fmla="*/ 8151813 w 8683625" name="connsiteX123"/>
              <a:gd fmla="*/ 871538 h 1086621" name="connsiteY123"/>
              <a:gd fmla="*/ 8251825 w 8683625" name="connsiteX124"/>
              <a:gd fmla="*/ 871538 h 1086621" name="connsiteY124"/>
              <a:gd fmla="*/ 8255000 w 8683625" name="connsiteX125"/>
              <a:gd fmla="*/ 573088 h 1086621" name="connsiteY125"/>
              <a:gd fmla="*/ 8274050 w 8683625" name="connsiteX126"/>
              <a:gd fmla="*/ 573088 h 1086621" name="connsiteY126"/>
              <a:gd fmla="*/ 8274050 w 8683625" name="connsiteX127"/>
              <a:gd fmla="*/ 547688 h 1086621" name="connsiteY127"/>
              <a:gd fmla="*/ 8375650 w 8683625" name="connsiteX128"/>
              <a:gd fmla="*/ 549275 h 1086621" name="connsiteY128"/>
              <a:gd fmla="*/ 8375650 w 8683625" name="connsiteX129"/>
              <a:gd fmla="*/ 595313 h 1086621" name="connsiteY129"/>
              <a:gd fmla="*/ 8494712 w 8683625" name="connsiteX130"/>
              <a:gd fmla="*/ 596900 h 1086621" name="connsiteY130"/>
              <a:gd fmla="*/ 8491538 w 8683625" name="connsiteX131"/>
              <a:gd fmla="*/ 900113 h 1086621" name="connsiteY131"/>
              <a:gd fmla="*/ 8547100 w 8683625" name="connsiteX132"/>
              <a:gd fmla="*/ 900113 h 1086621" name="connsiteY132"/>
              <a:gd fmla="*/ 8547100 w 8683625" name="connsiteX133"/>
              <a:gd fmla="*/ 992188 h 1086621" name="connsiteY133"/>
              <a:gd fmla="*/ 8607425 w 8683625" name="connsiteX134"/>
              <a:gd fmla="*/ 992188 h 1086621" name="connsiteY134"/>
              <a:gd fmla="*/ 8610600 w 8683625" name="connsiteX135"/>
              <a:gd fmla="*/ 881063 h 1086621" name="connsiteY135"/>
              <a:gd fmla="*/ 8642350 w 8683625" name="connsiteX136"/>
              <a:gd fmla="*/ 881063 h 1086621" name="connsiteY136"/>
              <a:gd fmla="*/ 8642350 w 8683625" name="connsiteX137"/>
              <a:gd fmla="*/ 836613 h 1086621" name="connsiteY137"/>
              <a:gd fmla="*/ 8683625 w 8683625" name="connsiteX138"/>
              <a:gd fmla="*/ 836613 h 1086621" name="connsiteY138"/>
              <a:gd fmla="*/ 8683625 w 8683625" name="connsiteX139"/>
              <a:gd fmla="*/ 1086621 h 1086621" name="connsiteY139"/>
              <a:gd fmla="*/ 0 w 8683625" name="connsiteX140"/>
              <a:gd fmla="*/ 1086621 h 1086621" name="connsiteY140"/>
              <a:gd fmla="*/ 0 w 8683625" name="connsiteX141"/>
              <a:gd fmla="*/ 1035051 h 1086621" name="connsiteY141"/>
              <a:gd fmla="*/ 84138 w 8683625" name="connsiteX142"/>
              <a:gd fmla="*/ 1035051 h 1086621" name="connsiteY142"/>
              <a:gd fmla="*/ 84138 w 8683625" name="connsiteX143"/>
              <a:gd fmla="*/ 963613 h 1086621" name="connsiteY143"/>
              <a:gd fmla="*/ 131763 w 8683625" name="connsiteX144"/>
              <a:gd fmla="*/ 963613 h 1086621" name="connsiteY144"/>
              <a:gd fmla="*/ 131763 w 8683625" name="connsiteX145"/>
              <a:gd fmla="*/ 927101 h 1086621" name="connsiteY145"/>
              <a:gd fmla="*/ 176213 w 8683625" name="connsiteX146"/>
              <a:gd fmla="*/ 927101 h 1086621" name="connsiteY146"/>
              <a:gd fmla="*/ 176213 w 8683625" name="connsiteX147"/>
              <a:gd fmla="*/ 960438 h 1086621" name="connsiteY147"/>
              <a:gd fmla="*/ 258763 w 8683625" name="connsiteX148"/>
              <a:gd fmla="*/ 963613 h 1086621" name="connsiteY148"/>
              <a:gd fmla="*/ 258763 w 8683625" name="connsiteX149"/>
              <a:gd fmla="*/ 992188 h 1086621" name="connsiteY149"/>
              <a:gd fmla="*/ 303213 w 8683625" name="connsiteX150"/>
              <a:gd fmla="*/ 992188 h 1086621" name="connsiteY150"/>
              <a:gd fmla="*/ 300038 w 8683625" name="connsiteX151"/>
              <a:gd fmla="*/ 1052513 h 1086621" name="connsiteY151"/>
              <a:gd fmla="*/ 355600 w 8683625" name="connsiteX152"/>
              <a:gd fmla="*/ 1052513 h 1086621" name="connsiteY152"/>
              <a:gd fmla="*/ 358775 w 8683625" name="connsiteX153"/>
              <a:gd fmla="*/ 984251 h 1086621" name="connsiteY153"/>
              <a:gd fmla="*/ 420688 w 8683625" name="connsiteX154"/>
              <a:gd fmla="*/ 984251 h 1086621" name="connsiteY154"/>
              <a:gd fmla="*/ 420688 w 8683625" name="connsiteX155"/>
              <a:gd fmla="*/ 823913 h 1086621" name="connsiteY155"/>
              <a:gd fmla="*/ 468313 w 8683625" name="connsiteX156"/>
              <a:gd fmla="*/ 823913 h 1086621" name="connsiteY156"/>
              <a:gd fmla="*/ 468313 w 8683625" name="connsiteX157"/>
              <a:gd fmla="*/ 796926 h 1086621" name="connsiteY157"/>
              <a:gd fmla="*/ 519113 w 8683625" name="connsiteX158"/>
              <a:gd fmla="*/ 796926 h 1086621" name="connsiteY158"/>
              <a:gd fmla="*/ 519113 w 8683625" name="connsiteX159"/>
              <a:gd fmla="*/ 828676 h 1086621" name="connsiteY159"/>
              <a:gd fmla="*/ 536575 w 8683625" name="connsiteX160"/>
              <a:gd fmla="*/ 828676 h 1086621" name="connsiteY160"/>
              <a:gd fmla="*/ 536575 w 8683625" name="connsiteX161"/>
              <a:gd fmla="*/ 765176 h 1086621" name="connsiteY161"/>
              <a:gd fmla="*/ 600075 w 8683625" name="connsiteX162"/>
              <a:gd fmla="*/ 765176 h 1086621" name="connsiteY162"/>
              <a:gd fmla="*/ 600075 w 8683625" name="connsiteX163"/>
              <a:gd fmla="*/ 800101 h 1086621" name="connsiteY163"/>
              <a:gd fmla="*/ 631825 w 8683625" name="connsiteX164"/>
              <a:gd fmla="*/ 800101 h 1086621" name="connsiteY164"/>
              <a:gd fmla="*/ 631825 w 8683625" name="connsiteX165"/>
              <a:gd fmla="*/ 992188 h 1086621" name="connsiteY165"/>
              <a:gd fmla="*/ 668338 w 8683625" name="connsiteX166"/>
              <a:gd fmla="*/ 992188 h 1086621" name="connsiteY166"/>
              <a:gd fmla="*/ 668338 w 8683625" name="connsiteX167"/>
              <a:gd fmla="*/ 1031876 h 1086621" name="connsiteY167"/>
              <a:gd fmla="*/ 711200 w 8683625" name="connsiteX168"/>
              <a:gd fmla="*/ 1031876 h 1086621" name="connsiteY168"/>
              <a:gd fmla="*/ 712788 w 8683625" name="connsiteX169"/>
              <a:gd fmla="*/ 747713 h 1086621" name="connsiteY169"/>
              <a:gd fmla="*/ 763588 w 8683625" name="connsiteX170"/>
              <a:gd fmla="*/ 747713 h 1086621" name="connsiteY170"/>
              <a:gd fmla="*/ 763588 w 8683625" name="connsiteX171"/>
              <a:gd fmla="*/ 715963 h 1086621" name="connsiteY171"/>
              <a:gd fmla="*/ 879475 w 8683625" name="connsiteX172"/>
              <a:gd fmla="*/ 715963 h 1086621" name="connsiteY172"/>
              <a:gd fmla="*/ 879475 w 8683625" name="connsiteX173"/>
              <a:gd fmla="*/ 747713 h 1086621" name="connsiteY173"/>
              <a:gd fmla="*/ 936625 w 8683625" name="connsiteX174"/>
              <a:gd fmla="*/ 749301 h 1086621" name="connsiteY174"/>
              <a:gd fmla="*/ 936625 w 8683625" name="connsiteX175"/>
              <a:gd fmla="*/ 1023938 h 1086621" name="connsiteY175"/>
              <a:gd fmla="*/ 1174750 w 8683625" name="connsiteX176"/>
              <a:gd fmla="*/ 1027113 h 1086621" name="connsiteY176"/>
              <a:gd fmla="*/ 1176338 w 8683625" name="connsiteX177"/>
              <a:gd fmla="*/ 628650 h 1086621" name="connsiteY177"/>
              <a:gd fmla="*/ 1203325 w 8683625" name="connsiteX178"/>
              <a:gd fmla="*/ 628650 h 1086621" name="connsiteY178"/>
              <a:gd fmla="*/ 1203325 w 8683625" name="connsiteX179"/>
              <a:gd fmla="*/ 592138 h 1086621" name="connsiteY179"/>
              <a:gd fmla="*/ 1268413 w 8683625" name="connsiteX180"/>
              <a:gd fmla="*/ 592138 h 1086621" name="connsiteY180"/>
              <a:gd fmla="*/ 1268413 w 8683625" name="connsiteX181"/>
              <a:gd fmla="*/ 623888 h 1086621" name="connsiteY181"/>
              <a:gd fmla="*/ 1312863 w 8683625" name="connsiteX182"/>
              <a:gd fmla="*/ 623888 h 1086621" name="connsiteY182"/>
              <a:gd fmla="*/ 1311275 w 8683625" name="connsiteX183"/>
              <a:gd fmla="*/ 1019176 h 1086621" name="connsiteY183"/>
              <a:gd fmla="*/ 1352550 w 8683625" name="connsiteX184"/>
              <a:gd fmla="*/ 1019176 h 1086621" name="connsiteY184"/>
              <a:gd fmla="*/ 1352550 w 8683625" name="connsiteX185"/>
              <a:gd fmla="*/ 665163 h 1086621" name="connsiteY185"/>
              <a:gd fmla="*/ 1382713 w 8683625" name="connsiteX186"/>
              <a:gd fmla="*/ 665163 h 1086621" name="connsiteY186"/>
              <a:gd fmla="*/ 1382713 w 8683625" name="connsiteX187"/>
              <a:gd fmla="*/ 625475 h 1086621" name="connsiteY187"/>
              <a:gd fmla="*/ 1463675 w 8683625" name="connsiteX188"/>
              <a:gd fmla="*/ 625475 h 1086621" name="connsiteY188"/>
              <a:gd fmla="*/ 1463675 w 8683625" name="connsiteX189"/>
              <a:gd fmla="*/ 655638 h 1086621" name="connsiteY189"/>
              <a:gd fmla="*/ 1495425 w 8683625" name="connsiteX190"/>
              <a:gd fmla="*/ 655638 h 1086621" name="connsiteY190"/>
              <a:gd fmla="*/ 1495425 w 8683625" name="connsiteX191"/>
              <a:gd fmla="*/ 865188 h 1086621" name="connsiteY191"/>
              <a:gd fmla="*/ 1531938 w 8683625" name="connsiteX192"/>
              <a:gd fmla="*/ 865188 h 1086621" name="connsiteY192"/>
              <a:gd fmla="*/ 1531938 w 8683625" name="connsiteX193"/>
              <a:gd fmla="*/ 823913 h 1086621" name="connsiteY193"/>
              <a:gd fmla="*/ 1568450 w 8683625" name="connsiteX194"/>
              <a:gd fmla="*/ 823913 h 1086621" name="connsiteY194"/>
              <a:gd fmla="*/ 1568450 w 8683625" name="connsiteX195"/>
              <a:gd fmla="*/ 865188 h 1086621" name="connsiteY195"/>
              <a:gd fmla="*/ 1603375 w 8683625" name="connsiteX196"/>
              <a:gd fmla="*/ 865188 h 1086621" name="connsiteY196"/>
              <a:gd fmla="*/ 1603375 w 8683625" name="connsiteX197"/>
              <a:gd fmla="*/ 796926 h 1086621" name="connsiteY197"/>
              <a:gd fmla="*/ 1790700 w 8683625" name="connsiteX198"/>
              <a:gd fmla="*/ 796926 h 1086621" name="connsiteY198"/>
              <a:gd fmla="*/ 1790700 w 8683625" name="connsiteX199"/>
              <a:gd fmla="*/ 1011238 h 1086621" name="connsiteY199"/>
              <a:gd fmla="*/ 1847850 w 8683625" name="connsiteX200"/>
              <a:gd fmla="*/ 1011238 h 1086621" name="connsiteY200"/>
              <a:gd fmla="*/ 1851025 w 8683625" name="connsiteX201"/>
              <a:gd fmla="*/ 868363 h 1086621" name="connsiteY201"/>
              <a:gd fmla="*/ 2032000 w 8683625" name="connsiteX202"/>
              <a:gd fmla="*/ 868363 h 1086621" name="connsiteY202"/>
              <a:gd fmla="*/ 2032000 w 8683625" name="connsiteX203"/>
              <a:gd fmla="*/ 996951 h 1086621" name="connsiteY203"/>
              <a:gd fmla="*/ 2127250 w 8683625" name="connsiteX204"/>
              <a:gd fmla="*/ 996951 h 1086621" name="connsiteY204"/>
              <a:gd fmla="*/ 2127250 w 8683625" name="connsiteX205"/>
              <a:gd fmla="*/ 763588 h 1086621" name="connsiteY205"/>
              <a:gd fmla="*/ 2159000 w 8683625" name="connsiteX206"/>
              <a:gd fmla="*/ 763588 h 1086621" name="connsiteY206"/>
              <a:gd fmla="*/ 2159000 w 8683625" name="connsiteX207"/>
              <a:gd fmla="*/ 723901 h 1086621" name="connsiteY207"/>
              <a:gd fmla="*/ 2227263 w 8683625" name="connsiteX208"/>
              <a:gd fmla="*/ 723901 h 1086621" name="connsiteY208"/>
              <a:gd fmla="*/ 2227263 w 8683625" name="connsiteX209"/>
              <a:gd fmla="*/ 760413 h 1086621" name="connsiteY209"/>
              <a:gd fmla="*/ 2300288 w 8683625" name="connsiteX210"/>
              <a:gd fmla="*/ 760413 h 1086621" name="connsiteY210"/>
              <a:gd fmla="*/ 2300288 w 8683625" name="connsiteX211"/>
              <a:gd fmla="*/ 800101 h 1086621" name="connsiteY211"/>
              <a:gd fmla="*/ 2363788 w 8683625" name="connsiteX212"/>
              <a:gd fmla="*/ 800101 h 1086621" name="connsiteY212"/>
              <a:gd fmla="*/ 2363788 w 8683625" name="connsiteX213"/>
              <a:gd fmla="*/ 1008063 h 1086621" name="connsiteY213"/>
              <a:gd fmla="*/ 2406650 w 8683625" name="connsiteX214"/>
              <a:gd fmla="*/ 1008063 h 1086621" name="connsiteY214"/>
              <a:gd fmla="*/ 2406650 w 8683625" name="connsiteX215"/>
              <a:gd fmla="*/ 857251 h 1086621" name="connsiteY215"/>
              <a:gd fmla="*/ 2432050 w 8683625" name="connsiteX216"/>
              <a:gd fmla="*/ 857251 h 1086621" name="connsiteY216"/>
              <a:gd fmla="*/ 2432050 w 8683625" name="connsiteX217"/>
              <a:gd fmla="*/ 820738 h 1086621" name="connsiteY217"/>
              <a:gd fmla="*/ 2506663 w 8683625" name="connsiteX218"/>
              <a:gd fmla="*/ 820738 h 1086621" name="connsiteY218"/>
              <a:gd fmla="*/ 2503488 w 8683625" name="connsiteX219"/>
              <a:gd fmla="*/ 857251 h 1086621" name="connsiteY219"/>
              <a:gd fmla="*/ 2551113 w 8683625" name="connsiteX220"/>
              <a:gd fmla="*/ 857251 h 1086621" name="connsiteY220"/>
              <a:gd fmla="*/ 2551113 w 8683625" name="connsiteX221"/>
              <a:gd fmla="*/ 976313 h 1086621" name="connsiteY221"/>
              <a:gd fmla="*/ 2716213 w 8683625" name="connsiteX222"/>
              <a:gd fmla="*/ 976313 h 1086621" name="connsiteY222"/>
              <a:gd fmla="*/ 2716213 w 8683625" name="connsiteX223"/>
              <a:gd fmla="*/ 531813 h 1086621" name="connsiteY223"/>
              <a:gd fmla="*/ 2738438 w 8683625" name="connsiteX224"/>
              <a:gd fmla="*/ 531813 h 1086621" name="connsiteY224"/>
              <a:gd fmla="*/ 2738438 w 8683625" name="connsiteX225"/>
              <a:gd fmla="*/ 423863 h 1086621" name="connsiteY225"/>
              <a:gd fmla="*/ 2768600 w 8683625" name="connsiteX226"/>
              <a:gd fmla="*/ 423863 h 1086621" name="connsiteY226"/>
              <a:gd fmla="*/ 2768600 w 8683625" name="connsiteX227"/>
              <a:gd fmla="*/ 355600 h 1086621" name="connsiteY227"/>
              <a:gd fmla="*/ 2952750 w 8683625" name="connsiteX228"/>
              <a:gd fmla="*/ 357188 h 1086621" name="connsiteY228"/>
              <a:gd fmla="*/ 2952750 w 8683625" name="connsiteX229"/>
              <a:gd fmla="*/ 420688 h 1086621" name="connsiteY229"/>
              <a:gd fmla="*/ 3008313 w 8683625" name="connsiteX230"/>
              <a:gd fmla="*/ 420688 h 1086621" name="connsiteY230"/>
              <a:gd fmla="*/ 3006725 w 8683625" name="connsiteX231"/>
              <a:gd fmla="*/ 1004888 h 1086621" name="connsiteY231"/>
              <a:gd fmla="*/ 3063875 w 8683625" name="connsiteX232"/>
              <a:gd fmla="*/ 1004888 h 1086621" name="connsiteY232"/>
              <a:gd fmla="*/ 3063875 w 8683625" name="connsiteX233"/>
              <a:gd fmla="*/ 736601 h 1086621" name="connsiteY233"/>
              <a:gd fmla="*/ 3092450 w 8683625" name="connsiteX234"/>
              <a:gd fmla="*/ 736601 h 1086621" name="connsiteY234"/>
              <a:gd fmla="*/ 3092450 w 8683625" name="connsiteX235"/>
              <a:gd fmla="*/ 660401 h 1086621" name="connsiteY235"/>
              <a:gd fmla="*/ 3132138 w 8683625" name="connsiteX236"/>
              <a:gd fmla="*/ 660401 h 1086621" name="connsiteY236"/>
              <a:gd fmla="*/ 3132138 w 8683625" name="connsiteX237"/>
              <a:gd fmla="*/ 696913 h 1086621" name="connsiteY237"/>
              <a:gd fmla="*/ 3179763 w 8683625" name="connsiteX238"/>
              <a:gd fmla="*/ 696913 h 1086621" name="connsiteY238"/>
              <a:gd fmla="*/ 3179763 w 8683625" name="connsiteX239"/>
              <a:gd fmla="*/ 723901 h 1086621" name="connsiteY239"/>
              <a:gd fmla="*/ 3222625 w 8683625" name="connsiteX240"/>
              <a:gd fmla="*/ 723901 h 1086621" name="connsiteY240"/>
              <a:gd fmla="*/ 3219450 w 8683625" name="connsiteX241"/>
              <a:gd fmla="*/ 1008063 h 1086621" name="connsiteY241"/>
              <a:gd fmla="*/ 3254375 w 8683625" name="connsiteX242"/>
              <a:gd fmla="*/ 1008063 h 1086621" name="connsiteY242"/>
              <a:gd fmla="*/ 3254375 w 8683625" name="connsiteX243"/>
              <a:gd fmla="*/ 950913 h 1086621" name="connsiteY243"/>
              <a:gd fmla="*/ 3300413 w 8683625" name="connsiteX244"/>
              <a:gd fmla="*/ 950913 h 1086621" name="connsiteY244"/>
              <a:gd fmla="*/ 3303588 w 8683625" name="connsiteX245"/>
              <a:gd fmla="*/ 652463 h 1086621" name="connsiteY245"/>
              <a:gd fmla="*/ 3322638 w 8683625" name="connsiteX246"/>
              <a:gd fmla="*/ 652463 h 1086621" name="connsiteY246"/>
              <a:gd fmla="*/ 3340100 w 8683625" name="connsiteX247"/>
              <a:gd fmla="*/ 628650 h 1086621" name="connsiteY247"/>
              <a:gd fmla="*/ 3408363 w 8683625" name="connsiteX248"/>
              <a:gd fmla="*/ 628650 h 1086621" name="connsiteY248"/>
              <a:gd fmla="*/ 3408363 w 8683625" name="connsiteX249"/>
              <a:gd fmla="*/ 657226 h 1086621" name="connsiteY249"/>
              <a:gd fmla="*/ 3440113 w 8683625" name="connsiteX250"/>
              <a:gd fmla="*/ 657226 h 1086621" name="connsiteY250"/>
              <a:gd fmla="*/ 3440113 w 8683625" name="connsiteX251"/>
              <a:gd fmla="*/ 989013 h 1086621" name="connsiteY251"/>
              <a:gd fmla="*/ 3600450 w 8683625" name="connsiteX252"/>
              <a:gd fmla="*/ 992188 h 1086621" name="connsiteY252"/>
              <a:gd fmla="*/ 3603625 w 8683625" name="connsiteX253"/>
              <a:gd fmla="*/ 508000 h 1086621" name="connsiteY253"/>
              <a:gd fmla="*/ 3684588 w 8683625" name="connsiteX254"/>
              <a:gd fmla="*/ 508000 h 1086621" name="connsiteY254"/>
              <a:gd fmla="*/ 3684588 w 8683625" name="connsiteX255"/>
              <a:gd fmla="*/ 547688 h 1086621" name="connsiteY255"/>
              <a:gd fmla="*/ 3706813 w 8683625" name="connsiteX256"/>
              <a:gd fmla="*/ 547688 h 1086621" name="connsiteY256"/>
              <a:gd fmla="*/ 3706813 w 8683625" name="connsiteX257"/>
              <a:gd fmla="*/ 520700 h 1086621" name="connsiteY257"/>
              <a:gd fmla="*/ 3827463 w 8683625" name="connsiteX258"/>
              <a:gd fmla="*/ 520700 h 1086621" name="connsiteY258"/>
              <a:gd fmla="*/ 3827463 w 8683625" name="connsiteX259"/>
              <a:gd fmla="*/ 557213 h 1086621" name="connsiteY259"/>
              <a:gd fmla="*/ 3863975 w 8683625" name="connsiteX260"/>
              <a:gd fmla="*/ 557213 h 1086621" name="connsiteY260"/>
              <a:gd fmla="*/ 3863975 w 8683625" name="connsiteX261"/>
              <a:gd fmla="*/ 989013 h 1086621" name="connsiteY261"/>
              <a:gd fmla="*/ 3911600 w 8683625" name="connsiteX262"/>
              <a:gd fmla="*/ 989013 h 1086621" name="connsiteY262"/>
              <a:gd fmla="*/ 3911600 w 8683625" name="connsiteX263"/>
              <a:gd fmla="*/ 852488 h 1086621" name="connsiteY263"/>
              <a:gd fmla="*/ 3948113 w 8683625" name="connsiteX264"/>
              <a:gd fmla="*/ 855663 h 1086621" name="connsiteY264"/>
              <a:gd fmla="*/ 3948113 w 8683625" name="connsiteX265"/>
              <a:gd fmla="*/ 815976 h 1086621" name="connsiteY265"/>
              <a:gd fmla="*/ 3998913 w 8683625" name="connsiteX266"/>
              <a:gd fmla="*/ 815976 h 1086621" name="connsiteY266"/>
              <a:gd fmla="*/ 3998913 w 8683625" name="connsiteX267"/>
              <a:gd fmla="*/ 855663 h 1086621" name="connsiteY267"/>
              <a:gd fmla="*/ 4051300 w 8683625" name="connsiteX268"/>
              <a:gd fmla="*/ 855663 h 1086621" name="connsiteY268"/>
              <a:gd fmla="*/ 4048125 w 8683625" name="connsiteX269"/>
              <a:gd fmla="*/ 987426 h 1086621" name="connsiteY269"/>
              <a:gd fmla="*/ 4124325 w 8683625" name="connsiteX270"/>
              <a:gd fmla="*/ 987426 h 1086621" name="connsiteY270"/>
              <a:gd fmla="*/ 4124325 w 8683625" name="connsiteX271"/>
              <a:gd fmla="*/ 660401 h 1086621" name="connsiteY271"/>
              <a:gd fmla="*/ 4151313 w 8683625" name="connsiteX272"/>
              <a:gd fmla="*/ 660401 h 1086621" name="connsiteY272"/>
              <a:gd fmla="*/ 4151313 w 8683625" name="connsiteX273"/>
              <a:gd fmla="*/ 547688 h 1086621" name="connsiteY273"/>
              <a:gd fmla="*/ 4319588 w 8683625" name="connsiteX274"/>
              <a:gd fmla="*/ 547688 h 1086621" name="connsiteY274"/>
              <a:gd fmla="*/ 4319588 w 8683625" name="connsiteX275"/>
              <a:gd fmla="*/ 596900 h 1086621" name="connsiteY275"/>
              <a:gd fmla="*/ 4364038 w 8683625" name="connsiteX276"/>
              <a:gd fmla="*/ 596900 h 1086621" name="connsiteY276"/>
              <a:gd fmla="*/ 4362450 w 8683625" name="connsiteX277"/>
              <a:gd fmla="*/ 808038 h 1086621" name="connsiteY277"/>
              <a:gd fmla="*/ 4478338 w 8683625" name="connsiteX278"/>
              <a:gd fmla="*/ 808038 h 1086621" name="connsiteY278"/>
              <a:gd fmla="*/ 4479925 w 8683625" name="connsiteX279"/>
              <a:gd fmla="*/ 46038 h 1086621" name="connsiteY279"/>
              <a:gd fmla="*/ 4495800 w 8683625" name="connsiteX280"/>
              <a:gd fmla="*/ 46038 h 1086621" name="connsiteY2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b="b" l="l" r="r" t="t"/>
            <a:pathLst>
              <a:path h="1086621" w="8683625">
                <a:moveTo>
                  <a:pt x="4495800" y="0"/>
                </a:moveTo>
                <a:lnTo>
                  <a:pt x="4595813" y="1588"/>
                </a:lnTo>
                <a:lnTo>
                  <a:pt x="4595813" y="23813"/>
                </a:lnTo>
                <a:lnTo>
                  <a:pt x="4656138" y="23813"/>
                </a:lnTo>
                <a:lnTo>
                  <a:pt x="4651375" y="828676"/>
                </a:lnTo>
                <a:lnTo>
                  <a:pt x="4802188" y="828676"/>
                </a:lnTo>
                <a:lnTo>
                  <a:pt x="4803775" y="615950"/>
                </a:lnTo>
                <a:lnTo>
                  <a:pt x="4916488" y="615950"/>
                </a:lnTo>
                <a:lnTo>
                  <a:pt x="4919663" y="441325"/>
                </a:lnTo>
                <a:lnTo>
                  <a:pt x="5086350" y="441325"/>
                </a:lnTo>
                <a:lnTo>
                  <a:pt x="5086350" y="496888"/>
                </a:lnTo>
                <a:lnTo>
                  <a:pt x="5124450" y="500063"/>
                </a:lnTo>
                <a:lnTo>
                  <a:pt x="5122863" y="633413"/>
                </a:lnTo>
                <a:lnTo>
                  <a:pt x="5170488" y="633413"/>
                </a:lnTo>
                <a:lnTo>
                  <a:pt x="5172075" y="588963"/>
                </a:lnTo>
                <a:lnTo>
                  <a:pt x="5280025" y="588963"/>
                </a:lnTo>
                <a:lnTo>
                  <a:pt x="5280025" y="639763"/>
                </a:lnTo>
                <a:lnTo>
                  <a:pt x="5330825" y="639763"/>
                </a:lnTo>
                <a:lnTo>
                  <a:pt x="5327650" y="728663"/>
                </a:lnTo>
                <a:lnTo>
                  <a:pt x="5359400" y="728663"/>
                </a:lnTo>
                <a:lnTo>
                  <a:pt x="5359400" y="396875"/>
                </a:lnTo>
                <a:lnTo>
                  <a:pt x="5391150" y="396875"/>
                </a:lnTo>
                <a:lnTo>
                  <a:pt x="5391150" y="333375"/>
                </a:lnTo>
                <a:lnTo>
                  <a:pt x="5446713" y="333375"/>
                </a:lnTo>
                <a:lnTo>
                  <a:pt x="5522913" y="333375"/>
                </a:lnTo>
                <a:lnTo>
                  <a:pt x="5522913" y="365125"/>
                </a:lnTo>
                <a:lnTo>
                  <a:pt x="5586413" y="368300"/>
                </a:lnTo>
                <a:lnTo>
                  <a:pt x="5586413" y="557213"/>
                </a:lnTo>
                <a:lnTo>
                  <a:pt x="5651500" y="557213"/>
                </a:lnTo>
                <a:lnTo>
                  <a:pt x="5651500" y="515938"/>
                </a:lnTo>
                <a:lnTo>
                  <a:pt x="5726113" y="515938"/>
                </a:lnTo>
                <a:lnTo>
                  <a:pt x="5726113" y="547688"/>
                </a:lnTo>
                <a:lnTo>
                  <a:pt x="5819775" y="547688"/>
                </a:lnTo>
                <a:lnTo>
                  <a:pt x="5819775" y="617538"/>
                </a:lnTo>
                <a:lnTo>
                  <a:pt x="5854700" y="617538"/>
                </a:lnTo>
                <a:lnTo>
                  <a:pt x="5854700" y="584200"/>
                </a:lnTo>
                <a:lnTo>
                  <a:pt x="5886450" y="584200"/>
                </a:lnTo>
                <a:lnTo>
                  <a:pt x="5886450" y="547688"/>
                </a:lnTo>
                <a:lnTo>
                  <a:pt x="5962650" y="547688"/>
                </a:lnTo>
                <a:lnTo>
                  <a:pt x="5959475" y="584200"/>
                </a:lnTo>
                <a:lnTo>
                  <a:pt x="6011863" y="584200"/>
                </a:lnTo>
                <a:lnTo>
                  <a:pt x="6011863" y="608013"/>
                </a:lnTo>
                <a:lnTo>
                  <a:pt x="6035675" y="608013"/>
                </a:lnTo>
                <a:lnTo>
                  <a:pt x="6035675" y="681038"/>
                </a:lnTo>
                <a:lnTo>
                  <a:pt x="6072188" y="681038"/>
                </a:lnTo>
                <a:lnTo>
                  <a:pt x="6072188" y="633413"/>
                </a:lnTo>
                <a:lnTo>
                  <a:pt x="6149975" y="633413"/>
                </a:lnTo>
                <a:lnTo>
                  <a:pt x="6149975" y="603250"/>
                </a:lnTo>
                <a:lnTo>
                  <a:pt x="6183313" y="603250"/>
                </a:lnTo>
                <a:lnTo>
                  <a:pt x="6183313" y="584200"/>
                </a:lnTo>
                <a:lnTo>
                  <a:pt x="6254750" y="587375"/>
                </a:lnTo>
                <a:lnTo>
                  <a:pt x="6254750" y="620713"/>
                </a:lnTo>
                <a:lnTo>
                  <a:pt x="6307138" y="620713"/>
                </a:lnTo>
                <a:lnTo>
                  <a:pt x="6307138" y="657226"/>
                </a:lnTo>
                <a:lnTo>
                  <a:pt x="6367463" y="657226"/>
                </a:lnTo>
                <a:lnTo>
                  <a:pt x="6367463" y="700088"/>
                </a:lnTo>
                <a:lnTo>
                  <a:pt x="6396038" y="700088"/>
                </a:lnTo>
                <a:lnTo>
                  <a:pt x="6396038" y="923926"/>
                </a:lnTo>
                <a:lnTo>
                  <a:pt x="6410325" y="923926"/>
                </a:lnTo>
                <a:lnTo>
                  <a:pt x="6410325" y="863601"/>
                </a:lnTo>
                <a:lnTo>
                  <a:pt x="6435725" y="863601"/>
                </a:lnTo>
                <a:lnTo>
                  <a:pt x="6438900" y="671513"/>
                </a:lnTo>
                <a:lnTo>
                  <a:pt x="6454775" y="671513"/>
                </a:lnTo>
                <a:lnTo>
                  <a:pt x="6454775" y="639763"/>
                </a:lnTo>
                <a:lnTo>
                  <a:pt x="6510338" y="639763"/>
                </a:lnTo>
                <a:lnTo>
                  <a:pt x="6510338" y="668338"/>
                </a:lnTo>
                <a:lnTo>
                  <a:pt x="6526213" y="668338"/>
                </a:lnTo>
                <a:lnTo>
                  <a:pt x="6526213" y="839788"/>
                </a:lnTo>
                <a:lnTo>
                  <a:pt x="6551613" y="839788"/>
                </a:lnTo>
                <a:lnTo>
                  <a:pt x="6551613" y="587375"/>
                </a:lnTo>
                <a:lnTo>
                  <a:pt x="6699250" y="587375"/>
                </a:lnTo>
                <a:lnTo>
                  <a:pt x="6699250" y="655638"/>
                </a:lnTo>
                <a:lnTo>
                  <a:pt x="6718300" y="655638"/>
                </a:lnTo>
                <a:lnTo>
                  <a:pt x="6718300" y="733426"/>
                </a:lnTo>
                <a:lnTo>
                  <a:pt x="6727825" y="733426"/>
                </a:lnTo>
                <a:lnTo>
                  <a:pt x="6727825" y="939801"/>
                </a:lnTo>
                <a:lnTo>
                  <a:pt x="6767513" y="939801"/>
                </a:lnTo>
                <a:lnTo>
                  <a:pt x="6767513" y="911226"/>
                </a:lnTo>
                <a:lnTo>
                  <a:pt x="6786563" y="911226"/>
                </a:lnTo>
                <a:lnTo>
                  <a:pt x="6786563" y="839788"/>
                </a:lnTo>
                <a:lnTo>
                  <a:pt x="6802438" y="839788"/>
                </a:lnTo>
                <a:lnTo>
                  <a:pt x="6804025" y="555625"/>
                </a:lnTo>
                <a:lnTo>
                  <a:pt x="6915150" y="555625"/>
                </a:lnTo>
                <a:lnTo>
                  <a:pt x="6915150" y="727076"/>
                </a:lnTo>
                <a:lnTo>
                  <a:pt x="6931025" y="727076"/>
                </a:lnTo>
                <a:lnTo>
                  <a:pt x="6931025" y="842963"/>
                </a:lnTo>
                <a:lnTo>
                  <a:pt x="6980237" y="842963"/>
                </a:lnTo>
                <a:lnTo>
                  <a:pt x="6980237" y="950913"/>
                </a:lnTo>
                <a:lnTo>
                  <a:pt x="7011987" y="950913"/>
                </a:lnTo>
                <a:lnTo>
                  <a:pt x="7011987" y="892176"/>
                </a:lnTo>
                <a:lnTo>
                  <a:pt x="7065963" y="892176"/>
                </a:lnTo>
                <a:lnTo>
                  <a:pt x="7065963" y="857251"/>
                </a:lnTo>
                <a:lnTo>
                  <a:pt x="7246937" y="857251"/>
                </a:lnTo>
                <a:lnTo>
                  <a:pt x="7246937" y="820738"/>
                </a:lnTo>
                <a:lnTo>
                  <a:pt x="7291387" y="820738"/>
                </a:lnTo>
                <a:lnTo>
                  <a:pt x="7291387" y="865188"/>
                </a:lnTo>
                <a:lnTo>
                  <a:pt x="7339013" y="865188"/>
                </a:lnTo>
                <a:lnTo>
                  <a:pt x="7339013" y="963613"/>
                </a:lnTo>
                <a:lnTo>
                  <a:pt x="7378700" y="963613"/>
                </a:lnTo>
                <a:lnTo>
                  <a:pt x="7378700" y="873126"/>
                </a:lnTo>
                <a:lnTo>
                  <a:pt x="7404100" y="873126"/>
                </a:lnTo>
                <a:lnTo>
                  <a:pt x="7407275" y="728663"/>
                </a:lnTo>
                <a:lnTo>
                  <a:pt x="7434263" y="728663"/>
                </a:lnTo>
                <a:lnTo>
                  <a:pt x="7434263" y="671513"/>
                </a:lnTo>
                <a:lnTo>
                  <a:pt x="7466013" y="671513"/>
                </a:lnTo>
                <a:lnTo>
                  <a:pt x="7486650" y="644526"/>
                </a:lnTo>
                <a:lnTo>
                  <a:pt x="7543800" y="644526"/>
                </a:lnTo>
                <a:lnTo>
                  <a:pt x="7543800" y="341313"/>
                </a:lnTo>
                <a:lnTo>
                  <a:pt x="7662863" y="341313"/>
                </a:lnTo>
                <a:lnTo>
                  <a:pt x="7662863" y="649288"/>
                </a:lnTo>
                <a:lnTo>
                  <a:pt x="7727950" y="649288"/>
                </a:lnTo>
                <a:lnTo>
                  <a:pt x="7726363" y="887413"/>
                </a:lnTo>
                <a:lnTo>
                  <a:pt x="7766050" y="887413"/>
                </a:lnTo>
                <a:lnTo>
                  <a:pt x="7766050" y="592138"/>
                </a:lnTo>
                <a:lnTo>
                  <a:pt x="7867650" y="595313"/>
                </a:lnTo>
                <a:lnTo>
                  <a:pt x="7867650" y="623888"/>
                </a:lnTo>
                <a:lnTo>
                  <a:pt x="7967663" y="623888"/>
                </a:lnTo>
                <a:lnTo>
                  <a:pt x="7966075" y="731838"/>
                </a:lnTo>
                <a:lnTo>
                  <a:pt x="8015287" y="731838"/>
                </a:lnTo>
                <a:lnTo>
                  <a:pt x="8015287" y="652463"/>
                </a:lnTo>
                <a:lnTo>
                  <a:pt x="8086725" y="652463"/>
                </a:lnTo>
                <a:lnTo>
                  <a:pt x="8089900" y="611188"/>
                </a:lnTo>
                <a:lnTo>
                  <a:pt x="8151813" y="611188"/>
                </a:lnTo>
                <a:lnTo>
                  <a:pt x="8151813" y="871538"/>
                </a:lnTo>
                <a:lnTo>
                  <a:pt x="8251825" y="871538"/>
                </a:lnTo>
                <a:lnTo>
                  <a:pt x="8255000" y="573088"/>
                </a:lnTo>
                <a:lnTo>
                  <a:pt x="8274050" y="573088"/>
                </a:lnTo>
                <a:lnTo>
                  <a:pt x="8274050" y="547688"/>
                </a:lnTo>
                <a:lnTo>
                  <a:pt x="8375650" y="549275"/>
                </a:lnTo>
                <a:lnTo>
                  <a:pt x="8375650" y="595313"/>
                </a:lnTo>
                <a:lnTo>
                  <a:pt x="8494712" y="596900"/>
                </a:lnTo>
                <a:lnTo>
                  <a:pt x="8491538" y="900113"/>
                </a:lnTo>
                <a:lnTo>
                  <a:pt x="8547100" y="900113"/>
                </a:lnTo>
                <a:lnTo>
                  <a:pt x="8547100" y="992188"/>
                </a:lnTo>
                <a:lnTo>
                  <a:pt x="8607425" y="992188"/>
                </a:lnTo>
                <a:lnTo>
                  <a:pt x="8610600" y="881063"/>
                </a:lnTo>
                <a:lnTo>
                  <a:pt x="8642350" y="881063"/>
                </a:lnTo>
                <a:lnTo>
                  <a:pt x="8642350" y="836613"/>
                </a:lnTo>
                <a:lnTo>
                  <a:pt x="8683625" y="836613"/>
                </a:lnTo>
                <a:lnTo>
                  <a:pt x="8683625" y="1086621"/>
                </a:lnTo>
                <a:lnTo>
                  <a:pt x="0" y="1086621"/>
                </a:lnTo>
                <a:lnTo>
                  <a:pt x="0" y="1035051"/>
                </a:lnTo>
                <a:lnTo>
                  <a:pt x="84138" y="1035051"/>
                </a:lnTo>
                <a:lnTo>
                  <a:pt x="84138" y="963613"/>
                </a:lnTo>
                <a:lnTo>
                  <a:pt x="131763" y="963613"/>
                </a:lnTo>
                <a:lnTo>
                  <a:pt x="131763" y="927101"/>
                </a:lnTo>
                <a:lnTo>
                  <a:pt x="176213" y="927101"/>
                </a:lnTo>
                <a:lnTo>
                  <a:pt x="176213" y="960438"/>
                </a:lnTo>
                <a:lnTo>
                  <a:pt x="258763" y="963613"/>
                </a:lnTo>
                <a:lnTo>
                  <a:pt x="258763" y="992188"/>
                </a:lnTo>
                <a:lnTo>
                  <a:pt x="303213" y="992188"/>
                </a:lnTo>
                <a:lnTo>
                  <a:pt x="300038" y="1052513"/>
                </a:lnTo>
                <a:lnTo>
                  <a:pt x="355600" y="1052513"/>
                </a:lnTo>
                <a:lnTo>
                  <a:pt x="358775" y="984251"/>
                </a:lnTo>
                <a:lnTo>
                  <a:pt x="420688" y="984251"/>
                </a:lnTo>
                <a:lnTo>
                  <a:pt x="420688" y="823913"/>
                </a:lnTo>
                <a:lnTo>
                  <a:pt x="468313" y="823913"/>
                </a:lnTo>
                <a:lnTo>
                  <a:pt x="468313" y="796926"/>
                </a:lnTo>
                <a:lnTo>
                  <a:pt x="519113" y="796926"/>
                </a:lnTo>
                <a:lnTo>
                  <a:pt x="519113" y="828676"/>
                </a:lnTo>
                <a:lnTo>
                  <a:pt x="536575" y="828676"/>
                </a:lnTo>
                <a:lnTo>
                  <a:pt x="536575" y="765176"/>
                </a:lnTo>
                <a:lnTo>
                  <a:pt x="600075" y="765176"/>
                </a:lnTo>
                <a:lnTo>
                  <a:pt x="600075" y="800101"/>
                </a:lnTo>
                <a:lnTo>
                  <a:pt x="631825" y="800101"/>
                </a:lnTo>
                <a:lnTo>
                  <a:pt x="631825" y="992188"/>
                </a:lnTo>
                <a:lnTo>
                  <a:pt x="668338" y="992188"/>
                </a:lnTo>
                <a:lnTo>
                  <a:pt x="668338" y="1031876"/>
                </a:lnTo>
                <a:lnTo>
                  <a:pt x="711200" y="1031876"/>
                </a:lnTo>
                <a:lnTo>
                  <a:pt x="712788" y="747713"/>
                </a:lnTo>
                <a:lnTo>
                  <a:pt x="763588" y="747713"/>
                </a:lnTo>
                <a:lnTo>
                  <a:pt x="763588" y="715963"/>
                </a:lnTo>
                <a:lnTo>
                  <a:pt x="879475" y="715963"/>
                </a:lnTo>
                <a:lnTo>
                  <a:pt x="879475" y="747713"/>
                </a:lnTo>
                <a:lnTo>
                  <a:pt x="936625" y="749301"/>
                </a:lnTo>
                <a:lnTo>
                  <a:pt x="936625" y="1023938"/>
                </a:lnTo>
                <a:lnTo>
                  <a:pt x="1174750" y="1027113"/>
                </a:lnTo>
                <a:lnTo>
                  <a:pt x="1176338" y="628650"/>
                </a:lnTo>
                <a:lnTo>
                  <a:pt x="1203325" y="628650"/>
                </a:lnTo>
                <a:lnTo>
                  <a:pt x="1203325" y="592138"/>
                </a:lnTo>
                <a:lnTo>
                  <a:pt x="1268413" y="592138"/>
                </a:lnTo>
                <a:lnTo>
                  <a:pt x="1268413" y="623888"/>
                </a:lnTo>
                <a:lnTo>
                  <a:pt x="1312863" y="623888"/>
                </a:lnTo>
                <a:lnTo>
                  <a:pt x="1311275" y="1019176"/>
                </a:lnTo>
                <a:lnTo>
                  <a:pt x="1352550" y="1019176"/>
                </a:lnTo>
                <a:lnTo>
                  <a:pt x="1352550" y="665163"/>
                </a:lnTo>
                <a:lnTo>
                  <a:pt x="1382713" y="665163"/>
                </a:lnTo>
                <a:lnTo>
                  <a:pt x="1382713" y="625475"/>
                </a:lnTo>
                <a:lnTo>
                  <a:pt x="1463675" y="625475"/>
                </a:lnTo>
                <a:lnTo>
                  <a:pt x="1463675" y="655638"/>
                </a:lnTo>
                <a:lnTo>
                  <a:pt x="1495425" y="655638"/>
                </a:lnTo>
                <a:lnTo>
                  <a:pt x="1495425" y="865188"/>
                </a:lnTo>
                <a:lnTo>
                  <a:pt x="1531938" y="865188"/>
                </a:lnTo>
                <a:lnTo>
                  <a:pt x="1531938" y="823913"/>
                </a:lnTo>
                <a:lnTo>
                  <a:pt x="1568450" y="823913"/>
                </a:lnTo>
                <a:lnTo>
                  <a:pt x="1568450" y="865188"/>
                </a:lnTo>
                <a:lnTo>
                  <a:pt x="1603375" y="865188"/>
                </a:lnTo>
                <a:lnTo>
                  <a:pt x="1603375" y="796926"/>
                </a:lnTo>
                <a:lnTo>
                  <a:pt x="1790700" y="796926"/>
                </a:lnTo>
                <a:lnTo>
                  <a:pt x="1790700" y="1011238"/>
                </a:lnTo>
                <a:lnTo>
                  <a:pt x="1847850" y="1011238"/>
                </a:lnTo>
                <a:lnTo>
                  <a:pt x="1851025" y="868363"/>
                </a:lnTo>
                <a:lnTo>
                  <a:pt x="2032000" y="868363"/>
                </a:lnTo>
                <a:lnTo>
                  <a:pt x="2032000" y="996951"/>
                </a:lnTo>
                <a:lnTo>
                  <a:pt x="2127250" y="996951"/>
                </a:lnTo>
                <a:lnTo>
                  <a:pt x="2127250" y="763588"/>
                </a:lnTo>
                <a:lnTo>
                  <a:pt x="2159000" y="763588"/>
                </a:lnTo>
                <a:lnTo>
                  <a:pt x="2159000" y="723901"/>
                </a:lnTo>
                <a:lnTo>
                  <a:pt x="2227263" y="723901"/>
                </a:lnTo>
                <a:lnTo>
                  <a:pt x="2227263" y="760413"/>
                </a:lnTo>
                <a:lnTo>
                  <a:pt x="2300288" y="760413"/>
                </a:lnTo>
                <a:lnTo>
                  <a:pt x="2300288" y="800101"/>
                </a:lnTo>
                <a:lnTo>
                  <a:pt x="2363788" y="800101"/>
                </a:lnTo>
                <a:lnTo>
                  <a:pt x="2363788" y="1008063"/>
                </a:lnTo>
                <a:lnTo>
                  <a:pt x="2406650" y="1008063"/>
                </a:lnTo>
                <a:lnTo>
                  <a:pt x="2406650" y="857251"/>
                </a:lnTo>
                <a:lnTo>
                  <a:pt x="2432050" y="857251"/>
                </a:lnTo>
                <a:lnTo>
                  <a:pt x="2432050" y="820738"/>
                </a:lnTo>
                <a:lnTo>
                  <a:pt x="2506663" y="820738"/>
                </a:lnTo>
                <a:lnTo>
                  <a:pt x="2503488" y="857251"/>
                </a:lnTo>
                <a:lnTo>
                  <a:pt x="2551113" y="857251"/>
                </a:lnTo>
                <a:lnTo>
                  <a:pt x="2551113" y="976313"/>
                </a:lnTo>
                <a:lnTo>
                  <a:pt x="2716213" y="976313"/>
                </a:lnTo>
                <a:lnTo>
                  <a:pt x="2716213" y="531813"/>
                </a:lnTo>
                <a:lnTo>
                  <a:pt x="2738438" y="531813"/>
                </a:lnTo>
                <a:lnTo>
                  <a:pt x="2738438" y="423863"/>
                </a:lnTo>
                <a:lnTo>
                  <a:pt x="2768600" y="423863"/>
                </a:lnTo>
                <a:lnTo>
                  <a:pt x="2768600" y="355600"/>
                </a:lnTo>
                <a:lnTo>
                  <a:pt x="2952750" y="357188"/>
                </a:lnTo>
                <a:lnTo>
                  <a:pt x="2952750" y="420688"/>
                </a:lnTo>
                <a:lnTo>
                  <a:pt x="3008313" y="420688"/>
                </a:lnTo>
                <a:lnTo>
                  <a:pt x="3006725" y="1004888"/>
                </a:lnTo>
                <a:lnTo>
                  <a:pt x="3063875" y="1004888"/>
                </a:lnTo>
                <a:lnTo>
                  <a:pt x="3063875" y="736601"/>
                </a:lnTo>
                <a:lnTo>
                  <a:pt x="3092450" y="736601"/>
                </a:lnTo>
                <a:lnTo>
                  <a:pt x="3092450" y="660401"/>
                </a:lnTo>
                <a:lnTo>
                  <a:pt x="3132138" y="660401"/>
                </a:lnTo>
                <a:lnTo>
                  <a:pt x="3132138" y="696913"/>
                </a:lnTo>
                <a:lnTo>
                  <a:pt x="3179763" y="696913"/>
                </a:lnTo>
                <a:lnTo>
                  <a:pt x="3179763" y="723901"/>
                </a:lnTo>
                <a:lnTo>
                  <a:pt x="3222625" y="723901"/>
                </a:lnTo>
                <a:lnTo>
                  <a:pt x="3219450" y="1008063"/>
                </a:lnTo>
                <a:lnTo>
                  <a:pt x="3254375" y="1008063"/>
                </a:lnTo>
                <a:lnTo>
                  <a:pt x="3254375" y="950913"/>
                </a:lnTo>
                <a:lnTo>
                  <a:pt x="3300413" y="950913"/>
                </a:lnTo>
                <a:lnTo>
                  <a:pt x="3303588" y="652463"/>
                </a:lnTo>
                <a:lnTo>
                  <a:pt x="3322638" y="652463"/>
                </a:lnTo>
                <a:lnTo>
                  <a:pt x="3340100" y="628650"/>
                </a:lnTo>
                <a:lnTo>
                  <a:pt x="3408363" y="628650"/>
                </a:lnTo>
                <a:lnTo>
                  <a:pt x="3408363" y="657226"/>
                </a:lnTo>
                <a:lnTo>
                  <a:pt x="3440113" y="657226"/>
                </a:lnTo>
                <a:lnTo>
                  <a:pt x="3440113" y="989013"/>
                </a:lnTo>
                <a:lnTo>
                  <a:pt x="3600450" y="992188"/>
                </a:lnTo>
                <a:lnTo>
                  <a:pt x="3603625" y="508000"/>
                </a:lnTo>
                <a:lnTo>
                  <a:pt x="3684588" y="508000"/>
                </a:lnTo>
                <a:lnTo>
                  <a:pt x="3684588" y="547688"/>
                </a:lnTo>
                <a:lnTo>
                  <a:pt x="3706813" y="547688"/>
                </a:lnTo>
                <a:lnTo>
                  <a:pt x="3706813" y="520700"/>
                </a:lnTo>
                <a:lnTo>
                  <a:pt x="3827463" y="520700"/>
                </a:lnTo>
                <a:lnTo>
                  <a:pt x="3827463" y="557213"/>
                </a:lnTo>
                <a:lnTo>
                  <a:pt x="3863975" y="557213"/>
                </a:lnTo>
                <a:lnTo>
                  <a:pt x="3863975" y="989013"/>
                </a:lnTo>
                <a:lnTo>
                  <a:pt x="3911600" y="989013"/>
                </a:lnTo>
                <a:lnTo>
                  <a:pt x="3911600" y="852488"/>
                </a:lnTo>
                <a:lnTo>
                  <a:pt x="3948113" y="855663"/>
                </a:lnTo>
                <a:lnTo>
                  <a:pt x="3948113" y="815976"/>
                </a:lnTo>
                <a:lnTo>
                  <a:pt x="3998913" y="815976"/>
                </a:lnTo>
                <a:lnTo>
                  <a:pt x="3998913" y="855663"/>
                </a:lnTo>
                <a:lnTo>
                  <a:pt x="4051300" y="855663"/>
                </a:lnTo>
                <a:lnTo>
                  <a:pt x="4048125" y="987426"/>
                </a:lnTo>
                <a:lnTo>
                  <a:pt x="4124325" y="987426"/>
                </a:lnTo>
                <a:lnTo>
                  <a:pt x="4124325" y="660401"/>
                </a:lnTo>
                <a:lnTo>
                  <a:pt x="4151313" y="660401"/>
                </a:lnTo>
                <a:lnTo>
                  <a:pt x="4151313" y="547688"/>
                </a:lnTo>
                <a:lnTo>
                  <a:pt x="4319588" y="547688"/>
                </a:lnTo>
                <a:lnTo>
                  <a:pt x="4319588" y="596900"/>
                </a:lnTo>
                <a:lnTo>
                  <a:pt x="4364038" y="596900"/>
                </a:lnTo>
                <a:lnTo>
                  <a:pt x="4362450" y="808038"/>
                </a:lnTo>
                <a:lnTo>
                  <a:pt x="4478338" y="808038"/>
                </a:lnTo>
                <a:lnTo>
                  <a:pt x="4479925" y="46038"/>
                </a:lnTo>
                <a:lnTo>
                  <a:pt x="4495800" y="46038"/>
                </a:lnTo>
                <a:close/>
              </a:path>
            </a:pathLst>
          </a:custGeom>
          <a:solidFill>
            <a:srgbClr val="D9D5CA"/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935164" y="3871656"/>
            <a:ext cx="1154154" cy="1154155"/>
            <a:chOff x="1935163" y="3871654"/>
            <a:chExt cx="1154154" cy="1154155"/>
          </a:xfrm>
        </p:grpSpPr>
        <p:sp>
          <p:nvSpPr>
            <p:cNvPr id="10" name="Speech Bubble: Oval 7"/>
            <p:cNvSpPr/>
            <p:nvPr/>
          </p:nvSpPr>
          <p:spPr bwMode="auto">
            <a:xfrm>
              <a:off x="1935163" y="3871654"/>
              <a:ext cx="1154154" cy="1154155"/>
            </a:xfrm>
            <a:prstGeom prst="wedgeEllipseCallout">
              <a:avLst>
                <a:gd fmla="val 46281" name="adj1"/>
                <a:gd fmla="val 44851" name="adj2"/>
              </a:avLst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31"/>
            <p:cNvSpPr/>
            <p:nvPr/>
          </p:nvSpPr>
          <p:spPr bwMode="auto">
            <a:xfrm>
              <a:off x="2323413" y="4017210"/>
              <a:ext cx="379554" cy="379554"/>
            </a:xfrm>
            <a:custGeom>
              <a:gdLst>
                <a:gd fmla="*/ 223 w 228" name="T0"/>
                <a:gd fmla="*/ 95 h 228" name="T1"/>
                <a:gd fmla="*/ 196 w 228" name="T2"/>
                <a:gd fmla="*/ 90 h 228" name="T3"/>
                <a:gd fmla="*/ 189 w 228" name="T4"/>
                <a:gd fmla="*/ 74 h 228" name="T5"/>
                <a:gd fmla="*/ 205 w 228" name="T6"/>
                <a:gd fmla="*/ 50 h 228" name="T7"/>
                <a:gd fmla="*/ 205 w 228" name="T8"/>
                <a:gd fmla="*/ 43 h 228" name="T9"/>
                <a:gd fmla="*/ 185 w 228" name="T10"/>
                <a:gd fmla="*/ 24 h 228" name="T11"/>
                <a:gd fmla="*/ 178 w 228" name="T12"/>
                <a:gd fmla="*/ 23 h 228" name="T13"/>
                <a:gd fmla="*/ 155 w 228" name="T14"/>
                <a:gd fmla="*/ 39 h 228" name="T15"/>
                <a:gd fmla="*/ 138 w 228" name="T16"/>
                <a:gd fmla="*/ 32 h 228" name="T17"/>
                <a:gd fmla="*/ 133 w 228" name="T18"/>
                <a:gd fmla="*/ 5 h 228" name="T19"/>
                <a:gd fmla="*/ 127 w 228" name="T20"/>
                <a:gd fmla="*/ 0 h 228" name="T21"/>
                <a:gd fmla="*/ 100 w 228" name="T22"/>
                <a:gd fmla="*/ 0 h 228" name="T23"/>
                <a:gd fmla="*/ 94 w 228" name="T24"/>
                <a:gd fmla="*/ 5 h 228" name="T25"/>
                <a:gd fmla="*/ 89 w 228" name="T26"/>
                <a:gd fmla="*/ 32 h 228" name="T27"/>
                <a:gd fmla="*/ 73 w 228" name="T28"/>
                <a:gd fmla="*/ 39 h 228" name="T29"/>
                <a:gd fmla="*/ 50 w 228" name="T30"/>
                <a:gd fmla="*/ 23 h 228" name="T31"/>
                <a:gd fmla="*/ 43 w 228" name="T32"/>
                <a:gd fmla="*/ 24 h 228" name="T33"/>
                <a:gd fmla="*/ 23 w 228" name="T34"/>
                <a:gd fmla="*/ 43 h 228" name="T35"/>
                <a:gd fmla="*/ 23 w 228" name="T36"/>
                <a:gd fmla="*/ 51 h 228" name="T37"/>
                <a:gd fmla="*/ 39 w 228" name="T38"/>
                <a:gd fmla="*/ 74 h 228" name="T39"/>
                <a:gd fmla="*/ 32 w 228" name="T40"/>
                <a:gd fmla="*/ 90 h 228" name="T41"/>
                <a:gd fmla="*/ 5 w 228" name="T42"/>
                <a:gd fmla="*/ 95 h 228" name="T43"/>
                <a:gd fmla="*/ 0 w 228" name="T44"/>
                <a:gd fmla="*/ 100 h 228" name="T45"/>
                <a:gd fmla="*/ 0 w 228" name="T46"/>
                <a:gd fmla="*/ 128 h 228" name="T47"/>
                <a:gd fmla="*/ 5 w 228" name="T48"/>
                <a:gd fmla="*/ 134 h 228" name="T49"/>
                <a:gd fmla="*/ 32 w 228" name="T50"/>
                <a:gd fmla="*/ 139 h 228" name="T51"/>
                <a:gd fmla="*/ 39 w 228" name="T52"/>
                <a:gd fmla="*/ 155 h 228" name="T53"/>
                <a:gd fmla="*/ 23 w 228" name="T54"/>
                <a:gd fmla="*/ 178 h 228" name="T55"/>
                <a:gd fmla="*/ 24 w 228" name="T56"/>
                <a:gd fmla="*/ 185 h 228" name="T57"/>
                <a:gd fmla="*/ 43 w 228" name="T58"/>
                <a:gd fmla="*/ 204 h 228" name="T59"/>
                <a:gd fmla="*/ 51 w 228" name="T60"/>
                <a:gd fmla="*/ 205 h 228" name="T61"/>
                <a:gd fmla="*/ 73 w 228" name="T62"/>
                <a:gd fmla="*/ 189 h 228" name="T63"/>
                <a:gd fmla="*/ 89 w 228" name="T64"/>
                <a:gd fmla="*/ 196 h 228" name="T65"/>
                <a:gd fmla="*/ 94 w 228" name="T66"/>
                <a:gd fmla="*/ 223 h 228" name="T67"/>
                <a:gd fmla="*/ 100 w 228" name="T68"/>
                <a:gd fmla="*/ 228 h 228" name="T69"/>
                <a:gd fmla="*/ 127 w 228" name="T70"/>
                <a:gd fmla="*/ 228 h 228" name="T71"/>
                <a:gd fmla="*/ 133 w 228" name="T72"/>
                <a:gd fmla="*/ 223 h 228" name="T73"/>
                <a:gd fmla="*/ 138 w 228" name="T74"/>
                <a:gd fmla="*/ 196 h 228" name="T75"/>
                <a:gd fmla="*/ 154 w 228" name="T76"/>
                <a:gd fmla="*/ 190 h 228" name="T77"/>
                <a:gd fmla="*/ 177 w 228" name="T78"/>
                <a:gd fmla="*/ 205 h 228" name="T79"/>
                <a:gd fmla="*/ 185 w 228" name="T80"/>
                <a:gd fmla="*/ 205 h 228" name="T81"/>
                <a:gd fmla="*/ 204 w 228" name="T82"/>
                <a:gd fmla="*/ 185 h 228" name="T83"/>
                <a:gd fmla="*/ 205 w 228" name="T84"/>
                <a:gd fmla="*/ 178 h 228" name="T85"/>
                <a:gd fmla="*/ 189 w 228" name="T86"/>
                <a:gd fmla="*/ 155 h 228" name="T87"/>
                <a:gd fmla="*/ 196 w 228" name="T88"/>
                <a:gd fmla="*/ 139 h 228" name="T89"/>
                <a:gd fmla="*/ 223 w 228" name="T90"/>
                <a:gd fmla="*/ 134 h 228" name="T91"/>
                <a:gd fmla="*/ 228 w 228" name="T92"/>
                <a:gd fmla="*/ 128 h 228" name="T93"/>
                <a:gd fmla="*/ 228 w 228" name="T94"/>
                <a:gd fmla="*/ 100 h 228" name="T95"/>
                <a:gd fmla="*/ 223 w 228" name="T96"/>
                <a:gd fmla="*/ 95 h 228" name="T97"/>
                <a:gd fmla="*/ 114 w 228" name="T98"/>
                <a:gd fmla="*/ 149 h 228" name="T99"/>
                <a:gd fmla="*/ 79 w 228" name="T100"/>
                <a:gd fmla="*/ 114 h 228" name="T101"/>
                <a:gd fmla="*/ 114 w 228" name="T102"/>
                <a:gd fmla="*/ 79 h 228" name="T103"/>
                <a:gd fmla="*/ 149 w 228" name="T104"/>
                <a:gd fmla="*/ 114 h 228" name="T105"/>
                <a:gd fmla="*/ 114 w 228" name="T106"/>
                <a:gd fmla="*/ 149 h 22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28" w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025075" y="4412865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lang="zh-CN" sz="1600">
                  <a:solidFill>
                    <a:schemeClr val="bg1"/>
                  </a:solidFill>
                  <a:cs typeface="+mn-ea"/>
                  <a:sym typeface="+mn-lt"/>
                </a:rPr>
                <a:t>文字添加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462764" y="2791015"/>
            <a:ext cx="2634707" cy="2633235"/>
            <a:chOff x="3462763" y="2791013"/>
            <a:chExt cx="2634707" cy="2633235"/>
          </a:xfrm>
        </p:grpSpPr>
        <p:sp>
          <p:nvSpPr>
            <p:cNvPr id="11" name="Speech Bubble: Oval 13"/>
            <p:cNvSpPr/>
            <p:nvPr/>
          </p:nvSpPr>
          <p:spPr bwMode="auto">
            <a:xfrm flipH="1" rot="20135656">
              <a:off x="3462763" y="2791013"/>
              <a:ext cx="2634707" cy="2633235"/>
            </a:xfrm>
            <a:prstGeom prst="wedgeEllipseCallout">
              <a:avLst>
                <a:gd fmla="val 46281" name="adj1"/>
                <a:gd fmla="val 44851" name="adj2"/>
              </a:avLst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3602860" y="3262869"/>
              <a:ext cx="2354511" cy="1429573"/>
              <a:chOff x="3602860" y="3262869"/>
              <a:chExt cx="2354511" cy="1429573"/>
            </a:xfrm>
          </p:grpSpPr>
          <p:sp>
            <p:nvSpPr>
              <p:cNvPr id="18" name="Freeform: Shape 30"/>
              <p:cNvSpPr/>
              <p:nvPr/>
            </p:nvSpPr>
            <p:spPr bwMode="auto">
              <a:xfrm>
                <a:off x="4559826" y="3262869"/>
                <a:ext cx="447963" cy="447963"/>
              </a:xfrm>
              <a:custGeom>
                <a:gdLst>
                  <a:gd fmla="*/ 118 w 236" name="T0"/>
                  <a:gd fmla="*/ 0 h 236" name="T1"/>
                  <a:gd fmla="*/ 0 w 236" name="T2"/>
                  <a:gd fmla="*/ 118 h 236" name="T3"/>
                  <a:gd fmla="*/ 118 w 236" name="T4"/>
                  <a:gd fmla="*/ 236 h 236" name="T5"/>
                  <a:gd fmla="*/ 236 w 236" name="T6"/>
                  <a:gd fmla="*/ 118 h 236" name="T7"/>
                  <a:gd fmla="*/ 118 w 236" name="T8"/>
                  <a:gd fmla="*/ 0 h 236" name="T9"/>
                  <a:gd fmla="*/ 106 w 236" name="T10"/>
                  <a:gd fmla="*/ 171 h 236" name="T11"/>
                  <a:gd fmla="*/ 54 w 236" name="T12"/>
                  <a:gd fmla="*/ 163 h 236" name="T13"/>
                  <a:gd fmla="*/ 54 w 236" name="T14"/>
                  <a:gd fmla="*/ 121 h 236" name="T15"/>
                  <a:gd fmla="*/ 106 w 236" name="T16"/>
                  <a:gd fmla="*/ 121 h 236" name="T17"/>
                  <a:gd fmla="*/ 106 w 236" name="T18"/>
                  <a:gd fmla="*/ 171 h 236" name="T19"/>
                  <a:gd fmla="*/ 106 w 236" name="T20"/>
                  <a:gd fmla="*/ 114 h 236" name="T21"/>
                  <a:gd fmla="*/ 54 w 236" name="T22"/>
                  <a:gd fmla="*/ 114 h 236" name="T23"/>
                  <a:gd fmla="*/ 54 w 236" name="T24"/>
                  <a:gd fmla="*/ 72 h 236" name="T25"/>
                  <a:gd fmla="*/ 106 w 236" name="T26"/>
                  <a:gd fmla="*/ 64 h 236" name="T27"/>
                  <a:gd fmla="*/ 106 w 236" name="T28"/>
                  <a:gd fmla="*/ 114 h 236" name="T29"/>
                  <a:gd fmla="*/ 182 w 236" name="T30"/>
                  <a:gd fmla="*/ 182 h 236" name="T31"/>
                  <a:gd fmla="*/ 113 w 236" name="T32"/>
                  <a:gd fmla="*/ 172 h 236" name="T33"/>
                  <a:gd fmla="*/ 113 w 236" name="T34"/>
                  <a:gd fmla="*/ 121 h 236" name="T35"/>
                  <a:gd fmla="*/ 182 w 236" name="T36"/>
                  <a:gd fmla="*/ 121 h 236" name="T37"/>
                  <a:gd fmla="*/ 182 w 236" name="T38"/>
                  <a:gd fmla="*/ 182 h 236" name="T39"/>
                  <a:gd fmla="*/ 182 w 236" name="T40"/>
                  <a:gd fmla="*/ 114 h 236" name="T41"/>
                  <a:gd fmla="*/ 113 w 236" name="T42"/>
                  <a:gd fmla="*/ 114 h 236" name="T43"/>
                  <a:gd fmla="*/ 113 w 236" name="T44"/>
                  <a:gd fmla="*/ 63 h 236" name="T45"/>
                  <a:gd fmla="*/ 182 w 236" name="T46"/>
                  <a:gd fmla="*/ 53 h 236" name="T47"/>
                  <a:gd fmla="*/ 182 w 236" name="T48"/>
                  <a:gd fmla="*/ 114 h 236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236" w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3602860" y="3861445"/>
                <a:ext cx="2354511" cy="82296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/>
                <a:r>
                  <a:rPr altLang="zh-CN" lang="en-US" sz="120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</a:t>
                </a: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8164656" y="2070587"/>
            <a:ext cx="2092181" cy="2093650"/>
            <a:chOff x="8164656" y="2070587"/>
            <a:chExt cx="2092181" cy="2093650"/>
          </a:xfrm>
        </p:grpSpPr>
        <p:sp>
          <p:nvSpPr>
            <p:cNvPr id="12" name="Speech Bubble: Oval 19"/>
            <p:cNvSpPr/>
            <p:nvPr/>
          </p:nvSpPr>
          <p:spPr bwMode="auto">
            <a:xfrm flipH="1" rot="16200000">
              <a:off x="8163922" y="2071321"/>
              <a:ext cx="2093650" cy="2092181"/>
            </a:xfrm>
            <a:prstGeom prst="wedgeEllipseCallout">
              <a:avLst>
                <a:gd fmla="val 46281" name="adj1"/>
                <a:gd fmla="val 44851" name="adj2"/>
              </a:avLst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35"/>
            <p:cNvSpPr/>
            <p:nvPr/>
          </p:nvSpPr>
          <p:spPr bwMode="auto">
            <a:xfrm>
              <a:off x="9015302" y="2364339"/>
              <a:ext cx="447963" cy="447963"/>
            </a:xfrm>
            <a:custGeom>
              <a:gdLst>
                <a:gd fmla="*/ 0 w 236" name="T0"/>
                <a:gd fmla="*/ 118 h 236" name="T1"/>
                <a:gd fmla="*/ 236 w 236" name="T2"/>
                <a:gd fmla="*/ 118 h 236" name="T3"/>
                <a:gd fmla="*/ 150 w 236" name="T4"/>
                <a:gd fmla="*/ 168 h 236" name="T5"/>
                <a:gd fmla="*/ 128 w 236" name="T6"/>
                <a:gd fmla="*/ 196 h 236" name="T7"/>
                <a:gd fmla="*/ 125 w 236" name="T8"/>
                <a:gd fmla="*/ 199 h 236" name="T9"/>
                <a:gd fmla="*/ 111 w 236" name="T10"/>
                <a:gd fmla="*/ 198 h 236" name="T11"/>
                <a:gd fmla="*/ 110 w 236" name="T12"/>
                <a:gd fmla="*/ 180 h 236" name="T13"/>
                <a:gd fmla="*/ 90 w 236" name="T14"/>
                <a:gd fmla="*/ 173 h 236" name="T15"/>
                <a:gd fmla="*/ 79 w 236" name="T16"/>
                <a:gd fmla="*/ 166 h 236" name="T17"/>
                <a:gd fmla="*/ 78 w 236" name="T18"/>
                <a:gd fmla="*/ 160 h 236" name="T19"/>
                <a:gd fmla="*/ 89 w 236" name="T20"/>
                <a:gd fmla="*/ 147 h 236" name="T21"/>
                <a:gd fmla="*/ 91 w 236" name="T22"/>
                <a:gd fmla="*/ 148 h 236" name="T23"/>
                <a:gd fmla="*/ 119 w 236" name="T24"/>
                <a:gd fmla="*/ 160 h 236" name="T25"/>
                <a:gd fmla="*/ 137 w 236" name="T26"/>
                <a:gd fmla="*/ 145 h 236" name="T27"/>
                <a:gd fmla="*/ 133 w 236" name="T28"/>
                <a:gd fmla="*/ 137 h 236" name="T29"/>
                <a:gd fmla="*/ 122 w 236" name="T30"/>
                <a:gd fmla="*/ 130 h 236" name="T31"/>
                <a:gd fmla="*/ 109 w 236" name="T32"/>
                <a:gd fmla="*/ 125 h 236" name="T33"/>
                <a:gd fmla="*/ 98 w 236" name="T34"/>
                <a:gd fmla="*/ 120 h 236" name="T35"/>
                <a:gd fmla="*/ 89 w 236" name="T36"/>
                <a:gd fmla="*/ 113 h 236" name="T37"/>
                <a:gd fmla="*/ 82 w 236" name="T38"/>
                <a:gd fmla="*/ 103 h 236" name="T39"/>
                <a:gd fmla="*/ 79 w 236" name="T40"/>
                <a:gd fmla="*/ 90 h 236" name="T41"/>
                <a:gd fmla="*/ 110 w 236" name="T42"/>
                <a:gd fmla="*/ 57 h 236" name="T43"/>
                <a:gd fmla="*/ 111 w 236" name="T44"/>
                <a:gd fmla="*/ 38 h 236" name="T45"/>
                <a:gd fmla="*/ 125 w 236" name="T46"/>
                <a:gd fmla="*/ 37 h 236" name="T47"/>
                <a:gd fmla="*/ 128 w 236" name="T48"/>
                <a:gd fmla="*/ 40 h 236" name="T49"/>
                <a:gd fmla="*/ 137 w 236" name="T50"/>
                <a:gd fmla="*/ 58 h 236" name="T51"/>
                <a:gd fmla="*/ 151 w 236" name="T52"/>
                <a:gd fmla="*/ 65 h 236" name="T53"/>
                <a:gd fmla="*/ 155 w 236" name="T54"/>
                <a:gd fmla="*/ 69 h 236" name="T55"/>
                <a:gd fmla="*/ 149 w 236" name="T56"/>
                <a:gd fmla="*/ 85 h 236" name="T57"/>
                <a:gd fmla="*/ 144 w 236" name="T58"/>
                <a:gd fmla="*/ 86 h 236" name="T59"/>
                <a:gd fmla="*/ 140 w 236" name="T60"/>
                <a:gd fmla="*/ 82 h 236" name="T61"/>
                <a:gd fmla="*/ 128 w 236" name="T62"/>
                <a:gd fmla="*/ 77 h 236" name="T63"/>
                <a:gd fmla="*/ 107 w 236" name="T64"/>
                <a:gd fmla="*/ 80 h 236" name="T65"/>
                <a:gd fmla="*/ 102 w 236" name="T66"/>
                <a:gd fmla="*/ 94 h 236" name="T67"/>
                <a:gd fmla="*/ 108 w 236" name="T68"/>
                <a:gd fmla="*/ 101 h 236" name="T69"/>
                <a:gd fmla="*/ 118 w 236" name="T70"/>
                <a:gd fmla="*/ 106 h 236" name="T71"/>
                <a:gd fmla="*/ 132 w 236" name="T72"/>
                <a:gd fmla="*/ 112 h 236" name="T73"/>
                <a:gd fmla="*/ 145 w 236" name="T74"/>
                <a:gd fmla="*/ 119 h 236" name="T75"/>
                <a:gd fmla="*/ 155 w 236" name="T76"/>
                <a:gd fmla="*/ 129 h 236" name="T77"/>
                <a:gd fmla="*/ 159 w 236" name="T78"/>
                <a:gd fmla="*/ 144 h 23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236" w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324552" y="2971411"/>
              <a:ext cx="1772391" cy="822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z="12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773823" y="4017212"/>
            <a:ext cx="1772391" cy="1631989"/>
            <a:chOff x="6773822" y="4017210"/>
            <a:chExt cx="1772391" cy="1631989"/>
          </a:xfrm>
        </p:grpSpPr>
        <p:sp>
          <p:nvSpPr>
            <p:cNvPr id="14" name="Speech Bubble: Oval 10"/>
            <p:cNvSpPr/>
            <p:nvPr/>
          </p:nvSpPr>
          <p:spPr bwMode="auto">
            <a:xfrm flipH="1">
              <a:off x="6810547" y="4017210"/>
              <a:ext cx="1631989" cy="1631989"/>
            </a:xfrm>
            <a:prstGeom prst="wedgeEllipseCallout">
              <a:avLst>
                <a:gd fmla="val 46281" name="adj1"/>
                <a:gd fmla="val 44851" name="adj2"/>
              </a:avLst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34"/>
            <p:cNvSpPr/>
            <p:nvPr/>
          </p:nvSpPr>
          <p:spPr bwMode="auto">
            <a:xfrm>
              <a:off x="7436037" y="4228161"/>
              <a:ext cx="447963" cy="447963"/>
            </a:xfrm>
            <a:custGeom>
              <a:gdLst>
                <a:gd fmla="*/ 74 w 236" name="T0"/>
                <a:gd fmla="*/ 160 h 236" name="T1"/>
                <a:gd fmla="*/ 93 w 236" name="T2"/>
                <a:gd fmla="*/ 160 h 236" name="T3"/>
                <a:gd fmla="*/ 93 w 236" name="T4"/>
                <a:gd fmla="*/ 103 h 236" name="T5"/>
                <a:gd fmla="*/ 74 w 236" name="T6"/>
                <a:gd fmla="*/ 103 h 236" name="T7"/>
                <a:gd fmla="*/ 74 w 236" name="T8"/>
                <a:gd fmla="*/ 160 h 236" name="T9"/>
                <a:gd fmla="*/ 140 w 236" name="T10"/>
                <a:gd fmla="*/ 102 h 236" name="T11"/>
                <a:gd fmla="*/ 122 w 236" name="T12"/>
                <a:gd fmla="*/ 111 h 236" name="T13"/>
                <a:gd fmla="*/ 122 w 236" name="T14"/>
                <a:gd fmla="*/ 103 h 236" name="T15"/>
                <a:gd fmla="*/ 103 w 236" name="T16"/>
                <a:gd fmla="*/ 103 h 236" name="T17"/>
                <a:gd fmla="*/ 103 w 236" name="T18"/>
                <a:gd fmla="*/ 160 h 236" name="T19"/>
                <a:gd fmla="*/ 122 w 236" name="T20"/>
                <a:gd fmla="*/ 160 h 236" name="T21"/>
                <a:gd fmla="*/ 122 w 236" name="T22"/>
                <a:gd fmla="*/ 128 h 236" name="T23"/>
                <a:gd fmla="*/ 123 w 236" name="T24"/>
                <a:gd fmla="*/ 124 h 236" name="T25"/>
                <a:gd fmla="*/ 133 w 236" name="T26"/>
                <a:gd fmla="*/ 117 h 236" name="T27"/>
                <a:gd fmla="*/ 142 w 236" name="T28"/>
                <a:gd fmla="*/ 130 h 236" name="T29"/>
                <a:gd fmla="*/ 142 w 236" name="T30"/>
                <a:gd fmla="*/ 160 h 236" name="T31"/>
                <a:gd fmla="*/ 161 w 236" name="T32"/>
                <a:gd fmla="*/ 160 h 236" name="T33"/>
                <a:gd fmla="*/ 161 w 236" name="T34"/>
                <a:gd fmla="*/ 160 h 236" name="T35"/>
                <a:gd fmla="*/ 161 w 236" name="T36"/>
                <a:gd fmla="*/ 127 h 236" name="T37"/>
                <a:gd fmla="*/ 140 w 236" name="T38"/>
                <a:gd fmla="*/ 102 h 236" name="T39"/>
                <a:gd fmla="*/ 122 w 236" name="T40"/>
                <a:gd fmla="*/ 111 h 236" name="T41"/>
                <a:gd fmla="*/ 122 w 236" name="T42"/>
                <a:gd fmla="*/ 111 h 236" name="T43"/>
                <a:gd fmla="*/ 122 w 236" name="T44"/>
                <a:gd fmla="*/ 111 h 236" name="T45"/>
                <a:gd fmla="*/ 83 w 236" name="T46"/>
                <a:gd fmla="*/ 75 h 236" name="T47"/>
                <a:gd fmla="*/ 73 w 236" name="T48"/>
                <a:gd fmla="*/ 85 h 236" name="T49"/>
                <a:gd fmla="*/ 83 w 236" name="T50"/>
                <a:gd fmla="*/ 95 h 236" name="T51"/>
                <a:gd fmla="*/ 83 w 236" name="T52"/>
                <a:gd fmla="*/ 95 h 236" name="T53"/>
                <a:gd fmla="*/ 94 w 236" name="T54"/>
                <a:gd fmla="*/ 85 h 236" name="T55"/>
                <a:gd fmla="*/ 83 w 236" name="T56"/>
                <a:gd fmla="*/ 75 h 236" name="T57"/>
                <a:gd fmla="*/ 118 w 236" name="T58"/>
                <a:gd fmla="*/ 0 h 236" name="T59"/>
                <a:gd fmla="*/ 0 w 236" name="T60"/>
                <a:gd fmla="*/ 118 h 236" name="T61"/>
                <a:gd fmla="*/ 118 w 236" name="T62"/>
                <a:gd fmla="*/ 236 h 236" name="T63"/>
                <a:gd fmla="*/ 236 w 236" name="T64"/>
                <a:gd fmla="*/ 118 h 236" name="T65"/>
                <a:gd fmla="*/ 118 w 236" name="T66"/>
                <a:gd fmla="*/ 0 h 236" name="T67"/>
                <a:gd fmla="*/ 181 w 236" name="T68"/>
                <a:gd fmla="*/ 172 h 236" name="T69"/>
                <a:gd fmla="*/ 171 w 236" name="T70"/>
                <a:gd fmla="*/ 181 h 236" name="T71"/>
                <a:gd fmla="*/ 64 w 236" name="T72"/>
                <a:gd fmla="*/ 181 h 236" name="T73"/>
                <a:gd fmla="*/ 55 w 236" name="T74"/>
                <a:gd fmla="*/ 172 h 236" name="T75"/>
                <a:gd fmla="*/ 55 w 236" name="T76"/>
                <a:gd fmla="*/ 63 h 236" name="T77"/>
                <a:gd fmla="*/ 64 w 236" name="T78"/>
                <a:gd fmla="*/ 54 h 236" name="T79"/>
                <a:gd fmla="*/ 171 w 236" name="T80"/>
                <a:gd fmla="*/ 54 h 236" name="T81"/>
                <a:gd fmla="*/ 181 w 236" name="T82"/>
                <a:gd fmla="*/ 63 h 236" name="T83"/>
                <a:gd fmla="*/ 181 w 236" name="T84"/>
                <a:gd fmla="*/ 172 h 236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36" w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773821" y="4727613"/>
              <a:ext cx="1772391" cy="6400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z="12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353295" y="2717501"/>
            <a:ext cx="1154154" cy="1154154"/>
            <a:chOff x="6353295" y="2717501"/>
            <a:chExt cx="1154155" cy="1154154"/>
          </a:xfrm>
        </p:grpSpPr>
        <p:sp>
          <p:nvSpPr>
            <p:cNvPr id="15" name="Speech Bubble: Oval 16"/>
            <p:cNvSpPr/>
            <p:nvPr/>
          </p:nvSpPr>
          <p:spPr bwMode="auto">
            <a:xfrm rot="16200000">
              <a:off x="6353296" y="2717500"/>
              <a:ext cx="1154154" cy="1154155"/>
            </a:xfrm>
            <a:prstGeom prst="wedgeEllipseCallout">
              <a:avLst>
                <a:gd fmla="val 46281" name="adj1"/>
                <a:gd fmla="val 44851" name="adj2"/>
              </a:avLst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32"/>
            <p:cNvSpPr/>
            <p:nvPr/>
          </p:nvSpPr>
          <p:spPr bwMode="auto">
            <a:xfrm>
              <a:off x="6748565" y="2875585"/>
              <a:ext cx="381855" cy="381855"/>
            </a:xfrm>
            <a:custGeom>
              <a:gdLst>
                <a:gd fmla="*/ 130 w 236" name="T0"/>
                <a:gd fmla="*/ 1 h 236" name="T1"/>
                <a:gd fmla="*/ 118 w 236" name="T2"/>
                <a:gd fmla="*/ 0 h 236" name="T3"/>
                <a:gd fmla="*/ 30 w 236" name="T4"/>
                <a:gd fmla="*/ 40 h 236" name="T5"/>
                <a:gd fmla="*/ 68 w 236" name="T6"/>
                <a:gd fmla="*/ 105 h 236" name="T7"/>
                <a:gd fmla="*/ 130 w 236" name="T8"/>
                <a:gd fmla="*/ 1 h 236" name="T9"/>
                <a:gd fmla="*/ 20 w 236" name="T10"/>
                <a:gd fmla="*/ 52 h 236" name="T11"/>
                <a:gd fmla="*/ 0 w 236" name="T12"/>
                <a:gd fmla="*/ 118 h 236" name="T13"/>
                <a:gd fmla="*/ 5 w 236" name="T14"/>
                <a:gd fmla="*/ 153 h 236" name="T15"/>
                <a:gd fmla="*/ 81 w 236" name="T16"/>
                <a:gd fmla="*/ 153 h 236" name="T17"/>
                <a:gd fmla="*/ 20 w 236" name="T18"/>
                <a:gd fmla="*/ 52 h 236" name="T19"/>
                <a:gd fmla="*/ 225 w 236" name="T20"/>
                <a:gd fmla="*/ 68 h 236" name="T21"/>
                <a:gd fmla="*/ 145 w 236" name="T22"/>
                <a:gd fmla="*/ 3 h 236" name="T23"/>
                <a:gd fmla="*/ 106 w 236" name="T24"/>
                <a:gd fmla="*/ 68 h 236" name="T25"/>
                <a:gd fmla="*/ 225 w 236" name="T26"/>
                <a:gd fmla="*/ 68 h 236" name="T27"/>
                <a:gd fmla="*/ 130 w 236" name="T28"/>
                <a:gd fmla="*/ 167 h 236" name="T29"/>
                <a:gd fmla="*/ 11 w 236" name="T30"/>
                <a:gd fmla="*/ 167 h 236" name="T31"/>
                <a:gd fmla="*/ 96 w 236" name="T32"/>
                <a:gd fmla="*/ 234 h 236" name="T33"/>
                <a:gd fmla="*/ 93 w 236" name="T34"/>
                <a:gd fmla="*/ 232 h 236" name="T35"/>
                <a:gd fmla="*/ 130 w 236" name="T36"/>
                <a:gd fmla="*/ 167 h 236" name="T37"/>
                <a:gd fmla="*/ 230 w 236" name="T38"/>
                <a:gd fmla="*/ 82 h 236" name="T39"/>
                <a:gd fmla="*/ 155 w 236" name="T40"/>
                <a:gd fmla="*/ 82 h 236" name="T41"/>
                <a:gd fmla="*/ 215 w 236" name="T42"/>
                <a:gd fmla="*/ 186 h 236" name="T43"/>
                <a:gd fmla="*/ 236 w 236" name="T44"/>
                <a:gd fmla="*/ 118 h 236" name="T45"/>
                <a:gd fmla="*/ 230 w 236" name="T46"/>
                <a:gd fmla="*/ 82 h 236" name="T47"/>
                <a:gd fmla="*/ 108 w 236" name="T48"/>
                <a:gd fmla="*/ 236 h 236" name="T49"/>
                <a:gd fmla="*/ 118 w 236" name="T50"/>
                <a:gd fmla="*/ 236 h 236" name="T51"/>
                <a:gd fmla="*/ 205 w 236" name="T52"/>
                <a:gd fmla="*/ 198 h 236" name="T53"/>
                <a:gd fmla="*/ 167 w 236" name="T54"/>
                <a:gd fmla="*/ 132 h 236" name="T55"/>
                <a:gd fmla="*/ 108 w 236" name="T56"/>
                <a:gd fmla="*/ 236 h 236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36" w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442261" y="3308626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lang="zh-CN" sz="1600">
                  <a:solidFill>
                    <a:schemeClr val="bg1"/>
                  </a:solidFill>
                  <a:cs typeface="+mn-ea"/>
                  <a:sym typeface="+mn-lt"/>
                </a:rPr>
                <a:t>文字添加</a:t>
              </a:r>
            </a:p>
          </p:txBody>
        </p:sp>
      </p:grp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3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3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文本框 12"/>
          <p:cNvSpPr txBox="1"/>
          <p:nvPr/>
        </p:nvSpPr>
        <p:spPr>
          <a:xfrm>
            <a:off x="1985646" y="1116332"/>
            <a:ext cx="5843905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altLang="zh-CN" lang="en-US" sz="1400">
                <a:solidFill>
                  <a:sysClr lastClr="FFFFFF" val="window">
                    <a:lumMod val="50000"/>
                  </a:sysClr>
                </a:solidFill>
                <a:cs typeface="+mn-ea"/>
                <a:sym typeface="+mn-lt"/>
              </a:rPr>
              <a:t>Morbi dignissim nisl in diam sagittis, id dapibus nulla pretium. Sed vitae quam metus. Morbi dignissim nisl in diam sagittis, id dapibus nulla pretium. Sed vitae quam metus.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2892425" y="5486229"/>
            <a:ext cx="5976939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lastClr="000000" val="windowText"/>
          </a:fontRef>
        </p:style>
      </p:cxnSp>
      <p:sp>
        <p:nvSpPr>
          <p:cNvPr id="13" name="椭圆 12"/>
          <p:cNvSpPr>
            <a:spLocks noChangeAspect="1"/>
          </p:cNvSpPr>
          <p:nvPr/>
        </p:nvSpPr>
        <p:spPr>
          <a:xfrm>
            <a:off x="2825751" y="5421143"/>
            <a:ext cx="131763" cy="130175"/>
          </a:xfrm>
          <a:prstGeom prst="ellipse">
            <a:avLst/>
          </a:prstGeom>
          <a:solidFill>
            <a:sysClr lastClr="FFFFFF" val="window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865"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5222877" y="5406854"/>
            <a:ext cx="130175" cy="131762"/>
          </a:xfrm>
          <a:prstGeom prst="ellipse">
            <a:avLst/>
          </a:prstGeom>
          <a:solidFill>
            <a:sysClr lastClr="FFFFFF" val="window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865"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24313" y="5406854"/>
            <a:ext cx="131763" cy="131762"/>
          </a:xfrm>
          <a:prstGeom prst="ellipse">
            <a:avLst/>
          </a:prstGeom>
          <a:solidFill>
            <a:sysClr lastClr="FFFFFF" val="window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865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6421439" y="5414793"/>
            <a:ext cx="130175" cy="130175"/>
          </a:xfrm>
          <a:prstGeom prst="ellipse">
            <a:avLst/>
          </a:prstGeom>
          <a:solidFill>
            <a:sysClr lastClr="FFFFFF" val="window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865">
              <a:cs typeface="+mn-ea"/>
              <a:sym typeface="+mn-lt"/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7620002" y="5421143"/>
            <a:ext cx="130175" cy="130175"/>
          </a:xfrm>
          <a:prstGeom prst="ellipse">
            <a:avLst/>
          </a:prstGeom>
          <a:solidFill>
            <a:sysClr lastClr="FFFFFF" val="window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865">
              <a:cs typeface="+mn-ea"/>
              <a:sym typeface="+mn-lt"/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8802688" y="5414793"/>
            <a:ext cx="131763" cy="130175"/>
          </a:xfrm>
          <a:prstGeom prst="ellipse">
            <a:avLst/>
          </a:prstGeom>
          <a:solidFill>
            <a:sysClr lastClr="FFFFFF" val="window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865">
              <a:cs typeface="+mn-ea"/>
              <a:sym typeface="+mn-lt"/>
            </a:endParaRPr>
          </a:p>
        </p:txBody>
      </p:sp>
      <p:sp>
        <p:nvSpPr>
          <p:cNvPr id="19" name="TextBox 160"/>
          <p:cNvSpPr txBox="1"/>
          <p:nvPr/>
        </p:nvSpPr>
        <p:spPr>
          <a:xfrm>
            <a:off x="2579689" y="5513217"/>
            <a:ext cx="582612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200">
                <a:solidFill>
                  <a:schemeClr val="tx1"/>
                </a:solidFill>
                <a:cs typeface="+mn-ea"/>
                <a:sym typeface="+mn-lt"/>
              </a:rPr>
              <a:t>2015</a:t>
            </a:r>
          </a:p>
        </p:txBody>
      </p:sp>
      <p:sp>
        <p:nvSpPr>
          <p:cNvPr id="20" name="TextBox 161"/>
          <p:cNvSpPr txBox="1"/>
          <p:nvPr/>
        </p:nvSpPr>
        <p:spPr>
          <a:xfrm>
            <a:off x="3817939" y="5532267"/>
            <a:ext cx="582612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200">
                <a:solidFill>
                  <a:schemeClr val="tx1"/>
                </a:solidFill>
                <a:cs typeface="+mn-ea"/>
                <a:sym typeface="+mn-lt"/>
              </a:rPr>
              <a:t>2016</a:t>
            </a:r>
          </a:p>
        </p:txBody>
      </p:sp>
      <p:sp>
        <p:nvSpPr>
          <p:cNvPr id="21" name="TextBox 162"/>
          <p:cNvSpPr txBox="1"/>
          <p:nvPr/>
        </p:nvSpPr>
        <p:spPr>
          <a:xfrm>
            <a:off x="5014913" y="5513217"/>
            <a:ext cx="584200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200">
                <a:solidFill>
                  <a:schemeClr val="tx1"/>
                </a:solidFill>
                <a:cs typeface="+mn-ea"/>
                <a:sym typeface="+mn-lt"/>
              </a:rPr>
              <a:t>2017</a:t>
            </a:r>
          </a:p>
        </p:txBody>
      </p:sp>
      <p:sp>
        <p:nvSpPr>
          <p:cNvPr id="22" name="TextBox 163"/>
          <p:cNvSpPr txBox="1"/>
          <p:nvPr/>
        </p:nvSpPr>
        <p:spPr>
          <a:xfrm>
            <a:off x="6213474" y="5532267"/>
            <a:ext cx="582613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200">
                <a:solidFill>
                  <a:schemeClr val="tx1"/>
                </a:solidFill>
                <a:cs typeface="+mn-ea"/>
                <a:sym typeface="+mn-lt"/>
              </a:rPr>
              <a:t>2018</a:t>
            </a:r>
          </a:p>
        </p:txBody>
      </p:sp>
      <p:sp>
        <p:nvSpPr>
          <p:cNvPr id="23" name="TextBox 164"/>
          <p:cNvSpPr txBox="1"/>
          <p:nvPr/>
        </p:nvSpPr>
        <p:spPr>
          <a:xfrm>
            <a:off x="7394577" y="5532267"/>
            <a:ext cx="582613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200">
                <a:solidFill>
                  <a:schemeClr val="tx1"/>
                </a:solidFill>
                <a:cs typeface="+mn-ea"/>
                <a:sym typeface="+mn-lt"/>
              </a:rPr>
              <a:t>2019</a:t>
            </a:r>
          </a:p>
        </p:txBody>
      </p:sp>
      <p:sp>
        <p:nvSpPr>
          <p:cNvPr id="24" name="TextBox 165"/>
          <p:cNvSpPr txBox="1"/>
          <p:nvPr/>
        </p:nvSpPr>
        <p:spPr>
          <a:xfrm>
            <a:off x="8577264" y="5532267"/>
            <a:ext cx="582612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200">
                <a:solidFill>
                  <a:schemeClr val="tx1"/>
                </a:solidFill>
                <a:cs typeface="+mn-ea"/>
                <a:sym typeface="+mn-lt"/>
              </a:rPr>
              <a:t>2020</a:t>
            </a:r>
          </a:p>
        </p:txBody>
      </p:sp>
      <p:sp>
        <p:nvSpPr>
          <p:cNvPr id="25" name="饼形 3"/>
          <p:cNvSpPr/>
          <p:nvPr/>
        </p:nvSpPr>
        <p:spPr>
          <a:xfrm rot="10800000">
            <a:off x="2266951" y="4878216"/>
            <a:ext cx="1249363" cy="357188"/>
          </a:xfrm>
          <a:custGeom>
            <a:rect b="b" l="l" r="r" t="t"/>
            <a:pathLst>
              <a:path h="2732921" w="939558">
                <a:moveTo>
                  <a:pt x="469574" y="2732900"/>
                </a:moveTo>
                <a:cubicBezTo>
                  <a:pt x="366411" y="2728370"/>
                  <a:pt x="263486" y="2011705"/>
                  <a:pt x="238155" y="586285"/>
                </a:cubicBezTo>
                <a:lnTo>
                  <a:pt x="238030" y="586285"/>
                </a:lnTo>
                <a:lnTo>
                  <a:pt x="237908" y="586285"/>
                </a:lnTo>
                <a:lnTo>
                  <a:pt x="237908" y="583478"/>
                </a:lnTo>
                <a:cubicBezTo>
                  <a:pt x="236491" y="260766"/>
                  <a:pt x="130614" y="401"/>
                  <a:pt x="243" y="401"/>
                </a:cubicBezTo>
                <a:lnTo>
                  <a:pt x="0" y="461"/>
                </a:lnTo>
                <a:lnTo>
                  <a:pt x="0" y="0"/>
                </a:lnTo>
                <a:lnTo>
                  <a:pt x="237908" y="0"/>
                </a:lnTo>
                <a:lnTo>
                  <a:pt x="472303" y="0"/>
                </a:lnTo>
                <a:lnTo>
                  <a:pt x="475816" y="0"/>
                </a:lnTo>
                <a:lnTo>
                  <a:pt x="475816" y="227"/>
                </a:lnTo>
                <a:lnTo>
                  <a:pt x="701650" y="227"/>
                </a:lnTo>
                <a:lnTo>
                  <a:pt x="939558" y="227"/>
                </a:lnTo>
                <a:lnTo>
                  <a:pt x="939558" y="689"/>
                </a:lnTo>
                <a:lnTo>
                  <a:pt x="939315" y="628"/>
                </a:lnTo>
                <a:cubicBezTo>
                  <a:pt x="814690" y="628"/>
                  <a:pt x="712449" y="238872"/>
                  <a:pt x="703543" y="542189"/>
                </a:cubicBezTo>
                <a:cubicBezTo>
                  <a:pt x="679240" y="2008441"/>
                  <a:pt x="574285" y="2737497"/>
                  <a:pt x="469574" y="2732900"/>
                </a:cubicBezTo>
                <a:close/>
              </a:path>
            </a:pathLst>
          </a:cu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6" name="饼形 3"/>
          <p:cNvSpPr/>
          <p:nvPr/>
        </p:nvSpPr>
        <p:spPr>
          <a:xfrm rot="10800000">
            <a:off x="3465513" y="4452766"/>
            <a:ext cx="1249363" cy="782638"/>
          </a:xfrm>
          <a:custGeom>
            <a:rect b="b" l="l" r="r" t="t"/>
            <a:pathLst>
              <a:path h="2732921" w="939558">
                <a:moveTo>
                  <a:pt x="469574" y="2732900"/>
                </a:moveTo>
                <a:cubicBezTo>
                  <a:pt x="366411" y="2728370"/>
                  <a:pt x="263486" y="2011705"/>
                  <a:pt x="238155" y="586285"/>
                </a:cubicBezTo>
                <a:lnTo>
                  <a:pt x="238030" y="586285"/>
                </a:lnTo>
                <a:lnTo>
                  <a:pt x="237908" y="586285"/>
                </a:lnTo>
                <a:lnTo>
                  <a:pt x="237908" y="583478"/>
                </a:lnTo>
                <a:cubicBezTo>
                  <a:pt x="236491" y="260766"/>
                  <a:pt x="130614" y="401"/>
                  <a:pt x="243" y="401"/>
                </a:cubicBezTo>
                <a:lnTo>
                  <a:pt x="0" y="461"/>
                </a:lnTo>
                <a:lnTo>
                  <a:pt x="0" y="0"/>
                </a:lnTo>
                <a:lnTo>
                  <a:pt x="237908" y="0"/>
                </a:lnTo>
                <a:lnTo>
                  <a:pt x="472303" y="0"/>
                </a:lnTo>
                <a:lnTo>
                  <a:pt x="475816" y="0"/>
                </a:lnTo>
                <a:lnTo>
                  <a:pt x="475816" y="227"/>
                </a:lnTo>
                <a:lnTo>
                  <a:pt x="701650" y="227"/>
                </a:lnTo>
                <a:lnTo>
                  <a:pt x="939558" y="227"/>
                </a:lnTo>
                <a:lnTo>
                  <a:pt x="939558" y="689"/>
                </a:lnTo>
                <a:lnTo>
                  <a:pt x="939315" y="628"/>
                </a:lnTo>
                <a:cubicBezTo>
                  <a:pt x="814690" y="628"/>
                  <a:pt x="712449" y="238872"/>
                  <a:pt x="703543" y="542189"/>
                </a:cubicBezTo>
                <a:cubicBezTo>
                  <a:pt x="679240" y="2008441"/>
                  <a:pt x="574285" y="2737497"/>
                  <a:pt x="469574" y="2732900"/>
                </a:cubicBezTo>
                <a:close/>
              </a:path>
            </a:pathLst>
          </a:custGeom>
          <a:solidFill>
            <a:srgbClr val="91B4C3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7" name="饼形 3"/>
          <p:cNvSpPr/>
          <p:nvPr/>
        </p:nvSpPr>
        <p:spPr>
          <a:xfrm rot="10800000">
            <a:off x="4663441" y="3952704"/>
            <a:ext cx="1249363" cy="1282700"/>
          </a:xfrm>
          <a:custGeom>
            <a:rect b="b" l="l" r="r" t="t"/>
            <a:pathLst>
              <a:path h="2732921" w="939558">
                <a:moveTo>
                  <a:pt x="469574" y="2732900"/>
                </a:moveTo>
                <a:cubicBezTo>
                  <a:pt x="366411" y="2728370"/>
                  <a:pt x="263486" y="2011705"/>
                  <a:pt x="238155" y="586285"/>
                </a:cubicBezTo>
                <a:lnTo>
                  <a:pt x="238030" y="586285"/>
                </a:lnTo>
                <a:lnTo>
                  <a:pt x="237908" y="586285"/>
                </a:lnTo>
                <a:lnTo>
                  <a:pt x="237908" y="583478"/>
                </a:lnTo>
                <a:cubicBezTo>
                  <a:pt x="236491" y="260766"/>
                  <a:pt x="130614" y="401"/>
                  <a:pt x="243" y="401"/>
                </a:cubicBezTo>
                <a:lnTo>
                  <a:pt x="0" y="461"/>
                </a:lnTo>
                <a:lnTo>
                  <a:pt x="0" y="0"/>
                </a:lnTo>
                <a:lnTo>
                  <a:pt x="237908" y="0"/>
                </a:lnTo>
                <a:lnTo>
                  <a:pt x="472303" y="0"/>
                </a:lnTo>
                <a:lnTo>
                  <a:pt x="475816" y="0"/>
                </a:lnTo>
                <a:lnTo>
                  <a:pt x="475816" y="227"/>
                </a:lnTo>
                <a:lnTo>
                  <a:pt x="701650" y="227"/>
                </a:lnTo>
                <a:lnTo>
                  <a:pt x="939558" y="227"/>
                </a:lnTo>
                <a:lnTo>
                  <a:pt x="939558" y="689"/>
                </a:lnTo>
                <a:lnTo>
                  <a:pt x="939315" y="628"/>
                </a:lnTo>
                <a:cubicBezTo>
                  <a:pt x="814690" y="628"/>
                  <a:pt x="712449" y="238872"/>
                  <a:pt x="703543" y="542189"/>
                </a:cubicBezTo>
                <a:cubicBezTo>
                  <a:pt x="679240" y="2008441"/>
                  <a:pt x="574285" y="2737497"/>
                  <a:pt x="469574" y="2732900"/>
                </a:cubicBezTo>
                <a:close/>
              </a:path>
            </a:pathLst>
          </a:custGeom>
          <a:solidFill>
            <a:srgbClr val="C5A086">
              <a:alpha val="92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8" name="饼形 3"/>
          <p:cNvSpPr/>
          <p:nvPr/>
        </p:nvSpPr>
        <p:spPr>
          <a:xfrm rot="10800000">
            <a:off x="5862637" y="3309766"/>
            <a:ext cx="1249363" cy="1925638"/>
          </a:xfrm>
          <a:custGeom>
            <a:rect b="b" l="l" r="r" t="t"/>
            <a:pathLst>
              <a:path h="2732921" w="939558">
                <a:moveTo>
                  <a:pt x="469574" y="2732900"/>
                </a:moveTo>
                <a:cubicBezTo>
                  <a:pt x="366411" y="2728370"/>
                  <a:pt x="263486" y="2011705"/>
                  <a:pt x="238155" y="586285"/>
                </a:cubicBezTo>
                <a:lnTo>
                  <a:pt x="238030" y="586285"/>
                </a:lnTo>
                <a:lnTo>
                  <a:pt x="237908" y="586285"/>
                </a:lnTo>
                <a:lnTo>
                  <a:pt x="237908" y="583478"/>
                </a:lnTo>
                <a:cubicBezTo>
                  <a:pt x="236491" y="260766"/>
                  <a:pt x="130614" y="401"/>
                  <a:pt x="243" y="401"/>
                </a:cubicBezTo>
                <a:lnTo>
                  <a:pt x="0" y="461"/>
                </a:lnTo>
                <a:lnTo>
                  <a:pt x="0" y="0"/>
                </a:lnTo>
                <a:lnTo>
                  <a:pt x="237908" y="0"/>
                </a:lnTo>
                <a:lnTo>
                  <a:pt x="472303" y="0"/>
                </a:lnTo>
                <a:lnTo>
                  <a:pt x="475816" y="0"/>
                </a:lnTo>
                <a:lnTo>
                  <a:pt x="475816" y="227"/>
                </a:lnTo>
                <a:lnTo>
                  <a:pt x="701650" y="227"/>
                </a:lnTo>
                <a:lnTo>
                  <a:pt x="939558" y="227"/>
                </a:lnTo>
                <a:lnTo>
                  <a:pt x="939558" y="689"/>
                </a:lnTo>
                <a:lnTo>
                  <a:pt x="939315" y="628"/>
                </a:lnTo>
                <a:cubicBezTo>
                  <a:pt x="814690" y="628"/>
                  <a:pt x="712449" y="238872"/>
                  <a:pt x="703543" y="542189"/>
                </a:cubicBezTo>
                <a:cubicBezTo>
                  <a:pt x="679240" y="2008441"/>
                  <a:pt x="574285" y="2737497"/>
                  <a:pt x="469574" y="2732900"/>
                </a:cubicBezTo>
                <a:close/>
              </a:path>
            </a:pathLst>
          </a:custGeom>
          <a:solidFill>
            <a:srgbClr val="2E4A4E">
              <a:alpha val="62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9" name="饼形 3"/>
          <p:cNvSpPr/>
          <p:nvPr/>
        </p:nvSpPr>
        <p:spPr>
          <a:xfrm rot="10800000">
            <a:off x="7061202" y="2954166"/>
            <a:ext cx="1247775" cy="2281238"/>
          </a:xfrm>
          <a:custGeom>
            <a:rect b="b" l="l" r="r" t="t"/>
            <a:pathLst>
              <a:path h="2732921" w="939558">
                <a:moveTo>
                  <a:pt x="469574" y="2732900"/>
                </a:moveTo>
                <a:cubicBezTo>
                  <a:pt x="366411" y="2728370"/>
                  <a:pt x="263486" y="2011705"/>
                  <a:pt x="238155" y="586285"/>
                </a:cubicBezTo>
                <a:lnTo>
                  <a:pt x="238030" y="586285"/>
                </a:lnTo>
                <a:lnTo>
                  <a:pt x="237908" y="586285"/>
                </a:lnTo>
                <a:lnTo>
                  <a:pt x="237908" y="583478"/>
                </a:lnTo>
                <a:cubicBezTo>
                  <a:pt x="236491" y="260766"/>
                  <a:pt x="130614" y="401"/>
                  <a:pt x="243" y="401"/>
                </a:cubicBezTo>
                <a:lnTo>
                  <a:pt x="0" y="461"/>
                </a:lnTo>
                <a:lnTo>
                  <a:pt x="0" y="0"/>
                </a:lnTo>
                <a:lnTo>
                  <a:pt x="237908" y="0"/>
                </a:lnTo>
                <a:lnTo>
                  <a:pt x="472303" y="0"/>
                </a:lnTo>
                <a:lnTo>
                  <a:pt x="475816" y="0"/>
                </a:lnTo>
                <a:lnTo>
                  <a:pt x="475816" y="227"/>
                </a:lnTo>
                <a:lnTo>
                  <a:pt x="701650" y="227"/>
                </a:lnTo>
                <a:lnTo>
                  <a:pt x="939558" y="227"/>
                </a:lnTo>
                <a:lnTo>
                  <a:pt x="939558" y="689"/>
                </a:lnTo>
                <a:lnTo>
                  <a:pt x="939315" y="628"/>
                </a:lnTo>
                <a:cubicBezTo>
                  <a:pt x="814690" y="628"/>
                  <a:pt x="712449" y="238872"/>
                  <a:pt x="703543" y="542189"/>
                </a:cubicBezTo>
                <a:cubicBezTo>
                  <a:pt x="679240" y="2008441"/>
                  <a:pt x="574285" y="2737497"/>
                  <a:pt x="469574" y="2732900"/>
                </a:cubicBezTo>
                <a:close/>
              </a:path>
            </a:pathLst>
          </a:custGeom>
          <a:solidFill>
            <a:srgbClr val="BA764F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0" name="饼形 3"/>
          <p:cNvSpPr/>
          <p:nvPr/>
        </p:nvSpPr>
        <p:spPr>
          <a:xfrm rot="10800000">
            <a:off x="8243888" y="2025479"/>
            <a:ext cx="1249363" cy="3211512"/>
          </a:xfrm>
          <a:custGeom>
            <a:rect b="b" l="l" r="r" t="t"/>
            <a:pathLst>
              <a:path h="2732921" w="939558">
                <a:moveTo>
                  <a:pt x="469574" y="2732900"/>
                </a:moveTo>
                <a:cubicBezTo>
                  <a:pt x="366411" y="2728370"/>
                  <a:pt x="263486" y="2011705"/>
                  <a:pt x="238155" y="586285"/>
                </a:cubicBezTo>
                <a:lnTo>
                  <a:pt x="238030" y="586285"/>
                </a:lnTo>
                <a:lnTo>
                  <a:pt x="237908" y="586285"/>
                </a:lnTo>
                <a:lnTo>
                  <a:pt x="237908" y="583478"/>
                </a:lnTo>
                <a:cubicBezTo>
                  <a:pt x="236491" y="260766"/>
                  <a:pt x="130614" y="401"/>
                  <a:pt x="243" y="401"/>
                </a:cubicBezTo>
                <a:lnTo>
                  <a:pt x="0" y="461"/>
                </a:lnTo>
                <a:lnTo>
                  <a:pt x="0" y="0"/>
                </a:lnTo>
                <a:lnTo>
                  <a:pt x="237908" y="0"/>
                </a:lnTo>
                <a:lnTo>
                  <a:pt x="472303" y="0"/>
                </a:lnTo>
                <a:lnTo>
                  <a:pt x="475816" y="0"/>
                </a:lnTo>
                <a:lnTo>
                  <a:pt x="475816" y="227"/>
                </a:lnTo>
                <a:lnTo>
                  <a:pt x="701650" y="227"/>
                </a:lnTo>
                <a:lnTo>
                  <a:pt x="939558" y="227"/>
                </a:lnTo>
                <a:lnTo>
                  <a:pt x="939558" y="689"/>
                </a:lnTo>
                <a:lnTo>
                  <a:pt x="939315" y="628"/>
                </a:lnTo>
                <a:cubicBezTo>
                  <a:pt x="814690" y="628"/>
                  <a:pt x="712449" y="238872"/>
                  <a:pt x="703543" y="542189"/>
                </a:cubicBezTo>
                <a:cubicBezTo>
                  <a:pt x="679240" y="2008441"/>
                  <a:pt x="574285" y="2737497"/>
                  <a:pt x="469574" y="2732900"/>
                </a:cubicBezTo>
                <a:close/>
              </a:path>
            </a:pathLst>
          </a:custGeom>
          <a:solidFill>
            <a:srgbClr val="C5A086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1" name="三十二角星 30"/>
          <p:cNvSpPr/>
          <p:nvPr/>
        </p:nvSpPr>
        <p:spPr>
          <a:xfrm>
            <a:off x="2608263" y="4273379"/>
            <a:ext cx="488951" cy="487362"/>
          </a:xfrm>
          <a:prstGeom prst="star32">
            <a:avLst/>
          </a:pr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865">
              <a:cs typeface="+mn-ea"/>
              <a:sym typeface="+mn-lt"/>
            </a:endParaRPr>
          </a:p>
        </p:txBody>
      </p:sp>
      <p:sp>
        <p:nvSpPr>
          <p:cNvPr id="32" name="三十二角星 31"/>
          <p:cNvSpPr/>
          <p:nvPr/>
        </p:nvSpPr>
        <p:spPr>
          <a:xfrm>
            <a:off x="8624888" y="1485729"/>
            <a:ext cx="487363" cy="488950"/>
          </a:xfrm>
          <a:prstGeom prst="star32">
            <a:avLst/>
          </a:pr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865">
              <a:cs typeface="+mn-ea"/>
              <a:sym typeface="+mn-lt"/>
            </a:endParaRPr>
          </a:p>
        </p:txBody>
      </p:sp>
      <p:sp>
        <p:nvSpPr>
          <p:cNvPr id="33" name="文本框 30"/>
          <p:cNvSpPr txBox="1">
            <a:spLocks noChangeArrowheads="1"/>
          </p:cNvSpPr>
          <p:nvPr/>
        </p:nvSpPr>
        <p:spPr bwMode="auto">
          <a:xfrm>
            <a:off x="2208214" y="5724356"/>
            <a:ext cx="13668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>
                <a:latin typeface="+mn-lt"/>
                <a:ea typeface="+mn-ea"/>
                <a:cs typeface="+mn-ea"/>
                <a:sym typeface="+mn-lt"/>
              </a:rPr>
              <a:t>TEXT</a:t>
            </a:r>
          </a:p>
        </p:txBody>
      </p:sp>
      <p:sp>
        <p:nvSpPr>
          <p:cNvPr id="34" name="文本框 31"/>
          <p:cNvSpPr txBox="1">
            <a:spLocks noChangeArrowheads="1"/>
          </p:cNvSpPr>
          <p:nvPr/>
        </p:nvSpPr>
        <p:spPr bwMode="auto">
          <a:xfrm>
            <a:off x="3406775" y="5724356"/>
            <a:ext cx="1366839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</a:p>
        </p:txBody>
      </p:sp>
      <p:sp>
        <p:nvSpPr>
          <p:cNvPr id="35" name="文本框 32"/>
          <p:cNvSpPr txBox="1">
            <a:spLocks noChangeArrowheads="1"/>
          </p:cNvSpPr>
          <p:nvPr/>
        </p:nvSpPr>
        <p:spPr bwMode="auto">
          <a:xfrm>
            <a:off x="4603752" y="5724356"/>
            <a:ext cx="13684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>
                <a:latin typeface="+mn-lt"/>
                <a:ea typeface="+mn-ea"/>
                <a:cs typeface="+mn-ea"/>
                <a:sym typeface="+mn-lt"/>
              </a:rPr>
              <a:t>TEXT</a:t>
            </a:r>
          </a:p>
        </p:txBody>
      </p:sp>
      <p:sp>
        <p:nvSpPr>
          <p:cNvPr id="36" name="文本框 33"/>
          <p:cNvSpPr txBox="1">
            <a:spLocks noChangeArrowheads="1"/>
          </p:cNvSpPr>
          <p:nvPr/>
        </p:nvSpPr>
        <p:spPr bwMode="auto">
          <a:xfrm>
            <a:off x="5802314" y="5724356"/>
            <a:ext cx="13684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>
                <a:latin typeface="+mn-lt"/>
                <a:ea typeface="+mn-ea"/>
                <a:cs typeface="+mn-ea"/>
                <a:sym typeface="+mn-lt"/>
              </a:rPr>
              <a:t>TEXT</a:t>
            </a:r>
          </a:p>
        </p:txBody>
      </p:sp>
      <p:sp>
        <p:nvSpPr>
          <p:cNvPr id="37" name="文本框 34"/>
          <p:cNvSpPr txBox="1">
            <a:spLocks noChangeArrowheads="1"/>
          </p:cNvSpPr>
          <p:nvPr/>
        </p:nvSpPr>
        <p:spPr bwMode="auto">
          <a:xfrm>
            <a:off x="7000878" y="5724356"/>
            <a:ext cx="13684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</a:p>
        </p:txBody>
      </p:sp>
      <p:sp>
        <p:nvSpPr>
          <p:cNvPr id="38" name="文本框 35"/>
          <p:cNvSpPr txBox="1">
            <a:spLocks noChangeArrowheads="1"/>
          </p:cNvSpPr>
          <p:nvPr/>
        </p:nvSpPr>
        <p:spPr bwMode="auto">
          <a:xfrm>
            <a:off x="8185150" y="5724356"/>
            <a:ext cx="1366839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41" name="椭圆 40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47" name="文本框 58"/>
          <p:cNvSpPr txBox="1"/>
          <p:nvPr/>
        </p:nvSpPr>
        <p:spPr>
          <a:xfrm>
            <a:off x="835225" y="530735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1" lang="zh-CN" smtClean="0" sz="2400">
                <a:cs typeface="+mn-ea"/>
                <a:sym typeface="+mn-lt"/>
              </a:rPr>
              <a:t>标题文字</a:t>
            </a:r>
          </a:p>
        </p:txBody>
      </p: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" name="组合 39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41" name="椭圆 40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47" name="文本框 58"/>
          <p:cNvSpPr txBox="1"/>
          <p:nvPr/>
        </p:nvSpPr>
        <p:spPr>
          <a:xfrm>
            <a:off x="835225" y="530735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1" lang="zh-CN" smtClean="0" sz="2400">
                <a:cs typeface="+mn-ea"/>
                <a:sym typeface="+mn-lt"/>
              </a:rPr>
              <a:t>标题文字</a:t>
            </a:r>
          </a:p>
        </p:txBody>
      </p:sp>
      <p:sp>
        <p:nvSpPr>
          <p:cNvPr id="39" name="Google Shape;583;p29">
            <a:extLst>
              <a:ext uri="{FF2B5EF4-FFF2-40B4-BE49-F238E27FC236}">
                <a16:creationId xmlns:a16="http://schemas.microsoft.com/office/drawing/2014/main" id="{E2A71B67-2FEE-4C4E-A3E5-E05C4CA75E0B}"/>
              </a:ext>
            </a:extLst>
          </p:cNvPr>
          <p:cNvSpPr txBox="1"/>
          <p:nvPr/>
        </p:nvSpPr>
        <p:spPr>
          <a:xfrm>
            <a:off x="936792" y="3595043"/>
            <a:ext cx="1878400" cy="532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2267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SCENARIO OPTIONS</a:t>
            </a:r>
          </a:p>
        </p:txBody>
      </p:sp>
      <p:sp>
        <p:nvSpPr>
          <p:cNvPr id="43" name="Google Shape;584;p29">
            <a:extLst>
              <a:ext uri="{FF2B5EF4-FFF2-40B4-BE49-F238E27FC236}">
                <a16:creationId xmlns:a16="http://schemas.microsoft.com/office/drawing/2014/main" id="{5188C521-8DA8-475E-B2B9-2DF92CEBC9AF}"/>
              </a:ext>
            </a:extLst>
          </p:cNvPr>
          <p:cNvSpPr/>
          <p:nvPr/>
        </p:nvSpPr>
        <p:spPr>
          <a:xfrm rot="-3353179">
            <a:off x="5036947" y="1755857"/>
            <a:ext cx="1560525" cy="1560525"/>
          </a:xfrm>
          <a:prstGeom prst="ellipse">
            <a:avLst/>
          </a:prstGeom>
          <a:solidFill>
            <a:schemeClr val="accent2"/>
          </a:solidFill>
          <a:ln cap="flat" cmpd="sng" w="76200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Google Shape;585;p29">
            <a:extLst>
              <a:ext uri="{FF2B5EF4-FFF2-40B4-BE49-F238E27FC236}">
                <a16:creationId xmlns:a16="http://schemas.microsoft.com/office/drawing/2014/main" id="{133990CA-AD36-4AB8-AF6B-491C978895F1}"/>
              </a:ext>
            </a:extLst>
          </p:cNvPr>
          <p:cNvSpPr txBox="1"/>
          <p:nvPr/>
        </p:nvSpPr>
        <p:spPr>
          <a:xfrm>
            <a:off x="4962051" y="2238367"/>
            <a:ext cx="1710400" cy="578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2267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1ST SCENARIO</a:t>
            </a:r>
          </a:p>
        </p:txBody>
      </p:sp>
      <p:sp>
        <p:nvSpPr>
          <p:cNvPr id="49" name="Google Shape;586;p29">
            <a:extLst>
              <a:ext uri="{FF2B5EF4-FFF2-40B4-BE49-F238E27FC236}">
                <a16:creationId xmlns:a16="http://schemas.microsoft.com/office/drawing/2014/main" id="{F1792B5C-EEB9-4F5D-89ED-CB4D54DC9A8A}"/>
              </a:ext>
            </a:extLst>
          </p:cNvPr>
          <p:cNvSpPr/>
          <p:nvPr/>
        </p:nvSpPr>
        <p:spPr>
          <a:xfrm rot="-3353179">
            <a:off x="5037014" y="4363457"/>
            <a:ext cx="1560525" cy="1560525"/>
          </a:xfrm>
          <a:prstGeom prst="ellipse">
            <a:avLst/>
          </a:prstGeom>
          <a:solidFill>
            <a:schemeClr val="accent3"/>
          </a:solidFill>
          <a:ln cap="flat" cmpd="sng" w="76200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Google Shape;587;p29">
            <a:extLst>
              <a:ext uri="{FF2B5EF4-FFF2-40B4-BE49-F238E27FC236}">
                <a16:creationId xmlns:a16="http://schemas.microsoft.com/office/drawing/2014/main" id="{36A577A5-5515-4DA1-B6B2-31F754A2B1E5}"/>
              </a:ext>
            </a:extLst>
          </p:cNvPr>
          <p:cNvSpPr txBox="1"/>
          <p:nvPr/>
        </p:nvSpPr>
        <p:spPr>
          <a:xfrm>
            <a:off x="4962033" y="4845967"/>
            <a:ext cx="1710400" cy="578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2267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2ND SCENARIO</a:t>
            </a:r>
          </a:p>
        </p:txBody>
      </p:sp>
      <p:sp>
        <p:nvSpPr>
          <p:cNvPr id="51" name="Google Shape;588;p29">
            <a:extLst>
              <a:ext uri="{FF2B5EF4-FFF2-40B4-BE49-F238E27FC236}">
                <a16:creationId xmlns:a16="http://schemas.microsoft.com/office/drawing/2014/main" id="{95F11C57-D9B3-421C-BC53-6114FBFF21EB}"/>
              </a:ext>
            </a:extLst>
          </p:cNvPr>
          <p:cNvSpPr txBox="1"/>
          <p:nvPr/>
        </p:nvSpPr>
        <p:spPr>
          <a:xfrm>
            <a:off x="10375167" y="1713528"/>
            <a:ext cx="1207200" cy="4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2267" u="none">
                <a:ln>
                  <a:noFill/>
                </a:ln>
                <a:solidFill>
                  <a:srgbClr val="5998B9"/>
                </a:solidFill>
                <a:effectLst/>
                <a:uLnTx/>
                <a:uFillTx/>
                <a:cs typeface="+mn-ea"/>
                <a:sym typeface="+mn-lt"/>
              </a:rPr>
              <a:t>Venus</a:t>
            </a:r>
          </a:p>
        </p:txBody>
      </p:sp>
      <p:sp>
        <p:nvSpPr>
          <p:cNvPr id="52" name="Google Shape;589;p29">
            <a:extLst>
              <a:ext uri="{FF2B5EF4-FFF2-40B4-BE49-F238E27FC236}">
                <a16:creationId xmlns:a16="http://schemas.microsoft.com/office/drawing/2014/main" id="{37BE6FF8-782A-4C21-BB62-C53CFA6D6BE3}"/>
              </a:ext>
            </a:extLst>
          </p:cNvPr>
          <p:cNvSpPr/>
          <p:nvPr/>
        </p:nvSpPr>
        <p:spPr>
          <a:xfrm rot="-3352707">
            <a:off x="9448303" y="1587131"/>
            <a:ext cx="692396" cy="692396"/>
          </a:xfrm>
          <a:prstGeom prst="ellipse">
            <a:avLst/>
          </a:prstGeom>
          <a:solidFill>
            <a:srgbClr val="5998B9"/>
          </a:solidFill>
          <a:ln cap="flat" cmpd="sng" w="76200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Google Shape;590;p29">
            <a:extLst>
              <a:ext uri="{FF2B5EF4-FFF2-40B4-BE49-F238E27FC236}">
                <a16:creationId xmlns:a16="http://schemas.microsoft.com/office/drawing/2014/main" id="{C5E859B3-FD28-4E6E-ADC8-972E36AE4667}"/>
              </a:ext>
            </a:extLst>
          </p:cNvPr>
          <p:cNvSpPr txBox="1"/>
          <p:nvPr/>
        </p:nvSpPr>
        <p:spPr>
          <a:xfrm>
            <a:off x="9415039" y="1805128"/>
            <a:ext cx="758800" cy="2564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867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</a:p>
        </p:txBody>
      </p:sp>
      <p:sp>
        <p:nvSpPr>
          <p:cNvPr id="54" name="Google Shape;591;p29">
            <a:extLst>
              <a:ext uri="{FF2B5EF4-FFF2-40B4-BE49-F238E27FC236}">
                <a16:creationId xmlns:a16="http://schemas.microsoft.com/office/drawing/2014/main" id="{A359F920-6D2B-449B-80EF-3515B5CDF7DA}"/>
              </a:ext>
            </a:extLst>
          </p:cNvPr>
          <p:cNvSpPr/>
          <p:nvPr/>
        </p:nvSpPr>
        <p:spPr>
          <a:xfrm rot="-3352707">
            <a:off x="9448303" y="2760871"/>
            <a:ext cx="692396" cy="692396"/>
          </a:xfrm>
          <a:prstGeom prst="ellipse">
            <a:avLst/>
          </a:prstGeom>
          <a:solidFill>
            <a:srgbClr val="085780"/>
          </a:solidFill>
          <a:ln cap="flat" cmpd="sng" w="76200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Google Shape;592;p29">
            <a:extLst>
              <a:ext uri="{FF2B5EF4-FFF2-40B4-BE49-F238E27FC236}">
                <a16:creationId xmlns:a16="http://schemas.microsoft.com/office/drawing/2014/main" id="{B53D0D21-5B2A-438C-A57E-080A5D55091E}"/>
              </a:ext>
            </a:extLst>
          </p:cNvPr>
          <p:cNvSpPr txBox="1"/>
          <p:nvPr/>
        </p:nvSpPr>
        <p:spPr>
          <a:xfrm>
            <a:off x="9415039" y="2978868"/>
            <a:ext cx="758800" cy="2564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867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</a:p>
        </p:txBody>
      </p:sp>
      <p:sp>
        <p:nvSpPr>
          <p:cNvPr id="56" name="Google Shape;593;p29">
            <a:extLst>
              <a:ext uri="{FF2B5EF4-FFF2-40B4-BE49-F238E27FC236}">
                <a16:creationId xmlns:a16="http://schemas.microsoft.com/office/drawing/2014/main" id="{95EB6FAB-C7AB-4260-80EE-446ED70F6565}"/>
              </a:ext>
            </a:extLst>
          </p:cNvPr>
          <p:cNvSpPr txBox="1"/>
          <p:nvPr/>
        </p:nvSpPr>
        <p:spPr>
          <a:xfrm>
            <a:off x="10375167" y="2887268"/>
            <a:ext cx="1207200" cy="4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2267" u="none">
                <a:ln>
                  <a:noFill/>
                </a:ln>
                <a:solidFill>
                  <a:srgbClr val="085780"/>
                </a:solidFill>
                <a:effectLst/>
                <a:uLnTx/>
                <a:uFillTx/>
                <a:cs typeface="+mn-ea"/>
                <a:sym typeface="+mn-lt"/>
              </a:rPr>
              <a:t>Earth</a:t>
            </a:r>
          </a:p>
        </p:txBody>
      </p:sp>
      <p:sp>
        <p:nvSpPr>
          <p:cNvPr id="57" name="Google Shape;594;p29">
            <a:extLst>
              <a:ext uri="{FF2B5EF4-FFF2-40B4-BE49-F238E27FC236}">
                <a16:creationId xmlns:a16="http://schemas.microsoft.com/office/drawing/2014/main" id="{1F153299-57EE-4433-BDAC-716A0BE6E461}"/>
              </a:ext>
            </a:extLst>
          </p:cNvPr>
          <p:cNvSpPr txBox="1"/>
          <p:nvPr/>
        </p:nvSpPr>
        <p:spPr>
          <a:xfrm>
            <a:off x="2422633" y="1809200"/>
            <a:ext cx="1831600" cy="578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Neptune is the farthest planet</a:t>
            </a:r>
          </a:p>
        </p:txBody>
      </p:sp>
      <p:sp>
        <p:nvSpPr>
          <p:cNvPr id="58" name="Google Shape;595;p29">
            <a:extLst>
              <a:ext uri="{FF2B5EF4-FFF2-40B4-BE49-F238E27FC236}">
                <a16:creationId xmlns:a16="http://schemas.microsoft.com/office/drawing/2014/main" id="{63454264-0FA5-4C67-BCB8-B57E1B2E51EF}"/>
              </a:ext>
            </a:extLst>
          </p:cNvPr>
          <p:cNvSpPr txBox="1"/>
          <p:nvPr/>
        </p:nvSpPr>
        <p:spPr>
          <a:xfrm>
            <a:off x="2422633" y="5186200"/>
            <a:ext cx="1831600" cy="578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Mars is a very cold place</a:t>
            </a:r>
          </a:p>
        </p:txBody>
      </p:sp>
      <p:sp>
        <p:nvSpPr>
          <p:cNvPr id="59" name="Google Shape;596;p29">
            <a:extLst>
              <a:ext uri="{FF2B5EF4-FFF2-40B4-BE49-F238E27FC236}">
                <a16:creationId xmlns:a16="http://schemas.microsoft.com/office/drawing/2014/main" id="{9B05E806-D9CE-412D-BCC3-F83E726F68C9}"/>
              </a:ext>
            </a:extLst>
          </p:cNvPr>
          <p:cNvSpPr txBox="1"/>
          <p:nvPr/>
        </p:nvSpPr>
        <p:spPr>
          <a:xfrm>
            <a:off x="7095783" y="1334400"/>
            <a:ext cx="2040800" cy="578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Venus has a beautiful name</a:t>
            </a:r>
          </a:p>
        </p:txBody>
      </p:sp>
      <p:sp>
        <p:nvSpPr>
          <p:cNvPr id="60" name="Google Shape;597;p29">
            <a:extLst>
              <a:ext uri="{FF2B5EF4-FFF2-40B4-BE49-F238E27FC236}">
                <a16:creationId xmlns:a16="http://schemas.microsoft.com/office/drawing/2014/main" id="{D53A18C6-D834-4CBF-A727-0A2D03F0B474}"/>
              </a:ext>
            </a:extLst>
          </p:cNvPr>
          <p:cNvSpPr txBox="1"/>
          <p:nvPr/>
        </p:nvSpPr>
        <p:spPr>
          <a:xfrm>
            <a:off x="7095783" y="3134667"/>
            <a:ext cx="2040800" cy="578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Earth is the planet we live on</a:t>
            </a:r>
          </a:p>
        </p:txBody>
      </p:sp>
      <p:sp>
        <p:nvSpPr>
          <p:cNvPr id="61" name="Google Shape;598;p29">
            <a:extLst>
              <a:ext uri="{FF2B5EF4-FFF2-40B4-BE49-F238E27FC236}">
                <a16:creationId xmlns:a16="http://schemas.microsoft.com/office/drawing/2014/main" id="{883000B3-3337-4507-B1D7-E1B7164E7F2F}"/>
              </a:ext>
            </a:extLst>
          </p:cNvPr>
          <p:cNvSpPr/>
          <p:nvPr/>
        </p:nvSpPr>
        <p:spPr>
          <a:xfrm>
            <a:off x="1880135" y="2547833"/>
            <a:ext cx="3081844" cy="188000"/>
          </a:xfrm>
          <a:custGeom>
            <a:rect b="b" l="l" r="r" t="t"/>
            <a:pathLst>
              <a:path extrusionOk="0" h="5640" w="98925">
                <a:moveTo>
                  <a:pt x="0" y="5640"/>
                </a:moveTo>
                <a:lnTo>
                  <a:pt x="0" y="0"/>
                </a:lnTo>
                <a:lnTo>
                  <a:pt x="98925" y="0"/>
                </a:lnTo>
              </a:path>
            </a:pathLst>
          </a:custGeom>
          <a:noFill/>
          <a:ln cap="flat" cmpd="sng" w="19050">
            <a:solidFill>
              <a:schemeClr val="dk2"/>
            </a:solidFill>
            <a:prstDash val="dot"/>
            <a:round/>
            <a:headEnd len="med" type="none" w="med"/>
            <a:tailEnd len="med" type="oval" w="med"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62" name="Google Shape;599;p29">
            <a:extLst>
              <a:ext uri="{FF2B5EF4-FFF2-40B4-BE49-F238E27FC236}">
                <a16:creationId xmlns:a16="http://schemas.microsoft.com/office/drawing/2014/main" id="{B71CA37A-04A6-4B80-9D1D-9D00D787BB00}"/>
              </a:ext>
            </a:extLst>
          </p:cNvPr>
          <p:cNvSpPr/>
          <p:nvPr/>
        </p:nvSpPr>
        <p:spPr>
          <a:xfrm flipH="1" rot="10800000">
            <a:off x="1880135" y="4918833"/>
            <a:ext cx="3085471" cy="188000"/>
          </a:xfrm>
          <a:custGeom>
            <a:rect b="b" l="l" r="r" t="t"/>
            <a:pathLst>
              <a:path extrusionOk="0" h="5640" w="98925">
                <a:moveTo>
                  <a:pt x="0" y="5640"/>
                </a:moveTo>
                <a:lnTo>
                  <a:pt x="0" y="0"/>
                </a:lnTo>
                <a:lnTo>
                  <a:pt x="98925" y="0"/>
                </a:lnTo>
              </a:path>
            </a:pathLst>
          </a:custGeom>
          <a:noFill/>
          <a:ln cap="flat" cmpd="sng" w="19050">
            <a:solidFill>
              <a:schemeClr val="dk2"/>
            </a:solidFill>
            <a:prstDash val="dot"/>
            <a:round/>
            <a:headEnd len="med" type="none" w="med"/>
            <a:tailEnd len="med" type="oval" w="med"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63" name="Google Shape;600;p29">
            <a:extLst>
              <a:ext uri="{FF2B5EF4-FFF2-40B4-BE49-F238E27FC236}">
                <a16:creationId xmlns:a16="http://schemas.microsoft.com/office/drawing/2014/main" id="{DC623D64-63F6-4711-A333-19DE72485D35}"/>
              </a:ext>
            </a:extLst>
          </p:cNvPr>
          <p:cNvSpPr/>
          <p:nvPr/>
        </p:nvSpPr>
        <p:spPr>
          <a:xfrm>
            <a:off x="6623902" y="1945034"/>
            <a:ext cx="2791151" cy="578500"/>
          </a:xfrm>
          <a:custGeom>
            <a:rect b="b" l="l" r="r" t="t"/>
            <a:pathLst>
              <a:path extrusionOk="0" h="17355" w="80267">
                <a:moveTo>
                  <a:pt x="0" y="17355"/>
                </a:moveTo>
                <a:lnTo>
                  <a:pt x="9979" y="17355"/>
                </a:lnTo>
                <a:lnTo>
                  <a:pt x="9979" y="0"/>
                </a:lnTo>
                <a:lnTo>
                  <a:pt x="80267" y="0"/>
                </a:lnTo>
              </a:path>
            </a:pathLst>
          </a:custGeom>
          <a:noFill/>
          <a:ln cap="flat" cmpd="sng" w="19050">
            <a:solidFill>
              <a:schemeClr val="dk2"/>
            </a:solidFill>
            <a:prstDash val="dot"/>
            <a:round/>
            <a:headEnd len="med" type="none" w="med"/>
            <a:tailEnd len="med" type="oval" w="med"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64" name="Google Shape;601;p29">
            <a:extLst>
              <a:ext uri="{FF2B5EF4-FFF2-40B4-BE49-F238E27FC236}">
                <a16:creationId xmlns:a16="http://schemas.microsoft.com/office/drawing/2014/main" id="{04B92444-9435-4592-9F82-5ADDFB7CEA67}"/>
              </a:ext>
            </a:extLst>
          </p:cNvPr>
          <p:cNvSpPr/>
          <p:nvPr/>
        </p:nvSpPr>
        <p:spPr>
          <a:xfrm flipH="1" rot="10800000">
            <a:off x="6623902" y="2523534"/>
            <a:ext cx="2791151" cy="578500"/>
          </a:xfrm>
          <a:custGeom>
            <a:rect b="b" l="l" r="r" t="t"/>
            <a:pathLst>
              <a:path extrusionOk="0" h="17355" w="80267">
                <a:moveTo>
                  <a:pt x="0" y="17355"/>
                </a:moveTo>
                <a:lnTo>
                  <a:pt x="9979" y="17355"/>
                </a:lnTo>
                <a:lnTo>
                  <a:pt x="9979" y="0"/>
                </a:lnTo>
                <a:lnTo>
                  <a:pt x="80267" y="0"/>
                </a:lnTo>
              </a:path>
            </a:pathLst>
          </a:custGeom>
          <a:noFill/>
          <a:ln cap="flat" cmpd="sng" w="19050">
            <a:solidFill>
              <a:schemeClr val="dk2"/>
            </a:solidFill>
            <a:prstDash val="dot"/>
            <a:round/>
            <a:headEnd len="med" type="none" w="med"/>
            <a:tailEnd len="med" type="oval" w="med"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65" name="Google Shape;602;p29">
            <a:extLst>
              <a:ext uri="{FF2B5EF4-FFF2-40B4-BE49-F238E27FC236}">
                <a16:creationId xmlns:a16="http://schemas.microsoft.com/office/drawing/2014/main" id="{B159829A-2C31-4C1E-A9EF-6473FF574A68}"/>
              </a:ext>
            </a:extLst>
          </p:cNvPr>
          <p:cNvSpPr txBox="1"/>
          <p:nvPr/>
        </p:nvSpPr>
        <p:spPr>
          <a:xfrm>
            <a:off x="10375167" y="4294961"/>
            <a:ext cx="1207200" cy="4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2267" u="none">
                <a:ln>
                  <a:noFill/>
                </a:ln>
                <a:solidFill>
                  <a:srgbClr val="D99EDB"/>
                </a:solidFill>
                <a:effectLst/>
                <a:uLnTx/>
                <a:uFillTx/>
                <a:cs typeface="+mn-ea"/>
                <a:sym typeface="+mn-lt"/>
              </a:rPr>
              <a:t>Mercury</a:t>
            </a:r>
          </a:p>
        </p:txBody>
      </p:sp>
      <p:sp>
        <p:nvSpPr>
          <p:cNvPr id="66" name="Google Shape;603;p29">
            <a:extLst>
              <a:ext uri="{FF2B5EF4-FFF2-40B4-BE49-F238E27FC236}">
                <a16:creationId xmlns:a16="http://schemas.microsoft.com/office/drawing/2014/main" id="{71A6F0B0-BC10-44D4-9A18-6B7CB0ADC0A8}"/>
              </a:ext>
            </a:extLst>
          </p:cNvPr>
          <p:cNvSpPr/>
          <p:nvPr/>
        </p:nvSpPr>
        <p:spPr>
          <a:xfrm rot="-3352707">
            <a:off x="9448303" y="4168564"/>
            <a:ext cx="692396" cy="692396"/>
          </a:xfrm>
          <a:prstGeom prst="ellipse">
            <a:avLst/>
          </a:prstGeom>
          <a:solidFill>
            <a:srgbClr val="D99EDB"/>
          </a:solidFill>
          <a:ln cap="flat" cmpd="sng" w="76200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Google Shape;604;p29">
            <a:extLst>
              <a:ext uri="{FF2B5EF4-FFF2-40B4-BE49-F238E27FC236}">
                <a16:creationId xmlns:a16="http://schemas.microsoft.com/office/drawing/2014/main" id="{506C11C6-B727-4595-A6F9-06AA741F85A9}"/>
              </a:ext>
            </a:extLst>
          </p:cNvPr>
          <p:cNvSpPr txBox="1"/>
          <p:nvPr/>
        </p:nvSpPr>
        <p:spPr>
          <a:xfrm>
            <a:off x="9415039" y="4386561"/>
            <a:ext cx="758800" cy="2564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867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</a:p>
        </p:txBody>
      </p:sp>
      <p:sp>
        <p:nvSpPr>
          <p:cNvPr id="68" name="Google Shape;605;p29">
            <a:extLst>
              <a:ext uri="{FF2B5EF4-FFF2-40B4-BE49-F238E27FC236}">
                <a16:creationId xmlns:a16="http://schemas.microsoft.com/office/drawing/2014/main" id="{6499EB22-E1F7-49B3-AF0F-CB1CE1C22444}"/>
              </a:ext>
            </a:extLst>
          </p:cNvPr>
          <p:cNvSpPr/>
          <p:nvPr/>
        </p:nvSpPr>
        <p:spPr>
          <a:xfrm rot="-3352707">
            <a:off x="9448303" y="5342304"/>
            <a:ext cx="692396" cy="692396"/>
          </a:xfrm>
          <a:prstGeom prst="ellipse">
            <a:avLst/>
          </a:prstGeom>
          <a:solidFill>
            <a:srgbClr val="926494"/>
          </a:solidFill>
          <a:ln cap="flat" cmpd="sng" w="76200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Google Shape;606;p29">
            <a:extLst>
              <a:ext uri="{FF2B5EF4-FFF2-40B4-BE49-F238E27FC236}">
                <a16:creationId xmlns:a16="http://schemas.microsoft.com/office/drawing/2014/main" id="{6F1E0058-BFBF-42F1-A765-458425192003}"/>
              </a:ext>
            </a:extLst>
          </p:cNvPr>
          <p:cNvSpPr txBox="1"/>
          <p:nvPr/>
        </p:nvSpPr>
        <p:spPr>
          <a:xfrm>
            <a:off x="9415039" y="5560301"/>
            <a:ext cx="758800" cy="2564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867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</a:p>
        </p:txBody>
      </p:sp>
      <p:sp>
        <p:nvSpPr>
          <p:cNvPr id="70" name="Google Shape;607;p29">
            <a:extLst>
              <a:ext uri="{FF2B5EF4-FFF2-40B4-BE49-F238E27FC236}">
                <a16:creationId xmlns:a16="http://schemas.microsoft.com/office/drawing/2014/main" id="{956458DD-1561-4EF7-88C5-D9A261063F69}"/>
              </a:ext>
            </a:extLst>
          </p:cNvPr>
          <p:cNvSpPr txBox="1"/>
          <p:nvPr/>
        </p:nvSpPr>
        <p:spPr>
          <a:xfrm>
            <a:off x="10375167" y="5468701"/>
            <a:ext cx="1207200" cy="4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2267" u="none">
                <a:ln>
                  <a:noFill/>
                </a:ln>
                <a:solidFill>
                  <a:srgbClr val="926494"/>
                </a:solidFill>
                <a:effectLst/>
                <a:uLnTx/>
                <a:uFillTx/>
                <a:cs typeface="+mn-ea"/>
                <a:sym typeface="+mn-lt"/>
              </a:rPr>
              <a:t>Saturn</a:t>
            </a:r>
          </a:p>
        </p:txBody>
      </p:sp>
      <p:sp>
        <p:nvSpPr>
          <p:cNvPr id="71" name="Google Shape;608;p29">
            <a:extLst>
              <a:ext uri="{FF2B5EF4-FFF2-40B4-BE49-F238E27FC236}">
                <a16:creationId xmlns:a16="http://schemas.microsoft.com/office/drawing/2014/main" id="{CC26FF91-1EA2-42D4-A14D-36254DA34AD6}"/>
              </a:ext>
            </a:extLst>
          </p:cNvPr>
          <p:cNvSpPr txBox="1"/>
          <p:nvPr/>
        </p:nvSpPr>
        <p:spPr>
          <a:xfrm>
            <a:off x="7095783" y="3915833"/>
            <a:ext cx="2040800" cy="578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Mercury is the closest to the Sun</a:t>
            </a:r>
          </a:p>
        </p:txBody>
      </p:sp>
      <p:sp>
        <p:nvSpPr>
          <p:cNvPr id="72" name="Google Shape;609;p29">
            <a:extLst>
              <a:ext uri="{FF2B5EF4-FFF2-40B4-BE49-F238E27FC236}">
                <a16:creationId xmlns:a16="http://schemas.microsoft.com/office/drawing/2014/main" id="{17373607-DC85-45AA-A425-999F393FBB47}"/>
              </a:ext>
            </a:extLst>
          </p:cNvPr>
          <p:cNvSpPr txBox="1"/>
          <p:nvPr/>
        </p:nvSpPr>
        <p:spPr>
          <a:xfrm>
            <a:off x="7095783" y="5716100"/>
            <a:ext cx="2040800" cy="578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Saturn is a gas giant and has rings</a:t>
            </a:r>
          </a:p>
        </p:txBody>
      </p:sp>
      <p:sp>
        <p:nvSpPr>
          <p:cNvPr id="73" name="Google Shape;610;p29">
            <a:extLst>
              <a:ext uri="{FF2B5EF4-FFF2-40B4-BE49-F238E27FC236}">
                <a16:creationId xmlns:a16="http://schemas.microsoft.com/office/drawing/2014/main" id="{A91002D2-C1F6-43DD-978C-A2DAEA7FBCB2}"/>
              </a:ext>
            </a:extLst>
          </p:cNvPr>
          <p:cNvSpPr/>
          <p:nvPr/>
        </p:nvSpPr>
        <p:spPr>
          <a:xfrm>
            <a:off x="6623902" y="4526467"/>
            <a:ext cx="2791151" cy="578500"/>
          </a:xfrm>
          <a:custGeom>
            <a:rect b="b" l="l" r="r" t="t"/>
            <a:pathLst>
              <a:path extrusionOk="0" h="17355" w="80267">
                <a:moveTo>
                  <a:pt x="0" y="17355"/>
                </a:moveTo>
                <a:lnTo>
                  <a:pt x="9979" y="17355"/>
                </a:lnTo>
                <a:lnTo>
                  <a:pt x="9979" y="0"/>
                </a:lnTo>
                <a:lnTo>
                  <a:pt x="80267" y="0"/>
                </a:lnTo>
              </a:path>
            </a:pathLst>
          </a:custGeom>
          <a:noFill/>
          <a:ln cap="flat" cmpd="sng" w="19050">
            <a:solidFill>
              <a:schemeClr val="dk2"/>
            </a:solidFill>
            <a:prstDash val="dot"/>
            <a:round/>
            <a:headEnd len="med" type="none" w="med"/>
            <a:tailEnd len="med" type="oval" w="med"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74" name="Google Shape;611;p29">
            <a:extLst>
              <a:ext uri="{FF2B5EF4-FFF2-40B4-BE49-F238E27FC236}">
                <a16:creationId xmlns:a16="http://schemas.microsoft.com/office/drawing/2014/main" id="{A8A9B751-469F-46DA-89D2-F0D1DF537EC0}"/>
              </a:ext>
            </a:extLst>
          </p:cNvPr>
          <p:cNvSpPr/>
          <p:nvPr/>
        </p:nvSpPr>
        <p:spPr>
          <a:xfrm flipH="1" rot="10800000">
            <a:off x="6623902" y="5104967"/>
            <a:ext cx="2791151" cy="578500"/>
          </a:xfrm>
          <a:custGeom>
            <a:rect b="b" l="l" r="r" t="t"/>
            <a:pathLst>
              <a:path extrusionOk="0" h="17355" w="80267">
                <a:moveTo>
                  <a:pt x="0" y="17355"/>
                </a:moveTo>
                <a:lnTo>
                  <a:pt x="9979" y="17355"/>
                </a:lnTo>
                <a:lnTo>
                  <a:pt x="9979" y="0"/>
                </a:lnTo>
                <a:lnTo>
                  <a:pt x="80267" y="0"/>
                </a:lnTo>
              </a:path>
            </a:pathLst>
          </a:custGeom>
          <a:noFill/>
          <a:ln cap="flat" cmpd="sng" w="19050">
            <a:solidFill>
              <a:schemeClr val="dk2"/>
            </a:solidFill>
            <a:prstDash val="dot"/>
            <a:round/>
            <a:headEnd len="med" type="none" w="med"/>
            <a:tailEnd len="med" type="oval" w="med"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160830704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" name="组合 39"/>
          <p:cNvGrpSpPr/>
          <p:nvPr/>
        </p:nvGrpSpPr>
        <p:grpSpPr>
          <a:xfrm>
            <a:off x="110098" y="236594"/>
            <a:ext cx="1450255" cy="1248353"/>
            <a:chOff x="1089048" y="-256560"/>
            <a:chExt cx="1450255" cy="1248353"/>
          </a:xfrm>
        </p:grpSpPr>
        <p:sp>
          <p:nvSpPr>
            <p:cNvPr id="41" name="椭圆 40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47" name="文本框 58"/>
          <p:cNvSpPr txBox="1"/>
          <p:nvPr/>
        </p:nvSpPr>
        <p:spPr>
          <a:xfrm>
            <a:off x="835225" y="530735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1" lang="zh-CN" smtClean="0" sz="2400">
                <a:cs typeface="+mn-ea"/>
                <a:sym typeface="+mn-lt"/>
              </a:rPr>
              <a:t>标题文字</a:t>
            </a:r>
          </a:p>
        </p:txBody>
      </p:sp>
      <p:cxnSp>
        <p:nvCxnSpPr>
          <p:cNvPr id="39" name="Google Shape;969;p41">
            <a:extLst>
              <a:ext uri="{FF2B5EF4-FFF2-40B4-BE49-F238E27FC236}">
                <a16:creationId xmlns:a16="http://schemas.microsoft.com/office/drawing/2014/main" id="{FCC36B5A-BD78-478C-A428-6D25CF3E1248}"/>
              </a:ext>
            </a:extLst>
          </p:cNvPr>
          <p:cNvCxnSpPr/>
          <p:nvPr/>
        </p:nvCxnSpPr>
        <p:spPr>
          <a:xfrm flipH="1" rot="-5400000">
            <a:off x="2200817" y="4243451"/>
            <a:ext cx="866400" cy="1104800"/>
          </a:xfrm>
          <a:prstGeom prst="curvedConnector3">
            <a:avLst>
              <a:gd fmla="val 50007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type="none" w="med"/>
            <a:tailEnd len="med" type="oval" w="med"/>
          </a:ln>
        </p:spPr>
      </p:cxnSp>
      <p:sp>
        <p:nvSpPr>
          <p:cNvPr id="43" name="Google Shape;970;p41">
            <a:extLst>
              <a:ext uri="{FF2B5EF4-FFF2-40B4-BE49-F238E27FC236}">
                <a16:creationId xmlns:a16="http://schemas.microsoft.com/office/drawing/2014/main" id="{6B6D7419-84DC-49B9-AA94-86ADEDFF2961}"/>
              </a:ext>
            </a:extLst>
          </p:cNvPr>
          <p:cNvSpPr/>
          <p:nvPr/>
        </p:nvSpPr>
        <p:spPr>
          <a:xfrm>
            <a:off x="9449600" y="1459567"/>
            <a:ext cx="2069600" cy="7144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Google Shape;971;p41">
            <a:extLst>
              <a:ext uri="{FF2B5EF4-FFF2-40B4-BE49-F238E27FC236}">
                <a16:creationId xmlns:a16="http://schemas.microsoft.com/office/drawing/2014/main" id="{94D3AE7C-C4E2-4685-A496-87FAC4449C0D}"/>
              </a:ext>
            </a:extLst>
          </p:cNvPr>
          <p:cNvSpPr/>
          <p:nvPr/>
        </p:nvSpPr>
        <p:spPr>
          <a:xfrm>
            <a:off x="9449600" y="2818100"/>
            <a:ext cx="2069600" cy="7144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Google Shape;972;p41">
            <a:extLst>
              <a:ext uri="{FF2B5EF4-FFF2-40B4-BE49-F238E27FC236}">
                <a16:creationId xmlns:a16="http://schemas.microsoft.com/office/drawing/2014/main" id="{0F60C3F5-7671-46BB-9A05-85D45729B299}"/>
              </a:ext>
            </a:extLst>
          </p:cNvPr>
          <p:cNvSpPr/>
          <p:nvPr/>
        </p:nvSpPr>
        <p:spPr>
          <a:xfrm>
            <a:off x="9449600" y="3806233"/>
            <a:ext cx="2069600" cy="7144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Google Shape;973;p41">
            <a:extLst>
              <a:ext uri="{FF2B5EF4-FFF2-40B4-BE49-F238E27FC236}">
                <a16:creationId xmlns:a16="http://schemas.microsoft.com/office/drawing/2014/main" id="{EE4DB01C-9B06-4A95-8EBC-556EC8BDE12F}"/>
              </a:ext>
            </a:extLst>
          </p:cNvPr>
          <p:cNvSpPr/>
          <p:nvPr/>
        </p:nvSpPr>
        <p:spPr>
          <a:xfrm>
            <a:off x="9449600" y="5159467"/>
            <a:ext cx="2069600" cy="7144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accent6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Google Shape;974;p41">
            <a:extLst>
              <a:ext uri="{FF2B5EF4-FFF2-40B4-BE49-F238E27FC236}">
                <a16:creationId xmlns:a16="http://schemas.microsoft.com/office/drawing/2014/main" id="{92E8EF34-DCC1-4106-BC0A-F78BCACDB9BD}"/>
              </a:ext>
            </a:extLst>
          </p:cNvPr>
          <p:cNvSpPr/>
          <p:nvPr/>
        </p:nvSpPr>
        <p:spPr>
          <a:xfrm>
            <a:off x="5069455" y="2239784"/>
            <a:ext cx="2069600" cy="7144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Google Shape;975;p41">
            <a:extLst>
              <a:ext uri="{FF2B5EF4-FFF2-40B4-BE49-F238E27FC236}">
                <a16:creationId xmlns:a16="http://schemas.microsoft.com/office/drawing/2014/main" id="{87C5F5AB-22FC-4432-941F-958EC9493851}"/>
              </a:ext>
            </a:extLst>
          </p:cNvPr>
          <p:cNvSpPr/>
          <p:nvPr/>
        </p:nvSpPr>
        <p:spPr>
          <a:xfrm>
            <a:off x="5069455" y="4680917"/>
            <a:ext cx="2069600" cy="7144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Google Shape;976;p41">
            <a:extLst>
              <a:ext uri="{FF2B5EF4-FFF2-40B4-BE49-F238E27FC236}">
                <a16:creationId xmlns:a16="http://schemas.microsoft.com/office/drawing/2014/main" id="{E00E8FE4-3239-40EB-B360-DED9D96D759E}"/>
              </a:ext>
            </a:extLst>
          </p:cNvPr>
          <p:cNvSpPr txBox="1"/>
          <p:nvPr/>
        </p:nvSpPr>
        <p:spPr>
          <a:xfrm>
            <a:off x="1804461" y="1735600"/>
            <a:ext cx="2764000" cy="702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Neptune is the farthest planet from the Sun</a:t>
            </a:r>
          </a:p>
        </p:txBody>
      </p:sp>
      <p:sp>
        <p:nvSpPr>
          <p:cNvPr id="54" name="Google Shape;977;p41">
            <a:extLst>
              <a:ext uri="{FF2B5EF4-FFF2-40B4-BE49-F238E27FC236}">
                <a16:creationId xmlns:a16="http://schemas.microsoft.com/office/drawing/2014/main" id="{3A70BC12-DCE1-48BF-B3D1-8931F752D136}"/>
              </a:ext>
            </a:extLst>
          </p:cNvPr>
          <p:cNvSpPr txBox="1"/>
          <p:nvPr/>
        </p:nvSpPr>
        <p:spPr>
          <a:xfrm>
            <a:off x="1804461" y="5229133"/>
            <a:ext cx="2764000" cy="702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Saturn is a gas giant and has several rings</a:t>
            </a:r>
          </a:p>
        </p:txBody>
      </p:sp>
      <p:sp>
        <p:nvSpPr>
          <p:cNvPr id="55" name="Google Shape;978;p41">
            <a:extLst>
              <a:ext uri="{FF2B5EF4-FFF2-40B4-BE49-F238E27FC236}">
                <a16:creationId xmlns:a16="http://schemas.microsoft.com/office/drawing/2014/main" id="{3FDA921F-35E2-4B24-9836-67B86DB7E09C}"/>
              </a:ext>
            </a:extLst>
          </p:cNvPr>
          <p:cNvSpPr txBox="1"/>
          <p:nvPr/>
        </p:nvSpPr>
        <p:spPr>
          <a:xfrm>
            <a:off x="5069667" y="2377200"/>
            <a:ext cx="2069600" cy="4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2267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SCENARIO 01</a:t>
            </a:r>
          </a:p>
        </p:txBody>
      </p:sp>
      <p:sp>
        <p:nvSpPr>
          <p:cNvPr id="56" name="Google Shape;979;p41">
            <a:extLst>
              <a:ext uri="{FF2B5EF4-FFF2-40B4-BE49-F238E27FC236}">
                <a16:creationId xmlns:a16="http://schemas.microsoft.com/office/drawing/2014/main" id="{97FC6E80-4901-4050-98B1-66555E29F9DD}"/>
              </a:ext>
            </a:extLst>
          </p:cNvPr>
          <p:cNvSpPr txBox="1"/>
          <p:nvPr/>
        </p:nvSpPr>
        <p:spPr>
          <a:xfrm>
            <a:off x="5069667" y="4818333"/>
            <a:ext cx="2069600" cy="4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2267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SCENARIO 02</a:t>
            </a:r>
          </a:p>
        </p:txBody>
      </p:sp>
      <p:sp>
        <p:nvSpPr>
          <p:cNvPr id="57" name="Google Shape;980;p41">
            <a:extLst>
              <a:ext uri="{FF2B5EF4-FFF2-40B4-BE49-F238E27FC236}">
                <a16:creationId xmlns:a16="http://schemas.microsoft.com/office/drawing/2014/main" id="{0DE2E5CC-A630-4B7C-813A-98EAFCB1D04A}"/>
              </a:ext>
            </a:extLst>
          </p:cNvPr>
          <p:cNvSpPr txBox="1"/>
          <p:nvPr/>
        </p:nvSpPr>
        <p:spPr>
          <a:xfrm>
            <a:off x="9655392" y="1596984"/>
            <a:ext cx="1658000" cy="4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2267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DEFINE</a:t>
            </a:r>
          </a:p>
        </p:txBody>
      </p:sp>
      <p:sp>
        <p:nvSpPr>
          <p:cNvPr id="58" name="Google Shape;981;p41">
            <a:extLst>
              <a:ext uri="{FF2B5EF4-FFF2-40B4-BE49-F238E27FC236}">
                <a16:creationId xmlns:a16="http://schemas.microsoft.com/office/drawing/2014/main" id="{EFD892D2-6914-4896-8CF0-EB0750EC2327}"/>
              </a:ext>
            </a:extLst>
          </p:cNvPr>
          <p:cNvSpPr txBox="1"/>
          <p:nvPr/>
        </p:nvSpPr>
        <p:spPr>
          <a:xfrm>
            <a:off x="9655392" y="3943651"/>
            <a:ext cx="1658000" cy="4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2267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CREATE</a:t>
            </a:r>
          </a:p>
        </p:txBody>
      </p:sp>
      <p:sp>
        <p:nvSpPr>
          <p:cNvPr id="59" name="Google Shape;982;p41">
            <a:extLst>
              <a:ext uri="{FF2B5EF4-FFF2-40B4-BE49-F238E27FC236}">
                <a16:creationId xmlns:a16="http://schemas.microsoft.com/office/drawing/2014/main" id="{0B371765-E456-4883-B933-DC63E466B2DB}"/>
              </a:ext>
            </a:extLst>
          </p:cNvPr>
          <p:cNvSpPr txBox="1"/>
          <p:nvPr/>
        </p:nvSpPr>
        <p:spPr>
          <a:xfrm>
            <a:off x="9489100" y="5296900"/>
            <a:ext cx="2030000" cy="4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2267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COMMUNICATE</a:t>
            </a:r>
          </a:p>
        </p:txBody>
      </p:sp>
      <p:sp>
        <p:nvSpPr>
          <p:cNvPr id="60" name="Google Shape;983;p41">
            <a:extLst>
              <a:ext uri="{FF2B5EF4-FFF2-40B4-BE49-F238E27FC236}">
                <a16:creationId xmlns:a16="http://schemas.microsoft.com/office/drawing/2014/main" id="{2BABDCFB-DCB4-4D2D-94C1-68060F3741E8}"/>
              </a:ext>
            </a:extLst>
          </p:cNvPr>
          <p:cNvSpPr txBox="1"/>
          <p:nvPr/>
        </p:nvSpPr>
        <p:spPr>
          <a:xfrm>
            <a:off x="9655392" y="2955500"/>
            <a:ext cx="1658000" cy="4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2267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EXPLORE</a:t>
            </a:r>
          </a:p>
        </p:txBody>
      </p:sp>
      <p:sp>
        <p:nvSpPr>
          <p:cNvPr id="61" name="Google Shape;984;p41">
            <a:extLst>
              <a:ext uri="{FF2B5EF4-FFF2-40B4-BE49-F238E27FC236}">
                <a16:creationId xmlns:a16="http://schemas.microsoft.com/office/drawing/2014/main" id="{B0EE4A8B-0A75-49D8-9BCC-402A4E5BBCAF}"/>
              </a:ext>
            </a:extLst>
          </p:cNvPr>
          <p:cNvSpPr/>
          <p:nvPr/>
        </p:nvSpPr>
        <p:spPr>
          <a:xfrm>
            <a:off x="673100" y="3304117"/>
            <a:ext cx="2817200" cy="11040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Google Shape;985;p41">
            <a:extLst>
              <a:ext uri="{FF2B5EF4-FFF2-40B4-BE49-F238E27FC236}">
                <a16:creationId xmlns:a16="http://schemas.microsoft.com/office/drawing/2014/main" id="{6418804B-D9FB-466B-9E1B-3B03D536F3DB}"/>
              </a:ext>
            </a:extLst>
          </p:cNvPr>
          <p:cNvSpPr txBox="1"/>
          <p:nvPr/>
        </p:nvSpPr>
        <p:spPr>
          <a:xfrm>
            <a:off x="673101" y="3613567"/>
            <a:ext cx="2817200" cy="4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2267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SCENARIO STUDY</a:t>
            </a:r>
          </a:p>
        </p:txBody>
      </p:sp>
      <p:cxnSp>
        <p:nvCxnSpPr>
          <p:cNvPr id="63" name="Google Shape;986;p41">
            <a:extLst>
              <a:ext uri="{FF2B5EF4-FFF2-40B4-BE49-F238E27FC236}">
                <a16:creationId xmlns:a16="http://schemas.microsoft.com/office/drawing/2014/main" id="{2534B6F7-87DC-4C6A-96C7-BDEB76151992}"/>
              </a:ext>
            </a:extLst>
          </p:cNvPr>
          <p:cNvCxnSpPr>
            <a:endCxn id="68" idx="1"/>
          </p:cNvCxnSpPr>
          <p:nvPr/>
        </p:nvCxnSpPr>
        <p:spPr>
          <a:xfrm flipH="1" rot="10800000">
            <a:off x="7138861" y="2151184"/>
            <a:ext cx="528000" cy="446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type="none" w="med"/>
            <a:tailEnd len="med" type="oval" w="med"/>
          </a:ln>
        </p:spPr>
      </p:cxnSp>
      <p:cxnSp>
        <p:nvCxnSpPr>
          <p:cNvPr id="64" name="Google Shape;988;p41">
            <a:extLst>
              <a:ext uri="{FF2B5EF4-FFF2-40B4-BE49-F238E27FC236}">
                <a16:creationId xmlns:a16="http://schemas.microsoft.com/office/drawing/2014/main" id="{BDC30F16-283C-4FB8-975C-A540EC46172C}"/>
              </a:ext>
            </a:extLst>
          </p:cNvPr>
          <p:cNvCxnSpPr>
            <a:stCxn id="51" idx="0"/>
            <a:endCxn id="69" idx="1"/>
          </p:cNvCxnSpPr>
          <p:nvPr/>
        </p:nvCxnSpPr>
        <p:spPr>
          <a:xfrm>
            <a:off x="7139055" y="2596984"/>
            <a:ext cx="528000" cy="375200"/>
          </a:xfrm>
          <a:prstGeom prst="curvedConnector3">
            <a:avLst>
              <a:gd fmla="val 49982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type="none" w="med"/>
            <a:tailEnd len="med" type="oval" w="med"/>
          </a:ln>
        </p:spPr>
      </p:cxnSp>
      <p:cxnSp>
        <p:nvCxnSpPr>
          <p:cNvPr id="65" name="Google Shape;990;p41">
            <a:extLst>
              <a:ext uri="{FF2B5EF4-FFF2-40B4-BE49-F238E27FC236}">
                <a16:creationId xmlns:a16="http://schemas.microsoft.com/office/drawing/2014/main" id="{E4353774-FF7B-44D6-8384-8BBADCAD5C91}"/>
              </a:ext>
            </a:extLst>
          </p:cNvPr>
          <p:cNvCxnSpPr>
            <a:stCxn id="61" idx="3"/>
            <a:endCxn id="53" idx="2"/>
          </p:cNvCxnSpPr>
          <p:nvPr/>
        </p:nvCxnSpPr>
        <p:spPr>
          <a:xfrm rot="-5400000">
            <a:off x="2200900" y="2318517"/>
            <a:ext cx="866400" cy="1104800"/>
          </a:xfrm>
          <a:prstGeom prst="curvedConnector3">
            <a:avLst>
              <a:gd fmla="val 50007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type="none" w="med"/>
            <a:tailEnd len="med" type="oval" w="med"/>
          </a:ln>
        </p:spPr>
      </p:cxnSp>
      <p:cxnSp>
        <p:nvCxnSpPr>
          <p:cNvPr id="66" name="Google Shape;991;p41">
            <a:extLst>
              <a:ext uri="{FF2B5EF4-FFF2-40B4-BE49-F238E27FC236}">
                <a16:creationId xmlns:a16="http://schemas.microsoft.com/office/drawing/2014/main" id="{BB0EF54F-9BA2-4CFE-8E8C-D80343B21EDD}"/>
              </a:ext>
            </a:extLst>
          </p:cNvPr>
          <p:cNvCxnSpPr/>
          <p:nvPr/>
        </p:nvCxnSpPr>
        <p:spPr>
          <a:xfrm flipH="1" rot="10800000">
            <a:off x="4367272" y="5132467"/>
            <a:ext cx="702400" cy="510400"/>
          </a:xfrm>
          <a:prstGeom prst="curvedConnector3">
            <a:avLst>
              <a:gd fmla="val 49999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type="oval" w="med"/>
            <a:tailEnd len="med" type="none" w="med"/>
          </a:ln>
        </p:spPr>
      </p:cxnSp>
      <p:cxnSp>
        <p:nvCxnSpPr>
          <p:cNvPr id="67" name="Google Shape;992;p41">
            <a:extLst>
              <a:ext uri="{FF2B5EF4-FFF2-40B4-BE49-F238E27FC236}">
                <a16:creationId xmlns:a16="http://schemas.microsoft.com/office/drawing/2014/main" id="{A4EAAA1C-DF02-4380-A20C-D62E92DF3576}"/>
              </a:ext>
            </a:extLst>
          </p:cNvPr>
          <p:cNvCxnSpPr/>
          <p:nvPr/>
        </p:nvCxnSpPr>
        <p:spPr>
          <a:xfrm>
            <a:off x="4367140" y="2104500"/>
            <a:ext cx="702400" cy="510400"/>
          </a:xfrm>
          <a:prstGeom prst="curvedConnector3">
            <a:avLst>
              <a:gd fmla="val 49999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type="oval" w="med"/>
            <a:tailEnd len="med" type="none" w="med"/>
          </a:ln>
        </p:spPr>
      </p:cxnSp>
      <p:sp>
        <p:nvSpPr>
          <p:cNvPr id="68" name="Google Shape;987;p41">
            <a:extLst>
              <a:ext uri="{FF2B5EF4-FFF2-40B4-BE49-F238E27FC236}">
                <a16:creationId xmlns:a16="http://schemas.microsoft.com/office/drawing/2014/main" id="{384A59B8-E53F-4E23-BE43-16CD40B6BA96}"/>
              </a:ext>
            </a:extLst>
          </p:cNvPr>
          <p:cNvSpPr txBox="1"/>
          <p:nvPr/>
        </p:nvSpPr>
        <p:spPr>
          <a:xfrm>
            <a:off x="7666861" y="1942784"/>
            <a:ext cx="1460800" cy="416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Saturn</a:t>
            </a:r>
          </a:p>
        </p:txBody>
      </p:sp>
      <p:sp>
        <p:nvSpPr>
          <p:cNvPr id="69" name="Google Shape;989;p41">
            <a:extLst>
              <a:ext uri="{FF2B5EF4-FFF2-40B4-BE49-F238E27FC236}">
                <a16:creationId xmlns:a16="http://schemas.microsoft.com/office/drawing/2014/main" id="{A8A4D7AC-2181-4B01-ACF9-4BCFB52CF186}"/>
              </a:ext>
            </a:extLst>
          </p:cNvPr>
          <p:cNvSpPr txBox="1"/>
          <p:nvPr/>
        </p:nvSpPr>
        <p:spPr>
          <a:xfrm>
            <a:off x="7666861" y="2763717"/>
            <a:ext cx="1460800" cy="416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Jupiter</a:t>
            </a:r>
          </a:p>
        </p:txBody>
      </p:sp>
      <p:cxnSp>
        <p:nvCxnSpPr>
          <p:cNvPr id="70" name="Google Shape;993;p41">
            <a:extLst>
              <a:ext uri="{FF2B5EF4-FFF2-40B4-BE49-F238E27FC236}">
                <a16:creationId xmlns:a16="http://schemas.microsoft.com/office/drawing/2014/main" id="{8BD7605B-9AF2-4954-A733-A1BD05CC0306}"/>
              </a:ext>
            </a:extLst>
          </p:cNvPr>
          <p:cNvCxnSpPr>
            <a:endCxn id="72" idx="1"/>
          </p:cNvCxnSpPr>
          <p:nvPr/>
        </p:nvCxnSpPr>
        <p:spPr>
          <a:xfrm flipH="1" rot="10800000">
            <a:off x="7138861" y="4613951"/>
            <a:ext cx="528000" cy="446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type="none" w="med"/>
            <a:tailEnd len="med" type="oval" w="med"/>
          </a:ln>
        </p:spPr>
      </p:cxnSp>
      <p:cxnSp>
        <p:nvCxnSpPr>
          <p:cNvPr id="71" name="Google Shape;995;p41">
            <a:extLst>
              <a:ext uri="{FF2B5EF4-FFF2-40B4-BE49-F238E27FC236}">
                <a16:creationId xmlns:a16="http://schemas.microsoft.com/office/drawing/2014/main" id="{92C91A0A-4C3B-4662-A681-DA9181FED5E7}"/>
              </a:ext>
            </a:extLst>
          </p:cNvPr>
          <p:cNvCxnSpPr>
            <a:endCxn id="73" idx="1"/>
          </p:cNvCxnSpPr>
          <p:nvPr/>
        </p:nvCxnSpPr>
        <p:spPr>
          <a:xfrm>
            <a:off x="7138861" y="5059684"/>
            <a:ext cx="528000" cy="375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type="none" w="med"/>
            <a:tailEnd len="med" type="oval" w="med"/>
          </a:ln>
        </p:spPr>
      </p:cxnSp>
      <p:sp>
        <p:nvSpPr>
          <p:cNvPr id="72" name="Google Shape;994;p41">
            <a:extLst>
              <a:ext uri="{FF2B5EF4-FFF2-40B4-BE49-F238E27FC236}">
                <a16:creationId xmlns:a16="http://schemas.microsoft.com/office/drawing/2014/main" id="{0AA280A4-CA69-44A3-A949-E5F575567159}"/>
              </a:ext>
            </a:extLst>
          </p:cNvPr>
          <p:cNvSpPr txBox="1"/>
          <p:nvPr/>
        </p:nvSpPr>
        <p:spPr>
          <a:xfrm>
            <a:off x="7666861" y="4405551"/>
            <a:ext cx="1460800" cy="416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Mars</a:t>
            </a:r>
          </a:p>
        </p:txBody>
      </p:sp>
      <p:sp>
        <p:nvSpPr>
          <p:cNvPr id="73" name="Google Shape;996;p41">
            <a:extLst>
              <a:ext uri="{FF2B5EF4-FFF2-40B4-BE49-F238E27FC236}">
                <a16:creationId xmlns:a16="http://schemas.microsoft.com/office/drawing/2014/main" id="{3DE14EBA-FD40-4982-BEA8-C4693C4FBA8E}"/>
              </a:ext>
            </a:extLst>
          </p:cNvPr>
          <p:cNvSpPr txBox="1"/>
          <p:nvPr/>
        </p:nvSpPr>
        <p:spPr>
          <a:xfrm>
            <a:off x="7666861" y="5226484"/>
            <a:ext cx="1460800" cy="416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Neptune</a:t>
            </a:r>
          </a:p>
        </p:txBody>
      </p:sp>
      <p:cxnSp>
        <p:nvCxnSpPr>
          <p:cNvPr id="74" name="Google Shape;997;p41">
            <a:extLst>
              <a:ext uri="{FF2B5EF4-FFF2-40B4-BE49-F238E27FC236}">
                <a16:creationId xmlns:a16="http://schemas.microsoft.com/office/drawing/2014/main" id="{B28D3334-64DD-469C-96E4-6FD91E61C0B4}"/>
              </a:ext>
            </a:extLst>
          </p:cNvPr>
          <p:cNvCxnSpPr>
            <a:stCxn id="68" idx="3"/>
            <a:endCxn id="57" idx="1"/>
          </p:cNvCxnSpPr>
          <p:nvPr/>
        </p:nvCxnSpPr>
        <p:spPr>
          <a:xfrm flipH="1" rot="10800000">
            <a:off x="9127661" y="1816784"/>
            <a:ext cx="527600" cy="334400"/>
          </a:xfrm>
          <a:prstGeom prst="curvedConnector3">
            <a:avLst>
              <a:gd fmla="val 49981" name="adj1"/>
            </a:avLst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type="oval" w="med"/>
            <a:tailEnd len="med" type="none" w="med"/>
          </a:ln>
        </p:spPr>
      </p:cxnSp>
      <p:cxnSp>
        <p:nvCxnSpPr>
          <p:cNvPr id="75" name="Google Shape;998;p41">
            <a:extLst>
              <a:ext uri="{FF2B5EF4-FFF2-40B4-BE49-F238E27FC236}">
                <a16:creationId xmlns:a16="http://schemas.microsoft.com/office/drawing/2014/main" id="{7934A68B-B0CA-4BE3-AB06-B3923BE84ABF}"/>
              </a:ext>
            </a:extLst>
          </p:cNvPr>
          <p:cNvCxnSpPr>
            <a:stCxn id="69" idx="3"/>
            <a:endCxn id="60" idx="1"/>
          </p:cNvCxnSpPr>
          <p:nvPr/>
        </p:nvCxnSpPr>
        <p:spPr>
          <a:xfrm>
            <a:off x="9127661" y="2972117"/>
            <a:ext cx="527600" cy="203200"/>
          </a:xfrm>
          <a:prstGeom prst="curvedConnector3">
            <a:avLst>
              <a:gd fmla="val 49981" name="adj1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type="oval" w="med"/>
            <a:tailEnd len="med" type="none" w="med"/>
          </a:ln>
        </p:spPr>
      </p:cxnSp>
      <p:cxnSp>
        <p:nvCxnSpPr>
          <p:cNvPr id="76" name="Google Shape;999;p41">
            <a:extLst>
              <a:ext uri="{FF2B5EF4-FFF2-40B4-BE49-F238E27FC236}">
                <a16:creationId xmlns:a16="http://schemas.microsoft.com/office/drawing/2014/main" id="{D89C4B1A-C891-4A3A-A25A-D569DADBA84F}"/>
              </a:ext>
            </a:extLst>
          </p:cNvPr>
          <p:cNvCxnSpPr>
            <a:stCxn id="72" idx="3"/>
            <a:endCxn id="58" idx="1"/>
          </p:cNvCxnSpPr>
          <p:nvPr/>
        </p:nvCxnSpPr>
        <p:spPr>
          <a:xfrm flipH="1" rot="10800000">
            <a:off x="9127661" y="4163551"/>
            <a:ext cx="527600" cy="450400"/>
          </a:xfrm>
          <a:prstGeom prst="curvedConnector3">
            <a:avLst>
              <a:gd fmla="val 49981" name="adj1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type="oval" w="med"/>
            <a:tailEnd len="med" type="none" w="med"/>
          </a:ln>
        </p:spPr>
      </p:cxnSp>
      <p:cxnSp>
        <p:nvCxnSpPr>
          <p:cNvPr id="77" name="Google Shape;1000;p41">
            <a:extLst>
              <a:ext uri="{FF2B5EF4-FFF2-40B4-BE49-F238E27FC236}">
                <a16:creationId xmlns:a16="http://schemas.microsoft.com/office/drawing/2014/main" id="{CC3737AA-5EC0-40F0-865F-6755FD8265E7}"/>
              </a:ext>
            </a:extLst>
          </p:cNvPr>
          <p:cNvCxnSpPr>
            <a:stCxn id="73" idx="3"/>
            <a:endCxn id="59" idx="1"/>
          </p:cNvCxnSpPr>
          <p:nvPr/>
        </p:nvCxnSpPr>
        <p:spPr>
          <a:xfrm>
            <a:off x="9127661" y="5434884"/>
            <a:ext cx="361600" cy="82000"/>
          </a:xfrm>
          <a:prstGeom prst="curvedConnector3">
            <a:avLst>
              <a:gd fmla="val 49978" name="adj1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type="oval" w="med"/>
            <a:tailEnd len="med" type="none" w="med"/>
          </a:ln>
        </p:spPr>
      </p:cxnSp>
    </p:spTree>
    <p:extLst>
      <p:ext uri="{BB962C8B-B14F-4D97-AF65-F5344CB8AC3E}">
        <p14:creationId val="134056404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椭圆 7"/>
          <p:cNvSpPr/>
          <p:nvPr/>
        </p:nvSpPr>
        <p:spPr>
          <a:xfrm>
            <a:off x="-19051" y="0"/>
            <a:ext cx="2362200" cy="2362200"/>
          </a:xfrm>
          <a:prstGeom prst="ellipse">
            <a:avLst/>
          </a:prstGeom>
          <a:solidFill>
            <a:srgbClr val="267FAB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432685" y="1291649"/>
            <a:ext cx="1266288" cy="1266288"/>
          </a:xfrm>
          <a:prstGeom prst="ellipse">
            <a:avLst/>
          </a:prstGeom>
          <a:solidFill>
            <a:srgbClr val="F69E08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42951" y="1805940"/>
            <a:ext cx="1562100" cy="1562100"/>
          </a:xfrm>
          <a:prstGeom prst="ellipse">
            <a:avLst/>
          </a:prstGeom>
          <a:solidFill>
            <a:srgbClr val="FE604A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 flipV="1">
            <a:off x="6358561" y="-1194376"/>
            <a:ext cx="4972051" cy="4972050"/>
          </a:xfrm>
          <a:prstGeom prst="ellipse">
            <a:avLst/>
          </a:prstGeom>
          <a:solidFill>
            <a:sysClr lastClr="FFFFFF" val="window">
              <a:lumMod val="75000"/>
              <a:alpha val="48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 flipV="1">
            <a:off x="2745313" y="621446"/>
            <a:ext cx="491075" cy="491074"/>
          </a:xfrm>
          <a:prstGeom prst="ellipse">
            <a:avLst/>
          </a:prstGeom>
          <a:solidFill>
            <a:srgbClr val="E33884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01851" y="1978091"/>
            <a:ext cx="3195060" cy="2180934"/>
          </a:xfrm>
          <a:custGeom>
            <a:rect b="b" l="l" r="r" t="t"/>
            <a:pathLst>
              <a:path h="2180934" w="3195060">
                <a:moveTo>
                  <a:pt x="1076284" y="1561314"/>
                </a:moveTo>
                <a:cubicBezTo>
                  <a:pt x="1020218" y="1562738"/>
                  <a:pt x="973489" y="1582310"/>
                  <a:pt x="936097" y="1620028"/>
                </a:cubicBezTo>
                <a:cubicBezTo>
                  <a:pt x="898705" y="1657746"/>
                  <a:pt x="879289" y="1705064"/>
                  <a:pt x="877849" y="1761980"/>
                </a:cubicBezTo>
                <a:cubicBezTo>
                  <a:pt x="879289" y="1818405"/>
                  <a:pt x="898705" y="1865583"/>
                  <a:pt x="936097" y="1903511"/>
                </a:cubicBezTo>
                <a:cubicBezTo>
                  <a:pt x="973489" y="1941440"/>
                  <a:pt x="1020218" y="1961151"/>
                  <a:pt x="1076284" y="1962646"/>
                </a:cubicBezTo>
                <a:cubicBezTo>
                  <a:pt x="1132884" y="1961151"/>
                  <a:pt x="1179938" y="1941440"/>
                  <a:pt x="1217447" y="1903511"/>
                </a:cubicBezTo>
                <a:cubicBezTo>
                  <a:pt x="1254956" y="1865582"/>
                  <a:pt x="1274419" y="1818405"/>
                  <a:pt x="1275836" y="1761980"/>
                </a:cubicBezTo>
                <a:cubicBezTo>
                  <a:pt x="1274419" y="1705064"/>
                  <a:pt x="1254956" y="1657746"/>
                  <a:pt x="1217447" y="1620028"/>
                </a:cubicBezTo>
                <a:cubicBezTo>
                  <a:pt x="1179938" y="1582310"/>
                  <a:pt x="1132884" y="1562738"/>
                  <a:pt x="1076284" y="1561314"/>
                </a:cubicBezTo>
                <a:close/>
                <a:moveTo>
                  <a:pt x="2676853" y="1528240"/>
                </a:moveTo>
                <a:lnTo>
                  <a:pt x="2676853" y="1768120"/>
                </a:lnTo>
                <a:lnTo>
                  <a:pt x="2812885" y="1768120"/>
                </a:lnTo>
                <a:cubicBezTo>
                  <a:pt x="2847172" y="1767329"/>
                  <a:pt x="2875605" y="1755800"/>
                  <a:pt x="2898185" y="1733533"/>
                </a:cubicBezTo>
                <a:cubicBezTo>
                  <a:pt x="2920764" y="1711265"/>
                  <a:pt x="2932471" y="1683000"/>
                  <a:pt x="2933308" y="1648738"/>
                </a:cubicBezTo>
                <a:cubicBezTo>
                  <a:pt x="2932471" y="1614430"/>
                  <a:pt x="2920764" y="1585979"/>
                  <a:pt x="2898185" y="1563386"/>
                </a:cubicBezTo>
                <a:cubicBezTo>
                  <a:pt x="2875605" y="1540792"/>
                  <a:pt x="2847172" y="1529077"/>
                  <a:pt x="2812885" y="1528240"/>
                </a:cubicBezTo>
                <a:close/>
                <a:moveTo>
                  <a:pt x="2457450" y="1343025"/>
                </a:moveTo>
                <a:lnTo>
                  <a:pt x="2809541" y="1343025"/>
                </a:lnTo>
                <a:cubicBezTo>
                  <a:pt x="2866675" y="1343687"/>
                  <a:pt x="2918350" y="1357737"/>
                  <a:pt x="2964566" y="1385176"/>
                </a:cubicBezTo>
                <a:cubicBezTo>
                  <a:pt x="3010782" y="1412616"/>
                  <a:pt x="3047585" y="1449477"/>
                  <a:pt x="3074976" y="1495759"/>
                </a:cubicBezTo>
                <a:cubicBezTo>
                  <a:pt x="3102367" y="1542042"/>
                  <a:pt x="3116391" y="1593779"/>
                  <a:pt x="3117050" y="1650969"/>
                </a:cubicBezTo>
                <a:cubicBezTo>
                  <a:pt x="3116679" y="1695923"/>
                  <a:pt x="3107678" y="1737670"/>
                  <a:pt x="3090046" y="1776209"/>
                </a:cubicBezTo>
                <a:cubicBezTo>
                  <a:pt x="3072415" y="1814747"/>
                  <a:pt x="3048380" y="1848126"/>
                  <a:pt x="3017942" y="1876344"/>
                </a:cubicBezTo>
                <a:lnTo>
                  <a:pt x="3195060" y="2179820"/>
                </a:lnTo>
                <a:lnTo>
                  <a:pt x="2942219" y="2179820"/>
                </a:lnTo>
                <a:lnTo>
                  <a:pt x="2812885" y="1957792"/>
                </a:lnTo>
                <a:lnTo>
                  <a:pt x="2676853" y="1957792"/>
                </a:lnTo>
                <a:lnTo>
                  <a:pt x="2676853" y="2179820"/>
                </a:lnTo>
                <a:lnTo>
                  <a:pt x="2457450" y="2179820"/>
                </a:lnTo>
                <a:close/>
                <a:moveTo>
                  <a:pt x="1627661" y="1343025"/>
                </a:moveTo>
                <a:lnTo>
                  <a:pt x="1848178" y="1343025"/>
                </a:lnTo>
                <a:lnTo>
                  <a:pt x="1848178" y="1846218"/>
                </a:lnTo>
                <a:cubicBezTo>
                  <a:pt x="1848967" y="1877133"/>
                  <a:pt x="1859654" y="1902888"/>
                  <a:pt x="1880238" y="1923482"/>
                </a:cubicBezTo>
                <a:cubicBezTo>
                  <a:pt x="1900821" y="1944077"/>
                  <a:pt x="1926562" y="1954769"/>
                  <a:pt x="1957461" y="1955559"/>
                </a:cubicBezTo>
                <a:cubicBezTo>
                  <a:pt x="1988360" y="1954769"/>
                  <a:pt x="2014101" y="1944077"/>
                  <a:pt x="2034684" y="1923482"/>
                </a:cubicBezTo>
                <a:cubicBezTo>
                  <a:pt x="2055268" y="1902888"/>
                  <a:pt x="2065954" y="1877133"/>
                  <a:pt x="2066744" y="1846218"/>
                </a:cubicBezTo>
                <a:lnTo>
                  <a:pt x="2066744" y="1343025"/>
                </a:lnTo>
                <a:lnTo>
                  <a:pt x="2287261" y="1343025"/>
                </a:lnTo>
                <a:lnTo>
                  <a:pt x="2287261" y="1849565"/>
                </a:lnTo>
                <a:cubicBezTo>
                  <a:pt x="2286554" y="1911598"/>
                  <a:pt x="2271510" y="1967412"/>
                  <a:pt x="2242129" y="2017007"/>
                </a:cubicBezTo>
                <a:cubicBezTo>
                  <a:pt x="2212749" y="2066601"/>
                  <a:pt x="2173275" y="2105969"/>
                  <a:pt x="2123709" y="2135108"/>
                </a:cubicBezTo>
                <a:cubicBezTo>
                  <a:pt x="2074143" y="2164248"/>
                  <a:pt x="2018726" y="2179152"/>
                  <a:pt x="1957461" y="2179820"/>
                </a:cubicBezTo>
                <a:cubicBezTo>
                  <a:pt x="1895495" y="2179152"/>
                  <a:pt x="1839749" y="2164248"/>
                  <a:pt x="1790223" y="2135108"/>
                </a:cubicBezTo>
                <a:cubicBezTo>
                  <a:pt x="1740698" y="2105969"/>
                  <a:pt x="1701389" y="2066601"/>
                  <a:pt x="1672297" y="2017007"/>
                </a:cubicBezTo>
                <a:cubicBezTo>
                  <a:pt x="1643206" y="1967412"/>
                  <a:pt x="1628327" y="1911598"/>
                  <a:pt x="1627661" y="1849565"/>
                </a:cubicBezTo>
                <a:close/>
                <a:moveTo>
                  <a:pt x="1076284" y="1343025"/>
                </a:moveTo>
                <a:cubicBezTo>
                  <a:pt x="1154081" y="1343918"/>
                  <a:pt x="1224374" y="1363046"/>
                  <a:pt x="1287162" y="1400410"/>
                </a:cubicBezTo>
                <a:cubicBezTo>
                  <a:pt x="1349950" y="1437774"/>
                  <a:pt x="1399919" y="1488019"/>
                  <a:pt x="1437069" y="1551145"/>
                </a:cubicBezTo>
                <a:cubicBezTo>
                  <a:pt x="1474220" y="1614270"/>
                  <a:pt x="1493238" y="1684923"/>
                  <a:pt x="1494123" y="1763101"/>
                </a:cubicBezTo>
                <a:cubicBezTo>
                  <a:pt x="1493238" y="1841247"/>
                  <a:pt x="1474219" y="1911703"/>
                  <a:pt x="1437069" y="1974469"/>
                </a:cubicBezTo>
                <a:cubicBezTo>
                  <a:pt x="1399919" y="2037235"/>
                  <a:pt x="1349950" y="2087121"/>
                  <a:pt x="1287162" y="2124127"/>
                </a:cubicBezTo>
                <a:cubicBezTo>
                  <a:pt x="1224374" y="2161133"/>
                  <a:pt x="1154081" y="2180069"/>
                  <a:pt x="1076284" y="2180934"/>
                </a:cubicBezTo>
                <a:cubicBezTo>
                  <a:pt x="998501" y="2180069"/>
                  <a:pt x="928305" y="2161133"/>
                  <a:pt x="865696" y="2124127"/>
                </a:cubicBezTo>
                <a:cubicBezTo>
                  <a:pt x="803087" y="2087121"/>
                  <a:pt x="753296" y="2037235"/>
                  <a:pt x="716324" y="1974469"/>
                </a:cubicBezTo>
                <a:cubicBezTo>
                  <a:pt x="679352" y="1911703"/>
                  <a:pt x="660430" y="1841247"/>
                  <a:pt x="659558" y="1763101"/>
                </a:cubicBezTo>
                <a:cubicBezTo>
                  <a:pt x="660430" y="1684923"/>
                  <a:pt x="679352" y="1614270"/>
                  <a:pt x="716324" y="1551145"/>
                </a:cubicBezTo>
                <a:cubicBezTo>
                  <a:pt x="753296" y="1488019"/>
                  <a:pt x="803087" y="1437774"/>
                  <a:pt x="865696" y="1400410"/>
                </a:cubicBezTo>
                <a:cubicBezTo>
                  <a:pt x="928305" y="1363046"/>
                  <a:pt x="998501" y="1343918"/>
                  <a:pt x="1076284" y="1343025"/>
                </a:cubicBezTo>
                <a:close/>
                <a:moveTo>
                  <a:pt x="0" y="1343025"/>
                </a:moveTo>
                <a:lnTo>
                  <a:pt x="523641" y="1343025"/>
                </a:lnTo>
                <a:lnTo>
                  <a:pt x="523641" y="1523423"/>
                </a:lnTo>
                <a:lnTo>
                  <a:pt x="219403" y="1523423"/>
                </a:lnTo>
                <a:lnTo>
                  <a:pt x="219403" y="1660637"/>
                </a:lnTo>
                <a:lnTo>
                  <a:pt x="487979" y="1660637"/>
                </a:lnTo>
                <a:lnTo>
                  <a:pt x="487979" y="1846606"/>
                </a:lnTo>
                <a:lnTo>
                  <a:pt x="219403" y="1846606"/>
                </a:lnTo>
                <a:lnTo>
                  <a:pt x="219403" y="2179820"/>
                </a:lnTo>
                <a:lnTo>
                  <a:pt x="0" y="2179820"/>
                </a:lnTo>
                <a:close/>
                <a:moveTo>
                  <a:pt x="1118947" y="358627"/>
                </a:moveTo>
                <a:lnTo>
                  <a:pt x="1033136" y="542967"/>
                </a:lnTo>
                <a:lnTo>
                  <a:pt x="1203643" y="542967"/>
                </a:lnTo>
                <a:close/>
                <a:moveTo>
                  <a:pt x="1895803" y="185216"/>
                </a:moveTo>
                <a:lnTo>
                  <a:pt x="1895803" y="425095"/>
                </a:lnTo>
                <a:lnTo>
                  <a:pt x="2031836" y="425095"/>
                </a:lnTo>
                <a:cubicBezTo>
                  <a:pt x="2066123" y="424304"/>
                  <a:pt x="2094556" y="412775"/>
                  <a:pt x="2117135" y="390508"/>
                </a:cubicBezTo>
                <a:cubicBezTo>
                  <a:pt x="2139714" y="368240"/>
                  <a:pt x="2151422" y="339975"/>
                  <a:pt x="2152258" y="305713"/>
                </a:cubicBezTo>
                <a:cubicBezTo>
                  <a:pt x="2151422" y="271405"/>
                  <a:pt x="2139714" y="242954"/>
                  <a:pt x="2117135" y="220361"/>
                </a:cubicBezTo>
                <a:cubicBezTo>
                  <a:pt x="2094556" y="197767"/>
                  <a:pt x="2066123" y="186052"/>
                  <a:pt x="2031836" y="185216"/>
                </a:cubicBezTo>
                <a:close/>
                <a:moveTo>
                  <a:pt x="219403" y="184856"/>
                </a:moveTo>
                <a:lnTo>
                  <a:pt x="219403" y="425711"/>
                </a:lnTo>
                <a:lnTo>
                  <a:pt x="355436" y="425711"/>
                </a:lnTo>
                <a:cubicBezTo>
                  <a:pt x="389723" y="424917"/>
                  <a:pt x="418156" y="413341"/>
                  <a:pt x="440736" y="390983"/>
                </a:cubicBezTo>
                <a:cubicBezTo>
                  <a:pt x="463315" y="368625"/>
                  <a:pt x="475023" y="340245"/>
                  <a:pt x="475860" y="305843"/>
                </a:cubicBezTo>
                <a:cubicBezTo>
                  <a:pt x="475023" y="271396"/>
                  <a:pt x="463315" y="242829"/>
                  <a:pt x="440736" y="220144"/>
                </a:cubicBezTo>
                <a:cubicBezTo>
                  <a:pt x="418156" y="197459"/>
                  <a:pt x="389723" y="185696"/>
                  <a:pt x="355436" y="184856"/>
                </a:cubicBezTo>
                <a:close/>
                <a:moveTo>
                  <a:pt x="2506294" y="0"/>
                </a:moveTo>
                <a:lnTo>
                  <a:pt x="3164780" y="0"/>
                </a:lnTo>
                <a:lnTo>
                  <a:pt x="3164780" y="218289"/>
                </a:lnTo>
                <a:lnTo>
                  <a:pt x="2943011" y="218289"/>
                </a:lnTo>
                <a:lnTo>
                  <a:pt x="2943011" y="836794"/>
                </a:lnTo>
                <a:lnTo>
                  <a:pt x="2723607" y="836794"/>
                </a:lnTo>
                <a:lnTo>
                  <a:pt x="2723607" y="218289"/>
                </a:lnTo>
                <a:lnTo>
                  <a:pt x="2506294" y="218289"/>
                </a:lnTo>
                <a:close/>
                <a:moveTo>
                  <a:pt x="1676400" y="0"/>
                </a:moveTo>
                <a:lnTo>
                  <a:pt x="2028491" y="0"/>
                </a:lnTo>
                <a:cubicBezTo>
                  <a:pt x="2085625" y="662"/>
                  <a:pt x="2137300" y="14712"/>
                  <a:pt x="2183516" y="42151"/>
                </a:cubicBezTo>
                <a:cubicBezTo>
                  <a:pt x="2229732" y="69591"/>
                  <a:pt x="2266535" y="106452"/>
                  <a:pt x="2293926" y="152734"/>
                </a:cubicBezTo>
                <a:cubicBezTo>
                  <a:pt x="2321317" y="199017"/>
                  <a:pt x="2335341" y="250754"/>
                  <a:pt x="2336000" y="307944"/>
                </a:cubicBezTo>
                <a:cubicBezTo>
                  <a:pt x="2335629" y="352899"/>
                  <a:pt x="2326627" y="394645"/>
                  <a:pt x="2308996" y="433184"/>
                </a:cubicBezTo>
                <a:cubicBezTo>
                  <a:pt x="2291364" y="471723"/>
                  <a:pt x="2267330" y="505101"/>
                  <a:pt x="2236892" y="533319"/>
                </a:cubicBezTo>
                <a:lnTo>
                  <a:pt x="2414010" y="836794"/>
                </a:lnTo>
                <a:lnTo>
                  <a:pt x="2161169" y="836794"/>
                </a:lnTo>
                <a:lnTo>
                  <a:pt x="2031836" y="614767"/>
                </a:lnTo>
                <a:lnTo>
                  <a:pt x="1895803" y="614767"/>
                </a:lnTo>
                <a:lnTo>
                  <a:pt x="1895803" y="836794"/>
                </a:lnTo>
                <a:lnTo>
                  <a:pt x="1676400" y="836794"/>
                </a:lnTo>
                <a:close/>
                <a:moveTo>
                  <a:pt x="1067683" y="0"/>
                </a:moveTo>
                <a:lnTo>
                  <a:pt x="1166867" y="0"/>
                </a:lnTo>
                <a:lnTo>
                  <a:pt x="1560259" y="837909"/>
                </a:lnTo>
                <a:lnTo>
                  <a:pt x="1340717" y="837909"/>
                </a:lnTo>
                <a:lnTo>
                  <a:pt x="1289454" y="728425"/>
                </a:lnTo>
                <a:lnTo>
                  <a:pt x="947325" y="728425"/>
                </a:lnTo>
                <a:lnTo>
                  <a:pt x="897176" y="837909"/>
                </a:lnTo>
                <a:lnTo>
                  <a:pt x="677634" y="837909"/>
                </a:lnTo>
                <a:close/>
                <a:moveTo>
                  <a:pt x="0" y="0"/>
                </a:moveTo>
                <a:lnTo>
                  <a:pt x="352091" y="0"/>
                </a:lnTo>
                <a:cubicBezTo>
                  <a:pt x="409225" y="656"/>
                  <a:pt x="460900" y="14688"/>
                  <a:pt x="507116" y="42097"/>
                </a:cubicBezTo>
                <a:cubicBezTo>
                  <a:pt x="553332" y="69505"/>
                  <a:pt x="590135" y="106358"/>
                  <a:pt x="617526" y="152655"/>
                </a:cubicBezTo>
                <a:cubicBezTo>
                  <a:pt x="644917" y="198953"/>
                  <a:pt x="658942" y="250762"/>
                  <a:pt x="659601" y="308084"/>
                </a:cubicBezTo>
                <a:cubicBezTo>
                  <a:pt x="658935" y="365031"/>
                  <a:pt x="645047" y="416572"/>
                  <a:pt x="617939" y="462707"/>
                </a:cubicBezTo>
                <a:cubicBezTo>
                  <a:pt x="590830" y="508842"/>
                  <a:pt x="554494" y="545597"/>
                  <a:pt x="508932" y="572970"/>
                </a:cubicBezTo>
                <a:cubicBezTo>
                  <a:pt x="463370" y="600344"/>
                  <a:pt x="412576" y="614362"/>
                  <a:pt x="356551" y="615025"/>
                </a:cubicBezTo>
                <a:lnTo>
                  <a:pt x="219403" y="615025"/>
                </a:lnTo>
                <a:lnTo>
                  <a:pt x="219403" y="836794"/>
                </a:lnTo>
                <a:lnTo>
                  <a:pt x="0" y="83679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altLang="en-US" lang="zh-CN" sz="8800">
              <a:solidFill>
                <a:srgbClr val="E33884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0965" y="2225040"/>
            <a:ext cx="603887" cy="603886"/>
          </a:xfrm>
          <a:prstGeom prst="ellipse">
            <a:avLst/>
          </a:prstGeom>
          <a:solidFill>
            <a:sysClr lastClr="FFFFFF" val="window">
              <a:lumMod val="75000"/>
              <a:alpha val="48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100829" y="5487994"/>
            <a:ext cx="417507" cy="417506"/>
          </a:xfrm>
          <a:prstGeom prst="ellipse">
            <a:avLst/>
          </a:prstGeom>
          <a:solidFill>
            <a:sysClr lastClr="FFFFFF" val="window">
              <a:lumMod val="75000"/>
              <a:alpha val="48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1052458" y="2618228"/>
            <a:ext cx="1647900" cy="1647900"/>
          </a:xfrm>
          <a:prstGeom prst="ellipse">
            <a:avLst/>
          </a:prstGeom>
          <a:solidFill>
            <a:srgbClr val="37A7D9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554962" y="6119824"/>
            <a:ext cx="1147116" cy="1147116"/>
          </a:xfrm>
          <a:prstGeom prst="ellipse">
            <a:avLst/>
          </a:prstGeom>
          <a:solidFill>
            <a:srgbClr val="E33884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1194111" y="5223204"/>
            <a:ext cx="217476" cy="217476"/>
          </a:xfrm>
          <a:prstGeom prst="ellipse">
            <a:avLst/>
          </a:prstGeom>
          <a:solidFill>
            <a:sysClr lastClr="FFFFFF" val="window">
              <a:lumMod val="75000"/>
              <a:alpha val="48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974725" y="789307"/>
            <a:ext cx="2115185" cy="2115185"/>
          </a:xfrm>
          <a:prstGeom prst="ellipse">
            <a:avLst/>
          </a:prstGeom>
          <a:noFill/>
          <a:ln algn="ctr" cap="flat" cmpd="sng" w="12700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0" kumimoji="0" lang="zh-CN" noProof="0" normalizeH="0" spc="0" strike="noStrike" sz="16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0298431" y="323850"/>
            <a:ext cx="3563620" cy="3563620"/>
          </a:xfrm>
          <a:prstGeom prst="ellipse">
            <a:avLst/>
          </a:prstGeom>
          <a:noFill/>
          <a:ln algn="ctr" cap="flat" cmpd="sng" w="12700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0" kumimoji="0" lang="zh-CN" noProof="0" normalizeH="0" spc="0" strike="noStrike" sz="16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875916" y="6381752"/>
            <a:ext cx="1269365" cy="1269365"/>
          </a:xfrm>
          <a:prstGeom prst="ellipse">
            <a:avLst/>
          </a:prstGeom>
          <a:noFill/>
          <a:ln algn="ctr" cap="flat" cmpd="sng" w="12700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0" kumimoji="0" lang="zh-CN" noProof="0" normalizeH="0" spc="0" strike="noStrike" sz="16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" name="组合 39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41" name="椭圆 40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47" name="文本框 58"/>
          <p:cNvSpPr txBox="1"/>
          <p:nvPr/>
        </p:nvSpPr>
        <p:spPr>
          <a:xfrm>
            <a:off x="835225" y="530735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1" lang="zh-CN" smtClean="0" sz="2400">
                <a:cs typeface="+mn-ea"/>
                <a:sym typeface="+mn-lt"/>
              </a:rPr>
              <a:t>标题文字</a:t>
            </a:r>
          </a:p>
        </p:txBody>
      </p:sp>
      <p:sp>
        <p:nvSpPr>
          <p:cNvPr id="39" name="Google Shape;1042;p45">
            <a:extLst>
              <a:ext uri="{FF2B5EF4-FFF2-40B4-BE49-F238E27FC236}">
                <a16:creationId xmlns:a16="http://schemas.microsoft.com/office/drawing/2014/main" id="{E98B61DC-6B3A-458F-B0CA-52459E6ABFB8}"/>
              </a:ext>
            </a:extLst>
          </p:cNvPr>
          <p:cNvSpPr/>
          <p:nvPr/>
        </p:nvSpPr>
        <p:spPr>
          <a:xfrm>
            <a:off x="1425237" y="1709266"/>
            <a:ext cx="2962816" cy="2906515"/>
          </a:xfrm>
          <a:custGeom>
            <a:rect b="b" l="l" r="r" t="t"/>
            <a:pathLst>
              <a:path extrusionOk="0" h="30822" w="30822">
                <a:moveTo>
                  <a:pt x="15411" y="0"/>
                </a:moveTo>
                <a:cubicBezTo>
                  <a:pt x="6931" y="0"/>
                  <a:pt x="0" y="6900"/>
                  <a:pt x="0" y="15411"/>
                </a:cubicBezTo>
                <a:cubicBezTo>
                  <a:pt x="0" y="23891"/>
                  <a:pt x="6931" y="30821"/>
                  <a:pt x="15411" y="30821"/>
                </a:cubicBezTo>
                <a:cubicBezTo>
                  <a:pt x="23922" y="30821"/>
                  <a:pt x="30822" y="23891"/>
                  <a:pt x="30822" y="15411"/>
                </a:cubicBezTo>
                <a:lnTo>
                  <a:pt x="22493" y="15411"/>
                </a:lnTo>
                <a:cubicBezTo>
                  <a:pt x="22493" y="19301"/>
                  <a:pt x="19302" y="22463"/>
                  <a:pt x="15411" y="22463"/>
                </a:cubicBezTo>
                <a:cubicBezTo>
                  <a:pt x="11520" y="22463"/>
                  <a:pt x="8359" y="19301"/>
                  <a:pt x="8359" y="15411"/>
                </a:cubicBezTo>
                <a:cubicBezTo>
                  <a:pt x="8359" y="11520"/>
                  <a:pt x="11520" y="8359"/>
                  <a:pt x="15411" y="8359"/>
                </a:cubicBezTo>
                <a:lnTo>
                  <a:pt x="154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Google Shape;1043;p45">
            <a:extLst>
              <a:ext uri="{FF2B5EF4-FFF2-40B4-BE49-F238E27FC236}">
                <a16:creationId xmlns:a16="http://schemas.microsoft.com/office/drawing/2014/main" id="{4961B16F-DCFD-420D-9FB0-E4EB6B95586A}"/>
              </a:ext>
            </a:extLst>
          </p:cNvPr>
          <p:cNvSpPr/>
          <p:nvPr/>
        </p:nvSpPr>
        <p:spPr>
          <a:xfrm>
            <a:off x="3587295" y="1709266"/>
            <a:ext cx="2962816" cy="2906515"/>
          </a:xfrm>
          <a:custGeom>
            <a:rect b="b" l="l" r="r" t="t"/>
            <a:pathLst>
              <a:path extrusionOk="0" h="30822" w="30822">
                <a:moveTo>
                  <a:pt x="15411" y="0"/>
                </a:moveTo>
                <a:cubicBezTo>
                  <a:pt x="6900" y="0"/>
                  <a:pt x="0" y="6900"/>
                  <a:pt x="0" y="15411"/>
                </a:cubicBezTo>
                <a:cubicBezTo>
                  <a:pt x="0" y="23891"/>
                  <a:pt x="6900" y="30821"/>
                  <a:pt x="15411" y="30821"/>
                </a:cubicBezTo>
                <a:cubicBezTo>
                  <a:pt x="23891" y="30821"/>
                  <a:pt x="30821" y="23891"/>
                  <a:pt x="30821" y="15411"/>
                </a:cubicBezTo>
                <a:lnTo>
                  <a:pt x="22463" y="15411"/>
                </a:lnTo>
                <a:cubicBezTo>
                  <a:pt x="22463" y="19301"/>
                  <a:pt x="19302" y="22463"/>
                  <a:pt x="15411" y="22463"/>
                </a:cubicBezTo>
                <a:cubicBezTo>
                  <a:pt x="11520" y="22463"/>
                  <a:pt x="8329" y="19301"/>
                  <a:pt x="8329" y="15411"/>
                </a:cubicBezTo>
                <a:cubicBezTo>
                  <a:pt x="8329" y="11520"/>
                  <a:pt x="11520" y="8359"/>
                  <a:pt x="15411" y="8359"/>
                </a:cubicBezTo>
                <a:lnTo>
                  <a:pt x="154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Google Shape;1044;p45">
            <a:extLst>
              <a:ext uri="{FF2B5EF4-FFF2-40B4-BE49-F238E27FC236}">
                <a16:creationId xmlns:a16="http://schemas.microsoft.com/office/drawing/2014/main" id="{2D00A344-404F-46B7-8C40-1F0D1857D8D7}"/>
              </a:ext>
            </a:extLst>
          </p:cNvPr>
          <p:cNvSpPr/>
          <p:nvPr/>
        </p:nvSpPr>
        <p:spPr>
          <a:xfrm>
            <a:off x="5746373" y="1709266"/>
            <a:ext cx="2962816" cy="2906515"/>
          </a:xfrm>
          <a:custGeom>
            <a:rect b="b" l="l" r="r" t="t"/>
            <a:pathLst>
              <a:path extrusionOk="0" h="30822" w="30822">
                <a:moveTo>
                  <a:pt x="15411" y="0"/>
                </a:moveTo>
                <a:cubicBezTo>
                  <a:pt x="6900" y="0"/>
                  <a:pt x="1" y="6900"/>
                  <a:pt x="1" y="15411"/>
                </a:cubicBezTo>
                <a:cubicBezTo>
                  <a:pt x="1" y="23891"/>
                  <a:pt x="6900" y="30821"/>
                  <a:pt x="15411" y="30821"/>
                </a:cubicBezTo>
                <a:cubicBezTo>
                  <a:pt x="23892" y="30821"/>
                  <a:pt x="30822" y="23891"/>
                  <a:pt x="30822" y="15411"/>
                </a:cubicBezTo>
                <a:lnTo>
                  <a:pt x="22463" y="15411"/>
                </a:lnTo>
                <a:cubicBezTo>
                  <a:pt x="22463" y="19301"/>
                  <a:pt x="19302" y="22463"/>
                  <a:pt x="15411" y="22463"/>
                </a:cubicBezTo>
                <a:cubicBezTo>
                  <a:pt x="11521" y="22463"/>
                  <a:pt x="8359" y="19301"/>
                  <a:pt x="8359" y="15411"/>
                </a:cubicBezTo>
                <a:cubicBezTo>
                  <a:pt x="8359" y="11520"/>
                  <a:pt x="11521" y="8359"/>
                  <a:pt x="15411" y="8359"/>
                </a:cubicBezTo>
                <a:lnTo>
                  <a:pt x="154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Google Shape;1045;p45">
            <a:extLst>
              <a:ext uri="{FF2B5EF4-FFF2-40B4-BE49-F238E27FC236}">
                <a16:creationId xmlns:a16="http://schemas.microsoft.com/office/drawing/2014/main" id="{00E462C0-5CDF-462D-9DBC-0772CF968536}"/>
              </a:ext>
            </a:extLst>
          </p:cNvPr>
          <p:cNvSpPr/>
          <p:nvPr/>
        </p:nvSpPr>
        <p:spPr>
          <a:xfrm>
            <a:off x="7905547" y="1709266"/>
            <a:ext cx="2962816" cy="2906515"/>
          </a:xfrm>
          <a:custGeom>
            <a:rect b="b" l="l" r="r" t="t"/>
            <a:pathLst>
              <a:path extrusionOk="0" h="30822" w="30822">
                <a:moveTo>
                  <a:pt x="15411" y="0"/>
                </a:moveTo>
                <a:cubicBezTo>
                  <a:pt x="6900" y="0"/>
                  <a:pt x="0" y="6900"/>
                  <a:pt x="0" y="15411"/>
                </a:cubicBezTo>
                <a:cubicBezTo>
                  <a:pt x="0" y="23891"/>
                  <a:pt x="6900" y="30821"/>
                  <a:pt x="15411" y="30821"/>
                </a:cubicBezTo>
                <a:cubicBezTo>
                  <a:pt x="23921" y="30821"/>
                  <a:pt x="30821" y="23891"/>
                  <a:pt x="30821" y="15411"/>
                </a:cubicBezTo>
                <a:lnTo>
                  <a:pt x="22463" y="15411"/>
                </a:lnTo>
                <a:cubicBezTo>
                  <a:pt x="22463" y="19301"/>
                  <a:pt x="19301" y="22463"/>
                  <a:pt x="15411" y="22463"/>
                </a:cubicBezTo>
                <a:cubicBezTo>
                  <a:pt x="11520" y="22463"/>
                  <a:pt x="8359" y="19301"/>
                  <a:pt x="8359" y="15411"/>
                </a:cubicBezTo>
                <a:cubicBezTo>
                  <a:pt x="8359" y="11520"/>
                  <a:pt x="11520" y="8359"/>
                  <a:pt x="15411" y="8359"/>
                </a:cubicBezTo>
                <a:lnTo>
                  <a:pt x="1541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Google Shape;1046;p45">
            <a:extLst>
              <a:ext uri="{FF2B5EF4-FFF2-40B4-BE49-F238E27FC236}">
                <a16:creationId xmlns:a16="http://schemas.microsoft.com/office/drawing/2014/main" id="{9A829AC8-7030-4092-BAEA-DC8F4F8B826D}"/>
              </a:ext>
            </a:extLst>
          </p:cNvPr>
          <p:cNvSpPr/>
          <p:nvPr/>
        </p:nvSpPr>
        <p:spPr>
          <a:xfrm>
            <a:off x="5059519" y="1709267"/>
            <a:ext cx="1481504" cy="1453257"/>
          </a:xfrm>
          <a:custGeom>
            <a:rect b="b" l="l" r="r" t="t"/>
            <a:pathLst>
              <a:path extrusionOk="0" h="15411" w="15412">
                <a:moveTo>
                  <a:pt x="1" y="0"/>
                </a:moveTo>
                <a:lnTo>
                  <a:pt x="1" y="8359"/>
                </a:lnTo>
                <a:cubicBezTo>
                  <a:pt x="3892" y="8359"/>
                  <a:pt x="7053" y="11520"/>
                  <a:pt x="7053" y="15411"/>
                </a:cubicBezTo>
                <a:lnTo>
                  <a:pt x="15411" y="15411"/>
                </a:lnTo>
                <a:cubicBezTo>
                  <a:pt x="15411" y="6900"/>
                  <a:pt x="848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Google Shape;1047;p45">
            <a:extLst>
              <a:ext uri="{FF2B5EF4-FFF2-40B4-BE49-F238E27FC236}">
                <a16:creationId xmlns:a16="http://schemas.microsoft.com/office/drawing/2014/main" id="{267FF5A2-5C76-4E98-88E3-F3679F55CA24}"/>
              </a:ext>
            </a:extLst>
          </p:cNvPr>
          <p:cNvSpPr/>
          <p:nvPr/>
        </p:nvSpPr>
        <p:spPr>
          <a:xfrm>
            <a:off x="7195983" y="1709267"/>
            <a:ext cx="1511511" cy="1453257"/>
          </a:xfrm>
          <a:custGeom>
            <a:rect b="b" l="l" r="r" t="t"/>
            <a:pathLst>
              <a:path extrusionOk="0" h="15411" w="15411">
                <a:moveTo>
                  <a:pt x="0" y="0"/>
                </a:moveTo>
                <a:lnTo>
                  <a:pt x="0" y="8359"/>
                </a:lnTo>
                <a:cubicBezTo>
                  <a:pt x="3891" y="8359"/>
                  <a:pt x="7052" y="11520"/>
                  <a:pt x="7052" y="15411"/>
                </a:cubicBezTo>
                <a:lnTo>
                  <a:pt x="15411" y="15411"/>
                </a:lnTo>
                <a:cubicBezTo>
                  <a:pt x="15411" y="6900"/>
                  <a:pt x="8481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Google Shape;1048;p45">
            <a:extLst>
              <a:ext uri="{FF2B5EF4-FFF2-40B4-BE49-F238E27FC236}">
                <a16:creationId xmlns:a16="http://schemas.microsoft.com/office/drawing/2014/main" id="{AB30B1BE-15D5-496A-A264-6141AEA3797B}"/>
              </a:ext>
            </a:extLst>
          </p:cNvPr>
          <p:cNvSpPr/>
          <p:nvPr/>
        </p:nvSpPr>
        <p:spPr>
          <a:xfrm>
            <a:off x="5600107" y="3157048"/>
            <a:ext cx="1075273" cy="524685"/>
          </a:xfrm>
          <a:custGeom>
            <a:rect b="b" l="l" r="r" t="t"/>
            <a:pathLst>
              <a:path extrusionOk="0" h="5564" w="11186">
                <a:moveTo>
                  <a:pt x="0" y="1"/>
                </a:moveTo>
                <a:lnTo>
                  <a:pt x="5593" y="5563"/>
                </a:lnTo>
                <a:lnTo>
                  <a:pt x="111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Google Shape;1049;p45">
            <a:extLst>
              <a:ext uri="{FF2B5EF4-FFF2-40B4-BE49-F238E27FC236}">
                <a16:creationId xmlns:a16="http://schemas.microsoft.com/office/drawing/2014/main" id="{B55321B2-6F0C-4392-8E9E-58725A44F88B}"/>
              </a:ext>
            </a:extLst>
          </p:cNvPr>
          <p:cNvSpPr/>
          <p:nvPr/>
        </p:nvSpPr>
        <p:spPr>
          <a:xfrm>
            <a:off x="7766720" y="3157048"/>
            <a:ext cx="1078253" cy="524685"/>
          </a:xfrm>
          <a:custGeom>
            <a:rect b="b" l="l" r="r" t="t"/>
            <a:pathLst>
              <a:path extrusionOk="0" h="5564" w="11217">
                <a:moveTo>
                  <a:pt x="0" y="1"/>
                </a:moveTo>
                <a:lnTo>
                  <a:pt x="5593" y="5563"/>
                </a:lnTo>
                <a:lnTo>
                  <a:pt x="1121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4" name="Google Shape;1050;p45">
            <a:extLst>
              <a:ext uri="{FF2B5EF4-FFF2-40B4-BE49-F238E27FC236}">
                <a16:creationId xmlns:a16="http://schemas.microsoft.com/office/drawing/2014/main" id="{B627CDE1-D59C-4FC6-8CF7-5E1FA2A5C8DB}"/>
              </a:ext>
            </a:extLst>
          </p:cNvPr>
          <p:cNvGrpSpPr/>
          <p:nvPr/>
        </p:nvGrpSpPr>
        <p:grpSpPr>
          <a:xfrm>
            <a:off x="9067463" y="1709122"/>
            <a:ext cx="1800879" cy="1776385"/>
            <a:chOff x="6209150" y="1422750"/>
            <a:chExt cx="1087575" cy="1127625"/>
          </a:xfrm>
        </p:grpSpPr>
        <p:sp>
          <p:nvSpPr>
            <p:cNvPr id="55" name="Google Shape;1051;p45">
              <a:extLst>
                <a:ext uri="{FF2B5EF4-FFF2-40B4-BE49-F238E27FC236}">
                  <a16:creationId xmlns:a16="http://schemas.microsoft.com/office/drawing/2014/main" id="{03F4A3A7-2623-458F-921E-5B9EBAD5578D}"/>
                </a:ext>
              </a:extLst>
            </p:cNvPr>
            <p:cNvSpPr/>
            <p:nvPr/>
          </p:nvSpPr>
          <p:spPr>
            <a:xfrm>
              <a:off x="6401607" y="1422762"/>
              <a:ext cx="894590" cy="922464"/>
            </a:xfrm>
            <a:custGeom>
              <a:rect b="b" l="l" r="r" t="t"/>
              <a:pathLst>
                <a:path extrusionOk="0" h="15411" w="15412">
                  <a:moveTo>
                    <a:pt x="1" y="0"/>
                  </a:moveTo>
                  <a:lnTo>
                    <a:pt x="1" y="8359"/>
                  </a:lnTo>
                  <a:cubicBezTo>
                    <a:pt x="3891" y="8359"/>
                    <a:pt x="7053" y="11520"/>
                    <a:pt x="7053" y="15411"/>
                  </a:cubicBezTo>
                  <a:lnTo>
                    <a:pt x="15411" y="15411"/>
                  </a:lnTo>
                  <a:cubicBezTo>
                    <a:pt x="15411" y="6900"/>
                    <a:pt x="851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rIns="121900" spcFirstLastPara="1" tIns="121900" wrap="square">
              <a:noAutofit/>
            </a:bodyPr>
            <a:lstStyle/>
            <a:p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67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Google Shape;1052;p45">
              <a:extLst>
                <a:ext uri="{FF2B5EF4-FFF2-40B4-BE49-F238E27FC236}">
                  <a16:creationId xmlns:a16="http://schemas.microsoft.com/office/drawing/2014/main" id="{ED3F14D8-9349-43E9-8E5E-9BCE814B993C}"/>
                </a:ext>
              </a:extLst>
            </p:cNvPr>
            <p:cNvSpPr/>
            <p:nvPr/>
          </p:nvSpPr>
          <p:spPr>
            <a:xfrm flipH="1" rot="10800000">
              <a:off x="6814625" y="2341875"/>
              <a:ext cx="482100" cy="208500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rIns="121900" spcFirstLastPara="1" tIns="121900" wrap="square">
              <a:noAutofit/>
            </a:bodyPr>
            <a:lstStyle/>
            <a:p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67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Google Shape;1053;p45">
              <a:extLst>
                <a:ext uri="{FF2B5EF4-FFF2-40B4-BE49-F238E27FC236}">
                  <a16:creationId xmlns:a16="http://schemas.microsoft.com/office/drawing/2014/main" id="{40B06AD3-76F3-407F-A62D-649CF44BE48F}"/>
                </a:ext>
              </a:extLst>
            </p:cNvPr>
            <p:cNvSpPr/>
            <p:nvPr/>
          </p:nvSpPr>
          <p:spPr>
            <a:xfrm flipH="1" rot="-5400000">
              <a:off x="6072350" y="1559550"/>
              <a:ext cx="482100" cy="208500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rIns="121900" spcFirstLastPara="1" tIns="121900" wrap="square">
              <a:noAutofit/>
            </a:bodyPr>
            <a:lstStyle/>
            <a:p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67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8" name="Google Shape;1054;p45">
            <a:extLst>
              <a:ext uri="{FF2B5EF4-FFF2-40B4-BE49-F238E27FC236}">
                <a16:creationId xmlns:a16="http://schemas.microsoft.com/office/drawing/2014/main" id="{E6FB9877-4011-472E-9925-CBCFC4E70011}"/>
              </a:ext>
            </a:extLst>
          </p:cNvPr>
          <p:cNvSpPr/>
          <p:nvPr/>
        </p:nvSpPr>
        <p:spPr>
          <a:xfrm>
            <a:off x="2889951" y="1709267"/>
            <a:ext cx="1481408" cy="1453257"/>
          </a:xfrm>
          <a:custGeom>
            <a:rect b="b" l="l" r="r" t="t"/>
            <a:pathLst>
              <a:path extrusionOk="0" h="15411" w="15411">
                <a:moveTo>
                  <a:pt x="0" y="0"/>
                </a:moveTo>
                <a:lnTo>
                  <a:pt x="0" y="8359"/>
                </a:lnTo>
                <a:cubicBezTo>
                  <a:pt x="3891" y="8359"/>
                  <a:pt x="7082" y="11520"/>
                  <a:pt x="7082" y="15411"/>
                </a:cubicBezTo>
                <a:lnTo>
                  <a:pt x="15411" y="15411"/>
                </a:lnTo>
                <a:cubicBezTo>
                  <a:pt x="15411" y="6900"/>
                  <a:pt x="8511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Google Shape;1055;p45">
            <a:extLst>
              <a:ext uri="{FF2B5EF4-FFF2-40B4-BE49-F238E27FC236}">
                <a16:creationId xmlns:a16="http://schemas.microsoft.com/office/drawing/2014/main" id="{08ED80B0-340F-4FF1-B5F3-96E4E4CAA039}"/>
              </a:ext>
            </a:extLst>
          </p:cNvPr>
          <p:cNvSpPr/>
          <p:nvPr/>
        </p:nvSpPr>
        <p:spPr>
          <a:xfrm>
            <a:off x="3433326" y="3157048"/>
            <a:ext cx="1075369" cy="524685"/>
          </a:xfrm>
          <a:custGeom>
            <a:rect b="b" l="l" r="r" t="t"/>
            <a:pathLst>
              <a:path extrusionOk="0" h="5564" w="11187">
                <a:moveTo>
                  <a:pt x="1" y="1"/>
                </a:moveTo>
                <a:lnTo>
                  <a:pt x="5593" y="5563"/>
                </a:lnTo>
                <a:lnTo>
                  <a:pt x="111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Google Shape;1056;p45">
            <a:extLst>
              <a:ext uri="{FF2B5EF4-FFF2-40B4-BE49-F238E27FC236}">
                <a16:creationId xmlns:a16="http://schemas.microsoft.com/office/drawing/2014/main" id="{6FA103CF-5FEA-41C4-A0C4-3C6DB633261F}"/>
              </a:ext>
            </a:extLst>
          </p:cNvPr>
          <p:cNvSpPr txBox="1"/>
          <p:nvPr/>
        </p:nvSpPr>
        <p:spPr>
          <a:xfrm>
            <a:off x="3375467" y="5377015"/>
            <a:ext cx="2625200" cy="737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733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Despite being red, Mars is actually a cold place</a:t>
            </a:r>
          </a:p>
        </p:txBody>
      </p:sp>
      <p:sp>
        <p:nvSpPr>
          <p:cNvPr id="61" name="Google Shape;1057;p45">
            <a:extLst>
              <a:ext uri="{FF2B5EF4-FFF2-40B4-BE49-F238E27FC236}">
                <a16:creationId xmlns:a16="http://schemas.microsoft.com/office/drawing/2014/main" id="{BF1BC27E-808B-4AF9-BDC1-56482F31B73B}"/>
              </a:ext>
            </a:extLst>
          </p:cNvPr>
          <p:cNvSpPr txBox="1"/>
          <p:nvPr/>
        </p:nvSpPr>
        <p:spPr>
          <a:xfrm>
            <a:off x="3375467" y="4995653"/>
            <a:ext cx="2625200" cy="374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2667" u="none">
                <a:ln>
                  <a:noFill/>
                </a:ln>
                <a:solidFill>
                  <a:srgbClr val="6B7F9B"/>
                </a:solidFill>
                <a:effectLst/>
                <a:uLnTx/>
                <a:uFillTx/>
                <a:cs typeface="+mn-ea"/>
                <a:sym typeface="+mn-lt"/>
              </a:rPr>
              <a:t>METHOD</a:t>
            </a:r>
          </a:p>
        </p:txBody>
      </p:sp>
      <p:sp>
        <p:nvSpPr>
          <p:cNvPr id="62" name="Google Shape;1058;p45">
            <a:extLst>
              <a:ext uri="{FF2B5EF4-FFF2-40B4-BE49-F238E27FC236}">
                <a16:creationId xmlns:a16="http://schemas.microsoft.com/office/drawing/2014/main" id="{F086E41A-D807-407B-8199-2BB2F5E6A644}"/>
              </a:ext>
            </a:extLst>
          </p:cNvPr>
          <p:cNvSpPr txBox="1"/>
          <p:nvPr/>
        </p:nvSpPr>
        <p:spPr>
          <a:xfrm>
            <a:off x="559700" y="5376977"/>
            <a:ext cx="2625200" cy="737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Tx/>
              <a:buNone/>
              <a:defRPr/>
            </a:pPr>
            <a:r>
              <a:rPr b="0" baseline="0" cap="none" i="0" kern="0" kumimoji="0" lang="en" noProof="0" normalizeH="0" spc="0" strike="noStrike" sz="1733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Mercury is the smallest planet of them all</a:t>
            </a:r>
          </a:p>
        </p:txBody>
      </p:sp>
      <p:sp>
        <p:nvSpPr>
          <p:cNvPr id="63" name="Google Shape;1059;p45">
            <a:extLst>
              <a:ext uri="{FF2B5EF4-FFF2-40B4-BE49-F238E27FC236}">
                <a16:creationId xmlns:a16="http://schemas.microsoft.com/office/drawing/2014/main" id="{6B80349A-345D-441C-9D29-999974084A11}"/>
              </a:ext>
            </a:extLst>
          </p:cNvPr>
          <p:cNvSpPr txBox="1"/>
          <p:nvPr/>
        </p:nvSpPr>
        <p:spPr>
          <a:xfrm>
            <a:off x="559700" y="4995691"/>
            <a:ext cx="2625200" cy="374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2667" u="none">
                <a:ln>
                  <a:noFill/>
                </a:ln>
                <a:solidFill>
                  <a:srgbClr val="93ABCA"/>
                </a:solidFill>
                <a:effectLst/>
                <a:uLnTx/>
                <a:uFillTx/>
                <a:cs typeface="+mn-ea"/>
                <a:sym typeface="+mn-lt"/>
              </a:rPr>
              <a:t>RESEARCH</a:t>
            </a:r>
          </a:p>
        </p:txBody>
      </p:sp>
      <p:sp>
        <p:nvSpPr>
          <p:cNvPr id="64" name="Google Shape;1060;p45">
            <a:extLst>
              <a:ext uri="{FF2B5EF4-FFF2-40B4-BE49-F238E27FC236}">
                <a16:creationId xmlns:a16="http://schemas.microsoft.com/office/drawing/2014/main" id="{E01566B5-E443-42E8-851F-CCB1746D3BE6}"/>
              </a:ext>
            </a:extLst>
          </p:cNvPr>
          <p:cNvSpPr txBox="1"/>
          <p:nvPr/>
        </p:nvSpPr>
        <p:spPr>
          <a:xfrm>
            <a:off x="6191233" y="5377045"/>
            <a:ext cx="2625200" cy="737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733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Jupiter is a gas giant and the biggest one </a:t>
            </a:r>
          </a:p>
        </p:txBody>
      </p:sp>
      <p:sp>
        <p:nvSpPr>
          <p:cNvPr id="65" name="Google Shape;1061;p45">
            <a:extLst>
              <a:ext uri="{FF2B5EF4-FFF2-40B4-BE49-F238E27FC236}">
                <a16:creationId xmlns:a16="http://schemas.microsoft.com/office/drawing/2014/main" id="{C290C8D0-3D0E-4A52-AE0A-0A071B6135BD}"/>
              </a:ext>
            </a:extLst>
          </p:cNvPr>
          <p:cNvSpPr txBox="1"/>
          <p:nvPr/>
        </p:nvSpPr>
        <p:spPr>
          <a:xfrm>
            <a:off x="6191333" y="4995623"/>
            <a:ext cx="2625200" cy="374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2667" u="none">
                <a:ln>
                  <a:noFill/>
                </a:ln>
                <a:solidFill>
                  <a:srgbClr val="85B0BB"/>
                </a:solidFill>
                <a:effectLst/>
                <a:uLnTx/>
                <a:uFillTx/>
                <a:cs typeface="+mn-ea"/>
                <a:sym typeface="+mn-lt"/>
              </a:rPr>
              <a:t>CRITERIA</a:t>
            </a:r>
          </a:p>
        </p:txBody>
      </p:sp>
      <p:sp>
        <p:nvSpPr>
          <p:cNvPr id="66" name="Google Shape;1062;p45">
            <a:extLst>
              <a:ext uri="{FF2B5EF4-FFF2-40B4-BE49-F238E27FC236}">
                <a16:creationId xmlns:a16="http://schemas.microsoft.com/office/drawing/2014/main" id="{C8502121-4509-40BF-A5C1-85104189DF27}"/>
              </a:ext>
            </a:extLst>
          </p:cNvPr>
          <p:cNvSpPr txBox="1"/>
          <p:nvPr/>
        </p:nvSpPr>
        <p:spPr>
          <a:xfrm>
            <a:off x="9007100" y="5377027"/>
            <a:ext cx="2625200" cy="737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Tx/>
              <a:buNone/>
              <a:defRPr/>
            </a:pPr>
            <a:r>
              <a:rPr b="0" baseline="0" cap="none" i="0" kern="0" kumimoji="0" lang="en" noProof="0" normalizeH="0" spc="0" strike="noStrike" sz="1733" u="none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cs typeface="+mn-ea"/>
                <a:sym typeface="+mn-lt"/>
              </a:rPr>
              <a:t>Neptune is the eighth and farthest-known one</a:t>
            </a:r>
          </a:p>
        </p:txBody>
      </p:sp>
      <p:sp>
        <p:nvSpPr>
          <p:cNvPr id="67" name="Google Shape;1063;p45">
            <a:extLst>
              <a:ext uri="{FF2B5EF4-FFF2-40B4-BE49-F238E27FC236}">
                <a16:creationId xmlns:a16="http://schemas.microsoft.com/office/drawing/2014/main" id="{B191DB3C-E6C3-42A7-87D4-1F47E7ECF2E2}"/>
              </a:ext>
            </a:extLst>
          </p:cNvPr>
          <p:cNvSpPr txBox="1"/>
          <p:nvPr/>
        </p:nvSpPr>
        <p:spPr>
          <a:xfrm>
            <a:off x="9007100" y="4995641"/>
            <a:ext cx="2625200" cy="374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2667" u="none">
                <a:ln>
                  <a:noFill/>
                </a:ln>
                <a:solidFill>
                  <a:srgbClr val="5D8994"/>
                </a:solidFill>
                <a:effectLst/>
                <a:uLnTx/>
                <a:uFillTx/>
                <a:cs typeface="+mn-ea"/>
                <a:sym typeface="+mn-lt"/>
              </a:rPr>
              <a:t>ENDING</a:t>
            </a:r>
          </a:p>
        </p:txBody>
      </p:sp>
      <p:grpSp>
        <p:nvGrpSpPr>
          <p:cNvPr id="68" name="Google Shape;1064;p45">
            <a:extLst>
              <a:ext uri="{FF2B5EF4-FFF2-40B4-BE49-F238E27FC236}">
                <a16:creationId xmlns:a16="http://schemas.microsoft.com/office/drawing/2014/main" id="{E1213189-0CC2-4F04-8AA6-E139C86433C9}"/>
              </a:ext>
            </a:extLst>
          </p:cNvPr>
          <p:cNvGrpSpPr/>
          <p:nvPr/>
        </p:nvGrpSpPr>
        <p:grpSpPr>
          <a:xfrm>
            <a:off x="2674306" y="2945963"/>
            <a:ext cx="464684" cy="464684"/>
            <a:chOff x="5775900" y="2308125"/>
            <a:chExt cx="295375" cy="295375"/>
          </a:xfrm>
        </p:grpSpPr>
        <p:sp>
          <p:nvSpPr>
            <p:cNvPr id="69" name="Google Shape;1065;p45">
              <a:extLst>
                <a:ext uri="{FF2B5EF4-FFF2-40B4-BE49-F238E27FC236}">
                  <a16:creationId xmlns:a16="http://schemas.microsoft.com/office/drawing/2014/main" id="{F69B7E9C-ADA3-4365-A339-ABC0554D196B}"/>
                </a:ext>
              </a:extLst>
            </p:cNvPr>
            <p:cNvSpPr/>
            <p:nvPr/>
          </p:nvSpPr>
          <p:spPr>
            <a:xfrm>
              <a:off x="5984625" y="2482975"/>
              <a:ext cx="18125" cy="18150"/>
            </a:xfrm>
            <a:custGeom>
              <a:rect b="b" l="l" r="r" t="t"/>
              <a:pathLst>
                <a:path extrusionOk="0" h="726" w="725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121900" lIns="121900" rIns="121900" spcFirstLastPara="1" tIns="121900" wrap="square">
              <a:noAutofit/>
            </a:bodyPr>
            <a:lstStyle/>
            <a:p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67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Google Shape;1066;p45">
              <a:extLst>
                <a:ext uri="{FF2B5EF4-FFF2-40B4-BE49-F238E27FC236}">
                  <a16:creationId xmlns:a16="http://schemas.microsoft.com/office/drawing/2014/main" id="{2577B406-2FBB-4DA7-8028-33C3BC90982B}"/>
                </a:ext>
              </a:extLst>
            </p:cNvPr>
            <p:cNvSpPr/>
            <p:nvPr/>
          </p:nvSpPr>
          <p:spPr>
            <a:xfrm>
              <a:off x="5775900" y="2308125"/>
              <a:ext cx="295375" cy="295375"/>
            </a:xfrm>
            <a:custGeom>
              <a:rect b="b" l="l" r="r" t="t"/>
              <a:pathLst>
                <a:path extrusionOk="0" h="11815" w="11815">
                  <a:moveTo>
                    <a:pt x="7845" y="725"/>
                  </a:moveTo>
                  <a:cubicBezTo>
                    <a:pt x="7719" y="914"/>
                    <a:pt x="7656" y="1166"/>
                    <a:pt x="7656" y="1450"/>
                  </a:cubicBezTo>
                  <a:cubicBezTo>
                    <a:pt x="7656" y="1670"/>
                    <a:pt x="7719" y="1922"/>
                    <a:pt x="7845" y="2143"/>
                  </a:cubicBezTo>
                  <a:lnTo>
                    <a:pt x="1387" y="2143"/>
                  </a:lnTo>
                  <a:cubicBezTo>
                    <a:pt x="1009" y="2143"/>
                    <a:pt x="694" y="1828"/>
                    <a:pt x="694" y="1450"/>
                  </a:cubicBezTo>
                  <a:cubicBezTo>
                    <a:pt x="694" y="1040"/>
                    <a:pt x="1009" y="725"/>
                    <a:pt x="1387" y="725"/>
                  </a:cubicBezTo>
                  <a:close/>
                  <a:moveTo>
                    <a:pt x="6112" y="6994"/>
                  </a:moveTo>
                  <a:cubicBezTo>
                    <a:pt x="5955" y="7183"/>
                    <a:pt x="5829" y="7436"/>
                    <a:pt x="5766" y="7719"/>
                  </a:cubicBezTo>
                  <a:lnTo>
                    <a:pt x="3466" y="7719"/>
                  </a:lnTo>
                  <a:lnTo>
                    <a:pt x="3466" y="6994"/>
                  </a:lnTo>
                  <a:close/>
                  <a:moveTo>
                    <a:pt x="694" y="2678"/>
                  </a:moveTo>
                  <a:cubicBezTo>
                    <a:pt x="883" y="2773"/>
                    <a:pt x="1103" y="2867"/>
                    <a:pt x="1387" y="2867"/>
                  </a:cubicBezTo>
                  <a:lnTo>
                    <a:pt x="1387" y="10460"/>
                  </a:lnTo>
                  <a:cubicBezTo>
                    <a:pt x="1009" y="10460"/>
                    <a:pt x="694" y="10145"/>
                    <a:pt x="694" y="9767"/>
                  </a:cubicBezTo>
                  <a:lnTo>
                    <a:pt x="694" y="2678"/>
                  </a:lnTo>
                  <a:close/>
                  <a:moveTo>
                    <a:pt x="8381" y="2836"/>
                  </a:moveTo>
                  <a:lnTo>
                    <a:pt x="8381" y="5608"/>
                  </a:lnTo>
                  <a:cubicBezTo>
                    <a:pt x="7814" y="5703"/>
                    <a:pt x="7247" y="5923"/>
                    <a:pt x="6774" y="6301"/>
                  </a:cubicBezTo>
                  <a:lnTo>
                    <a:pt x="3151" y="6301"/>
                  </a:lnTo>
                  <a:cubicBezTo>
                    <a:pt x="2962" y="6301"/>
                    <a:pt x="2804" y="6459"/>
                    <a:pt x="2804" y="6648"/>
                  </a:cubicBezTo>
                  <a:lnTo>
                    <a:pt x="2804" y="8034"/>
                  </a:lnTo>
                  <a:cubicBezTo>
                    <a:pt x="2804" y="8223"/>
                    <a:pt x="2962" y="8381"/>
                    <a:pt x="3151" y="8381"/>
                  </a:cubicBezTo>
                  <a:lnTo>
                    <a:pt x="5640" y="8381"/>
                  </a:lnTo>
                  <a:lnTo>
                    <a:pt x="5640" y="8727"/>
                  </a:lnTo>
                  <a:cubicBezTo>
                    <a:pt x="5640" y="9357"/>
                    <a:pt x="5829" y="9956"/>
                    <a:pt x="6144" y="10492"/>
                  </a:cubicBezTo>
                  <a:lnTo>
                    <a:pt x="2080" y="10492"/>
                  </a:lnTo>
                  <a:lnTo>
                    <a:pt x="2080" y="10460"/>
                  </a:lnTo>
                  <a:lnTo>
                    <a:pt x="2080" y="2836"/>
                  </a:lnTo>
                  <a:close/>
                  <a:moveTo>
                    <a:pt x="8727" y="6301"/>
                  </a:moveTo>
                  <a:cubicBezTo>
                    <a:pt x="10050" y="6301"/>
                    <a:pt x="11153" y="7404"/>
                    <a:pt x="11153" y="8727"/>
                  </a:cubicBezTo>
                  <a:cubicBezTo>
                    <a:pt x="11153" y="10082"/>
                    <a:pt x="10050" y="11216"/>
                    <a:pt x="8727" y="11216"/>
                  </a:cubicBezTo>
                  <a:cubicBezTo>
                    <a:pt x="7373" y="11216"/>
                    <a:pt x="6270" y="10113"/>
                    <a:pt x="6270" y="8727"/>
                  </a:cubicBezTo>
                  <a:cubicBezTo>
                    <a:pt x="6270" y="7373"/>
                    <a:pt x="7373" y="6301"/>
                    <a:pt x="8727" y="6301"/>
                  </a:cubicBezTo>
                  <a:close/>
                  <a:moveTo>
                    <a:pt x="1387" y="0"/>
                  </a:moveTo>
                  <a:cubicBezTo>
                    <a:pt x="630" y="0"/>
                    <a:pt x="0" y="630"/>
                    <a:pt x="0" y="1355"/>
                  </a:cubicBezTo>
                  <a:lnTo>
                    <a:pt x="0" y="9704"/>
                  </a:lnTo>
                  <a:cubicBezTo>
                    <a:pt x="0" y="10460"/>
                    <a:pt x="630" y="11090"/>
                    <a:pt x="1387" y="11090"/>
                  </a:cubicBezTo>
                  <a:lnTo>
                    <a:pt x="6742" y="11090"/>
                  </a:lnTo>
                  <a:cubicBezTo>
                    <a:pt x="7310" y="11563"/>
                    <a:pt x="8003" y="11815"/>
                    <a:pt x="8727" y="11815"/>
                  </a:cubicBezTo>
                  <a:cubicBezTo>
                    <a:pt x="10460" y="11815"/>
                    <a:pt x="11815" y="10334"/>
                    <a:pt x="11815" y="8664"/>
                  </a:cubicBezTo>
                  <a:cubicBezTo>
                    <a:pt x="11815" y="7120"/>
                    <a:pt x="10618" y="5829"/>
                    <a:pt x="9074" y="5608"/>
                  </a:cubicBezTo>
                  <a:lnTo>
                    <a:pt x="9074" y="2458"/>
                  </a:lnTo>
                  <a:cubicBezTo>
                    <a:pt x="9074" y="2269"/>
                    <a:pt x="9042" y="2143"/>
                    <a:pt x="8822" y="2080"/>
                  </a:cubicBezTo>
                  <a:cubicBezTo>
                    <a:pt x="8538" y="1985"/>
                    <a:pt x="8349" y="1733"/>
                    <a:pt x="8349" y="1418"/>
                  </a:cubicBezTo>
                  <a:cubicBezTo>
                    <a:pt x="8349" y="1135"/>
                    <a:pt x="8538" y="851"/>
                    <a:pt x="8822" y="725"/>
                  </a:cubicBezTo>
                  <a:cubicBezTo>
                    <a:pt x="8979" y="694"/>
                    <a:pt x="9074" y="536"/>
                    <a:pt x="9074" y="410"/>
                  </a:cubicBezTo>
                  <a:lnTo>
                    <a:pt x="9074" y="347"/>
                  </a:lnTo>
                  <a:cubicBezTo>
                    <a:pt x="9074" y="158"/>
                    <a:pt x="8916" y="0"/>
                    <a:pt x="8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121900" lIns="121900" rIns="121900" spcFirstLastPara="1" tIns="121900" wrap="square">
              <a:noAutofit/>
            </a:bodyPr>
            <a:lstStyle/>
            <a:p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67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Google Shape;1067;p45">
              <a:extLst>
                <a:ext uri="{FF2B5EF4-FFF2-40B4-BE49-F238E27FC236}">
                  <a16:creationId xmlns:a16="http://schemas.microsoft.com/office/drawing/2014/main" id="{F2BA52CF-9D9F-47BB-99AC-C301265EE9E4}"/>
                </a:ext>
              </a:extLst>
            </p:cNvPr>
            <p:cNvSpPr/>
            <p:nvPr/>
          </p:nvSpPr>
          <p:spPr>
            <a:xfrm>
              <a:off x="5984625" y="2508975"/>
              <a:ext cx="18125" cy="61450"/>
            </a:xfrm>
            <a:custGeom>
              <a:rect b="b" l="l" r="r" t="t"/>
              <a:pathLst>
                <a:path extrusionOk="0" h="2458" w="725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111"/>
                  </a:lnTo>
                  <a:cubicBezTo>
                    <a:pt x="0" y="2300"/>
                    <a:pt x="158" y="2458"/>
                    <a:pt x="378" y="2458"/>
                  </a:cubicBezTo>
                  <a:cubicBezTo>
                    <a:pt x="567" y="2458"/>
                    <a:pt x="725" y="2300"/>
                    <a:pt x="725" y="2111"/>
                  </a:cubicBezTo>
                  <a:lnTo>
                    <a:pt x="725" y="347"/>
                  </a:ln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121900" lIns="121900" rIns="121900" spcFirstLastPara="1" tIns="121900" wrap="square">
              <a:noAutofit/>
            </a:bodyPr>
            <a:lstStyle/>
            <a:p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67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Google Shape;1068;p45">
              <a:extLst>
                <a:ext uri="{FF2B5EF4-FFF2-40B4-BE49-F238E27FC236}">
                  <a16:creationId xmlns:a16="http://schemas.microsoft.com/office/drawing/2014/main" id="{5188C499-0586-43A5-86E9-DE04703C42E8}"/>
                </a:ext>
              </a:extLst>
            </p:cNvPr>
            <p:cNvSpPr/>
            <p:nvPr/>
          </p:nvSpPr>
          <p:spPr>
            <a:xfrm>
              <a:off x="5845200" y="2395550"/>
              <a:ext cx="122900" cy="17350"/>
            </a:xfrm>
            <a:custGeom>
              <a:rect b="b" l="l" r="r" t="t"/>
              <a:pathLst>
                <a:path extrusionOk="0" h="694" w="4916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99"/>
                    <a:pt x="158" y="694"/>
                    <a:pt x="347" y="694"/>
                  </a:cubicBezTo>
                  <a:lnTo>
                    <a:pt x="4569" y="694"/>
                  </a:lnTo>
                  <a:cubicBezTo>
                    <a:pt x="4758" y="694"/>
                    <a:pt x="4916" y="536"/>
                    <a:pt x="4916" y="347"/>
                  </a:cubicBezTo>
                  <a:cubicBezTo>
                    <a:pt x="4916" y="158"/>
                    <a:pt x="4758" y="0"/>
                    <a:pt x="4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121900" lIns="121900" rIns="121900" spcFirstLastPara="1" tIns="121900" wrap="square">
              <a:noAutofit/>
            </a:bodyPr>
            <a:lstStyle/>
            <a:p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67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Google Shape;1069;p45">
              <a:extLst>
                <a:ext uri="{FF2B5EF4-FFF2-40B4-BE49-F238E27FC236}">
                  <a16:creationId xmlns:a16="http://schemas.microsoft.com/office/drawing/2014/main" id="{D8C5DF3B-8233-49D7-AE9C-FB0DFF3B5746}"/>
                </a:ext>
              </a:extLst>
            </p:cNvPr>
            <p:cNvSpPr/>
            <p:nvPr/>
          </p:nvSpPr>
          <p:spPr>
            <a:xfrm>
              <a:off x="5845200" y="2431000"/>
              <a:ext cx="122900" cy="17350"/>
            </a:xfrm>
            <a:custGeom>
              <a:rect b="b" l="l" r="r" t="t"/>
              <a:pathLst>
                <a:path extrusionOk="0" h="694" w="4916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569" y="693"/>
                  </a:lnTo>
                  <a:cubicBezTo>
                    <a:pt x="4758" y="693"/>
                    <a:pt x="4916" y="536"/>
                    <a:pt x="4916" y="347"/>
                  </a:cubicBezTo>
                  <a:cubicBezTo>
                    <a:pt x="4916" y="158"/>
                    <a:pt x="4758" y="0"/>
                    <a:pt x="4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121900" lIns="121900" rIns="121900" spcFirstLastPara="1" tIns="121900" wrap="square">
              <a:noAutofit/>
            </a:bodyPr>
            <a:lstStyle/>
            <a:p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67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4" name="Google Shape;1070;p45">
            <a:extLst>
              <a:ext uri="{FF2B5EF4-FFF2-40B4-BE49-F238E27FC236}">
                <a16:creationId xmlns:a16="http://schemas.microsoft.com/office/drawing/2014/main" id="{A56DF567-5B98-4F22-929F-7FE29B712A71}"/>
              </a:ext>
            </a:extLst>
          </p:cNvPr>
          <p:cNvSpPr/>
          <p:nvPr/>
        </p:nvSpPr>
        <p:spPr>
          <a:xfrm>
            <a:off x="4821793" y="2944095"/>
            <a:ext cx="470899" cy="468420"/>
          </a:xfrm>
          <a:custGeom>
            <a:rect b="b" l="l" r="r" t="t"/>
            <a:pathLst>
              <a:path extrusionOk="0" h="11910" w="11973">
                <a:moveTo>
                  <a:pt x="11027" y="662"/>
                </a:moveTo>
                <a:lnTo>
                  <a:pt x="11027" y="1387"/>
                </a:lnTo>
                <a:lnTo>
                  <a:pt x="8601" y="1387"/>
                </a:lnTo>
                <a:cubicBezTo>
                  <a:pt x="8412" y="1387"/>
                  <a:pt x="8255" y="1229"/>
                  <a:pt x="8255" y="1040"/>
                </a:cubicBezTo>
                <a:cubicBezTo>
                  <a:pt x="8255" y="820"/>
                  <a:pt x="8412" y="662"/>
                  <a:pt x="8601" y="662"/>
                </a:cubicBezTo>
                <a:close/>
                <a:moveTo>
                  <a:pt x="10366" y="2048"/>
                </a:moveTo>
                <a:lnTo>
                  <a:pt x="10366" y="2773"/>
                </a:lnTo>
                <a:lnTo>
                  <a:pt x="7940" y="2773"/>
                </a:lnTo>
                <a:cubicBezTo>
                  <a:pt x="7926" y="2775"/>
                  <a:pt x="7912" y="2776"/>
                  <a:pt x="7899" y="2776"/>
                </a:cubicBezTo>
                <a:cubicBezTo>
                  <a:pt x="7728" y="2776"/>
                  <a:pt x="7593" y="2599"/>
                  <a:pt x="7593" y="2395"/>
                </a:cubicBezTo>
                <a:cubicBezTo>
                  <a:pt x="7593" y="2206"/>
                  <a:pt x="7751" y="2048"/>
                  <a:pt x="7940" y="2048"/>
                </a:cubicBezTo>
                <a:close/>
                <a:moveTo>
                  <a:pt x="11027" y="3466"/>
                </a:moveTo>
                <a:lnTo>
                  <a:pt x="11027" y="4191"/>
                </a:lnTo>
                <a:lnTo>
                  <a:pt x="8601" y="4191"/>
                </a:lnTo>
                <a:cubicBezTo>
                  <a:pt x="8412" y="4191"/>
                  <a:pt x="8255" y="4033"/>
                  <a:pt x="8255" y="3812"/>
                </a:cubicBezTo>
                <a:cubicBezTo>
                  <a:pt x="8255" y="3623"/>
                  <a:pt x="8412" y="3466"/>
                  <a:pt x="8601" y="3466"/>
                </a:cubicBezTo>
                <a:close/>
                <a:moveTo>
                  <a:pt x="1292" y="4884"/>
                </a:moveTo>
                <a:lnTo>
                  <a:pt x="1292" y="5608"/>
                </a:lnTo>
                <a:lnTo>
                  <a:pt x="568" y="5608"/>
                </a:lnTo>
                <a:lnTo>
                  <a:pt x="568" y="4884"/>
                </a:lnTo>
                <a:close/>
                <a:moveTo>
                  <a:pt x="11027" y="4884"/>
                </a:moveTo>
                <a:lnTo>
                  <a:pt x="11027" y="5608"/>
                </a:lnTo>
                <a:lnTo>
                  <a:pt x="6207" y="5608"/>
                </a:lnTo>
                <a:lnTo>
                  <a:pt x="6207" y="4884"/>
                </a:lnTo>
                <a:close/>
                <a:moveTo>
                  <a:pt x="3718" y="2080"/>
                </a:moveTo>
                <a:cubicBezTo>
                  <a:pt x="4663" y="2080"/>
                  <a:pt x="5482" y="2867"/>
                  <a:pt x="5482" y="3844"/>
                </a:cubicBezTo>
                <a:lnTo>
                  <a:pt x="5482" y="5955"/>
                </a:lnTo>
                <a:cubicBezTo>
                  <a:pt x="5482" y="6144"/>
                  <a:pt x="5325" y="6301"/>
                  <a:pt x="5136" y="6301"/>
                </a:cubicBezTo>
                <a:lnTo>
                  <a:pt x="2300" y="6301"/>
                </a:lnTo>
                <a:cubicBezTo>
                  <a:pt x="2111" y="6301"/>
                  <a:pt x="1954" y="6144"/>
                  <a:pt x="1954" y="5955"/>
                </a:cubicBezTo>
                <a:lnTo>
                  <a:pt x="1954" y="3844"/>
                </a:lnTo>
                <a:cubicBezTo>
                  <a:pt x="1954" y="2899"/>
                  <a:pt x="2742" y="2080"/>
                  <a:pt x="3718" y="2080"/>
                </a:cubicBezTo>
                <a:close/>
                <a:moveTo>
                  <a:pt x="11027" y="6301"/>
                </a:moveTo>
                <a:lnTo>
                  <a:pt x="11027" y="7688"/>
                </a:lnTo>
                <a:lnTo>
                  <a:pt x="7593" y="7688"/>
                </a:lnTo>
                <a:lnTo>
                  <a:pt x="7593" y="6301"/>
                </a:lnTo>
                <a:lnTo>
                  <a:pt x="8948" y="6301"/>
                </a:lnTo>
                <a:lnTo>
                  <a:pt x="8948" y="6648"/>
                </a:lnTo>
                <a:cubicBezTo>
                  <a:pt x="8948" y="6868"/>
                  <a:pt x="9106" y="7026"/>
                  <a:pt x="9326" y="7026"/>
                </a:cubicBezTo>
                <a:cubicBezTo>
                  <a:pt x="9515" y="7026"/>
                  <a:pt x="9673" y="6868"/>
                  <a:pt x="9673" y="6648"/>
                </a:cubicBezTo>
                <a:lnTo>
                  <a:pt x="9673" y="6301"/>
                </a:lnTo>
                <a:close/>
                <a:moveTo>
                  <a:pt x="4443" y="8349"/>
                </a:moveTo>
                <a:cubicBezTo>
                  <a:pt x="4852" y="8349"/>
                  <a:pt x="5293" y="8633"/>
                  <a:pt x="5419" y="9074"/>
                </a:cubicBezTo>
                <a:lnTo>
                  <a:pt x="2080" y="9074"/>
                </a:lnTo>
                <a:cubicBezTo>
                  <a:pt x="2237" y="8664"/>
                  <a:pt x="2616" y="8349"/>
                  <a:pt x="3057" y="8349"/>
                </a:cubicBezTo>
                <a:close/>
                <a:moveTo>
                  <a:pt x="11027" y="8349"/>
                </a:moveTo>
                <a:lnTo>
                  <a:pt x="11027" y="9735"/>
                </a:lnTo>
                <a:lnTo>
                  <a:pt x="7593" y="9735"/>
                </a:lnTo>
                <a:lnTo>
                  <a:pt x="7593" y="8349"/>
                </a:lnTo>
                <a:lnTo>
                  <a:pt x="8948" y="8349"/>
                </a:lnTo>
                <a:lnTo>
                  <a:pt x="8948" y="8696"/>
                </a:lnTo>
                <a:cubicBezTo>
                  <a:pt x="8948" y="8916"/>
                  <a:pt x="9106" y="9074"/>
                  <a:pt x="9326" y="9074"/>
                </a:cubicBezTo>
                <a:cubicBezTo>
                  <a:pt x="9515" y="9074"/>
                  <a:pt x="9673" y="8916"/>
                  <a:pt x="9673" y="8696"/>
                </a:cubicBezTo>
                <a:lnTo>
                  <a:pt x="9673" y="8349"/>
                </a:lnTo>
                <a:close/>
                <a:moveTo>
                  <a:pt x="8633" y="0"/>
                </a:moveTo>
                <a:cubicBezTo>
                  <a:pt x="8066" y="0"/>
                  <a:pt x="7625" y="473"/>
                  <a:pt x="7625" y="1040"/>
                </a:cubicBezTo>
                <a:cubicBezTo>
                  <a:pt x="7625" y="1135"/>
                  <a:pt x="7656" y="1292"/>
                  <a:pt x="7688" y="1418"/>
                </a:cubicBezTo>
                <a:cubicBezTo>
                  <a:pt x="7278" y="1544"/>
                  <a:pt x="6963" y="1922"/>
                  <a:pt x="6963" y="2395"/>
                </a:cubicBezTo>
                <a:cubicBezTo>
                  <a:pt x="6963" y="2678"/>
                  <a:pt x="7058" y="2962"/>
                  <a:pt x="7278" y="3151"/>
                </a:cubicBezTo>
                <a:cubicBezTo>
                  <a:pt x="7373" y="3308"/>
                  <a:pt x="7530" y="3403"/>
                  <a:pt x="7751" y="3434"/>
                </a:cubicBezTo>
                <a:cubicBezTo>
                  <a:pt x="7688" y="3560"/>
                  <a:pt x="7656" y="3655"/>
                  <a:pt x="7656" y="3812"/>
                </a:cubicBezTo>
                <a:cubicBezTo>
                  <a:pt x="7656" y="3939"/>
                  <a:pt x="7688" y="4065"/>
                  <a:pt x="7751" y="4191"/>
                </a:cubicBezTo>
                <a:lnTo>
                  <a:pt x="6270" y="4191"/>
                </a:lnTo>
                <a:lnTo>
                  <a:pt x="6270" y="3812"/>
                </a:lnTo>
                <a:cubicBezTo>
                  <a:pt x="6270" y="2489"/>
                  <a:pt x="5167" y="1387"/>
                  <a:pt x="3844" y="1387"/>
                </a:cubicBezTo>
                <a:cubicBezTo>
                  <a:pt x="2490" y="1387"/>
                  <a:pt x="1387" y="2489"/>
                  <a:pt x="1387" y="3812"/>
                </a:cubicBezTo>
                <a:lnTo>
                  <a:pt x="1387" y="4191"/>
                </a:lnTo>
                <a:lnTo>
                  <a:pt x="379" y="4191"/>
                </a:lnTo>
                <a:cubicBezTo>
                  <a:pt x="158" y="4191"/>
                  <a:pt x="1" y="4348"/>
                  <a:pt x="1" y="4537"/>
                </a:cubicBezTo>
                <a:lnTo>
                  <a:pt x="1" y="11500"/>
                </a:lnTo>
                <a:cubicBezTo>
                  <a:pt x="1" y="11689"/>
                  <a:pt x="158" y="11846"/>
                  <a:pt x="379" y="11846"/>
                </a:cubicBezTo>
                <a:cubicBezTo>
                  <a:pt x="568" y="11846"/>
                  <a:pt x="725" y="11689"/>
                  <a:pt x="725" y="11500"/>
                </a:cubicBezTo>
                <a:lnTo>
                  <a:pt x="725" y="6301"/>
                </a:lnTo>
                <a:lnTo>
                  <a:pt x="1481" y="6301"/>
                </a:lnTo>
                <a:cubicBezTo>
                  <a:pt x="1639" y="6711"/>
                  <a:pt x="1985" y="7026"/>
                  <a:pt x="2458" y="7026"/>
                </a:cubicBezTo>
                <a:lnTo>
                  <a:pt x="3529" y="7026"/>
                </a:lnTo>
                <a:lnTo>
                  <a:pt x="3529" y="7719"/>
                </a:lnTo>
                <a:lnTo>
                  <a:pt x="3151" y="7719"/>
                </a:lnTo>
                <a:cubicBezTo>
                  <a:pt x="2237" y="7719"/>
                  <a:pt x="1387" y="8507"/>
                  <a:pt x="1387" y="9452"/>
                </a:cubicBezTo>
                <a:cubicBezTo>
                  <a:pt x="1387" y="9641"/>
                  <a:pt x="1544" y="9798"/>
                  <a:pt x="1733" y="9798"/>
                </a:cubicBezTo>
                <a:lnTo>
                  <a:pt x="3529" y="9798"/>
                </a:lnTo>
                <a:lnTo>
                  <a:pt x="3529" y="10523"/>
                </a:lnTo>
                <a:lnTo>
                  <a:pt x="2458" y="10523"/>
                </a:lnTo>
                <a:cubicBezTo>
                  <a:pt x="1859" y="10523"/>
                  <a:pt x="1418" y="10996"/>
                  <a:pt x="1418" y="11531"/>
                </a:cubicBezTo>
                <a:cubicBezTo>
                  <a:pt x="1418" y="11752"/>
                  <a:pt x="1576" y="11909"/>
                  <a:pt x="1796" y="11909"/>
                </a:cubicBezTo>
                <a:cubicBezTo>
                  <a:pt x="1985" y="11909"/>
                  <a:pt x="2143" y="11752"/>
                  <a:pt x="2143" y="11531"/>
                </a:cubicBezTo>
                <a:cubicBezTo>
                  <a:pt x="2143" y="11342"/>
                  <a:pt x="2300" y="11185"/>
                  <a:pt x="2490" y="11185"/>
                </a:cubicBezTo>
                <a:lnTo>
                  <a:pt x="3561" y="11185"/>
                </a:lnTo>
                <a:lnTo>
                  <a:pt x="3561" y="11531"/>
                </a:lnTo>
                <a:cubicBezTo>
                  <a:pt x="3561" y="11752"/>
                  <a:pt x="3718" y="11909"/>
                  <a:pt x="3907" y="11909"/>
                </a:cubicBezTo>
                <a:cubicBezTo>
                  <a:pt x="4096" y="11909"/>
                  <a:pt x="4254" y="11752"/>
                  <a:pt x="4254" y="11531"/>
                </a:cubicBezTo>
                <a:lnTo>
                  <a:pt x="4254" y="11185"/>
                </a:lnTo>
                <a:lnTo>
                  <a:pt x="5325" y="11185"/>
                </a:lnTo>
                <a:cubicBezTo>
                  <a:pt x="5514" y="11185"/>
                  <a:pt x="5672" y="11342"/>
                  <a:pt x="5672" y="11531"/>
                </a:cubicBezTo>
                <a:cubicBezTo>
                  <a:pt x="5672" y="11752"/>
                  <a:pt x="5829" y="11909"/>
                  <a:pt x="6050" y="11909"/>
                </a:cubicBezTo>
                <a:cubicBezTo>
                  <a:pt x="6239" y="11909"/>
                  <a:pt x="6396" y="11752"/>
                  <a:pt x="6396" y="11531"/>
                </a:cubicBezTo>
                <a:cubicBezTo>
                  <a:pt x="6396" y="10964"/>
                  <a:pt x="5924" y="10523"/>
                  <a:pt x="5356" y="10523"/>
                </a:cubicBezTo>
                <a:lnTo>
                  <a:pt x="4317" y="10523"/>
                </a:lnTo>
                <a:lnTo>
                  <a:pt x="4317" y="9798"/>
                </a:lnTo>
                <a:lnTo>
                  <a:pt x="6081" y="9798"/>
                </a:lnTo>
                <a:cubicBezTo>
                  <a:pt x="6270" y="9798"/>
                  <a:pt x="6428" y="9641"/>
                  <a:pt x="6428" y="9452"/>
                </a:cubicBezTo>
                <a:cubicBezTo>
                  <a:pt x="6428" y="8507"/>
                  <a:pt x="5640" y="7719"/>
                  <a:pt x="4663" y="7719"/>
                </a:cubicBezTo>
                <a:lnTo>
                  <a:pt x="4317" y="7719"/>
                </a:lnTo>
                <a:lnTo>
                  <a:pt x="4317" y="7026"/>
                </a:lnTo>
                <a:lnTo>
                  <a:pt x="5356" y="7026"/>
                </a:lnTo>
                <a:cubicBezTo>
                  <a:pt x="5798" y="7026"/>
                  <a:pt x="6207" y="6742"/>
                  <a:pt x="6365" y="6301"/>
                </a:cubicBezTo>
                <a:lnTo>
                  <a:pt x="7089" y="6301"/>
                </a:lnTo>
                <a:lnTo>
                  <a:pt x="7089" y="11500"/>
                </a:lnTo>
                <a:cubicBezTo>
                  <a:pt x="7089" y="11689"/>
                  <a:pt x="7247" y="11846"/>
                  <a:pt x="7467" y="11846"/>
                </a:cubicBezTo>
                <a:cubicBezTo>
                  <a:pt x="7656" y="11846"/>
                  <a:pt x="7814" y="11689"/>
                  <a:pt x="7814" y="11500"/>
                </a:cubicBezTo>
                <a:lnTo>
                  <a:pt x="7814" y="10492"/>
                </a:lnTo>
                <a:lnTo>
                  <a:pt x="11279" y="10492"/>
                </a:lnTo>
                <a:lnTo>
                  <a:pt x="11279" y="11500"/>
                </a:lnTo>
                <a:cubicBezTo>
                  <a:pt x="11279" y="11689"/>
                  <a:pt x="11437" y="11846"/>
                  <a:pt x="11626" y="11846"/>
                </a:cubicBezTo>
                <a:cubicBezTo>
                  <a:pt x="11815" y="11846"/>
                  <a:pt x="11972" y="11689"/>
                  <a:pt x="11972" y="11500"/>
                </a:cubicBezTo>
                <a:lnTo>
                  <a:pt x="11972" y="3151"/>
                </a:lnTo>
                <a:cubicBezTo>
                  <a:pt x="11972" y="2962"/>
                  <a:pt x="11815" y="2804"/>
                  <a:pt x="11626" y="2804"/>
                </a:cubicBezTo>
                <a:lnTo>
                  <a:pt x="11279" y="2804"/>
                </a:lnTo>
                <a:lnTo>
                  <a:pt x="11279" y="2080"/>
                </a:lnTo>
                <a:lnTo>
                  <a:pt x="11626" y="2080"/>
                </a:lnTo>
                <a:cubicBezTo>
                  <a:pt x="11815" y="2080"/>
                  <a:pt x="11972" y="1922"/>
                  <a:pt x="11972" y="1733"/>
                </a:cubicBezTo>
                <a:lnTo>
                  <a:pt x="11972" y="347"/>
                </a:lnTo>
                <a:cubicBezTo>
                  <a:pt x="11752" y="158"/>
                  <a:pt x="11594" y="0"/>
                  <a:pt x="114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Google Shape;1071;p45">
            <a:extLst>
              <a:ext uri="{FF2B5EF4-FFF2-40B4-BE49-F238E27FC236}">
                <a16:creationId xmlns:a16="http://schemas.microsoft.com/office/drawing/2014/main" id="{48B93981-D4B0-46BA-9584-369625CD90D5}"/>
              </a:ext>
            </a:extLst>
          </p:cNvPr>
          <p:cNvSpPr/>
          <p:nvPr/>
        </p:nvSpPr>
        <p:spPr>
          <a:xfrm>
            <a:off x="6975496" y="2946280"/>
            <a:ext cx="488243" cy="464055"/>
          </a:xfrm>
          <a:custGeom>
            <a:rect b="b" l="l" r="r" t="t"/>
            <a:pathLst>
              <a:path extrusionOk="0" h="11799" w="12414">
                <a:moveTo>
                  <a:pt x="8979" y="2127"/>
                </a:moveTo>
                <a:cubicBezTo>
                  <a:pt x="9247" y="2127"/>
                  <a:pt x="9515" y="2229"/>
                  <a:pt x="9704" y="2434"/>
                </a:cubicBezTo>
                <a:cubicBezTo>
                  <a:pt x="10113" y="2812"/>
                  <a:pt x="10113" y="3473"/>
                  <a:pt x="9704" y="3883"/>
                </a:cubicBezTo>
                <a:lnTo>
                  <a:pt x="8885" y="4702"/>
                </a:lnTo>
                <a:cubicBezTo>
                  <a:pt x="8790" y="4765"/>
                  <a:pt x="8696" y="4860"/>
                  <a:pt x="8601" y="4891"/>
                </a:cubicBezTo>
                <a:cubicBezTo>
                  <a:pt x="8790" y="4513"/>
                  <a:pt x="8727" y="4041"/>
                  <a:pt x="8412" y="3726"/>
                </a:cubicBezTo>
                <a:cubicBezTo>
                  <a:pt x="8206" y="3520"/>
                  <a:pt x="7933" y="3408"/>
                  <a:pt x="7654" y="3408"/>
                </a:cubicBezTo>
                <a:cubicBezTo>
                  <a:pt x="7507" y="3408"/>
                  <a:pt x="7357" y="3439"/>
                  <a:pt x="7215" y="3505"/>
                </a:cubicBezTo>
                <a:cubicBezTo>
                  <a:pt x="7278" y="3410"/>
                  <a:pt x="7341" y="3316"/>
                  <a:pt x="7436" y="3253"/>
                </a:cubicBezTo>
                <a:lnTo>
                  <a:pt x="8255" y="2434"/>
                </a:lnTo>
                <a:cubicBezTo>
                  <a:pt x="8444" y="2229"/>
                  <a:pt x="8711" y="2127"/>
                  <a:pt x="8979" y="2127"/>
                </a:cubicBezTo>
                <a:close/>
                <a:moveTo>
                  <a:pt x="9027" y="685"/>
                </a:moveTo>
                <a:cubicBezTo>
                  <a:pt x="9649" y="685"/>
                  <a:pt x="10271" y="922"/>
                  <a:pt x="10744" y="1394"/>
                </a:cubicBezTo>
                <a:cubicBezTo>
                  <a:pt x="11689" y="2339"/>
                  <a:pt x="11689" y="3883"/>
                  <a:pt x="10744" y="4828"/>
                </a:cubicBezTo>
                <a:lnTo>
                  <a:pt x="9893" y="5647"/>
                </a:lnTo>
                <a:cubicBezTo>
                  <a:pt x="9431" y="6109"/>
                  <a:pt x="8816" y="6356"/>
                  <a:pt x="8187" y="6356"/>
                </a:cubicBezTo>
                <a:cubicBezTo>
                  <a:pt x="7914" y="6356"/>
                  <a:pt x="7639" y="6310"/>
                  <a:pt x="7373" y="6214"/>
                </a:cubicBezTo>
                <a:lnTo>
                  <a:pt x="7940" y="5647"/>
                </a:lnTo>
                <a:cubicBezTo>
                  <a:pt x="8008" y="5655"/>
                  <a:pt x="8077" y="5659"/>
                  <a:pt x="8146" y="5659"/>
                </a:cubicBezTo>
                <a:cubicBezTo>
                  <a:pt x="8617" y="5659"/>
                  <a:pt x="9087" y="5477"/>
                  <a:pt x="9389" y="5175"/>
                </a:cubicBezTo>
                <a:lnTo>
                  <a:pt x="10208" y="4356"/>
                </a:lnTo>
                <a:cubicBezTo>
                  <a:pt x="10901" y="3694"/>
                  <a:pt x="10901" y="2591"/>
                  <a:pt x="10208" y="1898"/>
                </a:cubicBezTo>
                <a:cubicBezTo>
                  <a:pt x="9877" y="1567"/>
                  <a:pt x="9436" y="1402"/>
                  <a:pt x="8995" y="1402"/>
                </a:cubicBezTo>
                <a:cubicBezTo>
                  <a:pt x="8554" y="1402"/>
                  <a:pt x="8113" y="1567"/>
                  <a:pt x="7782" y="1898"/>
                </a:cubicBezTo>
                <a:lnTo>
                  <a:pt x="6931" y="2749"/>
                </a:lnTo>
                <a:cubicBezTo>
                  <a:pt x="6553" y="3127"/>
                  <a:pt x="6396" y="3694"/>
                  <a:pt x="6490" y="4198"/>
                </a:cubicBezTo>
                <a:lnTo>
                  <a:pt x="5923" y="4734"/>
                </a:lnTo>
                <a:cubicBezTo>
                  <a:pt x="5608" y="3883"/>
                  <a:pt x="5797" y="2906"/>
                  <a:pt x="6490" y="2213"/>
                </a:cubicBezTo>
                <a:lnTo>
                  <a:pt x="7309" y="1394"/>
                </a:lnTo>
                <a:cubicBezTo>
                  <a:pt x="7782" y="922"/>
                  <a:pt x="8404" y="685"/>
                  <a:pt x="9027" y="685"/>
                </a:cubicBezTo>
                <a:close/>
                <a:moveTo>
                  <a:pt x="7703" y="4104"/>
                </a:moveTo>
                <a:cubicBezTo>
                  <a:pt x="7790" y="4104"/>
                  <a:pt x="7877" y="4135"/>
                  <a:pt x="7940" y="4198"/>
                </a:cubicBezTo>
                <a:cubicBezTo>
                  <a:pt x="8066" y="4324"/>
                  <a:pt x="8066" y="4545"/>
                  <a:pt x="7940" y="4671"/>
                </a:cubicBezTo>
                <a:lnTo>
                  <a:pt x="4978" y="7632"/>
                </a:lnTo>
                <a:cubicBezTo>
                  <a:pt x="4915" y="7679"/>
                  <a:pt x="4828" y="7703"/>
                  <a:pt x="4742" y="7703"/>
                </a:cubicBezTo>
                <a:cubicBezTo>
                  <a:pt x="4655" y="7703"/>
                  <a:pt x="4569" y="7679"/>
                  <a:pt x="4506" y="7632"/>
                </a:cubicBezTo>
                <a:cubicBezTo>
                  <a:pt x="4380" y="7506"/>
                  <a:pt x="4380" y="7254"/>
                  <a:pt x="4506" y="7160"/>
                </a:cubicBezTo>
                <a:lnTo>
                  <a:pt x="7467" y="4198"/>
                </a:lnTo>
                <a:cubicBezTo>
                  <a:pt x="7530" y="4135"/>
                  <a:pt x="7617" y="4104"/>
                  <a:pt x="7703" y="4104"/>
                </a:cubicBezTo>
                <a:close/>
                <a:moveTo>
                  <a:pt x="3781" y="6939"/>
                </a:moveTo>
                <a:lnTo>
                  <a:pt x="3781" y="6939"/>
                </a:lnTo>
                <a:cubicBezTo>
                  <a:pt x="3592" y="7349"/>
                  <a:pt x="3686" y="7821"/>
                  <a:pt x="4001" y="8136"/>
                </a:cubicBezTo>
                <a:cubicBezTo>
                  <a:pt x="4198" y="8333"/>
                  <a:pt x="4457" y="8432"/>
                  <a:pt x="4715" y="8432"/>
                </a:cubicBezTo>
                <a:cubicBezTo>
                  <a:pt x="4870" y="8432"/>
                  <a:pt x="5025" y="8396"/>
                  <a:pt x="5167" y="8325"/>
                </a:cubicBezTo>
                <a:lnTo>
                  <a:pt x="5167" y="8325"/>
                </a:lnTo>
                <a:cubicBezTo>
                  <a:pt x="5136" y="8451"/>
                  <a:pt x="5041" y="8514"/>
                  <a:pt x="4978" y="8609"/>
                </a:cubicBezTo>
                <a:lnTo>
                  <a:pt x="4159" y="9428"/>
                </a:lnTo>
                <a:cubicBezTo>
                  <a:pt x="3954" y="9633"/>
                  <a:pt x="3686" y="9735"/>
                  <a:pt x="3419" y="9735"/>
                </a:cubicBezTo>
                <a:cubicBezTo>
                  <a:pt x="3151" y="9735"/>
                  <a:pt x="2883" y="9633"/>
                  <a:pt x="2678" y="9428"/>
                </a:cubicBezTo>
                <a:cubicBezTo>
                  <a:pt x="2300" y="9050"/>
                  <a:pt x="2300" y="8357"/>
                  <a:pt x="2678" y="7979"/>
                </a:cubicBezTo>
                <a:lnTo>
                  <a:pt x="3529" y="7160"/>
                </a:lnTo>
                <a:cubicBezTo>
                  <a:pt x="3592" y="7065"/>
                  <a:pt x="3718" y="7002"/>
                  <a:pt x="3781" y="6939"/>
                </a:cubicBezTo>
                <a:close/>
                <a:moveTo>
                  <a:pt x="4212" y="5467"/>
                </a:moveTo>
                <a:cubicBezTo>
                  <a:pt x="4492" y="5467"/>
                  <a:pt x="4773" y="5516"/>
                  <a:pt x="5041" y="5616"/>
                </a:cubicBezTo>
                <a:lnTo>
                  <a:pt x="4506" y="6151"/>
                </a:lnTo>
                <a:cubicBezTo>
                  <a:pt x="4437" y="6143"/>
                  <a:pt x="4368" y="6139"/>
                  <a:pt x="4299" y="6139"/>
                </a:cubicBezTo>
                <a:cubicBezTo>
                  <a:pt x="3828" y="6139"/>
                  <a:pt x="3358" y="6322"/>
                  <a:pt x="3056" y="6624"/>
                </a:cubicBezTo>
                <a:lnTo>
                  <a:pt x="2206" y="7475"/>
                </a:lnTo>
                <a:cubicBezTo>
                  <a:pt x="1544" y="8136"/>
                  <a:pt x="1544" y="9239"/>
                  <a:pt x="2206" y="9900"/>
                </a:cubicBezTo>
                <a:cubicBezTo>
                  <a:pt x="2552" y="10231"/>
                  <a:pt x="3001" y="10397"/>
                  <a:pt x="3446" y="10397"/>
                </a:cubicBezTo>
                <a:cubicBezTo>
                  <a:pt x="3891" y="10397"/>
                  <a:pt x="4332" y="10231"/>
                  <a:pt x="4663" y="9900"/>
                </a:cubicBezTo>
                <a:lnTo>
                  <a:pt x="5482" y="9081"/>
                </a:lnTo>
                <a:cubicBezTo>
                  <a:pt x="5892" y="8672"/>
                  <a:pt x="6049" y="8136"/>
                  <a:pt x="5955" y="7632"/>
                </a:cubicBezTo>
                <a:lnTo>
                  <a:pt x="6522" y="7065"/>
                </a:lnTo>
                <a:lnTo>
                  <a:pt x="6522" y="7065"/>
                </a:lnTo>
                <a:cubicBezTo>
                  <a:pt x="6837" y="7947"/>
                  <a:pt x="6648" y="8924"/>
                  <a:pt x="5955" y="9585"/>
                </a:cubicBezTo>
                <a:lnTo>
                  <a:pt x="5136" y="10405"/>
                </a:lnTo>
                <a:cubicBezTo>
                  <a:pt x="4663" y="10877"/>
                  <a:pt x="4041" y="11113"/>
                  <a:pt x="3419" y="11113"/>
                </a:cubicBezTo>
                <a:cubicBezTo>
                  <a:pt x="2796" y="11113"/>
                  <a:pt x="2174" y="10877"/>
                  <a:pt x="1702" y="10405"/>
                </a:cubicBezTo>
                <a:cubicBezTo>
                  <a:pt x="756" y="9459"/>
                  <a:pt x="756" y="7916"/>
                  <a:pt x="1702" y="7002"/>
                </a:cubicBezTo>
                <a:lnTo>
                  <a:pt x="2552" y="6151"/>
                </a:lnTo>
                <a:cubicBezTo>
                  <a:pt x="3005" y="5699"/>
                  <a:pt x="3605" y="5467"/>
                  <a:pt x="4212" y="5467"/>
                </a:cubicBezTo>
                <a:close/>
                <a:moveTo>
                  <a:pt x="8999" y="0"/>
                </a:moveTo>
                <a:cubicBezTo>
                  <a:pt x="8200" y="0"/>
                  <a:pt x="7404" y="307"/>
                  <a:pt x="6805" y="922"/>
                </a:cubicBezTo>
                <a:lnTo>
                  <a:pt x="5955" y="1741"/>
                </a:lnTo>
                <a:cubicBezTo>
                  <a:pt x="5136" y="2560"/>
                  <a:pt x="4852" y="3789"/>
                  <a:pt x="5230" y="4891"/>
                </a:cubicBezTo>
                <a:cubicBezTo>
                  <a:pt x="4920" y="4794"/>
                  <a:pt x="4601" y="4746"/>
                  <a:pt x="4283" y="4746"/>
                </a:cubicBezTo>
                <a:cubicBezTo>
                  <a:pt x="3469" y="4746"/>
                  <a:pt x="2669" y="5058"/>
                  <a:pt x="2080" y="5647"/>
                </a:cubicBezTo>
                <a:lnTo>
                  <a:pt x="1229" y="6466"/>
                </a:lnTo>
                <a:cubicBezTo>
                  <a:pt x="0" y="7695"/>
                  <a:pt x="0" y="9680"/>
                  <a:pt x="1229" y="10877"/>
                </a:cubicBezTo>
                <a:cubicBezTo>
                  <a:pt x="1843" y="11491"/>
                  <a:pt x="2647" y="11799"/>
                  <a:pt x="3446" y="11799"/>
                </a:cubicBezTo>
                <a:cubicBezTo>
                  <a:pt x="4246" y="11799"/>
                  <a:pt x="5041" y="11491"/>
                  <a:pt x="5640" y="10877"/>
                </a:cubicBezTo>
                <a:lnTo>
                  <a:pt x="6490" y="10058"/>
                </a:lnTo>
                <a:cubicBezTo>
                  <a:pt x="7309" y="9239"/>
                  <a:pt x="7593" y="8010"/>
                  <a:pt x="7215" y="6908"/>
                </a:cubicBezTo>
                <a:lnTo>
                  <a:pt x="7215" y="6908"/>
                </a:lnTo>
                <a:cubicBezTo>
                  <a:pt x="7525" y="7005"/>
                  <a:pt x="7844" y="7053"/>
                  <a:pt x="8162" y="7053"/>
                </a:cubicBezTo>
                <a:cubicBezTo>
                  <a:pt x="8976" y="7053"/>
                  <a:pt x="9776" y="6740"/>
                  <a:pt x="10365" y="6151"/>
                </a:cubicBezTo>
                <a:lnTo>
                  <a:pt x="11216" y="5332"/>
                </a:lnTo>
                <a:cubicBezTo>
                  <a:pt x="12413" y="4104"/>
                  <a:pt x="12413" y="2150"/>
                  <a:pt x="11216" y="922"/>
                </a:cubicBezTo>
                <a:cubicBezTo>
                  <a:pt x="10602" y="307"/>
                  <a:pt x="9798" y="0"/>
                  <a:pt x="89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6" name="Google Shape;1072;p45">
            <a:extLst>
              <a:ext uri="{FF2B5EF4-FFF2-40B4-BE49-F238E27FC236}">
                <a16:creationId xmlns:a16="http://schemas.microsoft.com/office/drawing/2014/main" id="{E9CF09E3-52CA-44B8-A325-995EBB0CDD9C}"/>
              </a:ext>
            </a:extLst>
          </p:cNvPr>
          <p:cNvGrpSpPr/>
          <p:nvPr/>
        </p:nvGrpSpPr>
        <p:grpSpPr>
          <a:xfrm>
            <a:off x="9146545" y="2946142"/>
            <a:ext cx="467161" cy="464329"/>
            <a:chOff x="5045775" y="1946400"/>
            <a:chExt cx="296950" cy="295150"/>
          </a:xfrm>
        </p:grpSpPr>
        <p:sp>
          <p:nvSpPr>
            <p:cNvPr id="77" name="Google Shape;1073;p45">
              <a:extLst>
                <a:ext uri="{FF2B5EF4-FFF2-40B4-BE49-F238E27FC236}">
                  <a16:creationId xmlns:a16="http://schemas.microsoft.com/office/drawing/2014/main" id="{994C4D5D-72D6-4030-B005-D0D60B404318}"/>
                </a:ext>
              </a:extLst>
            </p:cNvPr>
            <p:cNvSpPr/>
            <p:nvPr/>
          </p:nvSpPr>
          <p:spPr>
            <a:xfrm>
              <a:off x="5113500" y="1998600"/>
              <a:ext cx="160700" cy="155950"/>
            </a:xfrm>
            <a:custGeom>
              <a:rect b="b" l="l" r="r" t="t"/>
              <a:pathLst>
                <a:path extrusionOk="0" h="6238" w="6428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rIns="121900" spcFirstLastPara="1" tIns="121900" wrap="square">
              <a:noAutofit/>
            </a:bodyPr>
            <a:lstStyle/>
            <a:p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67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Google Shape;1074;p45">
              <a:extLst>
                <a:ext uri="{FF2B5EF4-FFF2-40B4-BE49-F238E27FC236}">
                  <a16:creationId xmlns:a16="http://schemas.microsoft.com/office/drawing/2014/main" id="{14253933-52FE-40DB-AD7D-BF86A13346B7}"/>
                </a:ext>
              </a:extLst>
            </p:cNvPr>
            <p:cNvSpPr/>
            <p:nvPr/>
          </p:nvSpPr>
          <p:spPr>
            <a:xfrm>
              <a:off x="5045775" y="1946400"/>
              <a:ext cx="296950" cy="295150"/>
            </a:xfrm>
            <a:custGeom>
              <a:rect b="b" l="l" r="r" t="t"/>
              <a:pathLst>
                <a:path extrusionOk="0" h="11806" w="11878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rIns="121900" spcFirstLastPara="1" tIns="121900" wrap="square">
              <a:noAutofit/>
            </a:bodyPr>
            <a:lstStyle/>
            <a:p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67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val="377817477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文本框 12"/>
          <p:cNvSpPr txBox="1"/>
          <p:nvPr/>
        </p:nvSpPr>
        <p:spPr>
          <a:xfrm>
            <a:off x="1985646" y="1116332"/>
            <a:ext cx="5843905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altLang="zh-CN" lang="en-US" sz="1400">
                <a:solidFill>
                  <a:sysClr lastClr="FFFFFF" val="window">
                    <a:lumMod val="50000"/>
                  </a:sysClr>
                </a:solidFill>
                <a:cs typeface="+mn-ea"/>
                <a:sym typeface="+mn-lt"/>
              </a:rPr>
              <a:t>Morbi dignissim nisl in diam sagittis, id dapibus nulla pretium. Sed vitae quam metus. Morbi dignissim nisl in diam sagittis, id dapibus nulla pretium. Sed vitae quam metus.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41" name="椭圆 40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47" name="文本框 58"/>
          <p:cNvSpPr txBox="1"/>
          <p:nvPr/>
        </p:nvSpPr>
        <p:spPr>
          <a:xfrm>
            <a:off x="835225" y="530735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1" lang="zh-CN" smtClean="0" sz="2400">
                <a:cs typeface="+mn-ea"/>
                <a:sym typeface="+mn-lt"/>
              </a:rPr>
              <a:t>标题文字</a:t>
            </a:r>
          </a:p>
        </p:txBody>
      </p:sp>
      <p:sp>
        <p:nvSpPr>
          <p:cNvPr id="39" name="Google Shape;170;p20">
            <a:extLst>
              <a:ext uri="{FF2B5EF4-FFF2-40B4-BE49-F238E27FC236}">
                <a16:creationId xmlns:a16="http://schemas.microsoft.com/office/drawing/2014/main" id="{C5D0BC19-AB3B-4F2E-BD57-D39959313E10}"/>
              </a:ext>
            </a:extLst>
          </p:cNvPr>
          <p:cNvSpPr/>
          <p:nvPr/>
        </p:nvSpPr>
        <p:spPr>
          <a:xfrm>
            <a:off x="609775" y="5258703"/>
            <a:ext cx="10972455" cy="39935"/>
          </a:xfrm>
          <a:custGeom>
            <a:rect b="b" l="l" r="r" t="t"/>
            <a:pathLst>
              <a:path extrusionOk="0" h="942" w="287513">
                <a:moveTo>
                  <a:pt x="476" y="0"/>
                </a:moveTo>
                <a:cubicBezTo>
                  <a:pt x="215" y="0"/>
                  <a:pt x="0" y="203"/>
                  <a:pt x="0" y="465"/>
                </a:cubicBezTo>
                <a:cubicBezTo>
                  <a:pt x="0" y="727"/>
                  <a:pt x="215" y="941"/>
                  <a:pt x="476" y="941"/>
                </a:cubicBezTo>
                <a:lnTo>
                  <a:pt x="287036" y="941"/>
                </a:lnTo>
                <a:cubicBezTo>
                  <a:pt x="287298" y="941"/>
                  <a:pt x="287512" y="727"/>
                  <a:pt x="287512" y="465"/>
                </a:cubicBezTo>
                <a:cubicBezTo>
                  <a:pt x="287512" y="203"/>
                  <a:pt x="287298" y="0"/>
                  <a:pt x="2870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Google Shape;171;p20">
            <a:extLst>
              <a:ext uri="{FF2B5EF4-FFF2-40B4-BE49-F238E27FC236}">
                <a16:creationId xmlns:a16="http://schemas.microsoft.com/office/drawing/2014/main" id="{8EC2EC13-9699-4BC4-8342-04BD47728804}"/>
              </a:ext>
            </a:extLst>
          </p:cNvPr>
          <p:cNvSpPr/>
          <p:nvPr/>
        </p:nvSpPr>
        <p:spPr>
          <a:xfrm>
            <a:off x="4164691" y="2691924"/>
            <a:ext cx="41940" cy="72728"/>
          </a:xfrm>
          <a:custGeom>
            <a:rect b="b" l="l" r="r" t="t"/>
            <a:pathLst>
              <a:path extrusionOk="0" h="1714" w="989">
                <a:moveTo>
                  <a:pt x="0" y="0"/>
                </a:moveTo>
                <a:lnTo>
                  <a:pt x="0" y="1715"/>
                </a:lnTo>
                <a:lnTo>
                  <a:pt x="988" y="1715"/>
                </a:lnTo>
                <a:lnTo>
                  <a:pt x="9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Google Shape;172;p20">
            <a:extLst>
              <a:ext uri="{FF2B5EF4-FFF2-40B4-BE49-F238E27FC236}">
                <a16:creationId xmlns:a16="http://schemas.microsoft.com/office/drawing/2014/main" id="{FFA9AE02-6C64-42BE-993C-359840E3F7D1}"/>
              </a:ext>
            </a:extLst>
          </p:cNvPr>
          <p:cNvSpPr/>
          <p:nvPr/>
        </p:nvSpPr>
        <p:spPr>
          <a:xfrm>
            <a:off x="3314236" y="2719192"/>
            <a:ext cx="156565" cy="156565"/>
          </a:xfrm>
          <a:custGeom>
            <a:rect b="b" l="l" r="r" t="t"/>
            <a:pathLst>
              <a:path extrusionOk="0" h="3692" w="3692">
                <a:moveTo>
                  <a:pt x="1846" y="0"/>
                </a:moveTo>
                <a:cubicBezTo>
                  <a:pt x="834" y="0"/>
                  <a:pt x="0" y="822"/>
                  <a:pt x="0" y="1846"/>
                </a:cubicBezTo>
                <a:cubicBezTo>
                  <a:pt x="0" y="2858"/>
                  <a:pt x="834" y="3691"/>
                  <a:pt x="1846" y="3691"/>
                </a:cubicBezTo>
                <a:cubicBezTo>
                  <a:pt x="2870" y="3691"/>
                  <a:pt x="3691" y="2858"/>
                  <a:pt x="3691" y="1846"/>
                </a:cubicBezTo>
                <a:cubicBezTo>
                  <a:pt x="3691" y="822"/>
                  <a:pt x="2870" y="0"/>
                  <a:pt x="18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Google Shape;173;p20">
            <a:extLst>
              <a:ext uri="{FF2B5EF4-FFF2-40B4-BE49-F238E27FC236}">
                <a16:creationId xmlns:a16="http://schemas.microsoft.com/office/drawing/2014/main" id="{F0839227-08B2-4E89-9706-969A461AD0A5}"/>
              </a:ext>
            </a:extLst>
          </p:cNvPr>
          <p:cNvSpPr/>
          <p:nvPr/>
        </p:nvSpPr>
        <p:spPr>
          <a:xfrm>
            <a:off x="3330904" y="2735858"/>
            <a:ext cx="123233" cy="123233"/>
          </a:xfrm>
          <a:custGeom>
            <a:rect b="b" l="l" r="r" t="t"/>
            <a:pathLst>
              <a:path extrusionOk="0" h="2906" w="2906">
                <a:moveTo>
                  <a:pt x="1453" y="0"/>
                </a:moveTo>
                <a:cubicBezTo>
                  <a:pt x="655" y="0"/>
                  <a:pt x="0" y="643"/>
                  <a:pt x="0" y="1453"/>
                </a:cubicBezTo>
                <a:cubicBezTo>
                  <a:pt x="0" y="2250"/>
                  <a:pt x="655" y="2905"/>
                  <a:pt x="1453" y="2905"/>
                </a:cubicBezTo>
                <a:cubicBezTo>
                  <a:pt x="2250" y="2905"/>
                  <a:pt x="2905" y="2250"/>
                  <a:pt x="2905" y="1453"/>
                </a:cubicBezTo>
                <a:cubicBezTo>
                  <a:pt x="2905" y="643"/>
                  <a:pt x="2250" y="0"/>
                  <a:pt x="14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Google Shape;174;p20">
            <a:extLst>
              <a:ext uri="{FF2B5EF4-FFF2-40B4-BE49-F238E27FC236}">
                <a16:creationId xmlns:a16="http://schemas.microsoft.com/office/drawing/2014/main" id="{C5DAB0D3-86D4-4CCE-B090-E7AA48AF4E80}"/>
              </a:ext>
            </a:extLst>
          </p:cNvPr>
          <p:cNvSpPr/>
          <p:nvPr/>
        </p:nvSpPr>
        <p:spPr>
          <a:xfrm>
            <a:off x="7552596" y="2719192"/>
            <a:ext cx="156565" cy="156565"/>
          </a:xfrm>
          <a:custGeom>
            <a:rect b="b" l="l" r="r" t="t"/>
            <a:pathLst>
              <a:path extrusionOk="0" h="3692" w="3692">
                <a:moveTo>
                  <a:pt x="1846" y="0"/>
                </a:moveTo>
                <a:cubicBezTo>
                  <a:pt x="834" y="0"/>
                  <a:pt x="1" y="822"/>
                  <a:pt x="1" y="1846"/>
                </a:cubicBezTo>
                <a:cubicBezTo>
                  <a:pt x="1" y="2858"/>
                  <a:pt x="834" y="3691"/>
                  <a:pt x="1846" y="3691"/>
                </a:cubicBezTo>
                <a:cubicBezTo>
                  <a:pt x="2870" y="3691"/>
                  <a:pt x="3692" y="2858"/>
                  <a:pt x="3692" y="1846"/>
                </a:cubicBezTo>
                <a:cubicBezTo>
                  <a:pt x="3692" y="822"/>
                  <a:pt x="2870" y="0"/>
                  <a:pt x="18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Google Shape;175;p20">
            <a:extLst>
              <a:ext uri="{FF2B5EF4-FFF2-40B4-BE49-F238E27FC236}">
                <a16:creationId xmlns:a16="http://schemas.microsoft.com/office/drawing/2014/main" id="{B2978ADF-7738-48D2-BD81-A80A7CC388BE}"/>
              </a:ext>
            </a:extLst>
          </p:cNvPr>
          <p:cNvSpPr/>
          <p:nvPr/>
        </p:nvSpPr>
        <p:spPr>
          <a:xfrm>
            <a:off x="7569262" y="2735858"/>
            <a:ext cx="123233" cy="123233"/>
          </a:xfrm>
          <a:custGeom>
            <a:rect b="b" l="l" r="r" t="t"/>
            <a:pathLst>
              <a:path extrusionOk="0" h="2906" w="2906">
                <a:moveTo>
                  <a:pt x="1453" y="0"/>
                </a:moveTo>
                <a:cubicBezTo>
                  <a:pt x="655" y="0"/>
                  <a:pt x="1" y="643"/>
                  <a:pt x="1" y="1453"/>
                </a:cubicBezTo>
                <a:cubicBezTo>
                  <a:pt x="1" y="2250"/>
                  <a:pt x="655" y="2905"/>
                  <a:pt x="1453" y="2905"/>
                </a:cubicBezTo>
                <a:cubicBezTo>
                  <a:pt x="2263" y="2905"/>
                  <a:pt x="2906" y="2250"/>
                  <a:pt x="2906" y="1453"/>
                </a:cubicBezTo>
                <a:cubicBezTo>
                  <a:pt x="2906" y="643"/>
                  <a:pt x="2263" y="0"/>
                  <a:pt x="14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Google Shape;176;p20">
            <a:extLst>
              <a:ext uri="{FF2B5EF4-FFF2-40B4-BE49-F238E27FC236}">
                <a16:creationId xmlns:a16="http://schemas.microsoft.com/office/drawing/2014/main" id="{4DC0664A-059F-4063-8449-169D3530FA63}"/>
              </a:ext>
            </a:extLst>
          </p:cNvPr>
          <p:cNvSpPr/>
          <p:nvPr/>
        </p:nvSpPr>
        <p:spPr>
          <a:xfrm>
            <a:off x="6182271" y="2691924"/>
            <a:ext cx="41940" cy="72728"/>
          </a:xfrm>
          <a:custGeom>
            <a:rect b="b" l="l" r="r" t="t"/>
            <a:pathLst>
              <a:path extrusionOk="0" h="1714" w="989">
                <a:moveTo>
                  <a:pt x="0" y="0"/>
                </a:moveTo>
                <a:lnTo>
                  <a:pt x="0" y="1715"/>
                </a:lnTo>
                <a:lnTo>
                  <a:pt x="988" y="1715"/>
                </a:lnTo>
                <a:lnTo>
                  <a:pt x="9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Google Shape;177;p20">
            <a:extLst>
              <a:ext uri="{FF2B5EF4-FFF2-40B4-BE49-F238E27FC236}">
                <a16:creationId xmlns:a16="http://schemas.microsoft.com/office/drawing/2014/main" id="{293F9513-033D-4B0D-ABFF-6E7CC70A4D62}"/>
              </a:ext>
            </a:extLst>
          </p:cNvPr>
          <p:cNvSpPr/>
          <p:nvPr/>
        </p:nvSpPr>
        <p:spPr>
          <a:xfrm>
            <a:off x="8301451" y="2691924"/>
            <a:ext cx="41940" cy="72728"/>
          </a:xfrm>
          <a:custGeom>
            <a:rect b="b" l="l" r="r" t="t"/>
            <a:pathLst>
              <a:path extrusionOk="0" h="1714" w="989">
                <a:moveTo>
                  <a:pt x="0" y="0"/>
                </a:moveTo>
                <a:lnTo>
                  <a:pt x="0" y="1715"/>
                </a:lnTo>
                <a:lnTo>
                  <a:pt x="989" y="1715"/>
                </a:lnTo>
                <a:lnTo>
                  <a:pt x="9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Google Shape;178;p20">
            <a:extLst>
              <a:ext uri="{FF2B5EF4-FFF2-40B4-BE49-F238E27FC236}">
                <a16:creationId xmlns:a16="http://schemas.microsoft.com/office/drawing/2014/main" id="{656ACD55-1D7D-436E-A670-289F75D505C2}"/>
              </a:ext>
            </a:extLst>
          </p:cNvPr>
          <p:cNvSpPr/>
          <p:nvPr/>
        </p:nvSpPr>
        <p:spPr>
          <a:xfrm>
            <a:off x="2210564" y="5173368"/>
            <a:ext cx="210549" cy="210592"/>
          </a:xfrm>
          <a:custGeom>
            <a:rect b="b" l="l" r="r" t="t"/>
            <a:pathLst>
              <a:path extrusionOk="0" h="4966" w="4965">
                <a:moveTo>
                  <a:pt x="2488" y="0"/>
                </a:moveTo>
                <a:cubicBezTo>
                  <a:pt x="1119" y="0"/>
                  <a:pt x="0" y="1108"/>
                  <a:pt x="0" y="2477"/>
                </a:cubicBezTo>
                <a:cubicBezTo>
                  <a:pt x="0" y="3858"/>
                  <a:pt x="1119" y="4965"/>
                  <a:pt x="2488" y="4965"/>
                </a:cubicBezTo>
                <a:cubicBezTo>
                  <a:pt x="3858" y="4965"/>
                  <a:pt x="4965" y="3858"/>
                  <a:pt x="4965" y="2477"/>
                </a:cubicBezTo>
                <a:cubicBezTo>
                  <a:pt x="4965" y="1108"/>
                  <a:pt x="3858" y="0"/>
                  <a:pt x="24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Google Shape;179;p20">
            <a:extLst>
              <a:ext uri="{FF2B5EF4-FFF2-40B4-BE49-F238E27FC236}">
                <a16:creationId xmlns:a16="http://schemas.microsoft.com/office/drawing/2014/main" id="{CBFA0727-7A89-4783-9D87-9B549CEFA376}"/>
              </a:ext>
            </a:extLst>
          </p:cNvPr>
          <p:cNvSpPr/>
          <p:nvPr/>
        </p:nvSpPr>
        <p:spPr>
          <a:xfrm>
            <a:off x="2233248" y="5195588"/>
            <a:ext cx="165640" cy="165640"/>
          </a:xfrm>
          <a:custGeom>
            <a:rect b="b" l="l" r="r" t="t"/>
            <a:pathLst>
              <a:path extrusionOk="0" h="3905" w="3905">
                <a:moveTo>
                  <a:pt x="1953" y="0"/>
                </a:moveTo>
                <a:cubicBezTo>
                  <a:pt x="870" y="0"/>
                  <a:pt x="1" y="881"/>
                  <a:pt x="1" y="1953"/>
                </a:cubicBezTo>
                <a:cubicBezTo>
                  <a:pt x="1" y="3036"/>
                  <a:pt x="870" y="3905"/>
                  <a:pt x="1953" y="3905"/>
                </a:cubicBezTo>
                <a:cubicBezTo>
                  <a:pt x="3037" y="3905"/>
                  <a:pt x="3906" y="3036"/>
                  <a:pt x="3906" y="1953"/>
                </a:cubicBezTo>
                <a:cubicBezTo>
                  <a:pt x="3906" y="881"/>
                  <a:pt x="3037" y="0"/>
                  <a:pt x="1953" y="0"/>
                </a:cubicBez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Google Shape;180;p20">
            <a:extLst>
              <a:ext uri="{FF2B5EF4-FFF2-40B4-BE49-F238E27FC236}">
                <a16:creationId xmlns:a16="http://schemas.microsoft.com/office/drawing/2014/main" id="{4A53EAEE-EB8C-456F-A357-C1352F11DD82}"/>
              </a:ext>
            </a:extLst>
          </p:cNvPr>
          <p:cNvSpPr/>
          <p:nvPr/>
        </p:nvSpPr>
        <p:spPr>
          <a:xfrm>
            <a:off x="2045470" y="2448573"/>
            <a:ext cx="41940" cy="72728"/>
          </a:xfrm>
          <a:custGeom>
            <a:rect b="b" l="l" r="r" t="t"/>
            <a:pathLst>
              <a:path extrusionOk="0" h="1714" w="989">
                <a:moveTo>
                  <a:pt x="1" y="0"/>
                </a:moveTo>
                <a:lnTo>
                  <a:pt x="1" y="1715"/>
                </a:lnTo>
                <a:lnTo>
                  <a:pt x="989" y="1715"/>
                </a:lnTo>
                <a:lnTo>
                  <a:pt x="9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Google Shape;181;p20">
            <a:extLst>
              <a:ext uri="{FF2B5EF4-FFF2-40B4-BE49-F238E27FC236}">
                <a16:creationId xmlns:a16="http://schemas.microsoft.com/office/drawing/2014/main" id="{D1502861-BE47-4DC4-89A7-7ED95A79EE82}"/>
              </a:ext>
            </a:extLst>
          </p:cNvPr>
          <p:cNvSpPr/>
          <p:nvPr/>
        </p:nvSpPr>
        <p:spPr>
          <a:xfrm>
            <a:off x="1729432" y="1960835"/>
            <a:ext cx="1663189" cy="3317771"/>
          </a:xfrm>
          <a:custGeom>
            <a:rect b="b" l="l" r="r" t="t"/>
            <a:pathLst>
              <a:path extrusionOk="0" fill="none" h="78237" w="39220">
                <a:moveTo>
                  <a:pt x="39220" y="19611"/>
                </a:moveTo>
                <a:cubicBezTo>
                  <a:pt x="39220" y="8788"/>
                  <a:pt x="30445" y="1"/>
                  <a:pt x="19610" y="1"/>
                </a:cubicBezTo>
                <a:cubicBezTo>
                  <a:pt x="8775" y="1"/>
                  <a:pt x="0" y="8788"/>
                  <a:pt x="0" y="19611"/>
                </a:cubicBezTo>
                <a:cubicBezTo>
                  <a:pt x="0" y="28374"/>
                  <a:pt x="5751" y="35803"/>
                  <a:pt x="13681" y="38315"/>
                </a:cubicBezTo>
                <a:lnTo>
                  <a:pt x="13681" y="78237"/>
                </a:ln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miter lim="11906"/>
            <a:headEnd len="sm" type="none" w="sm"/>
            <a:tailEnd len="sm" type="none" w="sm"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Google Shape;182;p20">
            <a:extLst>
              <a:ext uri="{FF2B5EF4-FFF2-40B4-BE49-F238E27FC236}">
                <a16:creationId xmlns:a16="http://schemas.microsoft.com/office/drawing/2014/main" id="{D83CB1C8-8790-4056-A4CC-7151E6E072D0}"/>
              </a:ext>
            </a:extLst>
          </p:cNvPr>
          <p:cNvSpPr/>
          <p:nvPr/>
        </p:nvSpPr>
        <p:spPr>
          <a:xfrm>
            <a:off x="1814241" y="2045685"/>
            <a:ext cx="1493563" cy="1493520"/>
          </a:xfrm>
          <a:custGeom>
            <a:rect b="b" l="l" r="r" t="t"/>
            <a:pathLst>
              <a:path extrusionOk="0" h="35219" w="35220">
                <a:moveTo>
                  <a:pt x="17610" y="0"/>
                </a:moveTo>
                <a:cubicBezTo>
                  <a:pt x="7883" y="0"/>
                  <a:pt x="1" y="7894"/>
                  <a:pt x="1" y="17610"/>
                </a:cubicBezTo>
                <a:cubicBezTo>
                  <a:pt x="1" y="27337"/>
                  <a:pt x="7883" y="35219"/>
                  <a:pt x="17610" y="35219"/>
                </a:cubicBezTo>
                <a:cubicBezTo>
                  <a:pt x="27337" y="35219"/>
                  <a:pt x="35219" y="27337"/>
                  <a:pt x="35219" y="17610"/>
                </a:cubicBezTo>
                <a:cubicBezTo>
                  <a:pt x="35219" y="7894"/>
                  <a:pt x="27337" y="0"/>
                  <a:pt x="176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Google Shape;183;p20">
            <a:extLst>
              <a:ext uri="{FF2B5EF4-FFF2-40B4-BE49-F238E27FC236}">
                <a16:creationId xmlns:a16="http://schemas.microsoft.com/office/drawing/2014/main" id="{5A4869F5-4F4D-4A72-93EA-082D0C8F90BE}"/>
              </a:ext>
            </a:extLst>
          </p:cNvPr>
          <p:cNvSpPr/>
          <p:nvPr/>
        </p:nvSpPr>
        <p:spPr>
          <a:xfrm>
            <a:off x="2072227" y="2311730"/>
            <a:ext cx="970476" cy="970476"/>
          </a:xfrm>
          <a:custGeom>
            <a:rect b="b" l="l" r="r" t="t"/>
            <a:pathLst>
              <a:path extrusionOk="0" h="22885" w="22885">
                <a:moveTo>
                  <a:pt x="11443" y="1"/>
                </a:moveTo>
                <a:cubicBezTo>
                  <a:pt x="5121" y="1"/>
                  <a:pt x="1" y="5120"/>
                  <a:pt x="1" y="11443"/>
                </a:cubicBezTo>
                <a:cubicBezTo>
                  <a:pt x="1" y="17765"/>
                  <a:pt x="5121" y="22885"/>
                  <a:pt x="11443" y="22885"/>
                </a:cubicBezTo>
                <a:cubicBezTo>
                  <a:pt x="17765" y="22885"/>
                  <a:pt x="22885" y="17765"/>
                  <a:pt x="22885" y="11443"/>
                </a:cubicBezTo>
                <a:cubicBezTo>
                  <a:pt x="22885" y="5120"/>
                  <a:pt x="17765" y="1"/>
                  <a:pt x="114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4133" u="none">
                <a:ln>
                  <a:noFill/>
                </a:ln>
                <a:solidFill>
                  <a:srgbClr val="86BB70"/>
                </a:solidFill>
                <a:effectLst/>
                <a:uLnTx/>
                <a:uFillTx/>
                <a:cs typeface="+mn-ea"/>
                <a:sym typeface="+mn-lt"/>
              </a:rPr>
              <a:t>S</a:t>
            </a:r>
          </a:p>
        </p:txBody>
      </p:sp>
      <p:sp>
        <p:nvSpPr>
          <p:cNvPr id="60" name="Google Shape;184;p20">
            <a:extLst>
              <a:ext uri="{FF2B5EF4-FFF2-40B4-BE49-F238E27FC236}">
                <a16:creationId xmlns:a16="http://schemas.microsoft.com/office/drawing/2014/main" id="{D77EFDF1-4C0F-4EFC-ADE4-9EB7B943D804}"/>
              </a:ext>
            </a:extLst>
          </p:cNvPr>
          <p:cNvSpPr txBox="1"/>
          <p:nvPr/>
        </p:nvSpPr>
        <p:spPr>
          <a:xfrm>
            <a:off x="2414784" y="3898800"/>
            <a:ext cx="1663200" cy="9372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Despite being red, Mars is a very cold place</a:t>
            </a:r>
          </a:p>
        </p:txBody>
      </p:sp>
      <p:sp>
        <p:nvSpPr>
          <p:cNvPr id="61" name="Google Shape;185;p20">
            <a:extLst>
              <a:ext uri="{FF2B5EF4-FFF2-40B4-BE49-F238E27FC236}">
                <a16:creationId xmlns:a16="http://schemas.microsoft.com/office/drawing/2014/main" id="{6B9AD052-33AD-4627-98B8-5667CFC56D76}"/>
              </a:ext>
            </a:extLst>
          </p:cNvPr>
          <p:cNvSpPr/>
          <p:nvPr/>
        </p:nvSpPr>
        <p:spPr>
          <a:xfrm>
            <a:off x="5433416" y="2719192"/>
            <a:ext cx="156565" cy="156565"/>
          </a:xfrm>
          <a:custGeom>
            <a:rect b="b" l="l" r="r" t="t"/>
            <a:pathLst>
              <a:path extrusionOk="0" h="3692" w="3692">
                <a:moveTo>
                  <a:pt x="1846" y="0"/>
                </a:moveTo>
                <a:cubicBezTo>
                  <a:pt x="834" y="0"/>
                  <a:pt x="0" y="822"/>
                  <a:pt x="0" y="1846"/>
                </a:cubicBezTo>
                <a:cubicBezTo>
                  <a:pt x="0" y="2858"/>
                  <a:pt x="834" y="3691"/>
                  <a:pt x="1846" y="3691"/>
                </a:cubicBezTo>
                <a:cubicBezTo>
                  <a:pt x="2870" y="3691"/>
                  <a:pt x="3691" y="2858"/>
                  <a:pt x="3691" y="1846"/>
                </a:cubicBezTo>
                <a:cubicBezTo>
                  <a:pt x="3691" y="822"/>
                  <a:pt x="2870" y="0"/>
                  <a:pt x="18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Google Shape;186;p20">
            <a:extLst>
              <a:ext uri="{FF2B5EF4-FFF2-40B4-BE49-F238E27FC236}">
                <a16:creationId xmlns:a16="http://schemas.microsoft.com/office/drawing/2014/main" id="{9265FFF0-F0CE-4EFA-8667-D0143BB89B53}"/>
              </a:ext>
            </a:extLst>
          </p:cNvPr>
          <p:cNvSpPr/>
          <p:nvPr/>
        </p:nvSpPr>
        <p:spPr>
          <a:xfrm>
            <a:off x="5450082" y="2735858"/>
            <a:ext cx="123233" cy="123233"/>
          </a:xfrm>
          <a:custGeom>
            <a:rect b="b" l="l" r="r" t="t"/>
            <a:pathLst>
              <a:path extrusionOk="0" h="2906" w="2906">
                <a:moveTo>
                  <a:pt x="1453" y="0"/>
                </a:moveTo>
                <a:cubicBezTo>
                  <a:pt x="655" y="0"/>
                  <a:pt x="0" y="643"/>
                  <a:pt x="0" y="1453"/>
                </a:cubicBezTo>
                <a:cubicBezTo>
                  <a:pt x="0" y="2250"/>
                  <a:pt x="655" y="2905"/>
                  <a:pt x="1453" y="2905"/>
                </a:cubicBezTo>
                <a:cubicBezTo>
                  <a:pt x="2263" y="2905"/>
                  <a:pt x="2905" y="2250"/>
                  <a:pt x="2905" y="1453"/>
                </a:cubicBezTo>
                <a:cubicBezTo>
                  <a:pt x="2905" y="643"/>
                  <a:pt x="2263" y="0"/>
                  <a:pt x="14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Google Shape;187;p20">
            <a:extLst>
              <a:ext uri="{FF2B5EF4-FFF2-40B4-BE49-F238E27FC236}">
                <a16:creationId xmlns:a16="http://schemas.microsoft.com/office/drawing/2014/main" id="{F8C99B27-4C80-4D95-9768-0E794707F7D0}"/>
              </a:ext>
            </a:extLst>
          </p:cNvPr>
          <p:cNvSpPr/>
          <p:nvPr/>
        </p:nvSpPr>
        <p:spPr>
          <a:xfrm>
            <a:off x="4330252" y="5173368"/>
            <a:ext cx="210083" cy="210592"/>
          </a:xfrm>
          <a:custGeom>
            <a:rect b="b" l="l" r="r" t="t"/>
            <a:pathLst>
              <a:path extrusionOk="0" h="4966" w="4954">
                <a:moveTo>
                  <a:pt x="2477" y="0"/>
                </a:moveTo>
                <a:cubicBezTo>
                  <a:pt x="1107" y="0"/>
                  <a:pt x="0" y="1108"/>
                  <a:pt x="0" y="2477"/>
                </a:cubicBezTo>
                <a:cubicBezTo>
                  <a:pt x="0" y="3858"/>
                  <a:pt x="1107" y="4965"/>
                  <a:pt x="2477" y="4965"/>
                </a:cubicBezTo>
                <a:cubicBezTo>
                  <a:pt x="3846" y="4965"/>
                  <a:pt x="4953" y="3858"/>
                  <a:pt x="4953" y="2477"/>
                </a:cubicBezTo>
                <a:cubicBezTo>
                  <a:pt x="4953" y="1108"/>
                  <a:pt x="3846" y="0"/>
                  <a:pt x="2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Google Shape;188;p20">
            <a:extLst>
              <a:ext uri="{FF2B5EF4-FFF2-40B4-BE49-F238E27FC236}">
                <a16:creationId xmlns:a16="http://schemas.microsoft.com/office/drawing/2014/main" id="{155E4ABC-CBDD-4645-81A0-EC086CE32A21}"/>
              </a:ext>
            </a:extLst>
          </p:cNvPr>
          <p:cNvSpPr/>
          <p:nvPr/>
        </p:nvSpPr>
        <p:spPr>
          <a:xfrm>
            <a:off x="4352471" y="5195588"/>
            <a:ext cx="165640" cy="165640"/>
          </a:xfrm>
          <a:custGeom>
            <a:rect b="b" l="l" r="r" t="t"/>
            <a:pathLst>
              <a:path extrusionOk="0" h="3905" w="3905">
                <a:moveTo>
                  <a:pt x="1953" y="0"/>
                </a:moveTo>
                <a:cubicBezTo>
                  <a:pt x="869" y="0"/>
                  <a:pt x="0" y="881"/>
                  <a:pt x="0" y="1953"/>
                </a:cubicBezTo>
                <a:cubicBezTo>
                  <a:pt x="0" y="3036"/>
                  <a:pt x="869" y="3905"/>
                  <a:pt x="1953" y="3905"/>
                </a:cubicBezTo>
                <a:cubicBezTo>
                  <a:pt x="3036" y="3905"/>
                  <a:pt x="3905" y="3036"/>
                  <a:pt x="3905" y="1953"/>
                </a:cubicBezTo>
                <a:cubicBezTo>
                  <a:pt x="3905" y="881"/>
                  <a:pt x="3036" y="0"/>
                  <a:pt x="1953" y="0"/>
                </a:cubicBez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Google Shape;189;p20">
            <a:extLst>
              <a:ext uri="{FF2B5EF4-FFF2-40B4-BE49-F238E27FC236}">
                <a16:creationId xmlns:a16="http://schemas.microsoft.com/office/drawing/2014/main" id="{1256BB7D-EBF4-43DE-9527-E22A34407CA8}"/>
              </a:ext>
            </a:extLst>
          </p:cNvPr>
          <p:cNvSpPr/>
          <p:nvPr/>
        </p:nvSpPr>
        <p:spPr>
          <a:xfrm>
            <a:off x="3848612" y="1960835"/>
            <a:ext cx="1663189" cy="3317771"/>
          </a:xfrm>
          <a:custGeom>
            <a:rect b="b" l="l" r="r" t="t"/>
            <a:pathLst>
              <a:path extrusionOk="0" fill="none" h="78237" w="39220">
                <a:moveTo>
                  <a:pt x="39220" y="19611"/>
                </a:moveTo>
                <a:cubicBezTo>
                  <a:pt x="39220" y="8788"/>
                  <a:pt x="30445" y="1"/>
                  <a:pt x="19610" y="1"/>
                </a:cubicBezTo>
                <a:cubicBezTo>
                  <a:pt x="8776" y="1"/>
                  <a:pt x="1" y="8788"/>
                  <a:pt x="1" y="19611"/>
                </a:cubicBezTo>
                <a:cubicBezTo>
                  <a:pt x="1" y="28374"/>
                  <a:pt x="5751" y="35803"/>
                  <a:pt x="13681" y="38315"/>
                </a:cubicBezTo>
                <a:lnTo>
                  <a:pt x="13681" y="78237"/>
                </a:lnTo>
              </a:path>
            </a:pathLst>
          </a:custGeom>
          <a:noFill/>
          <a:ln cap="flat" cmpd="sng" w="28575">
            <a:solidFill>
              <a:schemeClr val="accent2"/>
            </a:solidFill>
            <a:prstDash val="solid"/>
            <a:miter lim="11906"/>
            <a:headEnd len="sm" type="none" w="sm"/>
            <a:tailEnd len="sm" type="none" w="sm"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Google Shape;190;p20">
            <a:extLst>
              <a:ext uri="{FF2B5EF4-FFF2-40B4-BE49-F238E27FC236}">
                <a16:creationId xmlns:a16="http://schemas.microsoft.com/office/drawing/2014/main" id="{733BE217-B535-4825-9130-FC8C762A2B97}"/>
              </a:ext>
            </a:extLst>
          </p:cNvPr>
          <p:cNvSpPr/>
          <p:nvPr/>
        </p:nvSpPr>
        <p:spPr>
          <a:xfrm>
            <a:off x="3933448" y="2045685"/>
            <a:ext cx="1493563" cy="1493520"/>
          </a:xfrm>
          <a:custGeom>
            <a:rect b="b" l="l" r="r" t="t"/>
            <a:pathLst>
              <a:path extrusionOk="0" h="35219" w="35220">
                <a:moveTo>
                  <a:pt x="17610" y="0"/>
                </a:moveTo>
                <a:cubicBezTo>
                  <a:pt x="7883" y="0"/>
                  <a:pt x="1" y="7894"/>
                  <a:pt x="1" y="17610"/>
                </a:cubicBezTo>
                <a:cubicBezTo>
                  <a:pt x="1" y="27337"/>
                  <a:pt x="7883" y="35219"/>
                  <a:pt x="17610" y="35219"/>
                </a:cubicBezTo>
                <a:cubicBezTo>
                  <a:pt x="27338" y="35219"/>
                  <a:pt x="35220" y="27337"/>
                  <a:pt x="35220" y="17610"/>
                </a:cubicBezTo>
                <a:cubicBezTo>
                  <a:pt x="35220" y="7894"/>
                  <a:pt x="27338" y="0"/>
                  <a:pt x="176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Google Shape;191;p20">
            <a:extLst>
              <a:ext uri="{FF2B5EF4-FFF2-40B4-BE49-F238E27FC236}">
                <a16:creationId xmlns:a16="http://schemas.microsoft.com/office/drawing/2014/main" id="{34AF8C2F-82CF-4858-B420-45FE0929C4C6}"/>
              </a:ext>
            </a:extLst>
          </p:cNvPr>
          <p:cNvSpPr/>
          <p:nvPr/>
        </p:nvSpPr>
        <p:spPr>
          <a:xfrm>
            <a:off x="4191448" y="2311730"/>
            <a:ext cx="970435" cy="970476"/>
          </a:xfrm>
          <a:custGeom>
            <a:rect b="b" l="l" r="r" t="t"/>
            <a:pathLst>
              <a:path extrusionOk="0" h="22885" w="22884">
                <a:moveTo>
                  <a:pt x="11442" y="1"/>
                </a:moveTo>
                <a:cubicBezTo>
                  <a:pt x="5120" y="1"/>
                  <a:pt x="0" y="5120"/>
                  <a:pt x="0" y="11443"/>
                </a:cubicBezTo>
                <a:cubicBezTo>
                  <a:pt x="0" y="17765"/>
                  <a:pt x="5120" y="22885"/>
                  <a:pt x="11442" y="22885"/>
                </a:cubicBezTo>
                <a:cubicBezTo>
                  <a:pt x="17764" y="22885"/>
                  <a:pt x="22884" y="17765"/>
                  <a:pt x="22884" y="11443"/>
                </a:cubicBezTo>
                <a:cubicBezTo>
                  <a:pt x="22884" y="5120"/>
                  <a:pt x="17764" y="1"/>
                  <a:pt x="114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4533" u="none">
                <a:ln>
                  <a:noFill/>
                </a:ln>
                <a:solidFill>
                  <a:srgbClr val="4B6949"/>
                </a:solidFill>
                <a:effectLst/>
                <a:uLnTx/>
                <a:uFillTx/>
                <a:cs typeface="+mn-ea"/>
                <a:sym typeface="+mn-lt"/>
              </a:rPr>
              <a:t>T</a:t>
            </a:r>
          </a:p>
        </p:txBody>
      </p:sp>
      <p:sp>
        <p:nvSpPr>
          <p:cNvPr id="68" name="Google Shape;192;p20">
            <a:extLst>
              <a:ext uri="{FF2B5EF4-FFF2-40B4-BE49-F238E27FC236}">
                <a16:creationId xmlns:a16="http://schemas.microsoft.com/office/drawing/2014/main" id="{0D240817-7B10-45B1-ABBA-EF5B3DE66BB6}"/>
              </a:ext>
            </a:extLst>
          </p:cNvPr>
          <p:cNvSpPr txBox="1"/>
          <p:nvPr/>
        </p:nvSpPr>
        <p:spPr>
          <a:xfrm>
            <a:off x="4530784" y="3898800"/>
            <a:ext cx="1663200" cy="9372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Jupiter is a gas giant and the biggest planet</a:t>
            </a:r>
          </a:p>
        </p:txBody>
      </p:sp>
      <p:sp>
        <p:nvSpPr>
          <p:cNvPr id="69" name="Google Shape;193;p20">
            <a:extLst>
              <a:ext uri="{FF2B5EF4-FFF2-40B4-BE49-F238E27FC236}">
                <a16:creationId xmlns:a16="http://schemas.microsoft.com/office/drawing/2014/main" id="{A21F952B-FCB4-4CA4-957C-433EE54F4C90}"/>
              </a:ext>
            </a:extLst>
          </p:cNvPr>
          <p:cNvSpPr/>
          <p:nvPr/>
        </p:nvSpPr>
        <p:spPr>
          <a:xfrm>
            <a:off x="6439848" y="5173368"/>
            <a:ext cx="210549" cy="210592"/>
          </a:xfrm>
          <a:custGeom>
            <a:rect b="b" l="l" r="r" t="t"/>
            <a:pathLst>
              <a:path extrusionOk="0" h="4966" w="4965">
                <a:moveTo>
                  <a:pt x="2477" y="0"/>
                </a:moveTo>
                <a:cubicBezTo>
                  <a:pt x="1107" y="0"/>
                  <a:pt x="0" y="1108"/>
                  <a:pt x="0" y="2477"/>
                </a:cubicBezTo>
                <a:cubicBezTo>
                  <a:pt x="0" y="3858"/>
                  <a:pt x="1107" y="4965"/>
                  <a:pt x="2477" y="4965"/>
                </a:cubicBezTo>
                <a:cubicBezTo>
                  <a:pt x="3858" y="4965"/>
                  <a:pt x="4965" y="3858"/>
                  <a:pt x="4965" y="2477"/>
                </a:cubicBezTo>
                <a:cubicBezTo>
                  <a:pt x="4965" y="1108"/>
                  <a:pt x="3858" y="0"/>
                  <a:pt x="2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Google Shape;194;p20">
            <a:extLst>
              <a:ext uri="{FF2B5EF4-FFF2-40B4-BE49-F238E27FC236}">
                <a16:creationId xmlns:a16="http://schemas.microsoft.com/office/drawing/2014/main" id="{3DF8D7D9-0E8B-4939-AFD6-0AE2D9ACFFDC}"/>
              </a:ext>
            </a:extLst>
          </p:cNvPr>
          <p:cNvSpPr/>
          <p:nvPr/>
        </p:nvSpPr>
        <p:spPr>
          <a:xfrm>
            <a:off x="6462068" y="5195588"/>
            <a:ext cx="166149" cy="165640"/>
          </a:xfrm>
          <a:custGeom>
            <a:rect b="b" l="l" r="r" t="t"/>
            <a:pathLst>
              <a:path extrusionOk="0" h="3905" w="3918">
                <a:moveTo>
                  <a:pt x="1953" y="0"/>
                </a:moveTo>
                <a:cubicBezTo>
                  <a:pt x="881" y="0"/>
                  <a:pt x="0" y="881"/>
                  <a:pt x="0" y="1953"/>
                </a:cubicBezTo>
                <a:cubicBezTo>
                  <a:pt x="0" y="3036"/>
                  <a:pt x="881" y="3905"/>
                  <a:pt x="1953" y="3905"/>
                </a:cubicBezTo>
                <a:cubicBezTo>
                  <a:pt x="3036" y="3905"/>
                  <a:pt x="3917" y="3036"/>
                  <a:pt x="3917" y="1953"/>
                </a:cubicBezTo>
                <a:cubicBezTo>
                  <a:pt x="3917" y="881"/>
                  <a:pt x="3036" y="0"/>
                  <a:pt x="1953" y="0"/>
                </a:cubicBezTo>
                <a:close/>
              </a:path>
            </a:pathLst>
          </a:custGeom>
          <a:solidFill>
            <a:schemeClr val="accent3"/>
          </a:solidFill>
          <a:ln cap="flat" cmpd="sng" w="1905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Google Shape;195;p20">
            <a:extLst>
              <a:ext uri="{FF2B5EF4-FFF2-40B4-BE49-F238E27FC236}">
                <a16:creationId xmlns:a16="http://schemas.microsoft.com/office/drawing/2014/main" id="{250A69FB-6939-4D21-BDC9-04865930E226}"/>
              </a:ext>
            </a:extLst>
          </p:cNvPr>
          <p:cNvSpPr/>
          <p:nvPr/>
        </p:nvSpPr>
        <p:spPr>
          <a:xfrm>
            <a:off x="5967791" y="1960835"/>
            <a:ext cx="1663232" cy="3317771"/>
          </a:xfrm>
          <a:custGeom>
            <a:rect b="b" l="l" r="r" t="t"/>
            <a:pathLst>
              <a:path extrusionOk="0" fill="none" h="78237" w="39221">
                <a:moveTo>
                  <a:pt x="39220" y="19611"/>
                </a:moveTo>
                <a:cubicBezTo>
                  <a:pt x="39220" y="8788"/>
                  <a:pt x="30445" y="1"/>
                  <a:pt x="19611" y="1"/>
                </a:cubicBezTo>
                <a:cubicBezTo>
                  <a:pt x="8776" y="1"/>
                  <a:pt x="1" y="8788"/>
                  <a:pt x="1" y="19611"/>
                </a:cubicBezTo>
                <a:cubicBezTo>
                  <a:pt x="1" y="28374"/>
                  <a:pt x="5752" y="35803"/>
                  <a:pt x="13681" y="38315"/>
                </a:cubicBezTo>
                <a:lnTo>
                  <a:pt x="13681" y="78237"/>
                </a:ln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11906"/>
            <a:headEnd len="sm" type="none" w="sm"/>
            <a:tailEnd len="sm" type="none" w="sm"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Google Shape;196;p20">
            <a:extLst>
              <a:ext uri="{FF2B5EF4-FFF2-40B4-BE49-F238E27FC236}">
                <a16:creationId xmlns:a16="http://schemas.microsoft.com/office/drawing/2014/main" id="{99C049F3-D487-4BBA-88AA-33925A421BAA}"/>
              </a:ext>
            </a:extLst>
          </p:cNvPr>
          <p:cNvSpPr/>
          <p:nvPr/>
        </p:nvSpPr>
        <p:spPr>
          <a:xfrm>
            <a:off x="6052655" y="2045685"/>
            <a:ext cx="1493520" cy="1493520"/>
          </a:xfrm>
          <a:custGeom>
            <a:rect b="b" l="l" r="r" t="t"/>
            <a:pathLst>
              <a:path extrusionOk="0" h="35219" w="35219">
                <a:moveTo>
                  <a:pt x="17610" y="0"/>
                </a:moveTo>
                <a:cubicBezTo>
                  <a:pt x="7882" y="0"/>
                  <a:pt x="0" y="7894"/>
                  <a:pt x="0" y="17610"/>
                </a:cubicBezTo>
                <a:cubicBezTo>
                  <a:pt x="0" y="27337"/>
                  <a:pt x="7882" y="35219"/>
                  <a:pt x="17610" y="35219"/>
                </a:cubicBezTo>
                <a:cubicBezTo>
                  <a:pt x="27337" y="35219"/>
                  <a:pt x="35219" y="27337"/>
                  <a:pt x="35219" y="17610"/>
                </a:cubicBezTo>
                <a:cubicBezTo>
                  <a:pt x="35219" y="7894"/>
                  <a:pt x="27337" y="0"/>
                  <a:pt x="17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Google Shape;197;p20">
            <a:extLst>
              <a:ext uri="{FF2B5EF4-FFF2-40B4-BE49-F238E27FC236}">
                <a16:creationId xmlns:a16="http://schemas.microsoft.com/office/drawing/2014/main" id="{F6036369-9B3B-4245-8698-654B7E72D89F}"/>
              </a:ext>
            </a:extLst>
          </p:cNvPr>
          <p:cNvSpPr/>
          <p:nvPr/>
        </p:nvSpPr>
        <p:spPr>
          <a:xfrm>
            <a:off x="6310628" y="2311730"/>
            <a:ext cx="970435" cy="970476"/>
          </a:xfrm>
          <a:custGeom>
            <a:rect b="b" l="l" r="r" t="t"/>
            <a:pathLst>
              <a:path extrusionOk="0" h="22885" w="22884">
                <a:moveTo>
                  <a:pt x="11442" y="1"/>
                </a:moveTo>
                <a:cubicBezTo>
                  <a:pt x="5120" y="1"/>
                  <a:pt x="0" y="5120"/>
                  <a:pt x="0" y="11443"/>
                </a:cubicBezTo>
                <a:cubicBezTo>
                  <a:pt x="0" y="17765"/>
                  <a:pt x="5120" y="22885"/>
                  <a:pt x="11442" y="22885"/>
                </a:cubicBezTo>
                <a:cubicBezTo>
                  <a:pt x="17764" y="22885"/>
                  <a:pt x="22884" y="17765"/>
                  <a:pt x="22884" y="11443"/>
                </a:cubicBezTo>
                <a:cubicBezTo>
                  <a:pt x="22884" y="5120"/>
                  <a:pt x="17764" y="1"/>
                  <a:pt x="114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4533" u="none">
                <a:ln>
                  <a:noFill/>
                </a:ln>
                <a:solidFill>
                  <a:srgbClr val="5B87B4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</a:p>
        </p:txBody>
      </p:sp>
      <p:sp>
        <p:nvSpPr>
          <p:cNvPr id="74" name="Google Shape;198;p20">
            <a:extLst>
              <a:ext uri="{FF2B5EF4-FFF2-40B4-BE49-F238E27FC236}">
                <a16:creationId xmlns:a16="http://schemas.microsoft.com/office/drawing/2014/main" id="{AAEA515C-0FD4-4907-B6F6-DD64B13C0CF0}"/>
              </a:ext>
            </a:extLst>
          </p:cNvPr>
          <p:cNvSpPr txBox="1"/>
          <p:nvPr/>
        </p:nvSpPr>
        <p:spPr>
          <a:xfrm>
            <a:off x="6646784" y="3898800"/>
            <a:ext cx="1663200" cy="9372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Venus is the second planet from the Sun</a:t>
            </a:r>
          </a:p>
        </p:txBody>
      </p:sp>
      <p:sp>
        <p:nvSpPr>
          <p:cNvPr id="75" name="Google Shape;199;p20">
            <a:extLst>
              <a:ext uri="{FF2B5EF4-FFF2-40B4-BE49-F238E27FC236}">
                <a16:creationId xmlns:a16="http://schemas.microsoft.com/office/drawing/2014/main" id="{E82B981E-FF7B-416C-A666-70B7775C61D0}"/>
              </a:ext>
            </a:extLst>
          </p:cNvPr>
          <p:cNvSpPr/>
          <p:nvPr/>
        </p:nvSpPr>
        <p:spPr>
          <a:xfrm>
            <a:off x="8559535" y="5173368"/>
            <a:ext cx="210592" cy="210592"/>
          </a:xfrm>
          <a:custGeom>
            <a:rect b="b" l="l" r="r" t="t"/>
            <a:pathLst>
              <a:path extrusionOk="0" h="4966" w="4966">
                <a:moveTo>
                  <a:pt x="2477" y="0"/>
                </a:moveTo>
                <a:cubicBezTo>
                  <a:pt x="1108" y="0"/>
                  <a:pt x="0" y="1108"/>
                  <a:pt x="0" y="2477"/>
                </a:cubicBezTo>
                <a:cubicBezTo>
                  <a:pt x="0" y="3858"/>
                  <a:pt x="1108" y="4965"/>
                  <a:pt x="2477" y="4965"/>
                </a:cubicBezTo>
                <a:cubicBezTo>
                  <a:pt x="3846" y="4965"/>
                  <a:pt x="4965" y="3858"/>
                  <a:pt x="4965" y="2477"/>
                </a:cubicBezTo>
                <a:cubicBezTo>
                  <a:pt x="4965" y="1108"/>
                  <a:pt x="3846" y="0"/>
                  <a:pt x="2477" y="0"/>
                </a:cubicBez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Google Shape;200;p20">
            <a:extLst>
              <a:ext uri="{FF2B5EF4-FFF2-40B4-BE49-F238E27FC236}">
                <a16:creationId xmlns:a16="http://schemas.microsoft.com/office/drawing/2014/main" id="{AB672AD7-11FD-4D16-B90D-B0B9F53E2033}"/>
              </a:ext>
            </a:extLst>
          </p:cNvPr>
          <p:cNvSpPr/>
          <p:nvPr/>
        </p:nvSpPr>
        <p:spPr>
          <a:xfrm>
            <a:off x="8581755" y="5195588"/>
            <a:ext cx="165640" cy="165640"/>
          </a:xfrm>
          <a:custGeom>
            <a:rect b="b" l="l" r="r" t="t"/>
            <a:pathLst>
              <a:path extrusionOk="0" h="3905" w="3905">
                <a:moveTo>
                  <a:pt x="1953" y="0"/>
                </a:moveTo>
                <a:cubicBezTo>
                  <a:pt x="881" y="0"/>
                  <a:pt x="0" y="881"/>
                  <a:pt x="0" y="1953"/>
                </a:cubicBezTo>
                <a:cubicBezTo>
                  <a:pt x="0" y="3036"/>
                  <a:pt x="881" y="3905"/>
                  <a:pt x="1953" y="3905"/>
                </a:cubicBezTo>
                <a:cubicBezTo>
                  <a:pt x="3036" y="3905"/>
                  <a:pt x="3905" y="3036"/>
                  <a:pt x="3905" y="1953"/>
                </a:cubicBezTo>
                <a:cubicBezTo>
                  <a:pt x="3905" y="881"/>
                  <a:pt x="3036" y="0"/>
                  <a:pt x="19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Google Shape;201;p20">
            <a:extLst>
              <a:ext uri="{FF2B5EF4-FFF2-40B4-BE49-F238E27FC236}">
                <a16:creationId xmlns:a16="http://schemas.microsoft.com/office/drawing/2014/main" id="{1B6D9F9C-974D-4A03-87AD-2C9E2EA30DE1}"/>
              </a:ext>
            </a:extLst>
          </p:cNvPr>
          <p:cNvSpPr/>
          <p:nvPr/>
        </p:nvSpPr>
        <p:spPr>
          <a:xfrm>
            <a:off x="8087012" y="1960835"/>
            <a:ext cx="1663189" cy="3317771"/>
          </a:xfrm>
          <a:custGeom>
            <a:rect b="b" l="l" r="r" t="t"/>
            <a:pathLst>
              <a:path extrusionOk="0" fill="none" h="78237" w="39220">
                <a:moveTo>
                  <a:pt x="39219" y="19611"/>
                </a:moveTo>
                <a:cubicBezTo>
                  <a:pt x="39219" y="8788"/>
                  <a:pt x="30444" y="1"/>
                  <a:pt x="19610" y="1"/>
                </a:cubicBezTo>
                <a:cubicBezTo>
                  <a:pt x="8775" y="1"/>
                  <a:pt x="0" y="8788"/>
                  <a:pt x="0" y="19611"/>
                </a:cubicBezTo>
                <a:cubicBezTo>
                  <a:pt x="0" y="28374"/>
                  <a:pt x="5751" y="35803"/>
                  <a:pt x="13680" y="38315"/>
                </a:cubicBezTo>
                <a:lnTo>
                  <a:pt x="13680" y="78237"/>
                </a:lnTo>
              </a:path>
            </a:pathLst>
          </a:custGeom>
          <a:noFill/>
          <a:ln cap="flat" cmpd="sng" w="28575">
            <a:solidFill>
              <a:schemeClr val="accent4"/>
            </a:solidFill>
            <a:prstDash val="solid"/>
            <a:miter lim="11906"/>
            <a:headEnd len="sm" type="none" w="sm"/>
            <a:tailEnd len="sm" type="none" w="sm"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Google Shape;202;p20">
            <a:extLst>
              <a:ext uri="{FF2B5EF4-FFF2-40B4-BE49-F238E27FC236}">
                <a16:creationId xmlns:a16="http://schemas.microsoft.com/office/drawing/2014/main" id="{A4AAA518-AA6F-4EC3-AB72-01C9DF8D2CF8}"/>
              </a:ext>
            </a:extLst>
          </p:cNvPr>
          <p:cNvSpPr/>
          <p:nvPr/>
        </p:nvSpPr>
        <p:spPr>
          <a:xfrm>
            <a:off x="9671776" y="2719192"/>
            <a:ext cx="156565" cy="156565"/>
          </a:xfrm>
          <a:custGeom>
            <a:rect b="b" l="l" r="r" t="t"/>
            <a:pathLst>
              <a:path extrusionOk="0" h="3692" w="3692">
                <a:moveTo>
                  <a:pt x="1846" y="0"/>
                </a:moveTo>
                <a:cubicBezTo>
                  <a:pt x="834" y="0"/>
                  <a:pt x="1" y="822"/>
                  <a:pt x="1" y="1846"/>
                </a:cubicBezTo>
                <a:cubicBezTo>
                  <a:pt x="1" y="2858"/>
                  <a:pt x="834" y="3691"/>
                  <a:pt x="1846" y="3691"/>
                </a:cubicBezTo>
                <a:cubicBezTo>
                  <a:pt x="2870" y="3691"/>
                  <a:pt x="3692" y="2858"/>
                  <a:pt x="3692" y="1846"/>
                </a:cubicBezTo>
                <a:cubicBezTo>
                  <a:pt x="3692" y="822"/>
                  <a:pt x="2870" y="0"/>
                  <a:pt x="18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9" name="Google Shape;203;p20">
            <a:extLst>
              <a:ext uri="{FF2B5EF4-FFF2-40B4-BE49-F238E27FC236}">
                <a16:creationId xmlns:a16="http://schemas.microsoft.com/office/drawing/2014/main" id="{93674E19-D060-4B8D-8586-33344C72E73B}"/>
              </a:ext>
            </a:extLst>
          </p:cNvPr>
          <p:cNvSpPr/>
          <p:nvPr/>
        </p:nvSpPr>
        <p:spPr>
          <a:xfrm>
            <a:off x="9688441" y="2735858"/>
            <a:ext cx="123233" cy="123233"/>
          </a:xfrm>
          <a:custGeom>
            <a:rect b="b" l="l" r="r" t="t"/>
            <a:pathLst>
              <a:path extrusionOk="0" h="2906" w="2906">
                <a:moveTo>
                  <a:pt x="1453" y="0"/>
                </a:moveTo>
                <a:cubicBezTo>
                  <a:pt x="656" y="0"/>
                  <a:pt x="1" y="643"/>
                  <a:pt x="1" y="1453"/>
                </a:cubicBezTo>
                <a:cubicBezTo>
                  <a:pt x="1" y="2250"/>
                  <a:pt x="656" y="2905"/>
                  <a:pt x="1453" y="2905"/>
                </a:cubicBezTo>
                <a:cubicBezTo>
                  <a:pt x="2263" y="2905"/>
                  <a:pt x="2906" y="2250"/>
                  <a:pt x="2906" y="1453"/>
                </a:cubicBezTo>
                <a:cubicBezTo>
                  <a:pt x="2906" y="643"/>
                  <a:pt x="2263" y="0"/>
                  <a:pt x="14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Google Shape;204;p20">
            <a:extLst>
              <a:ext uri="{FF2B5EF4-FFF2-40B4-BE49-F238E27FC236}">
                <a16:creationId xmlns:a16="http://schemas.microsoft.com/office/drawing/2014/main" id="{06F2DB53-0408-4AB9-A68E-41C66A20006F}"/>
              </a:ext>
            </a:extLst>
          </p:cNvPr>
          <p:cNvSpPr/>
          <p:nvPr/>
        </p:nvSpPr>
        <p:spPr>
          <a:xfrm>
            <a:off x="8171820" y="2045685"/>
            <a:ext cx="1493520" cy="1493520"/>
          </a:xfrm>
          <a:custGeom>
            <a:rect b="b" l="l" r="r" t="t"/>
            <a:pathLst>
              <a:path extrusionOk="0" h="35219" w="35219">
                <a:moveTo>
                  <a:pt x="17610" y="0"/>
                </a:moveTo>
                <a:cubicBezTo>
                  <a:pt x="7882" y="0"/>
                  <a:pt x="0" y="7894"/>
                  <a:pt x="0" y="17610"/>
                </a:cubicBezTo>
                <a:cubicBezTo>
                  <a:pt x="0" y="27337"/>
                  <a:pt x="7882" y="35219"/>
                  <a:pt x="17610" y="35219"/>
                </a:cubicBezTo>
                <a:cubicBezTo>
                  <a:pt x="27337" y="35219"/>
                  <a:pt x="35219" y="27337"/>
                  <a:pt x="35219" y="17610"/>
                </a:cubicBezTo>
                <a:cubicBezTo>
                  <a:pt x="35219" y="7894"/>
                  <a:pt x="27337" y="0"/>
                  <a:pt x="17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Google Shape;205;p20">
            <a:extLst>
              <a:ext uri="{FF2B5EF4-FFF2-40B4-BE49-F238E27FC236}">
                <a16:creationId xmlns:a16="http://schemas.microsoft.com/office/drawing/2014/main" id="{1BED5C9B-6F9D-48C6-9230-3AC52E6856DA}"/>
              </a:ext>
            </a:extLst>
          </p:cNvPr>
          <p:cNvSpPr/>
          <p:nvPr/>
        </p:nvSpPr>
        <p:spPr>
          <a:xfrm>
            <a:off x="8429807" y="2311730"/>
            <a:ext cx="970476" cy="970476"/>
          </a:xfrm>
          <a:custGeom>
            <a:rect b="b" l="l" r="r" t="t"/>
            <a:pathLst>
              <a:path extrusionOk="0" h="22885" w="22885">
                <a:moveTo>
                  <a:pt x="11442" y="1"/>
                </a:moveTo>
                <a:cubicBezTo>
                  <a:pt x="5120" y="1"/>
                  <a:pt x="0" y="5120"/>
                  <a:pt x="0" y="11443"/>
                </a:cubicBezTo>
                <a:cubicBezTo>
                  <a:pt x="0" y="17765"/>
                  <a:pt x="5120" y="22885"/>
                  <a:pt x="11442" y="22885"/>
                </a:cubicBezTo>
                <a:cubicBezTo>
                  <a:pt x="17765" y="22885"/>
                  <a:pt x="22884" y="17765"/>
                  <a:pt x="22884" y="11443"/>
                </a:cubicBezTo>
                <a:cubicBezTo>
                  <a:pt x="22884" y="5120"/>
                  <a:pt x="17765" y="1"/>
                  <a:pt x="114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4533" u="none">
                <a:ln>
                  <a:noFill/>
                </a:ln>
                <a:solidFill>
                  <a:srgbClr val="405377"/>
                </a:solidFill>
                <a:effectLst/>
                <a:uLnTx/>
                <a:uFillTx/>
                <a:cs typeface="+mn-ea"/>
                <a:sym typeface="+mn-lt"/>
              </a:rPr>
              <a:t>R</a:t>
            </a:r>
          </a:p>
        </p:txBody>
      </p:sp>
      <p:sp>
        <p:nvSpPr>
          <p:cNvPr id="82" name="Google Shape;206;p20">
            <a:extLst>
              <a:ext uri="{FF2B5EF4-FFF2-40B4-BE49-F238E27FC236}">
                <a16:creationId xmlns:a16="http://schemas.microsoft.com/office/drawing/2014/main" id="{71374E86-4F62-43FE-8F8B-63F6EB43C108}"/>
              </a:ext>
            </a:extLst>
          </p:cNvPr>
          <p:cNvSpPr txBox="1"/>
          <p:nvPr/>
        </p:nvSpPr>
        <p:spPr>
          <a:xfrm>
            <a:off x="8762784" y="3898800"/>
            <a:ext cx="1663200" cy="9372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Planet Mercury is the closest one to the Sun</a:t>
            </a:r>
          </a:p>
        </p:txBody>
      </p:sp>
      <p:sp>
        <p:nvSpPr>
          <p:cNvPr id="83" name="Google Shape;207;p20">
            <a:extLst>
              <a:ext uri="{FF2B5EF4-FFF2-40B4-BE49-F238E27FC236}">
                <a16:creationId xmlns:a16="http://schemas.microsoft.com/office/drawing/2014/main" id="{0AC6CCF0-5FFC-44A9-BE4D-0B266C7773FC}"/>
              </a:ext>
            </a:extLst>
          </p:cNvPr>
          <p:cNvSpPr txBox="1"/>
          <p:nvPr/>
        </p:nvSpPr>
        <p:spPr>
          <a:xfrm>
            <a:off x="1273497" y="5493623"/>
            <a:ext cx="2085200" cy="484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2400" u="none">
                <a:ln>
                  <a:noFill/>
                </a:ln>
                <a:solidFill>
                  <a:srgbClr val="86BB70"/>
                </a:solidFill>
                <a:effectLst/>
                <a:uLnTx/>
                <a:uFillTx/>
                <a:cs typeface="+mn-ea"/>
                <a:sym typeface="+mn-lt"/>
              </a:rPr>
              <a:t>Situation</a:t>
            </a:r>
          </a:p>
        </p:txBody>
      </p:sp>
      <p:sp>
        <p:nvSpPr>
          <p:cNvPr id="84" name="Google Shape;208;p20">
            <a:extLst>
              <a:ext uri="{FF2B5EF4-FFF2-40B4-BE49-F238E27FC236}">
                <a16:creationId xmlns:a16="http://schemas.microsoft.com/office/drawing/2014/main" id="{DD772178-E224-4BEB-8911-3F1E5C37E71E}"/>
              </a:ext>
            </a:extLst>
          </p:cNvPr>
          <p:cNvSpPr txBox="1"/>
          <p:nvPr/>
        </p:nvSpPr>
        <p:spPr>
          <a:xfrm>
            <a:off x="5502505" y="5493623"/>
            <a:ext cx="2085200" cy="484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2400" u="none">
                <a:ln>
                  <a:noFill/>
                </a:ln>
                <a:solidFill>
                  <a:srgbClr val="5B87B4"/>
                </a:solidFill>
                <a:effectLst/>
                <a:uLnTx/>
                <a:uFillTx/>
                <a:cs typeface="+mn-ea"/>
                <a:sym typeface="+mn-lt"/>
              </a:rPr>
              <a:t>Action</a:t>
            </a:r>
          </a:p>
        </p:txBody>
      </p:sp>
      <p:sp>
        <p:nvSpPr>
          <p:cNvPr id="85" name="Google Shape;209;p20">
            <a:extLst>
              <a:ext uri="{FF2B5EF4-FFF2-40B4-BE49-F238E27FC236}">
                <a16:creationId xmlns:a16="http://schemas.microsoft.com/office/drawing/2014/main" id="{F9342AD8-493D-4BB2-842B-62BDC28B18F0}"/>
              </a:ext>
            </a:extLst>
          </p:cNvPr>
          <p:cNvSpPr txBox="1"/>
          <p:nvPr/>
        </p:nvSpPr>
        <p:spPr>
          <a:xfrm>
            <a:off x="3316497" y="5493623"/>
            <a:ext cx="2237600" cy="484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2400" u="none">
                <a:ln>
                  <a:noFill/>
                </a:ln>
                <a:solidFill>
                  <a:srgbClr val="4B6949"/>
                </a:solidFill>
                <a:effectLst/>
                <a:uLnTx/>
                <a:uFillTx/>
                <a:cs typeface="+mn-ea"/>
                <a:sym typeface="+mn-lt"/>
              </a:rPr>
              <a:t>Task</a:t>
            </a:r>
          </a:p>
        </p:txBody>
      </p:sp>
      <p:sp>
        <p:nvSpPr>
          <p:cNvPr id="86" name="Google Shape;210;p20">
            <a:extLst>
              <a:ext uri="{FF2B5EF4-FFF2-40B4-BE49-F238E27FC236}">
                <a16:creationId xmlns:a16="http://schemas.microsoft.com/office/drawing/2014/main" id="{6DC2D8A4-5DF7-46C7-9218-F8D452FDE9DA}"/>
              </a:ext>
            </a:extLst>
          </p:cNvPr>
          <p:cNvSpPr txBox="1"/>
          <p:nvPr/>
        </p:nvSpPr>
        <p:spPr>
          <a:xfrm>
            <a:off x="7512072" y="5493623"/>
            <a:ext cx="2237600" cy="484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2400" u="none">
                <a:ln>
                  <a:noFill/>
                </a:ln>
                <a:solidFill>
                  <a:srgbClr val="405377"/>
                </a:solidFill>
                <a:effectLst/>
                <a:uLnTx/>
                <a:uFillTx/>
                <a:cs typeface="+mn-ea"/>
                <a:sym typeface="+mn-lt"/>
              </a:rPr>
              <a:t>Results</a:t>
            </a:r>
          </a:p>
        </p:txBody>
      </p:sp>
    </p:spTree>
    <p:extLst>
      <p:ext uri="{BB962C8B-B14F-4D97-AF65-F5344CB8AC3E}">
        <p14:creationId val="51577301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1108190" y="2494108"/>
            <a:ext cx="2000423" cy="2000422"/>
          </a:xfrm>
          <a:prstGeom prst="ellipse">
            <a:avLst/>
          </a:prstGeom>
          <a:solidFill>
            <a:srgbClr val="8BB6CB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i="0" kern="0" kumimoji="0" lang="en-US" noProof="0" normalizeH="0" spc="0" strike="noStrike" sz="9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</a:p>
        </p:txBody>
      </p:sp>
      <p:sp>
        <p:nvSpPr>
          <p:cNvPr id="3" name="椭圆 2"/>
          <p:cNvSpPr/>
          <p:nvPr/>
        </p:nvSpPr>
        <p:spPr>
          <a:xfrm>
            <a:off x="3766590" y="2494108"/>
            <a:ext cx="2000423" cy="2000422"/>
          </a:xfrm>
          <a:prstGeom prst="ellipse">
            <a:avLst/>
          </a:prstGeom>
          <a:solidFill>
            <a:srgbClr val="BA764F">
              <a:alpha val="48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i="0" kern="0" kumimoji="0" lang="en-US" noProof="0" normalizeH="0" spc="0" strike="noStrike" sz="9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4" name="椭圆 3"/>
          <p:cNvSpPr/>
          <p:nvPr/>
        </p:nvSpPr>
        <p:spPr>
          <a:xfrm>
            <a:off x="9083390" y="2494108"/>
            <a:ext cx="2000423" cy="2000422"/>
          </a:xfrm>
          <a:prstGeom prst="ellipse">
            <a:avLst/>
          </a:prstGeom>
          <a:solidFill>
            <a:srgbClr val="C5A086">
              <a:alpha val="48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i="0" kern="0" kumimoji="0" lang="en-US" noProof="0" normalizeH="0" spc="0" strike="noStrike" sz="9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</a:p>
        </p:txBody>
      </p:sp>
      <p:sp>
        <p:nvSpPr>
          <p:cNvPr id="5" name="椭圆 4"/>
          <p:cNvSpPr/>
          <p:nvPr/>
        </p:nvSpPr>
        <p:spPr>
          <a:xfrm>
            <a:off x="6424990" y="2494108"/>
            <a:ext cx="2000423" cy="2000422"/>
          </a:xfrm>
          <a:prstGeom prst="ellipse">
            <a:avLst/>
          </a:prstGeom>
          <a:solidFill>
            <a:srgbClr val="2E4A4E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i="0" kern="0" kumimoji="0" lang="en-US" noProof="0" normalizeH="0" spc="0" strike="noStrike" sz="9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66801" y="441481"/>
            <a:ext cx="2658401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6600">
                <a:cs typeface="+mn-ea"/>
                <a:sym typeface="+mn-lt"/>
              </a:rPr>
              <a:t>目录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" y="1622479"/>
            <a:ext cx="12191999" cy="640080"/>
          </a:xfrm>
          <a:prstGeom prst="rect">
            <a:avLst/>
          </a:prstGeom>
          <a:solidFill>
            <a:srgbClr val="BA764F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60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8" name="文本框 58"/>
          <p:cNvSpPr txBox="1"/>
          <p:nvPr/>
        </p:nvSpPr>
        <p:spPr>
          <a:xfrm>
            <a:off x="1552495" y="471983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1" lang="zh-CN" smtClean="0" sz="2400">
                <a:cs typeface="+mn-ea"/>
                <a:sym typeface="+mn-lt"/>
              </a:rPr>
              <a:t>标题文字</a:t>
            </a:r>
          </a:p>
        </p:txBody>
      </p:sp>
      <p:sp>
        <p:nvSpPr>
          <p:cNvPr id="9" name="文本框 58"/>
          <p:cNvSpPr txBox="1"/>
          <p:nvPr/>
        </p:nvSpPr>
        <p:spPr>
          <a:xfrm>
            <a:off x="4156324" y="471983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1" lang="zh-CN" smtClean="0" sz="2400">
                <a:cs typeface="+mn-ea"/>
                <a:sym typeface="+mn-lt"/>
              </a:rPr>
              <a:t>标题文字</a:t>
            </a:r>
          </a:p>
        </p:txBody>
      </p:sp>
      <p:sp>
        <p:nvSpPr>
          <p:cNvPr id="10" name="文本框 58"/>
          <p:cNvSpPr txBox="1"/>
          <p:nvPr/>
        </p:nvSpPr>
        <p:spPr>
          <a:xfrm>
            <a:off x="6760154" y="471983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1" lang="zh-CN" smtClean="0" sz="2400">
                <a:cs typeface="+mn-ea"/>
                <a:sym typeface="+mn-lt"/>
              </a:rPr>
              <a:t>标题文字</a:t>
            </a:r>
          </a:p>
        </p:txBody>
      </p:sp>
      <p:sp>
        <p:nvSpPr>
          <p:cNvPr id="11" name="文本框 58"/>
          <p:cNvSpPr txBox="1"/>
          <p:nvPr/>
        </p:nvSpPr>
        <p:spPr>
          <a:xfrm>
            <a:off x="9363985" y="471983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1" lang="zh-CN" smtClean="0" sz="2400">
                <a:cs typeface="+mn-ea"/>
                <a:sym typeface="+mn-lt"/>
              </a:rPr>
              <a:t>标题文字</a:t>
            </a:r>
          </a:p>
        </p:txBody>
      </p: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文本框 12"/>
          <p:cNvSpPr txBox="1"/>
          <p:nvPr/>
        </p:nvSpPr>
        <p:spPr>
          <a:xfrm>
            <a:off x="1985646" y="1116332"/>
            <a:ext cx="5843905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altLang="zh-CN" lang="en-US" sz="1400">
                <a:solidFill>
                  <a:sysClr lastClr="FFFFFF" val="window">
                    <a:lumMod val="50000"/>
                  </a:sysClr>
                </a:solidFill>
                <a:cs typeface="+mn-ea"/>
                <a:sym typeface="+mn-lt"/>
              </a:rPr>
              <a:t>Morbi dignissim nisl in diam sagittis, id dapibus nulla pretium. Sed vitae quam metus. Morbi dignissim nisl in diam sagittis, id dapibus nulla pretium. Sed vitae quam metus.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41" name="椭圆 40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47" name="文本框 58"/>
          <p:cNvSpPr txBox="1"/>
          <p:nvPr/>
        </p:nvSpPr>
        <p:spPr>
          <a:xfrm>
            <a:off x="835225" y="530735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1" lang="zh-CN" smtClean="0" sz="2400">
                <a:cs typeface="+mn-ea"/>
                <a:sym typeface="+mn-lt"/>
              </a:rPr>
              <a:t>标题文字</a:t>
            </a:r>
          </a:p>
        </p:txBody>
      </p:sp>
      <p:sp>
        <p:nvSpPr>
          <p:cNvPr id="39" name="Google Shape;237;p20">
            <a:extLst>
              <a:ext uri="{FF2B5EF4-FFF2-40B4-BE49-F238E27FC236}">
                <a16:creationId xmlns:a16="http://schemas.microsoft.com/office/drawing/2014/main" id="{7673D9C2-0546-40E4-8718-06B90F1A42D1}"/>
              </a:ext>
            </a:extLst>
          </p:cNvPr>
          <p:cNvSpPr/>
          <p:nvPr/>
        </p:nvSpPr>
        <p:spPr>
          <a:xfrm>
            <a:off x="10861751" y="2602153"/>
            <a:ext cx="657200" cy="6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Google Shape;238;p20">
            <a:extLst>
              <a:ext uri="{FF2B5EF4-FFF2-40B4-BE49-F238E27FC236}">
                <a16:creationId xmlns:a16="http://schemas.microsoft.com/office/drawing/2014/main" id="{138A89F7-DBA9-477A-B5BE-4A48CDB104AD}"/>
              </a:ext>
            </a:extLst>
          </p:cNvPr>
          <p:cNvSpPr/>
          <p:nvPr/>
        </p:nvSpPr>
        <p:spPr>
          <a:xfrm>
            <a:off x="10861751" y="1466300"/>
            <a:ext cx="657200" cy="6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8" name="Google Shape;239;p20">
            <a:extLst>
              <a:ext uri="{FF2B5EF4-FFF2-40B4-BE49-F238E27FC236}">
                <a16:creationId xmlns:a16="http://schemas.microsoft.com/office/drawing/2014/main" id="{2AF17E38-BA93-402B-A561-76A2185377DF}"/>
              </a:ext>
            </a:extLst>
          </p:cNvPr>
          <p:cNvCxnSpPr/>
          <p:nvPr/>
        </p:nvCxnSpPr>
        <p:spPr>
          <a:xfrm>
            <a:off x="8258941" y="2401289"/>
            <a:ext cx="5972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type="diamond" w="med"/>
            <a:tailEnd len="med" type="none" w="med"/>
          </a:ln>
        </p:spPr>
      </p:cxnSp>
      <p:cxnSp>
        <p:nvCxnSpPr>
          <p:cNvPr id="49" name="Google Shape;240;p20">
            <a:extLst>
              <a:ext uri="{FF2B5EF4-FFF2-40B4-BE49-F238E27FC236}">
                <a16:creationId xmlns:a16="http://schemas.microsoft.com/office/drawing/2014/main" id="{482174AC-8408-4198-AAB2-837B63B3ADF4}"/>
              </a:ext>
            </a:extLst>
          </p:cNvPr>
          <p:cNvCxnSpPr/>
          <p:nvPr/>
        </p:nvCxnSpPr>
        <p:spPr>
          <a:xfrm>
            <a:off x="8258941" y="5214357"/>
            <a:ext cx="5972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type="diamond" w="med"/>
            <a:tailEnd len="med" type="none" w="med"/>
          </a:ln>
        </p:spPr>
      </p:cxnSp>
      <p:cxnSp>
        <p:nvCxnSpPr>
          <p:cNvPr id="50" name="Google Shape;241;p20">
            <a:extLst>
              <a:ext uri="{FF2B5EF4-FFF2-40B4-BE49-F238E27FC236}">
                <a16:creationId xmlns:a16="http://schemas.microsoft.com/office/drawing/2014/main" id="{7097AEB0-7896-46A9-BDF4-535F81225161}"/>
              </a:ext>
            </a:extLst>
          </p:cNvPr>
          <p:cNvCxnSpPr/>
          <p:nvPr/>
        </p:nvCxnSpPr>
        <p:spPr>
          <a:xfrm rot="10800000">
            <a:off x="6146193" y="2407631"/>
            <a:ext cx="5972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type="diamond" w="med"/>
            <a:tailEnd len="med" type="none" w="med"/>
          </a:ln>
        </p:spPr>
      </p:cxnSp>
      <p:cxnSp>
        <p:nvCxnSpPr>
          <p:cNvPr id="51" name="Google Shape;242;p20">
            <a:extLst>
              <a:ext uri="{FF2B5EF4-FFF2-40B4-BE49-F238E27FC236}">
                <a16:creationId xmlns:a16="http://schemas.microsoft.com/office/drawing/2014/main" id="{9FA382BD-C44F-4864-8DFF-BA805FC50F11}"/>
              </a:ext>
            </a:extLst>
          </p:cNvPr>
          <p:cNvCxnSpPr/>
          <p:nvPr/>
        </p:nvCxnSpPr>
        <p:spPr>
          <a:xfrm rot="10800000">
            <a:off x="6146193" y="5214357"/>
            <a:ext cx="5972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type="diamond" w="med"/>
            <a:tailEnd len="med" type="none" w="med"/>
          </a:ln>
        </p:spPr>
      </p:cxnSp>
      <p:cxnSp>
        <p:nvCxnSpPr>
          <p:cNvPr id="52" name="Google Shape;243;p20">
            <a:extLst>
              <a:ext uri="{FF2B5EF4-FFF2-40B4-BE49-F238E27FC236}">
                <a16:creationId xmlns:a16="http://schemas.microsoft.com/office/drawing/2014/main" id="{CDA26BF5-2D0F-4C62-B709-EF48E0001F3C}"/>
              </a:ext>
            </a:extLst>
          </p:cNvPr>
          <p:cNvCxnSpPr/>
          <p:nvPr/>
        </p:nvCxnSpPr>
        <p:spPr>
          <a:xfrm>
            <a:off x="4967579" y="5214357"/>
            <a:ext cx="5972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type="diamond" w="med"/>
            <a:tailEnd len="med" type="none" w="med"/>
          </a:ln>
        </p:spPr>
      </p:cxnSp>
      <p:sp>
        <p:nvSpPr>
          <p:cNvPr id="53" name="Google Shape;244;p20">
            <a:extLst>
              <a:ext uri="{FF2B5EF4-FFF2-40B4-BE49-F238E27FC236}">
                <a16:creationId xmlns:a16="http://schemas.microsoft.com/office/drawing/2014/main" id="{DAFCF080-124C-41BD-A471-2D7934E08628}"/>
              </a:ext>
            </a:extLst>
          </p:cNvPr>
          <p:cNvSpPr/>
          <p:nvPr/>
        </p:nvSpPr>
        <p:spPr>
          <a:xfrm>
            <a:off x="5342207" y="4732660"/>
            <a:ext cx="939600" cy="93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Google Shape;245;p20">
            <a:extLst>
              <a:ext uri="{FF2B5EF4-FFF2-40B4-BE49-F238E27FC236}">
                <a16:creationId xmlns:a16="http://schemas.microsoft.com/office/drawing/2014/main" id="{3D88A551-E1AB-4AFE-8C9E-D0175B5E7AC0}"/>
              </a:ext>
            </a:extLst>
          </p:cNvPr>
          <p:cNvSpPr/>
          <p:nvPr/>
        </p:nvSpPr>
        <p:spPr>
          <a:xfrm>
            <a:off x="5342207" y="1933331"/>
            <a:ext cx="939600" cy="93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Google Shape;248;p20">
            <a:extLst>
              <a:ext uri="{FF2B5EF4-FFF2-40B4-BE49-F238E27FC236}">
                <a16:creationId xmlns:a16="http://schemas.microsoft.com/office/drawing/2014/main" id="{07E58407-6681-4061-A2F0-649458EB4A09}"/>
              </a:ext>
            </a:extLst>
          </p:cNvPr>
          <p:cNvSpPr txBox="1"/>
          <p:nvPr/>
        </p:nvSpPr>
        <p:spPr>
          <a:xfrm flipH="1">
            <a:off x="3335803" y="2026459"/>
            <a:ext cx="1534400" cy="6572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Venus is the second planet from the Sun</a:t>
            </a:r>
          </a:p>
        </p:txBody>
      </p:sp>
      <p:sp>
        <p:nvSpPr>
          <p:cNvPr id="56" name="Google Shape;249;p20">
            <a:extLst>
              <a:ext uri="{FF2B5EF4-FFF2-40B4-BE49-F238E27FC236}">
                <a16:creationId xmlns:a16="http://schemas.microsoft.com/office/drawing/2014/main" id="{9D7DA9D5-6B97-42E3-A93B-05337AEA941E}"/>
              </a:ext>
            </a:extLst>
          </p:cNvPr>
          <p:cNvSpPr txBox="1"/>
          <p:nvPr/>
        </p:nvSpPr>
        <p:spPr>
          <a:xfrm flipH="1">
            <a:off x="3361864" y="4873795"/>
            <a:ext cx="1534400" cy="6572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Saturn is a gas giant and has rings</a:t>
            </a:r>
          </a:p>
        </p:txBody>
      </p:sp>
      <p:sp>
        <p:nvSpPr>
          <p:cNvPr id="57" name="Google Shape;250;p20">
            <a:extLst>
              <a:ext uri="{FF2B5EF4-FFF2-40B4-BE49-F238E27FC236}">
                <a16:creationId xmlns:a16="http://schemas.microsoft.com/office/drawing/2014/main" id="{CAA1A925-43FD-4DA9-AD31-DAB99C717464}"/>
              </a:ext>
            </a:extLst>
          </p:cNvPr>
          <p:cNvSpPr/>
          <p:nvPr/>
        </p:nvSpPr>
        <p:spPr>
          <a:xfrm>
            <a:off x="1668869" y="2404485"/>
            <a:ext cx="1599667" cy="396092"/>
          </a:xfrm>
          <a:custGeom>
            <a:rect b="b" l="l" r="r" t="t"/>
            <a:pathLst>
              <a:path extrusionOk="0" h="12021" w="44646">
                <a:moveTo>
                  <a:pt x="0" y="12021"/>
                </a:moveTo>
                <a:lnTo>
                  <a:pt x="0" y="0"/>
                </a:lnTo>
                <a:lnTo>
                  <a:pt x="44646" y="0"/>
                </a:ln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type="none" w="med"/>
            <a:tailEnd len="med" type="diamond" w="med"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58" name="Google Shape;251;p20">
            <a:extLst>
              <a:ext uri="{FF2B5EF4-FFF2-40B4-BE49-F238E27FC236}">
                <a16:creationId xmlns:a16="http://schemas.microsoft.com/office/drawing/2014/main" id="{CE9EF5F8-80B1-424E-B3E0-49140F6140A5}"/>
              </a:ext>
            </a:extLst>
          </p:cNvPr>
          <p:cNvSpPr/>
          <p:nvPr/>
        </p:nvSpPr>
        <p:spPr>
          <a:xfrm flipH="1" rot="10800000">
            <a:off x="1668869" y="4823207"/>
            <a:ext cx="1599667" cy="396092"/>
          </a:xfrm>
          <a:custGeom>
            <a:rect b="b" l="l" r="r" t="t"/>
            <a:pathLst>
              <a:path extrusionOk="0" h="12021" w="44646">
                <a:moveTo>
                  <a:pt x="0" y="12021"/>
                </a:moveTo>
                <a:lnTo>
                  <a:pt x="0" y="0"/>
                </a:lnTo>
                <a:lnTo>
                  <a:pt x="44646" y="0"/>
                </a:ln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type="none" w="med"/>
            <a:tailEnd len="med" type="diamond" w="med"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cxnSp>
        <p:nvCxnSpPr>
          <p:cNvPr id="59" name="Google Shape;252;p20">
            <a:extLst>
              <a:ext uri="{FF2B5EF4-FFF2-40B4-BE49-F238E27FC236}">
                <a16:creationId xmlns:a16="http://schemas.microsoft.com/office/drawing/2014/main" id="{D7F60978-6BC8-485D-A881-9B9619384AD5}"/>
              </a:ext>
            </a:extLst>
          </p:cNvPr>
          <p:cNvCxnSpPr>
            <a:endCxn id="54" idx="1"/>
          </p:cNvCxnSpPr>
          <p:nvPr/>
        </p:nvCxnSpPr>
        <p:spPr>
          <a:xfrm>
            <a:off x="4918207" y="2403131"/>
            <a:ext cx="4240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type="diamond" w="med"/>
            <a:tailEnd len="med" type="none" w="med"/>
          </a:ln>
        </p:spPr>
      </p:cxnSp>
      <p:sp>
        <p:nvSpPr>
          <p:cNvPr id="60" name="Google Shape;253;p20">
            <a:extLst>
              <a:ext uri="{FF2B5EF4-FFF2-40B4-BE49-F238E27FC236}">
                <a16:creationId xmlns:a16="http://schemas.microsoft.com/office/drawing/2014/main" id="{7624E6FC-D7FE-4BAE-ACE3-5C77C7C9E4ED}"/>
              </a:ext>
            </a:extLst>
          </p:cNvPr>
          <p:cNvSpPr txBox="1"/>
          <p:nvPr/>
        </p:nvSpPr>
        <p:spPr>
          <a:xfrm>
            <a:off x="4888323" y="2867547"/>
            <a:ext cx="1847200" cy="4344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2267" u="none">
                <a:ln>
                  <a:noFill/>
                </a:ln>
                <a:solidFill>
                  <a:srgbClr val="2F789E"/>
                </a:solidFill>
                <a:effectLst/>
                <a:uLnTx/>
                <a:uFillTx/>
                <a:cs typeface="+mn-ea"/>
                <a:sym typeface="+mn-lt"/>
              </a:rPr>
              <a:t>SCENARIO 01</a:t>
            </a:r>
          </a:p>
        </p:txBody>
      </p:sp>
      <p:sp>
        <p:nvSpPr>
          <p:cNvPr id="61" name="Google Shape;254;p20">
            <a:extLst>
              <a:ext uri="{FF2B5EF4-FFF2-40B4-BE49-F238E27FC236}">
                <a16:creationId xmlns:a16="http://schemas.microsoft.com/office/drawing/2014/main" id="{D740B597-97C5-47FD-A8E6-B4AF4EB9698A}"/>
              </a:ext>
            </a:extLst>
          </p:cNvPr>
          <p:cNvSpPr txBox="1"/>
          <p:nvPr/>
        </p:nvSpPr>
        <p:spPr>
          <a:xfrm>
            <a:off x="4888323" y="5672049"/>
            <a:ext cx="1847200" cy="4344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2267" u="none">
                <a:ln>
                  <a:noFill/>
                </a:ln>
                <a:solidFill>
                  <a:srgbClr val="2F789E"/>
                </a:solidFill>
                <a:effectLst/>
                <a:uLnTx/>
                <a:uFillTx/>
                <a:cs typeface="+mn-ea"/>
                <a:sym typeface="+mn-lt"/>
              </a:rPr>
              <a:t>SCENARIO 02</a:t>
            </a:r>
          </a:p>
        </p:txBody>
      </p:sp>
      <p:sp>
        <p:nvSpPr>
          <p:cNvPr id="62" name="Google Shape;255;p20">
            <a:extLst>
              <a:ext uri="{FF2B5EF4-FFF2-40B4-BE49-F238E27FC236}">
                <a16:creationId xmlns:a16="http://schemas.microsoft.com/office/drawing/2014/main" id="{6665FB5A-562E-4096-9F41-B825D7CF6B96}"/>
              </a:ext>
            </a:extLst>
          </p:cNvPr>
          <p:cNvSpPr txBox="1"/>
          <p:nvPr/>
        </p:nvSpPr>
        <p:spPr>
          <a:xfrm flipH="1">
            <a:off x="6695433" y="2074399"/>
            <a:ext cx="1599600" cy="6572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What could happen?</a:t>
            </a:r>
          </a:p>
        </p:txBody>
      </p:sp>
      <p:sp>
        <p:nvSpPr>
          <p:cNvPr id="63" name="Google Shape;256;p20">
            <a:extLst>
              <a:ext uri="{FF2B5EF4-FFF2-40B4-BE49-F238E27FC236}">
                <a16:creationId xmlns:a16="http://schemas.microsoft.com/office/drawing/2014/main" id="{9A65B64B-98E1-408E-8149-D3D25226759E}"/>
              </a:ext>
            </a:extLst>
          </p:cNvPr>
          <p:cNvSpPr txBox="1"/>
          <p:nvPr/>
        </p:nvSpPr>
        <p:spPr>
          <a:xfrm flipH="1">
            <a:off x="6695433" y="4873795"/>
            <a:ext cx="1599600" cy="6572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What could happen?</a:t>
            </a:r>
          </a:p>
        </p:txBody>
      </p:sp>
      <p:sp>
        <p:nvSpPr>
          <p:cNvPr id="64" name="Google Shape;257;p20">
            <a:extLst>
              <a:ext uri="{FF2B5EF4-FFF2-40B4-BE49-F238E27FC236}">
                <a16:creationId xmlns:a16="http://schemas.microsoft.com/office/drawing/2014/main" id="{7D48CF22-4761-42B3-B36F-4F363332A20D}"/>
              </a:ext>
            </a:extLst>
          </p:cNvPr>
          <p:cNvSpPr/>
          <p:nvPr/>
        </p:nvSpPr>
        <p:spPr>
          <a:xfrm>
            <a:off x="8627148" y="4732660"/>
            <a:ext cx="939600" cy="93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Google Shape;258;p20">
            <a:extLst>
              <a:ext uri="{FF2B5EF4-FFF2-40B4-BE49-F238E27FC236}">
                <a16:creationId xmlns:a16="http://schemas.microsoft.com/office/drawing/2014/main" id="{3ED4BC91-6CF4-4D74-8BC0-715EADD633EB}"/>
              </a:ext>
            </a:extLst>
          </p:cNvPr>
          <p:cNvSpPr/>
          <p:nvPr/>
        </p:nvSpPr>
        <p:spPr>
          <a:xfrm>
            <a:off x="8627148" y="1931617"/>
            <a:ext cx="939600" cy="93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6" name="Google Shape;259;p20">
            <a:extLst>
              <a:ext uri="{FF2B5EF4-FFF2-40B4-BE49-F238E27FC236}">
                <a16:creationId xmlns:a16="http://schemas.microsoft.com/office/drawing/2014/main" id="{5AD23BB7-FA99-4E8D-9C60-4397BFF04952}"/>
              </a:ext>
            </a:extLst>
          </p:cNvPr>
          <p:cNvCxnSpPr/>
          <p:nvPr/>
        </p:nvCxnSpPr>
        <p:spPr>
          <a:xfrm flipH="1" rot="10800000">
            <a:off x="9566733" y="1794936"/>
            <a:ext cx="1129600" cy="6064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type="none" w="med"/>
            <a:tailEnd len="med" type="diamond" w="med"/>
          </a:ln>
        </p:spPr>
      </p:cxnSp>
      <p:cxnSp>
        <p:nvCxnSpPr>
          <p:cNvPr id="67" name="Google Shape;260;p20">
            <a:extLst>
              <a:ext uri="{FF2B5EF4-FFF2-40B4-BE49-F238E27FC236}">
                <a16:creationId xmlns:a16="http://schemas.microsoft.com/office/drawing/2014/main" id="{506E6F08-A1A9-41D1-89FB-9C8592BF5B41}"/>
              </a:ext>
            </a:extLst>
          </p:cNvPr>
          <p:cNvCxnSpPr/>
          <p:nvPr/>
        </p:nvCxnSpPr>
        <p:spPr>
          <a:xfrm>
            <a:off x="9566733" y="2401287"/>
            <a:ext cx="1129600" cy="5296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type="none" w="med"/>
            <a:tailEnd len="med" type="diamond" w="med"/>
          </a:ln>
        </p:spPr>
      </p:cxnSp>
      <p:sp>
        <p:nvSpPr>
          <p:cNvPr id="68" name="Google Shape;261;p20">
            <a:extLst>
              <a:ext uri="{FF2B5EF4-FFF2-40B4-BE49-F238E27FC236}">
                <a16:creationId xmlns:a16="http://schemas.microsoft.com/office/drawing/2014/main" id="{ECF127B2-E2F7-4A58-8DA8-737E498C5BDA}"/>
              </a:ext>
            </a:extLst>
          </p:cNvPr>
          <p:cNvSpPr txBox="1"/>
          <p:nvPr/>
        </p:nvSpPr>
        <p:spPr>
          <a:xfrm flipH="1">
            <a:off x="10066048" y="1359100"/>
            <a:ext cx="664800" cy="4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Yes</a:t>
            </a:r>
          </a:p>
        </p:txBody>
      </p:sp>
      <p:sp>
        <p:nvSpPr>
          <p:cNvPr id="69" name="Google Shape;262;p20">
            <a:extLst>
              <a:ext uri="{FF2B5EF4-FFF2-40B4-BE49-F238E27FC236}">
                <a16:creationId xmlns:a16="http://schemas.microsoft.com/office/drawing/2014/main" id="{3FBF4006-94CC-44A6-B26B-D8E8E946F549}"/>
              </a:ext>
            </a:extLst>
          </p:cNvPr>
          <p:cNvSpPr txBox="1"/>
          <p:nvPr/>
        </p:nvSpPr>
        <p:spPr>
          <a:xfrm flipH="1">
            <a:off x="10069848" y="2974067"/>
            <a:ext cx="657200" cy="4344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No</a:t>
            </a:r>
          </a:p>
        </p:txBody>
      </p:sp>
      <p:sp>
        <p:nvSpPr>
          <p:cNvPr id="70" name="Google Shape;263;p20">
            <a:extLst>
              <a:ext uri="{FF2B5EF4-FFF2-40B4-BE49-F238E27FC236}">
                <a16:creationId xmlns:a16="http://schemas.microsoft.com/office/drawing/2014/main" id="{0041DCA7-BD2F-40FE-84C6-9C5F79E268D0}"/>
              </a:ext>
            </a:extLst>
          </p:cNvPr>
          <p:cNvSpPr/>
          <p:nvPr/>
        </p:nvSpPr>
        <p:spPr>
          <a:xfrm>
            <a:off x="10861751" y="5420049"/>
            <a:ext cx="657200" cy="6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Google Shape;264;p20">
            <a:extLst>
              <a:ext uri="{FF2B5EF4-FFF2-40B4-BE49-F238E27FC236}">
                <a16:creationId xmlns:a16="http://schemas.microsoft.com/office/drawing/2014/main" id="{30D507DC-88DE-46AC-9882-39AE7041502D}"/>
              </a:ext>
            </a:extLst>
          </p:cNvPr>
          <p:cNvSpPr/>
          <p:nvPr/>
        </p:nvSpPr>
        <p:spPr>
          <a:xfrm>
            <a:off x="10861751" y="4284196"/>
            <a:ext cx="657200" cy="6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2" name="Google Shape;265;p20">
            <a:extLst>
              <a:ext uri="{FF2B5EF4-FFF2-40B4-BE49-F238E27FC236}">
                <a16:creationId xmlns:a16="http://schemas.microsoft.com/office/drawing/2014/main" id="{B7756AAD-9FD3-42E9-9EDE-970E5EAC04F1}"/>
              </a:ext>
            </a:extLst>
          </p:cNvPr>
          <p:cNvCxnSpPr/>
          <p:nvPr/>
        </p:nvCxnSpPr>
        <p:spPr>
          <a:xfrm flipH="1" rot="10800000">
            <a:off x="9566733" y="4612847"/>
            <a:ext cx="1129600" cy="6064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type="none" w="med"/>
            <a:tailEnd len="med" type="diamond" w="med"/>
          </a:ln>
        </p:spPr>
      </p:cxnSp>
      <p:cxnSp>
        <p:nvCxnSpPr>
          <p:cNvPr id="73" name="Google Shape;266;p20">
            <a:extLst>
              <a:ext uri="{FF2B5EF4-FFF2-40B4-BE49-F238E27FC236}">
                <a16:creationId xmlns:a16="http://schemas.microsoft.com/office/drawing/2014/main" id="{1C188C6E-03CE-4C3A-9537-42C316F526BC}"/>
              </a:ext>
            </a:extLst>
          </p:cNvPr>
          <p:cNvCxnSpPr/>
          <p:nvPr/>
        </p:nvCxnSpPr>
        <p:spPr>
          <a:xfrm>
            <a:off x="9566733" y="5219197"/>
            <a:ext cx="1129600" cy="5296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type="none" w="med"/>
            <a:tailEnd len="med" type="diamond" w="med"/>
          </a:ln>
        </p:spPr>
      </p:cxnSp>
      <p:sp>
        <p:nvSpPr>
          <p:cNvPr id="74" name="Google Shape;267;p20">
            <a:extLst>
              <a:ext uri="{FF2B5EF4-FFF2-40B4-BE49-F238E27FC236}">
                <a16:creationId xmlns:a16="http://schemas.microsoft.com/office/drawing/2014/main" id="{468DAAE6-322D-48F0-AE20-F22E9FD34AD9}"/>
              </a:ext>
            </a:extLst>
          </p:cNvPr>
          <p:cNvSpPr txBox="1"/>
          <p:nvPr/>
        </p:nvSpPr>
        <p:spPr>
          <a:xfrm flipH="1">
            <a:off x="10069848" y="4178220"/>
            <a:ext cx="657200" cy="4344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Yes</a:t>
            </a:r>
          </a:p>
        </p:txBody>
      </p:sp>
      <p:sp>
        <p:nvSpPr>
          <p:cNvPr id="75" name="Google Shape;268;p20">
            <a:extLst>
              <a:ext uri="{FF2B5EF4-FFF2-40B4-BE49-F238E27FC236}">
                <a16:creationId xmlns:a16="http://schemas.microsoft.com/office/drawing/2014/main" id="{538A86FD-BC40-44AF-94A8-42E8C27699FA}"/>
              </a:ext>
            </a:extLst>
          </p:cNvPr>
          <p:cNvSpPr txBox="1"/>
          <p:nvPr/>
        </p:nvSpPr>
        <p:spPr>
          <a:xfrm flipH="1">
            <a:off x="10069848" y="5791963"/>
            <a:ext cx="657200" cy="4344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No</a:t>
            </a:r>
          </a:p>
        </p:txBody>
      </p:sp>
      <p:sp>
        <p:nvSpPr>
          <p:cNvPr id="76" name="Google Shape;269;p20">
            <a:extLst>
              <a:ext uri="{FF2B5EF4-FFF2-40B4-BE49-F238E27FC236}">
                <a16:creationId xmlns:a16="http://schemas.microsoft.com/office/drawing/2014/main" id="{98ADBF8A-EF8D-41B4-B91B-D57A1DA14D47}"/>
              </a:ext>
            </a:extLst>
          </p:cNvPr>
          <p:cNvSpPr txBox="1"/>
          <p:nvPr/>
        </p:nvSpPr>
        <p:spPr>
          <a:xfrm>
            <a:off x="8139548" y="2913833"/>
            <a:ext cx="1914800" cy="4344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2267" u="none">
                <a:ln>
                  <a:noFill/>
                </a:ln>
                <a:solidFill>
                  <a:srgbClr val="BB90BD"/>
                </a:solidFill>
                <a:effectLst/>
                <a:uLnTx/>
                <a:uFillTx/>
                <a:cs typeface="+mn-ea"/>
                <a:sym typeface="+mn-lt"/>
              </a:rPr>
              <a:t>GROWTH PLAN</a:t>
            </a:r>
          </a:p>
        </p:txBody>
      </p:sp>
      <p:sp>
        <p:nvSpPr>
          <p:cNvPr id="77" name="Google Shape;270;p20">
            <a:extLst>
              <a:ext uri="{FF2B5EF4-FFF2-40B4-BE49-F238E27FC236}">
                <a16:creationId xmlns:a16="http://schemas.microsoft.com/office/drawing/2014/main" id="{C18C58CF-CCFD-4C9B-888E-5AD0C6E469B4}"/>
              </a:ext>
            </a:extLst>
          </p:cNvPr>
          <p:cNvSpPr txBox="1"/>
          <p:nvPr/>
        </p:nvSpPr>
        <p:spPr>
          <a:xfrm>
            <a:off x="8085548" y="5672033"/>
            <a:ext cx="2022800" cy="434400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b="0" baseline="0" cap="none" i="0" kern="0" kumimoji="0" lang="en" noProof="0" normalizeH="0" spc="0" strike="noStrike" sz="2267" u="none">
                <a:ln>
                  <a:noFill/>
                </a:ln>
                <a:solidFill>
                  <a:srgbClr val="BB90BD"/>
                </a:solidFill>
                <a:effectLst/>
                <a:uLnTx/>
                <a:uFillTx/>
                <a:cs typeface="+mn-ea"/>
                <a:sym typeface="+mn-lt"/>
              </a:rPr>
              <a:t>DEFENSIVE PLAN</a:t>
            </a:r>
          </a:p>
        </p:txBody>
      </p:sp>
      <p:grpSp>
        <p:nvGrpSpPr>
          <p:cNvPr id="78" name="Google Shape;271;p20">
            <a:extLst>
              <a:ext uri="{FF2B5EF4-FFF2-40B4-BE49-F238E27FC236}">
                <a16:creationId xmlns:a16="http://schemas.microsoft.com/office/drawing/2014/main" id="{17EDE584-85C0-4094-AFB6-2387A565F28D}"/>
              </a:ext>
            </a:extLst>
          </p:cNvPr>
          <p:cNvGrpSpPr/>
          <p:nvPr/>
        </p:nvGrpSpPr>
        <p:grpSpPr>
          <a:xfrm>
            <a:off x="10946177" y="2686579"/>
            <a:ext cx="488359" cy="488359"/>
            <a:chOff x="-65131522" y="2281350"/>
            <a:chExt cx="316650" cy="316650"/>
          </a:xfrm>
        </p:grpSpPr>
        <p:sp>
          <p:nvSpPr>
            <p:cNvPr id="79" name="Google Shape;272;p20">
              <a:extLst>
                <a:ext uri="{FF2B5EF4-FFF2-40B4-BE49-F238E27FC236}">
                  <a16:creationId xmlns:a16="http://schemas.microsoft.com/office/drawing/2014/main" id="{E2D3CE00-D8AB-4117-B875-7A6C001CDD7E}"/>
                </a:ext>
              </a:extLst>
            </p:cNvPr>
            <p:cNvSpPr/>
            <p:nvPr/>
          </p:nvSpPr>
          <p:spPr>
            <a:xfrm>
              <a:off x="-65131522" y="2322300"/>
              <a:ext cx="275675" cy="275700"/>
            </a:xfrm>
            <a:custGeom>
              <a:rect b="b" l="l" r="r" t="t"/>
              <a:pathLst>
                <a:path extrusionOk="0" h="11028" w="11027">
                  <a:moveTo>
                    <a:pt x="5073" y="820"/>
                  </a:moveTo>
                  <a:lnTo>
                    <a:pt x="5073" y="5514"/>
                  </a:lnTo>
                  <a:cubicBezTo>
                    <a:pt x="5073" y="5766"/>
                    <a:pt x="5262" y="5923"/>
                    <a:pt x="5482" y="5923"/>
                  </a:cubicBezTo>
                  <a:lnTo>
                    <a:pt x="10145" y="5923"/>
                  </a:lnTo>
                  <a:cubicBezTo>
                    <a:pt x="9956" y="8318"/>
                    <a:pt x="7940" y="10208"/>
                    <a:pt x="5482" y="10208"/>
                  </a:cubicBezTo>
                  <a:cubicBezTo>
                    <a:pt x="2867" y="10208"/>
                    <a:pt x="788" y="8129"/>
                    <a:pt x="788" y="5514"/>
                  </a:cubicBezTo>
                  <a:cubicBezTo>
                    <a:pt x="788" y="3088"/>
                    <a:pt x="2678" y="1072"/>
                    <a:pt x="5073" y="820"/>
                  </a:cubicBezTo>
                  <a:close/>
                  <a:moveTo>
                    <a:pt x="5514" y="0"/>
                  </a:moveTo>
                  <a:cubicBezTo>
                    <a:pt x="2458" y="0"/>
                    <a:pt x="0" y="2489"/>
                    <a:pt x="0" y="5514"/>
                  </a:cubicBezTo>
                  <a:cubicBezTo>
                    <a:pt x="0" y="8538"/>
                    <a:pt x="2458" y="11027"/>
                    <a:pt x="5514" y="11027"/>
                  </a:cubicBezTo>
                  <a:cubicBezTo>
                    <a:pt x="8538" y="11027"/>
                    <a:pt x="11027" y="8538"/>
                    <a:pt x="11027" y="5514"/>
                  </a:cubicBezTo>
                  <a:cubicBezTo>
                    <a:pt x="11027" y="5293"/>
                    <a:pt x="10807" y="5104"/>
                    <a:pt x="10618" y="5104"/>
                  </a:cubicBezTo>
                  <a:lnTo>
                    <a:pt x="5923" y="5104"/>
                  </a:lnTo>
                  <a:lnTo>
                    <a:pt x="5923" y="410"/>
                  </a:lnTo>
                  <a:cubicBezTo>
                    <a:pt x="5892" y="158"/>
                    <a:pt x="5734" y="0"/>
                    <a:pt x="5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rIns="121900" spcFirstLastPara="1" tIns="121900" wrap="square">
              <a:noAutofit/>
            </a:bodyPr>
            <a:lstStyle/>
            <a:p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67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Google Shape;273;p20">
              <a:extLst>
                <a:ext uri="{FF2B5EF4-FFF2-40B4-BE49-F238E27FC236}">
                  <a16:creationId xmlns:a16="http://schemas.microsoft.com/office/drawing/2014/main" id="{C1127A9F-D0B8-42E2-8828-FCDB3B74FCB4}"/>
                </a:ext>
              </a:extLst>
            </p:cNvPr>
            <p:cNvSpPr/>
            <p:nvPr/>
          </p:nvSpPr>
          <p:spPr>
            <a:xfrm>
              <a:off x="-64963774" y="2281350"/>
              <a:ext cx="148900" cy="148875"/>
            </a:xfrm>
            <a:custGeom>
              <a:rect b="b" l="l" r="r" t="t"/>
              <a:pathLst>
                <a:path extrusionOk="0" h="5955" w="5956">
                  <a:moveTo>
                    <a:pt x="852" y="819"/>
                  </a:moveTo>
                  <a:cubicBezTo>
                    <a:pt x="3088" y="1008"/>
                    <a:pt x="4884" y="2836"/>
                    <a:pt x="5105" y="5073"/>
                  </a:cubicBezTo>
                  <a:lnTo>
                    <a:pt x="852" y="5073"/>
                  </a:lnTo>
                  <a:lnTo>
                    <a:pt x="852" y="819"/>
                  </a:ln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lnTo>
                    <a:pt x="1" y="5514"/>
                  </a:lnTo>
                  <a:cubicBezTo>
                    <a:pt x="1" y="5734"/>
                    <a:pt x="221" y="5955"/>
                    <a:pt x="442" y="5955"/>
                  </a:cubicBezTo>
                  <a:lnTo>
                    <a:pt x="5514" y="5955"/>
                  </a:lnTo>
                  <a:cubicBezTo>
                    <a:pt x="5766" y="5955"/>
                    <a:pt x="5955" y="5734"/>
                    <a:pt x="5955" y="5514"/>
                  </a:cubicBezTo>
                  <a:cubicBezTo>
                    <a:pt x="5955" y="2426"/>
                    <a:pt x="3466" y="0"/>
                    <a:pt x="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rIns="121900" spcFirstLastPara="1" tIns="121900" wrap="square">
              <a:noAutofit/>
            </a:bodyPr>
            <a:lstStyle/>
            <a:p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67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1" name="Google Shape;274;p20">
            <a:extLst>
              <a:ext uri="{FF2B5EF4-FFF2-40B4-BE49-F238E27FC236}">
                <a16:creationId xmlns:a16="http://schemas.microsoft.com/office/drawing/2014/main" id="{ED79AFF1-73F6-4B11-9271-E322E652C1E3}"/>
              </a:ext>
            </a:extLst>
          </p:cNvPr>
          <p:cNvSpPr/>
          <p:nvPr/>
        </p:nvSpPr>
        <p:spPr>
          <a:xfrm>
            <a:off x="8848693" y="2156010"/>
            <a:ext cx="496495" cy="490595"/>
          </a:xfrm>
          <a:custGeom>
            <a:rect b="b" l="l" r="r" t="t"/>
            <a:pathLst>
              <a:path extrusionOk="0" h="12724" w="12877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 anchorCtr="0" bIns="121900" lIns="121900" rIns="121900" spcFirstLastPara="1" tIns="121900" wrap="square">
            <a:noAutofit/>
          </a:bodyPr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b="0" baseline="0" cap="none" i="0" kern="0" kumimoji="0" noProof="0" normalizeH="0" spc="0" strike="noStrike" sz="1867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2" name="Google Shape;275;p20">
            <a:extLst>
              <a:ext uri="{FF2B5EF4-FFF2-40B4-BE49-F238E27FC236}">
                <a16:creationId xmlns:a16="http://schemas.microsoft.com/office/drawing/2014/main" id="{2171C0AF-CD66-47F2-8D34-456044CC0447}"/>
              </a:ext>
            </a:extLst>
          </p:cNvPr>
          <p:cNvGrpSpPr/>
          <p:nvPr/>
        </p:nvGrpSpPr>
        <p:grpSpPr>
          <a:xfrm>
            <a:off x="10946174" y="5502034"/>
            <a:ext cx="488359" cy="493217"/>
            <a:chOff x="-64764500" y="2280550"/>
            <a:chExt cx="316650" cy="319800"/>
          </a:xfrm>
        </p:grpSpPr>
        <p:sp>
          <p:nvSpPr>
            <p:cNvPr id="83" name="Google Shape;276;p20">
              <a:extLst>
                <a:ext uri="{FF2B5EF4-FFF2-40B4-BE49-F238E27FC236}">
                  <a16:creationId xmlns:a16="http://schemas.microsoft.com/office/drawing/2014/main" id="{FEEBDA66-DF95-4586-87FF-AD287EA6D856}"/>
                </a:ext>
              </a:extLst>
            </p:cNvPr>
            <p:cNvSpPr/>
            <p:nvPr/>
          </p:nvSpPr>
          <p:spPr>
            <a:xfrm>
              <a:off x="-64764500" y="2280550"/>
              <a:ext cx="316650" cy="319800"/>
            </a:xfrm>
            <a:custGeom>
              <a:rect b="b" l="l" r="r" t="t"/>
              <a:pathLst>
                <a:path extrusionOk="0" h="12792" w="12666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rIns="121900" spcFirstLastPara="1" tIns="121900" wrap="square">
              <a:noAutofit/>
            </a:bodyPr>
            <a:lstStyle/>
            <a:p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67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Google Shape;277;p20">
              <a:extLst>
                <a:ext uri="{FF2B5EF4-FFF2-40B4-BE49-F238E27FC236}">
                  <a16:creationId xmlns:a16="http://schemas.microsoft.com/office/drawing/2014/main" id="{15A4F0EF-D982-48AE-AF27-193930C5C8F1}"/>
                </a:ext>
              </a:extLst>
            </p:cNvPr>
            <p:cNvSpPr/>
            <p:nvPr/>
          </p:nvSpPr>
          <p:spPr>
            <a:xfrm>
              <a:off x="-64679426" y="2364825"/>
              <a:ext cx="146500" cy="102450"/>
            </a:xfrm>
            <a:custGeom>
              <a:rect b="b" l="l" r="r" t="t"/>
              <a:pathLst>
                <a:path extrusionOk="0" h="4098" w="586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rIns="121900" spcFirstLastPara="1" tIns="121900" wrap="square">
              <a:noAutofit/>
            </a:bodyPr>
            <a:lstStyle/>
            <a:p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67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5" name="Google Shape;278;p20">
            <a:extLst>
              <a:ext uri="{FF2B5EF4-FFF2-40B4-BE49-F238E27FC236}">
                <a16:creationId xmlns:a16="http://schemas.microsoft.com/office/drawing/2014/main" id="{76B3B12A-81DF-4A6A-A0A7-049306C8E196}"/>
              </a:ext>
            </a:extLst>
          </p:cNvPr>
          <p:cNvGrpSpPr/>
          <p:nvPr/>
        </p:nvGrpSpPr>
        <p:grpSpPr>
          <a:xfrm>
            <a:off x="10946771" y="4367841"/>
            <a:ext cx="487164" cy="489901"/>
            <a:chOff x="-62516624" y="2297875"/>
            <a:chExt cx="315875" cy="317650"/>
          </a:xfrm>
        </p:grpSpPr>
        <p:sp>
          <p:nvSpPr>
            <p:cNvPr id="86" name="Google Shape;279;p20">
              <a:extLst>
                <a:ext uri="{FF2B5EF4-FFF2-40B4-BE49-F238E27FC236}">
                  <a16:creationId xmlns:a16="http://schemas.microsoft.com/office/drawing/2014/main" id="{70DF65DD-D9A6-4D32-8DE2-4A876992A6AE}"/>
                </a:ext>
              </a:extLst>
            </p:cNvPr>
            <p:cNvSpPr/>
            <p:nvPr/>
          </p:nvSpPr>
          <p:spPr>
            <a:xfrm>
              <a:off x="-62516624" y="2297875"/>
              <a:ext cx="315875" cy="317650"/>
            </a:xfrm>
            <a:custGeom>
              <a:rect b="b" l="l" r="r" t="t"/>
              <a:pathLst>
                <a:path extrusionOk="0" h="12706" w="12635">
                  <a:moveTo>
                    <a:pt x="4632" y="3309"/>
                  </a:moveTo>
                  <a:cubicBezTo>
                    <a:pt x="5388" y="3309"/>
                    <a:pt x="6018" y="3939"/>
                    <a:pt x="6018" y="4695"/>
                  </a:cubicBezTo>
                  <a:cubicBezTo>
                    <a:pt x="6018" y="4916"/>
                    <a:pt x="5924" y="5168"/>
                    <a:pt x="5829" y="5388"/>
                  </a:cubicBezTo>
                  <a:lnTo>
                    <a:pt x="5357" y="5861"/>
                  </a:lnTo>
                  <a:cubicBezTo>
                    <a:pt x="5136" y="5987"/>
                    <a:pt x="4916" y="6081"/>
                    <a:pt x="4632" y="6081"/>
                  </a:cubicBezTo>
                  <a:cubicBezTo>
                    <a:pt x="3876" y="6081"/>
                    <a:pt x="3246" y="5451"/>
                    <a:pt x="3246" y="4695"/>
                  </a:cubicBezTo>
                  <a:cubicBezTo>
                    <a:pt x="3246" y="3939"/>
                    <a:pt x="3876" y="3309"/>
                    <a:pt x="4632" y="3309"/>
                  </a:cubicBezTo>
                  <a:close/>
                  <a:moveTo>
                    <a:pt x="4632" y="820"/>
                  </a:moveTo>
                  <a:cubicBezTo>
                    <a:pt x="6617" y="820"/>
                    <a:pt x="8287" y="2364"/>
                    <a:pt x="8444" y="4285"/>
                  </a:cubicBezTo>
                  <a:lnTo>
                    <a:pt x="8444" y="4412"/>
                  </a:lnTo>
                  <a:cubicBezTo>
                    <a:pt x="7877" y="4412"/>
                    <a:pt x="7310" y="4538"/>
                    <a:pt x="6806" y="4758"/>
                  </a:cubicBezTo>
                  <a:lnTo>
                    <a:pt x="6806" y="4695"/>
                  </a:lnTo>
                  <a:cubicBezTo>
                    <a:pt x="6806" y="3466"/>
                    <a:pt x="5829" y="2490"/>
                    <a:pt x="4601" y="2490"/>
                  </a:cubicBezTo>
                  <a:cubicBezTo>
                    <a:pt x="3372" y="2490"/>
                    <a:pt x="2395" y="3466"/>
                    <a:pt x="2395" y="4695"/>
                  </a:cubicBezTo>
                  <a:cubicBezTo>
                    <a:pt x="2395" y="5924"/>
                    <a:pt x="3372" y="6900"/>
                    <a:pt x="4601" y="6900"/>
                  </a:cubicBezTo>
                  <a:lnTo>
                    <a:pt x="4664" y="6900"/>
                  </a:lnTo>
                  <a:cubicBezTo>
                    <a:pt x="4443" y="7404"/>
                    <a:pt x="4317" y="7972"/>
                    <a:pt x="4317" y="8539"/>
                  </a:cubicBezTo>
                  <a:cubicBezTo>
                    <a:pt x="4317" y="9421"/>
                    <a:pt x="4601" y="10240"/>
                    <a:pt x="5073" y="10902"/>
                  </a:cubicBezTo>
                  <a:lnTo>
                    <a:pt x="4601" y="11532"/>
                  </a:lnTo>
                  <a:lnTo>
                    <a:pt x="1513" y="7026"/>
                  </a:lnTo>
                  <a:cubicBezTo>
                    <a:pt x="1009" y="6333"/>
                    <a:pt x="725" y="5546"/>
                    <a:pt x="725" y="4695"/>
                  </a:cubicBezTo>
                  <a:cubicBezTo>
                    <a:pt x="788" y="2553"/>
                    <a:pt x="2521" y="820"/>
                    <a:pt x="4632" y="820"/>
                  </a:cubicBezTo>
                  <a:close/>
                  <a:moveTo>
                    <a:pt x="8507" y="5231"/>
                  </a:moveTo>
                  <a:cubicBezTo>
                    <a:pt x="10334" y="5231"/>
                    <a:pt x="11815" y="6743"/>
                    <a:pt x="11815" y="8539"/>
                  </a:cubicBezTo>
                  <a:cubicBezTo>
                    <a:pt x="11815" y="10366"/>
                    <a:pt x="10303" y="11847"/>
                    <a:pt x="8507" y="11847"/>
                  </a:cubicBezTo>
                  <a:cubicBezTo>
                    <a:pt x="6680" y="11847"/>
                    <a:pt x="5199" y="10366"/>
                    <a:pt x="5199" y="8539"/>
                  </a:cubicBezTo>
                  <a:cubicBezTo>
                    <a:pt x="5199" y="6743"/>
                    <a:pt x="6680" y="5231"/>
                    <a:pt x="8507" y="5231"/>
                  </a:cubicBezTo>
                  <a:close/>
                  <a:moveTo>
                    <a:pt x="4664" y="1"/>
                  </a:moveTo>
                  <a:cubicBezTo>
                    <a:pt x="2080" y="1"/>
                    <a:pt x="1" y="2080"/>
                    <a:pt x="1" y="4695"/>
                  </a:cubicBezTo>
                  <a:cubicBezTo>
                    <a:pt x="1" y="5703"/>
                    <a:pt x="316" y="6711"/>
                    <a:pt x="946" y="7499"/>
                  </a:cubicBezTo>
                  <a:lnTo>
                    <a:pt x="4317" y="12540"/>
                  </a:lnTo>
                  <a:cubicBezTo>
                    <a:pt x="4396" y="12650"/>
                    <a:pt x="4522" y="12705"/>
                    <a:pt x="4648" y="12705"/>
                  </a:cubicBezTo>
                  <a:cubicBezTo>
                    <a:pt x="4774" y="12705"/>
                    <a:pt x="4900" y="12650"/>
                    <a:pt x="4979" y="12540"/>
                  </a:cubicBezTo>
                  <a:lnTo>
                    <a:pt x="5672" y="11532"/>
                  </a:lnTo>
                  <a:cubicBezTo>
                    <a:pt x="6396" y="12256"/>
                    <a:pt x="7404" y="12697"/>
                    <a:pt x="8507" y="12697"/>
                  </a:cubicBezTo>
                  <a:cubicBezTo>
                    <a:pt x="10776" y="12697"/>
                    <a:pt x="12634" y="10838"/>
                    <a:pt x="12634" y="8539"/>
                  </a:cubicBezTo>
                  <a:cubicBezTo>
                    <a:pt x="12634" y="6554"/>
                    <a:pt x="11217" y="4884"/>
                    <a:pt x="9326" y="4506"/>
                  </a:cubicBezTo>
                  <a:lnTo>
                    <a:pt x="9326" y="4222"/>
                  </a:lnTo>
                  <a:cubicBezTo>
                    <a:pt x="9074" y="1891"/>
                    <a:pt x="7121" y="1"/>
                    <a:pt x="4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rIns="121900" spcFirstLastPara="1" tIns="121900" wrap="square">
              <a:noAutofit/>
            </a:bodyPr>
            <a:lstStyle/>
            <a:p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67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Google Shape;280;p20">
              <a:extLst>
                <a:ext uri="{FF2B5EF4-FFF2-40B4-BE49-F238E27FC236}">
                  <a16:creationId xmlns:a16="http://schemas.microsoft.com/office/drawing/2014/main" id="{01E5F392-97DC-4DA6-B7ED-48C3C7B9D4B6}"/>
                </a:ext>
              </a:extLst>
            </p:cNvPr>
            <p:cNvSpPr/>
            <p:nvPr/>
          </p:nvSpPr>
          <p:spPr>
            <a:xfrm>
              <a:off x="-62335476" y="2438075"/>
              <a:ext cx="62250" cy="145750"/>
            </a:xfrm>
            <a:custGeom>
              <a:rect b="b" l="l" r="r" t="t"/>
              <a:pathLst>
                <a:path extrusionOk="0" h="5830" w="249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3"/>
                    <a:pt x="537" y="2931"/>
                    <a:pt x="978" y="3246"/>
                  </a:cubicBezTo>
                  <a:cubicBezTo>
                    <a:pt x="1293" y="3498"/>
                    <a:pt x="1639" y="3718"/>
                    <a:pt x="1639" y="3970"/>
                  </a:cubicBezTo>
                  <a:cubicBezTo>
                    <a:pt x="1671" y="4191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09" y="5829"/>
                    <a:pt x="1261" y="5829"/>
                  </a:cubicBezTo>
                  <a:cubicBezTo>
                    <a:pt x="1482" y="5829"/>
                    <a:pt x="1639" y="5609"/>
                    <a:pt x="1639" y="5420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9"/>
                    <a:pt x="1923" y="2899"/>
                    <a:pt x="1482" y="2584"/>
                  </a:cubicBezTo>
                  <a:cubicBezTo>
                    <a:pt x="1167" y="2364"/>
                    <a:pt x="820" y="2112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2"/>
                    <a:pt x="1860" y="2301"/>
                    <a:pt x="2049" y="2301"/>
                  </a:cubicBezTo>
                  <a:cubicBezTo>
                    <a:pt x="2269" y="2301"/>
                    <a:pt x="2490" y="2112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rIns="121900" spcFirstLastPara="1" tIns="121900" wrap="square">
              <a:noAutofit/>
            </a:bodyPr>
            <a:lstStyle/>
            <a:p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67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8" name="Google Shape;281;p20">
            <a:extLst>
              <a:ext uri="{FF2B5EF4-FFF2-40B4-BE49-F238E27FC236}">
                <a16:creationId xmlns:a16="http://schemas.microsoft.com/office/drawing/2014/main" id="{6070DCC8-0DB0-4989-B090-2ABAD0B2E1AA}"/>
              </a:ext>
            </a:extLst>
          </p:cNvPr>
          <p:cNvGrpSpPr/>
          <p:nvPr/>
        </p:nvGrpSpPr>
        <p:grpSpPr>
          <a:xfrm>
            <a:off x="8843664" y="4958381"/>
            <a:ext cx="506557" cy="488051"/>
            <a:chOff x="-63665751" y="1914325"/>
            <a:chExt cx="328450" cy="316450"/>
          </a:xfrm>
        </p:grpSpPr>
        <p:sp>
          <p:nvSpPr>
            <p:cNvPr id="89" name="Google Shape;282;p20">
              <a:extLst>
                <a:ext uri="{FF2B5EF4-FFF2-40B4-BE49-F238E27FC236}">
                  <a16:creationId xmlns:a16="http://schemas.microsoft.com/office/drawing/2014/main" id="{54359AF0-F385-4B26-B134-ACEDD14A2390}"/>
                </a:ext>
              </a:extLst>
            </p:cNvPr>
            <p:cNvSpPr/>
            <p:nvPr/>
          </p:nvSpPr>
          <p:spPr>
            <a:xfrm>
              <a:off x="-63665751" y="1914325"/>
              <a:ext cx="328450" cy="316450"/>
            </a:xfrm>
            <a:custGeom>
              <a:rect b="b" l="l" r="r" t="t"/>
              <a:pathLst>
                <a:path extrusionOk="0" h="12658" w="13138">
                  <a:moveTo>
                    <a:pt x="8144" y="835"/>
                  </a:moveTo>
                  <a:cubicBezTo>
                    <a:pt x="9097" y="835"/>
                    <a:pt x="10050" y="1197"/>
                    <a:pt x="10775" y="1922"/>
                  </a:cubicBezTo>
                  <a:cubicBezTo>
                    <a:pt x="12256" y="3371"/>
                    <a:pt x="12256" y="5734"/>
                    <a:pt x="10775" y="7183"/>
                  </a:cubicBezTo>
                  <a:cubicBezTo>
                    <a:pt x="10050" y="7908"/>
                    <a:pt x="9097" y="8270"/>
                    <a:pt x="8144" y="8270"/>
                  </a:cubicBezTo>
                  <a:cubicBezTo>
                    <a:pt x="7191" y="8270"/>
                    <a:pt x="6238" y="7908"/>
                    <a:pt x="5513" y="7183"/>
                  </a:cubicBezTo>
                  <a:cubicBezTo>
                    <a:pt x="4064" y="5734"/>
                    <a:pt x="4064" y="3371"/>
                    <a:pt x="5513" y="1922"/>
                  </a:cubicBezTo>
                  <a:cubicBezTo>
                    <a:pt x="6238" y="1197"/>
                    <a:pt x="7191" y="835"/>
                    <a:pt x="8144" y="835"/>
                  </a:cubicBezTo>
                  <a:close/>
                  <a:moveTo>
                    <a:pt x="3466" y="8632"/>
                  </a:moveTo>
                  <a:lnTo>
                    <a:pt x="4064" y="9231"/>
                  </a:lnTo>
                  <a:lnTo>
                    <a:pt x="1607" y="11688"/>
                  </a:lnTo>
                  <a:lnTo>
                    <a:pt x="1008" y="11090"/>
                  </a:lnTo>
                  <a:lnTo>
                    <a:pt x="3466" y="8632"/>
                  </a:lnTo>
                  <a:close/>
                  <a:moveTo>
                    <a:pt x="8172" y="0"/>
                  </a:moveTo>
                  <a:cubicBezTo>
                    <a:pt x="7010" y="0"/>
                    <a:pt x="5844" y="441"/>
                    <a:pt x="4946" y="1323"/>
                  </a:cubicBezTo>
                  <a:cubicBezTo>
                    <a:pt x="3277" y="3024"/>
                    <a:pt x="3182" y="5671"/>
                    <a:pt x="4694" y="7467"/>
                  </a:cubicBezTo>
                  <a:lnTo>
                    <a:pt x="4096" y="8065"/>
                  </a:lnTo>
                  <a:lnTo>
                    <a:pt x="3214" y="7183"/>
                  </a:lnTo>
                  <a:cubicBezTo>
                    <a:pt x="3151" y="7104"/>
                    <a:pt x="3048" y="7065"/>
                    <a:pt x="2942" y="7065"/>
                  </a:cubicBezTo>
                  <a:cubicBezTo>
                    <a:pt x="2836" y="7065"/>
                    <a:pt x="2725" y="7104"/>
                    <a:pt x="2646" y="7183"/>
                  </a:cubicBezTo>
                  <a:cubicBezTo>
                    <a:pt x="2489" y="7341"/>
                    <a:pt x="2489" y="7624"/>
                    <a:pt x="2646" y="7782"/>
                  </a:cubicBezTo>
                  <a:lnTo>
                    <a:pt x="2899" y="8065"/>
                  </a:lnTo>
                  <a:lnTo>
                    <a:pt x="158" y="10806"/>
                  </a:lnTo>
                  <a:cubicBezTo>
                    <a:pt x="0" y="10964"/>
                    <a:pt x="0" y="11247"/>
                    <a:pt x="158" y="11405"/>
                  </a:cubicBezTo>
                  <a:lnTo>
                    <a:pt x="1292" y="12539"/>
                  </a:lnTo>
                  <a:cubicBezTo>
                    <a:pt x="1371" y="12618"/>
                    <a:pt x="1481" y="12657"/>
                    <a:pt x="1591" y="12657"/>
                  </a:cubicBezTo>
                  <a:cubicBezTo>
                    <a:pt x="1701" y="12657"/>
                    <a:pt x="1812" y="12618"/>
                    <a:pt x="1890" y="12539"/>
                  </a:cubicBezTo>
                  <a:lnTo>
                    <a:pt x="4631" y="9798"/>
                  </a:lnTo>
                  <a:lnTo>
                    <a:pt x="4915" y="10050"/>
                  </a:lnTo>
                  <a:cubicBezTo>
                    <a:pt x="4994" y="10129"/>
                    <a:pt x="5104" y="10168"/>
                    <a:pt x="5214" y="10168"/>
                  </a:cubicBezTo>
                  <a:cubicBezTo>
                    <a:pt x="5324" y="10168"/>
                    <a:pt x="5435" y="10129"/>
                    <a:pt x="5513" y="10050"/>
                  </a:cubicBezTo>
                  <a:cubicBezTo>
                    <a:pt x="5671" y="9893"/>
                    <a:pt x="5671" y="9640"/>
                    <a:pt x="5513" y="9483"/>
                  </a:cubicBezTo>
                  <a:lnTo>
                    <a:pt x="4631" y="8601"/>
                  </a:lnTo>
                  <a:lnTo>
                    <a:pt x="5230" y="8034"/>
                  </a:lnTo>
                  <a:cubicBezTo>
                    <a:pt x="6059" y="8730"/>
                    <a:pt x="7090" y="9078"/>
                    <a:pt x="8127" y="9078"/>
                  </a:cubicBezTo>
                  <a:cubicBezTo>
                    <a:pt x="9296" y="9078"/>
                    <a:pt x="10472" y="8635"/>
                    <a:pt x="11373" y="7750"/>
                  </a:cubicBezTo>
                  <a:cubicBezTo>
                    <a:pt x="13138" y="5986"/>
                    <a:pt x="13138" y="3087"/>
                    <a:pt x="11373" y="1323"/>
                  </a:cubicBezTo>
                  <a:cubicBezTo>
                    <a:pt x="10491" y="441"/>
                    <a:pt x="9333" y="0"/>
                    <a:pt x="8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rIns="121900" spcFirstLastPara="1" tIns="121900" wrap="square">
              <a:noAutofit/>
            </a:bodyPr>
            <a:lstStyle/>
            <a:p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67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Google Shape;283;p20">
              <a:extLst>
                <a:ext uri="{FF2B5EF4-FFF2-40B4-BE49-F238E27FC236}">
                  <a16:creationId xmlns:a16="http://schemas.microsoft.com/office/drawing/2014/main" id="{BA903DDA-025B-423A-B844-5FA6E3A35BFD}"/>
                </a:ext>
              </a:extLst>
            </p:cNvPr>
            <p:cNvSpPr/>
            <p:nvPr/>
          </p:nvSpPr>
          <p:spPr>
            <a:xfrm>
              <a:off x="-63524774" y="1955275"/>
              <a:ext cx="123675" cy="134700"/>
            </a:xfrm>
            <a:custGeom>
              <a:rect b="b" l="l" r="r" t="t"/>
              <a:pathLst>
                <a:path extrusionOk="0" h="5388" w="4947">
                  <a:moveTo>
                    <a:pt x="2458" y="882"/>
                  </a:moveTo>
                  <a:cubicBezTo>
                    <a:pt x="2930" y="882"/>
                    <a:pt x="3308" y="1229"/>
                    <a:pt x="3308" y="1702"/>
                  </a:cubicBezTo>
                  <a:cubicBezTo>
                    <a:pt x="3308" y="2174"/>
                    <a:pt x="2962" y="2521"/>
                    <a:pt x="2458" y="2521"/>
                  </a:cubicBezTo>
                  <a:cubicBezTo>
                    <a:pt x="1985" y="2521"/>
                    <a:pt x="1639" y="2174"/>
                    <a:pt x="1639" y="1702"/>
                  </a:cubicBezTo>
                  <a:cubicBezTo>
                    <a:pt x="1639" y="1229"/>
                    <a:pt x="2048" y="882"/>
                    <a:pt x="2458" y="882"/>
                  </a:cubicBezTo>
                  <a:close/>
                  <a:moveTo>
                    <a:pt x="2458" y="3340"/>
                  </a:moveTo>
                  <a:cubicBezTo>
                    <a:pt x="3245" y="3340"/>
                    <a:pt x="3876" y="3875"/>
                    <a:pt x="4096" y="4600"/>
                  </a:cubicBezTo>
                  <a:lnTo>
                    <a:pt x="883" y="4600"/>
                  </a:lnTo>
                  <a:cubicBezTo>
                    <a:pt x="1040" y="3875"/>
                    <a:pt x="1733" y="3340"/>
                    <a:pt x="2458" y="3340"/>
                  </a:cubicBezTo>
                  <a:close/>
                  <a:moveTo>
                    <a:pt x="2458" y="0"/>
                  </a:moveTo>
                  <a:cubicBezTo>
                    <a:pt x="1576" y="0"/>
                    <a:pt x="820" y="756"/>
                    <a:pt x="820" y="1670"/>
                  </a:cubicBezTo>
                  <a:cubicBezTo>
                    <a:pt x="820" y="2080"/>
                    <a:pt x="977" y="2489"/>
                    <a:pt x="1292" y="2804"/>
                  </a:cubicBezTo>
                  <a:cubicBezTo>
                    <a:pt x="536" y="3245"/>
                    <a:pt x="0" y="4033"/>
                    <a:pt x="0" y="4978"/>
                  </a:cubicBezTo>
                  <a:cubicBezTo>
                    <a:pt x="0" y="5230"/>
                    <a:pt x="189" y="5388"/>
                    <a:pt x="410" y="5388"/>
                  </a:cubicBezTo>
                  <a:lnTo>
                    <a:pt x="4569" y="5388"/>
                  </a:lnTo>
                  <a:cubicBezTo>
                    <a:pt x="4789" y="5388"/>
                    <a:pt x="4947" y="5199"/>
                    <a:pt x="4947" y="4978"/>
                  </a:cubicBezTo>
                  <a:cubicBezTo>
                    <a:pt x="4947" y="4033"/>
                    <a:pt x="4443" y="3245"/>
                    <a:pt x="3655" y="2804"/>
                  </a:cubicBezTo>
                  <a:cubicBezTo>
                    <a:pt x="3939" y="2489"/>
                    <a:pt x="4128" y="2080"/>
                    <a:pt x="4128" y="1670"/>
                  </a:cubicBezTo>
                  <a:cubicBezTo>
                    <a:pt x="4128" y="756"/>
                    <a:pt x="3371" y="0"/>
                    <a:pt x="2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rIns="121900" spcFirstLastPara="1" tIns="121900" wrap="square">
              <a:noAutofit/>
            </a:bodyPr>
            <a:lstStyle/>
            <a:p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67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1" name="Google Shape;284;p20">
            <a:extLst>
              <a:ext uri="{FF2B5EF4-FFF2-40B4-BE49-F238E27FC236}">
                <a16:creationId xmlns:a16="http://schemas.microsoft.com/office/drawing/2014/main" id="{664BE210-098C-4F5E-8CA1-ED0EC72BB0D0}"/>
              </a:ext>
            </a:extLst>
          </p:cNvPr>
          <p:cNvGrpSpPr/>
          <p:nvPr/>
        </p:nvGrpSpPr>
        <p:grpSpPr>
          <a:xfrm>
            <a:off x="10943754" y="1545840"/>
            <a:ext cx="493217" cy="491405"/>
            <a:chOff x="-63666551" y="2278975"/>
            <a:chExt cx="319800" cy="318625"/>
          </a:xfrm>
        </p:grpSpPr>
        <p:sp>
          <p:nvSpPr>
            <p:cNvPr id="92" name="Google Shape;285;p20">
              <a:extLst>
                <a:ext uri="{FF2B5EF4-FFF2-40B4-BE49-F238E27FC236}">
                  <a16:creationId xmlns:a16="http://schemas.microsoft.com/office/drawing/2014/main" id="{1E4CA255-F8C1-4A78-A6D4-0655884BF188}"/>
                </a:ext>
              </a:extLst>
            </p:cNvPr>
            <p:cNvSpPr/>
            <p:nvPr/>
          </p:nvSpPr>
          <p:spPr>
            <a:xfrm>
              <a:off x="-63481452" y="2309700"/>
              <a:ext cx="62225" cy="146525"/>
            </a:xfrm>
            <a:custGeom>
              <a:rect b="b" l="l" r="r" t="t"/>
              <a:pathLst>
                <a:path extrusionOk="0" h="5861" w="2489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4"/>
                  </a:lnTo>
                  <a:cubicBezTo>
                    <a:pt x="347" y="883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8" y="3749"/>
                    <a:pt x="1638" y="3970"/>
                  </a:cubicBezTo>
                  <a:cubicBezTo>
                    <a:pt x="1607" y="4254"/>
                    <a:pt x="1418" y="4411"/>
                    <a:pt x="1197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60"/>
                    <a:pt x="410" y="3560"/>
                  </a:cubicBezTo>
                  <a:cubicBezTo>
                    <a:pt x="189" y="3560"/>
                    <a:pt x="0" y="3749"/>
                    <a:pt x="0" y="3970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197" y="5860"/>
                  </a:cubicBezTo>
                  <a:cubicBezTo>
                    <a:pt x="1449" y="5860"/>
                    <a:pt x="1638" y="5671"/>
                    <a:pt x="1638" y="5419"/>
                  </a:cubicBezTo>
                  <a:lnTo>
                    <a:pt x="1638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930"/>
                    <a:pt x="1481" y="2615"/>
                  </a:cubicBezTo>
                  <a:cubicBezTo>
                    <a:pt x="1166" y="2363"/>
                    <a:pt x="819" y="2143"/>
                    <a:pt x="819" y="1891"/>
                  </a:cubicBezTo>
                  <a:cubicBezTo>
                    <a:pt x="819" y="1670"/>
                    <a:pt x="1008" y="1450"/>
                    <a:pt x="1229" y="1450"/>
                  </a:cubicBezTo>
                  <a:cubicBezTo>
                    <a:pt x="1449" y="1450"/>
                    <a:pt x="1638" y="1670"/>
                    <a:pt x="1638" y="1891"/>
                  </a:cubicBezTo>
                  <a:cubicBezTo>
                    <a:pt x="1638" y="2111"/>
                    <a:pt x="1859" y="2332"/>
                    <a:pt x="2048" y="2332"/>
                  </a:cubicBezTo>
                  <a:cubicBezTo>
                    <a:pt x="2269" y="2332"/>
                    <a:pt x="2489" y="2111"/>
                    <a:pt x="2489" y="1891"/>
                  </a:cubicBezTo>
                  <a:cubicBezTo>
                    <a:pt x="2489" y="1324"/>
                    <a:pt x="2111" y="914"/>
                    <a:pt x="1638" y="694"/>
                  </a:cubicBezTo>
                  <a:lnTo>
                    <a:pt x="1638" y="441"/>
                  </a:lnTo>
                  <a:cubicBezTo>
                    <a:pt x="1638" y="189"/>
                    <a:pt x="1449" y="0"/>
                    <a:pt x="1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rIns="121900" spcFirstLastPara="1" tIns="121900" wrap="square">
              <a:noAutofit/>
            </a:bodyPr>
            <a:lstStyle/>
            <a:p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67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Google Shape;286;p20">
              <a:extLst>
                <a:ext uri="{FF2B5EF4-FFF2-40B4-BE49-F238E27FC236}">
                  <a16:creationId xmlns:a16="http://schemas.microsoft.com/office/drawing/2014/main" id="{59BAE846-F941-48C3-BAC0-17D5844500FC}"/>
                </a:ext>
              </a:extLst>
            </p:cNvPr>
            <p:cNvSpPr/>
            <p:nvPr/>
          </p:nvSpPr>
          <p:spPr>
            <a:xfrm>
              <a:off x="-63666551" y="2278975"/>
              <a:ext cx="319800" cy="318625"/>
            </a:xfrm>
            <a:custGeom>
              <a:rect b="b" l="l" r="r" t="t"/>
              <a:pathLst>
                <a:path extrusionOk="0" h="12745" w="12792">
                  <a:moveTo>
                    <a:pt x="8601" y="914"/>
                  </a:moveTo>
                  <a:cubicBezTo>
                    <a:pt x="10429" y="914"/>
                    <a:pt x="11909" y="2427"/>
                    <a:pt x="11909" y="4222"/>
                  </a:cubicBezTo>
                  <a:cubicBezTo>
                    <a:pt x="11909" y="6050"/>
                    <a:pt x="10429" y="7530"/>
                    <a:pt x="8601" y="7530"/>
                  </a:cubicBezTo>
                  <a:cubicBezTo>
                    <a:pt x="7971" y="7530"/>
                    <a:pt x="7404" y="7373"/>
                    <a:pt x="6869" y="7026"/>
                  </a:cubicBezTo>
                  <a:lnTo>
                    <a:pt x="7089" y="6270"/>
                  </a:lnTo>
                  <a:cubicBezTo>
                    <a:pt x="7144" y="5997"/>
                    <a:pt x="6938" y="5748"/>
                    <a:pt x="6677" y="5748"/>
                  </a:cubicBezTo>
                  <a:cubicBezTo>
                    <a:pt x="6637" y="5748"/>
                    <a:pt x="6596" y="5754"/>
                    <a:pt x="6554" y="5766"/>
                  </a:cubicBezTo>
                  <a:lnTo>
                    <a:pt x="5829" y="5955"/>
                  </a:lnTo>
                  <a:cubicBezTo>
                    <a:pt x="5514" y="5451"/>
                    <a:pt x="5293" y="4852"/>
                    <a:pt x="5293" y="4222"/>
                  </a:cubicBezTo>
                  <a:cubicBezTo>
                    <a:pt x="5293" y="2364"/>
                    <a:pt x="6774" y="914"/>
                    <a:pt x="8601" y="914"/>
                  </a:cubicBezTo>
                  <a:close/>
                  <a:moveTo>
                    <a:pt x="6050" y="6711"/>
                  </a:moveTo>
                  <a:lnTo>
                    <a:pt x="5041" y="10303"/>
                  </a:lnTo>
                  <a:lnTo>
                    <a:pt x="4789" y="9421"/>
                  </a:lnTo>
                  <a:cubicBezTo>
                    <a:pt x="4749" y="9221"/>
                    <a:pt x="4571" y="9098"/>
                    <a:pt x="4389" y="9098"/>
                  </a:cubicBezTo>
                  <a:cubicBezTo>
                    <a:pt x="4284" y="9098"/>
                    <a:pt x="4177" y="9139"/>
                    <a:pt x="4096" y="9232"/>
                  </a:cubicBezTo>
                  <a:lnTo>
                    <a:pt x="1418" y="11910"/>
                  </a:lnTo>
                  <a:lnTo>
                    <a:pt x="820" y="11311"/>
                  </a:lnTo>
                  <a:lnTo>
                    <a:pt x="3529" y="8665"/>
                  </a:lnTo>
                  <a:cubicBezTo>
                    <a:pt x="3781" y="8444"/>
                    <a:pt x="3655" y="8034"/>
                    <a:pt x="3340" y="7971"/>
                  </a:cubicBezTo>
                  <a:lnTo>
                    <a:pt x="2458" y="7719"/>
                  </a:lnTo>
                  <a:lnTo>
                    <a:pt x="6050" y="6711"/>
                  </a:lnTo>
                  <a:close/>
                  <a:moveTo>
                    <a:pt x="8664" y="1"/>
                  </a:moveTo>
                  <a:cubicBezTo>
                    <a:pt x="6365" y="1"/>
                    <a:pt x="4506" y="1860"/>
                    <a:pt x="4506" y="4159"/>
                  </a:cubicBezTo>
                  <a:cubicBezTo>
                    <a:pt x="4506" y="4852"/>
                    <a:pt x="4663" y="5514"/>
                    <a:pt x="5041" y="6113"/>
                  </a:cubicBezTo>
                  <a:lnTo>
                    <a:pt x="820" y="7341"/>
                  </a:lnTo>
                  <a:cubicBezTo>
                    <a:pt x="631" y="7373"/>
                    <a:pt x="505" y="7562"/>
                    <a:pt x="505" y="7719"/>
                  </a:cubicBezTo>
                  <a:cubicBezTo>
                    <a:pt x="505" y="7940"/>
                    <a:pt x="631" y="8097"/>
                    <a:pt x="820" y="8129"/>
                  </a:cubicBezTo>
                  <a:lnTo>
                    <a:pt x="2458" y="8570"/>
                  </a:lnTo>
                  <a:lnTo>
                    <a:pt x="316" y="10712"/>
                  </a:lnTo>
                  <a:cubicBezTo>
                    <a:pt x="1" y="11027"/>
                    <a:pt x="1" y="11563"/>
                    <a:pt x="316" y="11910"/>
                  </a:cubicBezTo>
                  <a:lnTo>
                    <a:pt x="883" y="12508"/>
                  </a:lnTo>
                  <a:cubicBezTo>
                    <a:pt x="1040" y="12666"/>
                    <a:pt x="1253" y="12744"/>
                    <a:pt x="1469" y="12744"/>
                  </a:cubicBezTo>
                  <a:cubicBezTo>
                    <a:pt x="1686" y="12744"/>
                    <a:pt x="1907" y="12666"/>
                    <a:pt x="2080" y="12508"/>
                  </a:cubicBezTo>
                  <a:lnTo>
                    <a:pt x="4254" y="10334"/>
                  </a:lnTo>
                  <a:lnTo>
                    <a:pt x="4663" y="11973"/>
                  </a:lnTo>
                  <a:cubicBezTo>
                    <a:pt x="4727" y="12181"/>
                    <a:pt x="4906" y="12292"/>
                    <a:pt x="5078" y="12292"/>
                  </a:cubicBezTo>
                  <a:cubicBezTo>
                    <a:pt x="5244" y="12292"/>
                    <a:pt x="5405" y="12189"/>
                    <a:pt x="5451" y="11973"/>
                  </a:cubicBezTo>
                  <a:lnTo>
                    <a:pt x="6680" y="7782"/>
                  </a:lnTo>
                  <a:cubicBezTo>
                    <a:pt x="7278" y="8097"/>
                    <a:pt x="7940" y="8286"/>
                    <a:pt x="8664" y="8286"/>
                  </a:cubicBezTo>
                  <a:cubicBezTo>
                    <a:pt x="10933" y="8286"/>
                    <a:pt x="12792" y="6428"/>
                    <a:pt x="12792" y="4159"/>
                  </a:cubicBezTo>
                  <a:cubicBezTo>
                    <a:pt x="12792" y="1860"/>
                    <a:pt x="10933" y="1"/>
                    <a:pt x="8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rIns="121900" spcFirstLastPara="1" tIns="121900" wrap="square">
              <a:noAutofit/>
            </a:bodyPr>
            <a:lstStyle/>
            <a:p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67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4" name="Google Shape;287;p20">
            <a:extLst>
              <a:ext uri="{FF2B5EF4-FFF2-40B4-BE49-F238E27FC236}">
                <a16:creationId xmlns:a16="http://schemas.microsoft.com/office/drawing/2014/main" id="{A919429A-2D14-4E02-B200-F097B9A23F47}"/>
              </a:ext>
            </a:extLst>
          </p:cNvPr>
          <p:cNvGrpSpPr/>
          <p:nvPr/>
        </p:nvGrpSpPr>
        <p:grpSpPr>
          <a:xfrm>
            <a:off x="5567815" y="2177170"/>
            <a:ext cx="488359" cy="448260"/>
            <a:chOff x="-61354872" y="2322300"/>
            <a:chExt cx="316650" cy="290650"/>
          </a:xfrm>
        </p:grpSpPr>
        <p:sp>
          <p:nvSpPr>
            <p:cNvPr id="95" name="Google Shape;288;p20">
              <a:extLst>
                <a:ext uri="{FF2B5EF4-FFF2-40B4-BE49-F238E27FC236}">
                  <a16:creationId xmlns:a16="http://schemas.microsoft.com/office/drawing/2014/main" id="{5784B87F-4F16-4FB1-A217-8498E6BF528A}"/>
                </a:ext>
              </a:extLst>
            </p:cNvPr>
            <p:cNvSpPr/>
            <p:nvPr/>
          </p:nvSpPr>
          <p:spPr>
            <a:xfrm>
              <a:off x="-61354872" y="2322300"/>
              <a:ext cx="316650" cy="290650"/>
            </a:xfrm>
            <a:custGeom>
              <a:rect b="b" l="l" r="r" t="t"/>
              <a:pathLst>
                <a:path extrusionOk="0" h="11626" w="12666">
                  <a:moveTo>
                    <a:pt x="11405" y="788"/>
                  </a:moveTo>
                  <a:cubicBezTo>
                    <a:pt x="11657" y="788"/>
                    <a:pt x="11847" y="1009"/>
                    <a:pt x="11847" y="1229"/>
                  </a:cubicBezTo>
                  <a:lnTo>
                    <a:pt x="11847" y="10334"/>
                  </a:lnTo>
                  <a:cubicBezTo>
                    <a:pt x="11847" y="10555"/>
                    <a:pt x="11657" y="10775"/>
                    <a:pt x="11405" y="10775"/>
                  </a:cubicBezTo>
                  <a:lnTo>
                    <a:pt x="1198" y="10775"/>
                  </a:lnTo>
                  <a:cubicBezTo>
                    <a:pt x="977" y="10775"/>
                    <a:pt x="820" y="10555"/>
                    <a:pt x="820" y="10334"/>
                  </a:cubicBezTo>
                  <a:lnTo>
                    <a:pt x="820" y="1229"/>
                  </a:lnTo>
                  <a:cubicBezTo>
                    <a:pt x="820" y="1009"/>
                    <a:pt x="1009" y="788"/>
                    <a:pt x="1198" y="788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8"/>
                    <a:pt x="1" y="1261"/>
                  </a:cubicBezTo>
                  <a:lnTo>
                    <a:pt x="1" y="10366"/>
                  </a:lnTo>
                  <a:cubicBezTo>
                    <a:pt x="1" y="11027"/>
                    <a:pt x="536" y="11626"/>
                    <a:pt x="1198" y="11626"/>
                  </a:cubicBezTo>
                  <a:lnTo>
                    <a:pt x="11405" y="11626"/>
                  </a:lnTo>
                  <a:cubicBezTo>
                    <a:pt x="12067" y="11626"/>
                    <a:pt x="12666" y="11059"/>
                    <a:pt x="12666" y="10366"/>
                  </a:cubicBezTo>
                  <a:lnTo>
                    <a:pt x="12666" y="1261"/>
                  </a:lnTo>
                  <a:cubicBezTo>
                    <a:pt x="12666" y="568"/>
                    <a:pt x="12130" y="0"/>
                    <a:pt x="11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rIns="121900" spcFirstLastPara="1" tIns="121900" wrap="square">
              <a:noAutofit/>
            </a:bodyPr>
            <a:lstStyle/>
            <a:p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67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Google Shape;289;p20">
              <a:extLst>
                <a:ext uri="{FF2B5EF4-FFF2-40B4-BE49-F238E27FC236}">
                  <a16:creationId xmlns:a16="http://schemas.microsoft.com/office/drawing/2014/main" id="{49299564-CBAE-48EA-9429-3272C5EC813A}"/>
                </a:ext>
              </a:extLst>
            </p:cNvPr>
            <p:cNvSpPr/>
            <p:nvPr/>
          </p:nvSpPr>
          <p:spPr>
            <a:xfrm>
              <a:off x="-61313926" y="2364050"/>
              <a:ext cx="234750" cy="206375"/>
            </a:xfrm>
            <a:custGeom>
              <a:rect b="b" l="l" r="r" t="t"/>
              <a:pathLst>
                <a:path extrusionOk="0" h="8255" w="9390">
                  <a:moveTo>
                    <a:pt x="8539" y="819"/>
                  </a:moveTo>
                  <a:lnTo>
                    <a:pt x="8539" y="7435"/>
                  </a:lnTo>
                  <a:lnTo>
                    <a:pt x="820" y="7435"/>
                  </a:lnTo>
                  <a:lnTo>
                    <a:pt x="820" y="6207"/>
                  </a:lnTo>
                  <a:lnTo>
                    <a:pt x="1671" y="6207"/>
                  </a:lnTo>
                  <a:cubicBezTo>
                    <a:pt x="1891" y="6207"/>
                    <a:pt x="2080" y="6018"/>
                    <a:pt x="2080" y="5797"/>
                  </a:cubicBezTo>
                  <a:cubicBezTo>
                    <a:pt x="2080" y="5545"/>
                    <a:pt x="1891" y="5356"/>
                    <a:pt x="1671" y="5356"/>
                  </a:cubicBezTo>
                  <a:lnTo>
                    <a:pt x="820" y="5356"/>
                  </a:lnTo>
                  <a:lnTo>
                    <a:pt x="820" y="2867"/>
                  </a:lnTo>
                  <a:lnTo>
                    <a:pt x="1671" y="2867"/>
                  </a:lnTo>
                  <a:cubicBezTo>
                    <a:pt x="1891" y="2867"/>
                    <a:pt x="2080" y="2678"/>
                    <a:pt x="2080" y="2426"/>
                  </a:cubicBezTo>
                  <a:cubicBezTo>
                    <a:pt x="2080" y="2206"/>
                    <a:pt x="1891" y="2048"/>
                    <a:pt x="1671" y="2048"/>
                  </a:cubicBezTo>
                  <a:lnTo>
                    <a:pt x="820" y="2048"/>
                  </a:lnTo>
                  <a:lnTo>
                    <a:pt x="820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lnTo>
                    <a:pt x="1" y="7845"/>
                  </a:lnTo>
                  <a:cubicBezTo>
                    <a:pt x="1" y="8065"/>
                    <a:pt x="190" y="8255"/>
                    <a:pt x="410" y="8255"/>
                  </a:cubicBezTo>
                  <a:lnTo>
                    <a:pt x="8948" y="8255"/>
                  </a:lnTo>
                  <a:cubicBezTo>
                    <a:pt x="9169" y="8255"/>
                    <a:pt x="9326" y="8065"/>
                    <a:pt x="9326" y="7845"/>
                  </a:cubicBezTo>
                  <a:lnTo>
                    <a:pt x="9326" y="378"/>
                  </a:lnTo>
                  <a:cubicBezTo>
                    <a:pt x="9389" y="158"/>
                    <a:pt x="9169" y="0"/>
                    <a:pt x="8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rIns="121900" spcFirstLastPara="1" tIns="121900" wrap="square">
              <a:noAutofit/>
            </a:bodyPr>
            <a:lstStyle/>
            <a:p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67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Google Shape;290;p20">
              <a:extLst>
                <a:ext uri="{FF2B5EF4-FFF2-40B4-BE49-F238E27FC236}">
                  <a16:creationId xmlns:a16="http://schemas.microsoft.com/office/drawing/2014/main" id="{3A2C0DC2-558B-42F0-B053-558218941763}"/>
                </a:ext>
              </a:extLst>
            </p:cNvPr>
            <p:cNvSpPr/>
            <p:nvPr/>
          </p:nvSpPr>
          <p:spPr>
            <a:xfrm>
              <a:off x="-61234377" y="2416225"/>
              <a:ext cx="104775" cy="102225"/>
            </a:xfrm>
            <a:custGeom>
              <a:rect b="b" l="l" r="r" t="t"/>
              <a:pathLst>
                <a:path extrusionOk="0" h="4089" w="4191">
                  <a:moveTo>
                    <a:pt x="2175" y="1221"/>
                  </a:moveTo>
                  <a:cubicBezTo>
                    <a:pt x="2647" y="1221"/>
                    <a:pt x="2994" y="1568"/>
                    <a:pt x="2994" y="2040"/>
                  </a:cubicBezTo>
                  <a:cubicBezTo>
                    <a:pt x="2994" y="2513"/>
                    <a:pt x="2647" y="2859"/>
                    <a:pt x="2175" y="2859"/>
                  </a:cubicBezTo>
                  <a:cubicBezTo>
                    <a:pt x="1702" y="2859"/>
                    <a:pt x="1356" y="2513"/>
                    <a:pt x="1356" y="2040"/>
                  </a:cubicBezTo>
                  <a:cubicBezTo>
                    <a:pt x="1356" y="1568"/>
                    <a:pt x="1702" y="1221"/>
                    <a:pt x="2175" y="1221"/>
                  </a:cubicBezTo>
                  <a:close/>
                  <a:moveTo>
                    <a:pt x="458" y="0"/>
                  </a:moveTo>
                  <a:cubicBezTo>
                    <a:pt x="347" y="0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lnTo>
                    <a:pt x="694" y="1221"/>
                  </a:lnTo>
                  <a:cubicBezTo>
                    <a:pt x="536" y="1442"/>
                    <a:pt x="442" y="1757"/>
                    <a:pt x="442" y="2040"/>
                  </a:cubicBezTo>
                  <a:cubicBezTo>
                    <a:pt x="442" y="2324"/>
                    <a:pt x="536" y="2639"/>
                    <a:pt x="694" y="2859"/>
                  </a:cubicBezTo>
                  <a:lnTo>
                    <a:pt x="158" y="3395"/>
                  </a:lnTo>
                  <a:cubicBezTo>
                    <a:pt x="95" y="3553"/>
                    <a:pt x="95" y="3805"/>
                    <a:pt x="253" y="3962"/>
                  </a:cubicBezTo>
                  <a:cubicBezTo>
                    <a:pt x="316" y="4057"/>
                    <a:pt x="442" y="4088"/>
                    <a:pt x="536" y="4088"/>
                  </a:cubicBezTo>
                  <a:cubicBezTo>
                    <a:pt x="631" y="4088"/>
                    <a:pt x="726" y="4057"/>
                    <a:pt x="789" y="3962"/>
                  </a:cubicBezTo>
                  <a:lnTo>
                    <a:pt x="1324" y="3458"/>
                  </a:lnTo>
                  <a:cubicBezTo>
                    <a:pt x="1545" y="3616"/>
                    <a:pt x="1860" y="3710"/>
                    <a:pt x="2143" y="3710"/>
                  </a:cubicBezTo>
                  <a:cubicBezTo>
                    <a:pt x="2427" y="3710"/>
                    <a:pt x="2742" y="3616"/>
                    <a:pt x="2962" y="3458"/>
                  </a:cubicBezTo>
                  <a:lnTo>
                    <a:pt x="3498" y="3962"/>
                  </a:lnTo>
                  <a:cubicBezTo>
                    <a:pt x="3561" y="4057"/>
                    <a:pt x="3687" y="4088"/>
                    <a:pt x="3750" y="4088"/>
                  </a:cubicBezTo>
                  <a:cubicBezTo>
                    <a:pt x="3876" y="4088"/>
                    <a:pt x="3971" y="4057"/>
                    <a:pt x="4034" y="3962"/>
                  </a:cubicBezTo>
                  <a:cubicBezTo>
                    <a:pt x="4191" y="3805"/>
                    <a:pt x="4191" y="3553"/>
                    <a:pt x="4034" y="3395"/>
                  </a:cubicBezTo>
                  <a:lnTo>
                    <a:pt x="3529" y="2859"/>
                  </a:lnTo>
                  <a:cubicBezTo>
                    <a:pt x="3687" y="2639"/>
                    <a:pt x="3750" y="2324"/>
                    <a:pt x="3750" y="2040"/>
                  </a:cubicBezTo>
                  <a:cubicBezTo>
                    <a:pt x="3750" y="1757"/>
                    <a:pt x="3687" y="1442"/>
                    <a:pt x="3529" y="1221"/>
                  </a:cubicBezTo>
                  <a:lnTo>
                    <a:pt x="4034" y="717"/>
                  </a:lnTo>
                  <a:cubicBezTo>
                    <a:pt x="4191" y="560"/>
                    <a:pt x="4191" y="276"/>
                    <a:pt x="4034" y="119"/>
                  </a:cubicBezTo>
                  <a:cubicBezTo>
                    <a:pt x="3955" y="40"/>
                    <a:pt x="3845" y="0"/>
                    <a:pt x="3734" y="0"/>
                  </a:cubicBezTo>
                  <a:cubicBezTo>
                    <a:pt x="3624" y="0"/>
                    <a:pt x="3514" y="40"/>
                    <a:pt x="3435" y="119"/>
                  </a:cubicBezTo>
                  <a:lnTo>
                    <a:pt x="2931" y="623"/>
                  </a:lnTo>
                  <a:cubicBezTo>
                    <a:pt x="2679" y="465"/>
                    <a:pt x="2395" y="402"/>
                    <a:pt x="2112" y="402"/>
                  </a:cubicBezTo>
                  <a:cubicBezTo>
                    <a:pt x="1828" y="402"/>
                    <a:pt x="1513" y="465"/>
                    <a:pt x="1261" y="623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rIns="121900" spcFirstLastPara="1" tIns="121900" wrap="square">
              <a:noAutofit/>
            </a:bodyPr>
            <a:lstStyle/>
            <a:p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67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8" name="Google Shape;291;p20">
            <a:extLst>
              <a:ext uri="{FF2B5EF4-FFF2-40B4-BE49-F238E27FC236}">
                <a16:creationId xmlns:a16="http://schemas.microsoft.com/office/drawing/2014/main" id="{5EAE6A93-BE1D-463F-BE80-CDBA5A84CC2E}"/>
              </a:ext>
            </a:extLst>
          </p:cNvPr>
          <p:cNvGrpSpPr/>
          <p:nvPr/>
        </p:nvGrpSpPr>
        <p:grpSpPr>
          <a:xfrm>
            <a:off x="5551682" y="4970189"/>
            <a:ext cx="488359" cy="488359"/>
            <a:chOff x="-61783348" y="2297100"/>
            <a:chExt cx="316650" cy="316650"/>
          </a:xfrm>
        </p:grpSpPr>
        <p:sp>
          <p:nvSpPr>
            <p:cNvPr id="99" name="Google Shape;292;p20">
              <a:extLst>
                <a:ext uri="{FF2B5EF4-FFF2-40B4-BE49-F238E27FC236}">
                  <a16:creationId xmlns:a16="http://schemas.microsoft.com/office/drawing/2014/main" id="{7B3658C9-0A7F-479E-A996-C3AC6F7983B1}"/>
                </a:ext>
              </a:extLst>
            </p:cNvPr>
            <p:cNvSpPr/>
            <p:nvPr/>
          </p:nvSpPr>
          <p:spPr>
            <a:xfrm>
              <a:off x="-61783348" y="2297100"/>
              <a:ext cx="316650" cy="316650"/>
            </a:xfrm>
            <a:custGeom>
              <a:rect b="b" l="l" r="r" t="t"/>
              <a:pathLst>
                <a:path extrusionOk="0" h="12666" w="12666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rIns="121900" spcFirstLastPara="1" tIns="121900" wrap="square">
              <a:noAutofit/>
            </a:bodyPr>
            <a:lstStyle/>
            <a:p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67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Google Shape;293;p20">
              <a:extLst>
                <a:ext uri="{FF2B5EF4-FFF2-40B4-BE49-F238E27FC236}">
                  <a16:creationId xmlns:a16="http://schemas.microsoft.com/office/drawing/2014/main" id="{DCA225A1-EB05-49B5-9A26-0ADC0034ECA4}"/>
                </a:ext>
              </a:extLst>
            </p:cNvPr>
            <p:cNvSpPr/>
            <p:nvPr/>
          </p:nvSpPr>
          <p:spPr>
            <a:xfrm>
              <a:off x="-61742377" y="2387675"/>
              <a:ext cx="275675" cy="151250"/>
            </a:xfrm>
            <a:custGeom>
              <a:rect b="b" l="l" r="r" t="t"/>
              <a:pathLst>
                <a:path extrusionOk="0" h="6050" w="11027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rIns="121900" spcFirstLastPara="1" tIns="121900" wrap="square">
              <a:noAutofit/>
            </a:bodyPr>
            <a:lstStyle/>
            <a:p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67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val="232810580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椭圆 17"/>
          <p:cNvSpPr/>
          <p:nvPr/>
        </p:nvSpPr>
        <p:spPr>
          <a:xfrm>
            <a:off x="7171057" y="1107442"/>
            <a:ext cx="301625" cy="301625"/>
          </a:xfrm>
          <a:prstGeom prst="ellipse">
            <a:avLst/>
          </a:pr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117966" y="2513332"/>
            <a:ext cx="748665" cy="748665"/>
          </a:xfrm>
          <a:prstGeom prst="ellipse">
            <a:avLst/>
          </a:prstGeom>
          <a:solidFill>
            <a:srgbClr val="8BB6CB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442846" y="1409065"/>
            <a:ext cx="939165" cy="939165"/>
          </a:xfrm>
          <a:prstGeom prst="ellipse">
            <a:avLst/>
          </a:pr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151631" y="4824732"/>
            <a:ext cx="532765" cy="532765"/>
          </a:xfrm>
          <a:prstGeom prst="ellipse">
            <a:avLst/>
          </a:pr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 flipH="1">
            <a:off x="1426384" y="2513237"/>
            <a:ext cx="228245" cy="228245"/>
          </a:xfrm>
          <a:prstGeom prst="ellipse">
            <a:avLst/>
          </a:prstGeom>
          <a:solidFill>
            <a:srgbClr val="8BB6CB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 flipH="1">
            <a:off x="699537" y="2001061"/>
            <a:ext cx="93232" cy="93232"/>
          </a:xfrm>
          <a:prstGeom prst="ellipse">
            <a:avLst/>
          </a:prstGeom>
          <a:solidFill>
            <a:srgbClr val="C5A086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 flipH="1">
            <a:off x="128475" y="2681248"/>
            <a:ext cx="93232" cy="93232"/>
          </a:xfrm>
          <a:prstGeom prst="ellipse">
            <a:avLst/>
          </a:prstGeom>
          <a:solidFill>
            <a:sysClr lastClr="FFFFFF" val="window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 flipH="1">
            <a:off x="10165618" y="1539400"/>
            <a:ext cx="228245" cy="228245"/>
          </a:xfrm>
          <a:prstGeom prst="ellipse">
            <a:avLst/>
          </a:pr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 flipH="1" flipV="1">
            <a:off x="11701781" y="2606677"/>
            <a:ext cx="93345" cy="93345"/>
          </a:xfrm>
          <a:prstGeom prst="ellipse">
            <a:avLst/>
          </a:pr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 flipH="1" flipV="1">
            <a:off x="10941686" y="2513332"/>
            <a:ext cx="93345" cy="93345"/>
          </a:xfrm>
          <a:prstGeom prst="ellipse">
            <a:avLst/>
          </a:pr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4" name="1"/>
          <p:cNvSpPr/>
          <p:nvPr/>
        </p:nvSpPr>
        <p:spPr bwMode="auto">
          <a:xfrm>
            <a:off x="2152290" y="2782542"/>
            <a:ext cx="7617949" cy="674400"/>
          </a:xfrm>
          <a:prstGeom prst="rect">
            <a:avLst/>
          </a:prstGeom>
          <a:noFill/>
          <a:ln algn="ctr" cap="flat" cmpd="sng" w="6350">
            <a:noFill/>
            <a:prstDash val="solid"/>
          </a:ln>
          <a:effectLst/>
          <a:extLst>
            <a:ext uri="{909E8E84-426E-40DD-AFC4-6F175D3DCCD1}">
              <a14:hiddenFill>
                <a:solidFill>
                  <a:sysClr lastClr="FFFFFF" val="window"/>
                </a:solidFill>
              </a14:hiddenFill>
            </a:ext>
            <a:ext uri="{91240B29-F687-4F45-9708-019B960494DF}">
              <a14:hiddenLine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t" bIns="32400" lIns="72000" rIns="72000" rtlCol="0" tIns="3240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ysClr lastClr="FFFFFF" val="window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ysClr lastClr="FFFFFF" val="window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ysClr lastClr="FFFFFF" val="window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ysClr lastClr="FFFFFF" val="window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ysClr lastClr="FFFFFF" val="window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ysClr lastClr="FFFFFF" val="window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ysClr lastClr="FFFFFF" val="window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ysClr lastClr="FFFFFF" val="window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ysClr lastClr="FFFFFF" val="window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cap="small" lang="en-US" sz="4000">
                <a:solidFill>
                  <a:schemeClr val="tx1"/>
                </a:solidFill>
                <a:cs typeface="+mn-ea"/>
                <a:sym typeface="+mn-lt"/>
              </a:rPr>
              <a:t>THANKS FOR YOUR COMING</a:t>
            </a:r>
          </a:p>
        </p:txBody>
      </p:sp>
      <p:sp>
        <p:nvSpPr>
          <p:cNvPr id="35" name="文本框 12"/>
          <p:cNvSpPr txBox="1"/>
          <p:nvPr/>
        </p:nvSpPr>
        <p:spPr>
          <a:xfrm>
            <a:off x="1654628" y="3430231"/>
            <a:ext cx="859572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ysClr lastClr="000000" val="windowText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>
                <a:solidFill>
                  <a:sysClr lastClr="FFFFFF" val="window">
                    <a:lumMod val="50000"/>
                  </a:sysClr>
                </a:solidFill>
                <a:cs typeface="+mn-ea"/>
                <a:sym typeface="+mn-lt"/>
              </a:rPr>
              <a:t>Morbi dignissim nisl in diam sagittis, id dapibus nulla pretium. Sed vitae quam metus. Etiam fermentum turpis vel lectus dignissim consectetur. </a:t>
            </a:r>
          </a:p>
        </p:txBody>
      </p:sp>
      <p:sp>
        <p:nvSpPr>
          <p:cNvPr id="2" name="椭圆 1"/>
          <p:cNvSpPr/>
          <p:nvPr/>
        </p:nvSpPr>
        <p:spPr>
          <a:xfrm>
            <a:off x="9591040" y="2893695"/>
            <a:ext cx="457200" cy="457200"/>
          </a:xfrm>
          <a:prstGeom prst="ellipse">
            <a:avLst/>
          </a:prstGeom>
          <a:noFill/>
          <a:ln algn="ctr" cap="flat" cmpd="sng" w="12700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0" kumimoji="0" lang="zh-CN" noProof="0" normalizeH="0" spc="0" strike="noStrike" sz="16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027171" y="4902835"/>
            <a:ext cx="568960" cy="568960"/>
          </a:xfrm>
          <a:prstGeom prst="ellipse">
            <a:avLst/>
          </a:prstGeom>
          <a:noFill/>
          <a:ln algn="ctr" cap="flat" cmpd="sng" w="12700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0" kumimoji="0" lang="zh-CN" noProof="0" normalizeH="0" spc="0" strike="noStrike" sz="16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717441" y="5694571"/>
            <a:ext cx="330428" cy="330428"/>
          </a:xfrm>
          <a:prstGeom prst="ellipse">
            <a:avLst/>
          </a:prstGeom>
          <a:solidFill>
            <a:srgbClr val="C5A086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447291" y="1598932"/>
            <a:ext cx="813435" cy="813435"/>
          </a:xfrm>
          <a:prstGeom prst="ellipse">
            <a:avLst/>
          </a:prstGeom>
          <a:noFill/>
          <a:ln algn="ctr" cap="flat" cmpd="sng" w="12700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0" kumimoji="0" lang="zh-CN" noProof="0" normalizeH="0" spc="0" strike="noStrike" sz="16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更多精品PPT资源尽在—优页PPT！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字体下载：www.youyedoc.com/ziti/                       绘本故事PPT：www.youyedoc.com/gushi/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PPT课件：www.youyedoc.com/kejian/</a:t>
            </a:r>
          </a:p>
        </p:txBody>
      </p:sp>
    </p:spTree>
    <p:extLst>
      <p:ext uri="{BB962C8B-B14F-4D97-AF65-F5344CB8AC3E}">
        <p14:creationId xmlns:p14="http://schemas.microsoft.com/office/powerpoint/2010/main" val="152577994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椭圆 7"/>
          <p:cNvSpPr/>
          <p:nvPr/>
        </p:nvSpPr>
        <p:spPr>
          <a:xfrm>
            <a:off x="-19051" y="0"/>
            <a:ext cx="2362200" cy="2362200"/>
          </a:xfrm>
          <a:prstGeom prst="ellipse">
            <a:avLst/>
          </a:pr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-1805305" y="-1043305"/>
            <a:ext cx="3124200" cy="3124200"/>
          </a:xfrm>
          <a:prstGeom prst="ellipse">
            <a:avLst/>
          </a:prstGeom>
          <a:solidFill>
            <a:srgbClr val="8BB6CB">
              <a:alpha val="8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85775" y="1920240"/>
            <a:ext cx="1562100" cy="1562100"/>
          </a:xfrm>
          <a:prstGeom prst="ellipse">
            <a:avLst/>
          </a:prstGeom>
          <a:solidFill>
            <a:srgbClr val="C5A086">
              <a:alpha val="83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 flipV="1">
            <a:off x="10454640" y="3246120"/>
            <a:ext cx="2362200" cy="2362200"/>
          </a:xfrm>
          <a:prstGeom prst="ellipse">
            <a:avLst/>
          </a:prstGeom>
          <a:solidFill>
            <a:srgbClr val="C5A086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 flipV="1">
            <a:off x="9490711" y="4629785"/>
            <a:ext cx="3124200" cy="3124200"/>
          </a:xfrm>
          <a:prstGeom prst="ellipse">
            <a:avLst/>
          </a:prstGeom>
          <a:solidFill>
            <a:srgbClr val="BA764F">
              <a:alpha val="91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 flipV="1">
            <a:off x="8649970" y="4704080"/>
            <a:ext cx="1235711" cy="1235710"/>
          </a:xfrm>
          <a:prstGeom prst="ellipse">
            <a:avLst/>
          </a:prstGeom>
          <a:solidFill>
            <a:srgbClr val="2E4A4E">
              <a:alpha val="82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0246803" y="4036811"/>
            <a:ext cx="2569540" cy="2569540"/>
          </a:xfrm>
          <a:prstGeom prst="ellipse">
            <a:avLst/>
          </a:prstGeom>
          <a:noFill/>
          <a:ln algn="ctr" cap="flat" cmpd="sng" w="12700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0" kumimoji="0" lang="zh-CN" noProof="0" normalizeH="0" spc="0" strike="noStrike" sz="16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-1528002" y="116"/>
            <a:ext cx="2569540" cy="2569540"/>
          </a:xfrm>
          <a:prstGeom prst="ellipse">
            <a:avLst/>
          </a:prstGeom>
          <a:noFill/>
          <a:ln algn="ctr" cap="flat" cmpd="sng" w="12700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0" kumimoji="0" lang="zh-CN" noProof="0" normalizeH="0" spc="0" strike="noStrike" sz="16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843270" y="1469390"/>
            <a:ext cx="2012951" cy="2012950"/>
          </a:xfrm>
          <a:prstGeom prst="ellipse">
            <a:avLst/>
          </a:prstGeom>
          <a:solidFill>
            <a:srgbClr val="BA764F">
              <a:alpha val="62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0" kumimoji="0" lang="zh-CN" noProof="0" normalizeH="0" spc="0" strike="noStrike" sz="16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4250161" y="2190820"/>
            <a:ext cx="3181497" cy="2180933"/>
          </a:xfrm>
          <a:custGeom>
            <a:rect b="b" l="l" r="r" t="t"/>
            <a:pathLst>
              <a:path h="2180933" w="3181497">
                <a:moveTo>
                  <a:pt x="416726" y="1561313"/>
                </a:moveTo>
                <a:cubicBezTo>
                  <a:pt x="360660" y="1562737"/>
                  <a:pt x="313931" y="1582309"/>
                  <a:pt x="276539" y="1620027"/>
                </a:cubicBezTo>
                <a:cubicBezTo>
                  <a:pt x="239147" y="1657745"/>
                  <a:pt x="219731" y="1705063"/>
                  <a:pt x="218291" y="1761979"/>
                </a:cubicBezTo>
                <a:cubicBezTo>
                  <a:pt x="219731" y="1818404"/>
                  <a:pt x="239147" y="1865582"/>
                  <a:pt x="276539" y="1903510"/>
                </a:cubicBezTo>
                <a:cubicBezTo>
                  <a:pt x="313931" y="1941439"/>
                  <a:pt x="360660" y="1961150"/>
                  <a:pt x="416726" y="1962645"/>
                </a:cubicBezTo>
                <a:cubicBezTo>
                  <a:pt x="473326" y="1961150"/>
                  <a:pt x="520380" y="1941439"/>
                  <a:pt x="557889" y="1903510"/>
                </a:cubicBezTo>
                <a:cubicBezTo>
                  <a:pt x="595398" y="1865581"/>
                  <a:pt x="614861" y="1818404"/>
                  <a:pt x="616278" y="1761979"/>
                </a:cubicBezTo>
                <a:cubicBezTo>
                  <a:pt x="614861" y="1705063"/>
                  <a:pt x="595398" y="1657745"/>
                  <a:pt x="557889" y="1620027"/>
                </a:cubicBezTo>
                <a:cubicBezTo>
                  <a:pt x="520380" y="1582309"/>
                  <a:pt x="473326" y="1562737"/>
                  <a:pt x="416726" y="1561313"/>
                </a:cubicBezTo>
                <a:close/>
                <a:moveTo>
                  <a:pt x="988267" y="1344146"/>
                </a:moveTo>
                <a:lnTo>
                  <a:pt x="1077364" y="1344146"/>
                </a:lnTo>
                <a:lnTo>
                  <a:pt x="1473042" y="1739110"/>
                </a:lnTo>
                <a:lnTo>
                  <a:pt x="1473042" y="1344146"/>
                </a:lnTo>
                <a:lnTo>
                  <a:pt x="1692445" y="1344146"/>
                </a:lnTo>
                <a:lnTo>
                  <a:pt x="1692445" y="2180933"/>
                </a:lnTo>
                <a:lnTo>
                  <a:pt x="1602233" y="2180933"/>
                </a:lnTo>
                <a:lnTo>
                  <a:pt x="1207670" y="1784855"/>
                </a:lnTo>
                <a:lnTo>
                  <a:pt x="1207670" y="2180933"/>
                </a:lnTo>
                <a:lnTo>
                  <a:pt x="988267" y="2180933"/>
                </a:lnTo>
                <a:close/>
                <a:moveTo>
                  <a:pt x="1864567" y="1343024"/>
                </a:moveTo>
                <a:lnTo>
                  <a:pt x="2383750" y="1343024"/>
                </a:lnTo>
                <a:lnTo>
                  <a:pt x="2383750" y="1524537"/>
                </a:lnTo>
                <a:lnTo>
                  <a:pt x="2083970" y="1524537"/>
                </a:lnTo>
                <a:lnTo>
                  <a:pt x="2083970" y="1661750"/>
                </a:lnTo>
                <a:lnTo>
                  <a:pt x="2349202" y="1661750"/>
                </a:lnTo>
                <a:lnTo>
                  <a:pt x="2349202" y="1846605"/>
                </a:lnTo>
                <a:lnTo>
                  <a:pt x="2083970" y="1846605"/>
                </a:lnTo>
                <a:lnTo>
                  <a:pt x="2083970" y="2000535"/>
                </a:lnTo>
                <a:lnTo>
                  <a:pt x="2383750" y="2000535"/>
                </a:lnTo>
                <a:lnTo>
                  <a:pt x="2383750" y="2179819"/>
                </a:lnTo>
                <a:lnTo>
                  <a:pt x="1864567" y="2179819"/>
                </a:lnTo>
                <a:close/>
                <a:moveTo>
                  <a:pt x="416726" y="1343024"/>
                </a:moveTo>
                <a:cubicBezTo>
                  <a:pt x="494523" y="1343917"/>
                  <a:pt x="564816" y="1363045"/>
                  <a:pt x="627604" y="1400409"/>
                </a:cubicBezTo>
                <a:cubicBezTo>
                  <a:pt x="690392" y="1437773"/>
                  <a:pt x="740361" y="1488018"/>
                  <a:pt x="777511" y="1551144"/>
                </a:cubicBezTo>
                <a:cubicBezTo>
                  <a:pt x="814661" y="1614269"/>
                  <a:pt x="833680" y="1684922"/>
                  <a:pt x="834565" y="1763100"/>
                </a:cubicBezTo>
                <a:cubicBezTo>
                  <a:pt x="833680" y="1841246"/>
                  <a:pt x="814661" y="1911702"/>
                  <a:pt x="777511" y="1974468"/>
                </a:cubicBezTo>
                <a:cubicBezTo>
                  <a:pt x="740361" y="2037234"/>
                  <a:pt x="690392" y="2087120"/>
                  <a:pt x="627604" y="2124126"/>
                </a:cubicBezTo>
                <a:cubicBezTo>
                  <a:pt x="564816" y="2161132"/>
                  <a:pt x="494523" y="2180068"/>
                  <a:pt x="416726" y="2180933"/>
                </a:cubicBezTo>
                <a:cubicBezTo>
                  <a:pt x="338943" y="2180068"/>
                  <a:pt x="268747" y="2161132"/>
                  <a:pt x="206138" y="2124126"/>
                </a:cubicBezTo>
                <a:cubicBezTo>
                  <a:pt x="143529" y="2087120"/>
                  <a:pt x="93738" y="2037234"/>
                  <a:pt x="56766" y="1974468"/>
                </a:cubicBezTo>
                <a:cubicBezTo>
                  <a:pt x="19794" y="1911702"/>
                  <a:pt x="872" y="1841246"/>
                  <a:pt x="0" y="1763100"/>
                </a:cubicBezTo>
                <a:cubicBezTo>
                  <a:pt x="872" y="1684922"/>
                  <a:pt x="19794" y="1614269"/>
                  <a:pt x="56766" y="1551144"/>
                </a:cubicBezTo>
                <a:cubicBezTo>
                  <a:pt x="93738" y="1488018"/>
                  <a:pt x="143529" y="1437773"/>
                  <a:pt x="206138" y="1400409"/>
                </a:cubicBezTo>
                <a:cubicBezTo>
                  <a:pt x="268747" y="1363045"/>
                  <a:pt x="338943" y="1343917"/>
                  <a:pt x="416726" y="1343024"/>
                </a:cubicBezTo>
                <a:close/>
                <a:moveTo>
                  <a:pt x="1135664" y="358626"/>
                </a:moveTo>
                <a:lnTo>
                  <a:pt x="1049853" y="542966"/>
                </a:lnTo>
                <a:lnTo>
                  <a:pt x="1220360" y="542966"/>
                </a:lnTo>
                <a:close/>
                <a:moveTo>
                  <a:pt x="1912520" y="185215"/>
                </a:moveTo>
                <a:lnTo>
                  <a:pt x="1912520" y="425094"/>
                </a:lnTo>
                <a:lnTo>
                  <a:pt x="2048553" y="425094"/>
                </a:lnTo>
                <a:cubicBezTo>
                  <a:pt x="2082840" y="424303"/>
                  <a:pt x="2111273" y="412774"/>
                  <a:pt x="2133852" y="390507"/>
                </a:cubicBezTo>
                <a:cubicBezTo>
                  <a:pt x="2156431" y="368239"/>
                  <a:pt x="2168139" y="339974"/>
                  <a:pt x="2168975" y="305712"/>
                </a:cubicBezTo>
                <a:cubicBezTo>
                  <a:pt x="2168139" y="271404"/>
                  <a:pt x="2156431" y="242953"/>
                  <a:pt x="2133852" y="220360"/>
                </a:cubicBezTo>
                <a:cubicBezTo>
                  <a:pt x="2111273" y="197766"/>
                  <a:pt x="2082840" y="186051"/>
                  <a:pt x="2048553" y="185215"/>
                </a:cubicBezTo>
                <a:close/>
                <a:moveTo>
                  <a:pt x="236120" y="184855"/>
                </a:moveTo>
                <a:lnTo>
                  <a:pt x="236120" y="425710"/>
                </a:lnTo>
                <a:lnTo>
                  <a:pt x="372153" y="425710"/>
                </a:lnTo>
                <a:cubicBezTo>
                  <a:pt x="406440" y="424916"/>
                  <a:pt x="434873" y="413340"/>
                  <a:pt x="457453" y="390982"/>
                </a:cubicBezTo>
                <a:cubicBezTo>
                  <a:pt x="480032" y="368624"/>
                  <a:pt x="491740" y="340244"/>
                  <a:pt x="492577" y="305842"/>
                </a:cubicBezTo>
                <a:cubicBezTo>
                  <a:pt x="491740" y="271395"/>
                  <a:pt x="480032" y="242828"/>
                  <a:pt x="457453" y="220143"/>
                </a:cubicBezTo>
                <a:cubicBezTo>
                  <a:pt x="434873" y="197458"/>
                  <a:pt x="406440" y="185695"/>
                  <a:pt x="372153" y="184855"/>
                </a:cubicBezTo>
                <a:close/>
                <a:moveTo>
                  <a:pt x="2523011" y="0"/>
                </a:moveTo>
                <a:lnTo>
                  <a:pt x="3181497" y="0"/>
                </a:lnTo>
                <a:lnTo>
                  <a:pt x="3181497" y="218288"/>
                </a:lnTo>
                <a:lnTo>
                  <a:pt x="2959728" y="218288"/>
                </a:lnTo>
                <a:lnTo>
                  <a:pt x="2959728" y="836793"/>
                </a:lnTo>
                <a:lnTo>
                  <a:pt x="2740324" y="836793"/>
                </a:lnTo>
                <a:lnTo>
                  <a:pt x="2740324" y="218288"/>
                </a:lnTo>
                <a:lnTo>
                  <a:pt x="2523011" y="218288"/>
                </a:lnTo>
                <a:close/>
                <a:moveTo>
                  <a:pt x="1693117" y="0"/>
                </a:moveTo>
                <a:lnTo>
                  <a:pt x="2045208" y="0"/>
                </a:lnTo>
                <a:cubicBezTo>
                  <a:pt x="2102342" y="661"/>
                  <a:pt x="2154017" y="14711"/>
                  <a:pt x="2200233" y="42150"/>
                </a:cubicBezTo>
                <a:cubicBezTo>
                  <a:pt x="2246449" y="69590"/>
                  <a:pt x="2283252" y="106451"/>
                  <a:pt x="2310643" y="152733"/>
                </a:cubicBezTo>
                <a:cubicBezTo>
                  <a:pt x="2338034" y="199016"/>
                  <a:pt x="2352058" y="250753"/>
                  <a:pt x="2352717" y="307943"/>
                </a:cubicBezTo>
                <a:cubicBezTo>
                  <a:pt x="2352346" y="352898"/>
                  <a:pt x="2343344" y="394644"/>
                  <a:pt x="2325713" y="433183"/>
                </a:cubicBezTo>
                <a:cubicBezTo>
                  <a:pt x="2308081" y="471722"/>
                  <a:pt x="2284047" y="505100"/>
                  <a:pt x="2253609" y="533318"/>
                </a:cubicBezTo>
                <a:lnTo>
                  <a:pt x="2430727" y="836793"/>
                </a:lnTo>
                <a:lnTo>
                  <a:pt x="2177886" y="836793"/>
                </a:lnTo>
                <a:lnTo>
                  <a:pt x="2048553" y="614766"/>
                </a:lnTo>
                <a:lnTo>
                  <a:pt x="1912520" y="614766"/>
                </a:lnTo>
                <a:lnTo>
                  <a:pt x="1912520" y="836793"/>
                </a:lnTo>
                <a:lnTo>
                  <a:pt x="1693117" y="836793"/>
                </a:lnTo>
                <a:close/>
                <a:moveTo>
                  <a:pt x="1084400" y="0"/>
                </a:moveTo>
                <a:lnTo>
                  <a:pt x="1183584" y="0"/>
                </a:lnTo>
                <a:lnTo>
                  <a:pt x="1576976" y="837908"/>
                </a:lnTo>
                <a:lnTo>
                  <a:pt x="1357434" y="837908"/>
                </a:lnTo>
                <a:lnTo>
                  <a:pt x="1306171" y="728424"/>
                </a:lnTo>
                <a:lnTo>
                  <a:pt x="964042" y="728424"/>
                </a:lnTo>
                <a:lnTo>
                  <a:pt x="913893" y="837908"/>
                </a:lnTo>
                <a:lnTo>
                  <a:pt x="694351" y="837908"/>
                </a:lnTo>
                <a:close/>
                <a:moveTo>
                  <a:pt x="16717" y="0"/>
                </a:moveTo>
                <a:lnTo>
                  <a:pt x="368808" y="0"/>
                </a:lnTo>
                <a:cubicBezTo>
                  <a:pt x="425942" y="655"/>
                  <a:pt x="477617" y="14687"/>
                  <a:pt x="523833" y="42096"/>
                </a:cubicBezTo>
                <a:cubicBezTo>
                  <a:pt x="570049" y="69504"/>
                  <a:pt x="606852" y="106357"/>
                  <a:pt x="634243" y="152654"/>
                </a:cubicBezTo>
                <a:cubicBezTo>
                  <a:pt x="661634" y="198952"/>
                  <a:pt x="675659" y="250761"/>
                  <a:pt x="676318" y="308083"/>
                </a:cubicBezTo>
                <a:cubicBezTo>
                  <a:pt x="675652" y="365030"/>
                  <a:pt x="661764" y="416571"/>
                  <a:pt x="634656" y="462706"/>
                </a:cubicBezTo>
                <a:cubicBezTo>
                  <a:pt x="607547" y="508841"/>
                  <a:pt x="571211" y="545596"/>
                  <a:pt x="525649" y="572969"/>
                </a:cubicBezTo>
                <a:cubicBezTo>
                  <a:pt x="480087" y="600343"/>
                  <a:pt x="429293" y="614361"/>
                  <a:pt x="373268" y="615024"/>
                </a:cubicBezTo>
                <a:lnTo>
                  <a:pt x="236120" y="615024"/>
                </a:lnTo>
                <a:lnTo>
                  <a:pt x="236120" y="836793"/>
                </a:lnTo>
                <a:lnTo>
                  <a:pt x="16717" y="8367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11082" y="814812"/>
            <a:ext cx="214355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rgbClr val="F3E5D8"/>
                </a:solidFill>
              </a:rPr>
              <a:t>https://www.youyedoc.com/</a:t>
            </a:r>
          </a:p>
        </p:txBody>
      </p: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3" name="椭圆 2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8" name="文本框 58"/>
          <p:cNvSpPr txBox="1"/>
          <p:nvPr/>
        </p:nvSpPr>
        <p:spPr>
          <a:xfrm>
            <a:off x="835225" y="530735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1" lang="zh-CN" smtClean="0" sz="2400">
                <a:cs typeface="+mn-ea"/>
                <a:sym typeface="+mn-lt"/>
              </a:rPr>
              <a:t>标题文字</a:t>
            </a:r>
          </a:p>
        </p:txBody>
      </p:sp>
      <p:sp>
        <p:nvSpPr>
          <p:cNvPr id="16" name="平行四边形 15"/>
          <p:cNvSpPr/>
          <p:nvPr/>
        </p:nvSpPr>
        <p:spPr>
          <a:xfrm flipH="1" rot="5400000">
            <a:off x="1467758" y="1957380"/>
            <a:ext cx="349041" cy="360523"/>
          </a:xfrm>
          <a:prstGeom prst="parallelogram">
            <a:avLst>
              <a:gd fmla="val 32376" name="adj"/>
            </a:avLst>
          </a:prstGeom>
          <a:solidFill>
            <a:srgbClr val="2E4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平行四边形 16"/>
          <p:cNvSpPr/>
          <p:nvPr/>
        </p:nvSpPr>
        <p:spPr>
          <a:xfrm flipH="1" rot="5400000">
            <a:off x="6418634" y="1957380"/>
            <a:ext cx="349041" cy="360523"/>
          </a:xfrm>
          <a:prstGeom prst="parallelogram">
            <a:avLst>
              <a:gd fmla="val 32376" name="adj"/>
            </a:avLst>
          </a:prstGeom>
          <a:solidFill>
            <a:srgbClr val="BA7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33341" y="1756452"/>
            <a:ext cx="4096644" cy="28933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82465" y="1756452"/>
            <a:ext cx="4096644" cy="28933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34" name="图片占位符 33"/>
          <p:cNvPicPr>
            <a:picLocks noChangeAspect="1" noGrp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64231" y="1927146"/>
            <a:ext cx="3827975" cy="2551982"/>
          </a:xfrm>
          <a:custGeom>
            <a:gdLst>
              <a:gd fmla="*/ 0 w 3827974" name="connsiteX0"/>
              <a:gd fmla="*/ 0 h 2654551" name="connsiteY0"/>
              <a:gd fmla="*/ 3827974 w 3827974" name="connsiteX1"/>
              <a:gd fmla="*/ 0 h 2654551" name="connsiteY1"/>
              <a:gd fmla="*/ 3827974 w 3827974" name="connsiteX2"/>
              <a:gd fmla="*/ 2654551 h 2654551" name="connsiteY2"/>
              <a:gd fmla="*/ 0 w 3827974" name="connsiteX3"/>
              <a:gd fmla="*/ 2654551 h 265455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54551" w="3827974">
                <a:moveTo>
                  <a:pt x="0" y="0"/>
                </a:moveTo>
                <a:lnTo>
                  <a:pt x="3827974" y="0"/>
                </a:lnTo>
                <a:lnTo>
                  <a:pt x="3827974" y="2654551"/>
                </a:lnTo>
                <a:lnTo>
                  <a:pt x="0" y="2654551"/>
                </a:lnTo>
                <a:close/>
              </a:path>
            </a:pathLst>
          </a:custGeom>
        </p:spPr>
      </p:pic>
      <p:pic>
        <p:nvPicPr>
          <p:cNvPr id="25" name="图片占位符 31"/>
          <p:cNvPicPr>
            <a:picLocks noChangeAspect="1" noGrp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20245" y="1935434"/>
            <a:ext cx="3827975" cy="2535411"/>
          </a:xfrm>
          <a:custGeom>
            <a:gdLst>
              <a:gd fmla="*/ 0 w 3827974" name="connsiteX0"/>
              <a:gd fmla="*/ 0 h 2654551" name="connsiteY0"/>
              <a:gd fmla="*/ 3827974 w 3827974" name="connsiteX1"/>
              <a:gd fmla="*/ 0 h 2654551" name="connsiteY1"/>
              <a:gd fmla="*/ 3827974 w 3827974" name="connsiteX2"/>
              <a:gd fmla="*/ 2654551 h 2654551" name="connsiteY2"/>
              <a:gd fmla="*/ 0 w 3827974" name="connsiteX3"/>
              <a:gd fmla="*/ 2654551 h 265455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54551" w="3827974">
                <a:moveTo>
                  <a:pt x="0" y="0"/>
                </a:moveTo>
                <a:lnTo>
                  <a:pt x="3827974" y="0"/>
                </a:lnTo>
                <a:lnTo>
                  <a:pt x="3827974" y="2654551"/>
                </a:lnTo>
                <a:lnTo>
                  <a:pt x="0" y="2654551"/>
                </a:lnTo>
                <a:close/>
              </a:path>
            </a:pathLst>
          </a:custGeom>
        </p:spPr>
      </p:pic>
      <p:sp>
        <p:nvSpPr>
          <p:cNvPr id="26" name="矩形 25"/>
          <p:cNvSpPr/>
          <p:nvPr/>
        </p:nvSpPr>
        <p:spPr>
          <a:xfrm>
            <a:off x="1462018" y="2082533"/>
            <a:ext cx="1777356" cy="601637"/>
          </a:xfrm>
          <a:prstGeom prst="rect">
            <a:avLst/>
          </a:prstGeom>
          <a:solidFill>
            <a:srgbClr val="2E4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zh-CN" lang="en-US" smtClean="0" sz="2400">
                <a:cs typeface="+mn-ea"/>
                <a:sym typeface="+mn-lt"/>
              </a:rPr>
              <a:t>20XX</a:t>
            </a:r>
          </a:p>
        </p:txBody>
      </p:sp>
      <p:sp>
        <p:nvSpPr>
          <p:cNvPr id="27" name="矩形 26"/>
          <p:cNvSpPr/>
          <p:nvPr/>
        </p:nvSpPr>
        <p:spPr>
          <a:xfrm>
            <a:off x="6412894" y="2082533"/>
            <a:ext cx="1777356" cy="601637"/>
          </a:xfrm>
          <a:prstGeom prst="rect">
            <a:avLst/>
          </a:prstGeom>
          <a:solidFill>
            <a:srgbClr val="BA7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zh-CN" lang="en-US" smtClean="0" sz="2400">
                <a:cs typeface="+mn-ea"/>
                <a:sym typeface="+mn-lt"/>
              </a:rPr>
              <a:t>20XX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820245" y="4769234"/>
            <a:ext cx="3757939" cy="1007663"/>
            <a:chOff x="1531598" y="3689289"/>
            <a:chExt cx="3757939" cy="1007663"/>
          </a:xfrm>
        </p:grpSpPr>
        <p:sp>
          <p:nvSpPr>
            <p:cNvPr id="35" name="矩形 34"/>
            <p:cNvSpPr/>
            <p:nvPr/>
          </p:nvSpPr>
          <p:spPr>
            <a:xfrm>
              <a:off x="1531598" y="4050622"/>
              <a:ext cx="3757939" cy="6400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531599" y="3689290"/>
              <a:ext cx="170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834267" y="4769234"/>
            <a:ext cx="3757939" cy="1007663"/>
            <a:chOff x="1531598" y="3689289"/>
            <a:chExt cx="3757939" cy="1007663"/>
          </a:xfrm>
        </p:grpSpPr>
        <p:sp>
          <p:nvSpPr>
            <p:cNvPr id="38" name="矩形 37"/>
            <p:cNvSpPr/>
            <p:nvPr/>
          </p:nvSpPr>
          <p:spPr>
            <a:xfrm>
              <a:off x="1531597" y="4050622"/>
              <a:ext cx="3757939" cy="6400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531598" y="3689290"/>
              <a:ext cx="170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4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5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23"/>
      <p:bldP grpId="0" spid="24"/>
      <p:bldP grpId="0" spid="26"/>
      <p:bldP grpId="0" spid="2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占位符 13"/>
          <p:cNvPicPr>
            <a:picLocks noChangeAspect="1" noGrp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" y="2089423"/>
            <a:ext cx="6095999" cy="3555999"/>
          </a:xfrm>
          <a:custGeom>
            <a:gdLst>
              <a:gd fmla="*/ 0 w 6095999" name="connsiteX0"/>
              <a:gd fmla="*/ 0 h 4498435" name="connsiteY0"/>
              <a:gd fmla="*/ 6095999 w 6095999" name="connsiteX1"/>
              <a:gd fmla="*/ 0 h 4498435" name="connsiteY1"/>
              <a:gd fmla="*/ 6095999 w 6095999" name="connsiteX2"/>
              <a:gd fmla="*/ 4498435 h 4498435" name="connsiteY2"/>
              <a:gd fmla="*/ 0 w 6095999" name="connsiteX3"/>
              <a:gd fmla="*/ 4498435 h 44984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498435" w="6095999">
                <a:moveTo>
                  <a:pt x="0" y="0"/>
                </a:moveTo>
                <a:lnTo>
                  <a:pt x="6095999" y="0"/>
                </a:lnTo>
                <a:lnTo>
                  <a:pt x="6095999" y="4498435"/>
                </a:lnTo>
                <a:lnTo>
                  <a:pt x="0" y="4498435"/>
                </a:lnTo>
                <a:close/>
              </a:path>
            </a:pathLst>
          </a:custGeom>
        </p:spPr>
      </p:pic>
      <p:grpSp>
        <p:nvGrpSpPr>
          <p:cNvPr id="4" name="1"/>
          <p:cNvGrpSpPr>
            <a:grpSpLocks noChangeAspect="1"/>
          </p:cNvGrpSpPr>
          <p:nvPr/>
        </p:nvGrpSpPr>
        <p:grpSpPr>
          <a:xfrm>
            <a:off x="719138" y="1618205"/>
            <a:ext cx="11472863" cy="4498435"/>
            <a:chOff x="719138" y="1618203"/>
            <a:chExt cx="11472862" cy="4498435"/>
          </a:xfrm>
        </p:grpSpPr>
        <p:sp>
          <p:nvSpPr>
            <p:cNvPr id="6" name="矩形 5"/>
            <p:cNvSpPr/>
            <p:nvPr/>
          </p:nvSpPr>
          <p:spPr>
            <a:xfrm>
              <a:off x="719138" y="2564904"/>
              <a:ext cx="10753725" cy="280831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rgbClr b="0" g="0" r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5987987" y="5265204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b="0" g="0" r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流程图: 决策 8"/>
            <p:cNvSpPr/>
            <p:nvPr/>
          </p:nvSpPr>
          <p:spPr>
            <a:xfrm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b="0" g="0" r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流程图: 决策 9"/>
            <p:cNvSpPr/>
            <p:nvPr/>
          </p:nvSpPr>
          <p:spPr>
            <a:xfrm rot="16200000"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b="0" g="0" r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095999" y="1618203"/>
              <a:ext cx="6096001" cy="4498435"/>
            </a:xfrm>
            <a:prstGeom prst="rect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rgbClr b="0" g="0" r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766553" y="3100116"/>
            <a:ext cx="3757939" cy="1376995"/>
            <a:chOff x="1531598" y="3689289"/>
            <a:chExt cx="3757939" cy="1376995"/>
          </a:xfrm>
        </p:grpSpPr>
        <p:sp>
          <p:nvSpPr>
            <p:cNvPr id="40" name="矩形 39"/>
            <p:cNvSpPr/>
            <p:nvPr/>
          </p:nvSpPr>
          <p:spPr>
            <a:xfrm>
              <a:off x="1531597" y="4050621"/>
              <a:ext cx="3757939" cy="10058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usedThe user can demonstrate on a projector or computer, or print the presentation and make it into a film to be used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531599" y="3689289"/>
              <a:ext cx="170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200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46" name="椭圆 45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51" name="文本框 58"/>
          <p:cNvSpPr txBox="1"/>
          <p:nvPr/>
        </p:nvSpPr>
        <p:spPr>
          <a:xfrm>
            <a:off x="835225" y="530735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1" lang="zh-CN" smtClean="0" sz="2400">
                <a:cs typeface="+mn-ea"/>
                <a:sym typeface="+mn-lt"/>
              </a:rPr>
              <a:t>标题文字</a:t>
            </a:r>
          </a:p>
        </p:txBody>
      </p: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5" name="组合 54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56" name="椭圆 55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43" name="文本框 58"/>
          <p:cNvSpPr txBox="1"/>
          <p:nvPr/>
        </p:nvSpPr>
        <p:spPr>
          <a:xfrm>
            <a:off x="835225" y="530735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1" lang="zh-CN" smtClean="0" sz="2400">
                <a:cs typeface="+mn-ea"/>
                <a:sym typeface="+mn-lt"/>
              </a:rPr>
              <a:t>标题文字</a:t>
            </a:r>
          </a:p>
        </p:txBody>
      </p:sp>
      <p:sp>
        <p:nvSpPr>
          <p:cNvPr id="16" name="流程图: 延期 15"/>
          <p:cNvSpPr/>
          <p:nvPr/>
        </p:nvSpPr>
        <p:spPr>
          <a:xfrm rot="5400000">
            <a:off x="5072539" y="4582636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17" name="流程图: 延期 16"/>
          <p:cNvSpPr/>
          <p:nvPr/>
        </p:nvSpPr>
        <p:spPr>
          <a:xfrm flipV="1" rot="16200000">
            <a:off x="5072539" y="2102961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01908" y="3248344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19" name="矩形 15"/>
          <p:cNvSpPr/>
          <p:nvPr/>
        </p:nvSpPr>
        <p:spPr>
          <a:xfrm>
            <a:off x="5338445" y="4823142"/>
            <a:ext cx="457200" cy="255588"/>
          </a:xfrm>
          <a:custGeom>
            <a:rect b="b" l="l" r="r" t="t"/>
            <a:pathLst>
              <a:path h="714784" w="1440160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01908" y="3900807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101908" y="2595882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22" name="圆角矩形 21"/>
          <p:cNvSpPr/>
          <p:nvPr/>
        </p:nvSpPr>
        <p:spPr>
          <a:xfrm flipH="1" flipV="1">
            <a:off x="5109845" y="4553269"/>
            <a:ext cx="457200" cy="523875"/>
          </a:xfrm>
          <a:prstGeom prst="roundRect">
            <a:avLst>
              <a:gd fmla="val 50000" name="adj"/>
            </a:avLst>
          </a:pr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3" name="TextBox 95"/>
          <p:cNvSpPr txBox="1">
            <a:spLocks noChangeArrowheads="1"/>
          </p:cNvSpPr>
          <p:nvPr/>
        </p:nvSpPr>
        <p:spPr bwMode="auto">
          <a:xfrm>
            <a:off x="5033646" y="4638994"/>
            <a:ext cx="60642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200">
                <a:solidFill>
                  <a:sysClr lastClr="FFFFFF" val="window"/>
                </a:solidFill>
                <a:latin typeface="+mn-lt"/>
                <a:ea typeface="+mn-ea"/>
                <a:cs typeface="+mn-ea"/>
                <a:sym typeface="+mn-lt"/>
              </a:rPr>
              <a:t>15%</a:t>
            </a:r>
          </a:p>
        </p:txBody>
      </p:sp>
      <p:sp>
        <p:nvSpPr>
          <p:cNvPr id="24" name="流程图: 延期 23"/>
          <p:cNvSpPr/>
          <p:nvPr/>
        </p:nvSpPr>
        <p:spPr>
          <a:xfrm flipV="1" rot="16200000">
            <a:off x="5962334" y="2106930"/>
            <a:ext cx="515938" cy="455613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992496" y="3251518"/>
            <a:ext cx="455613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26" name="流程图: 延期 25"/>
          <p:cNvSpPr/>
          <p:nvPr/>
        </p:nvSpPr>
        <p:spPr>
          <a:xfrm rot="5400000">
            <a:off x="5962334" y="4583430"/>
            <a:ext cx="515938" cy="455613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27" name="矩形 15"/>
          <p:cNvSpPr/>
          <p:nvPr/>
        </p:nvSpPr>
        <p:spPr>
          <a:xfrm>
            <a:off x="6213159" y="4823142"/>
            <a:ext cx="457200" cy="255588"/>
          </a:xfrm>
          <a:custGeom>
            <a:rect b="b" l="l" r="r" t="t"/>
            <a:pathLst>
              <a:path h="714784" w="1440160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8BB6CB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8" name="矩形 15"/>
          <p:cNvSpPr/>
          <p:nvPr/>
        </p:nvSpPr>
        <p:spPr>
          <a:xfrm flipH="1">
            <a:off x="5770245" y="4823142"/>
            <a:ext cx="457200" cy="255588"/>
          </a:xfrm>
          <a:custGeom>
            <a:rect b="b" l="l" r="r" t="t"/>
            <a:pathLst>
              <a:path h="714784" w="1440160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8BB6CB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990908" y="3902394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992496" y="2599057"/>
            <a:ext cx="455613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31" name="圆角矩形 30"/>
          <p:cNvSpPr/>
          <p:nvPr/>
        </p:nvSpPr>
        <p:spPr>
          <a:xfrm flipH="1" flipV="1">
            <a:off x="5990908" y="4362767"/>
            <a:ext cx="457200" cy="706438"/>
          </a:xfrm>
          <a:prstGeom prst="roundRect">
            <a:avLst>
              <a:gd fmla="val 50000" name="adj"/>
            </a:avLst>
          </a:prstGeom>
          <a:solidFill>
            <a:srgbClr val="8BB6CB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0" name="TextBox 104"/>
          <p:cNvSpPr txBox="1">
            <a:spLocks noChangeArrowheads="1"/>
          </p:cNvSpPr>
          <p:nvPr/>
        </p:nvSpPr>
        <p:spPr bwMode="auto">
          <a:xfrm>
            <a:off x="5925820" y="4538981"/>
            <a:ext cx="59372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200">
                <a:solidFill>
                  <a:sysClr lastClr="FFFFFF" val="window"/>
                </a:solidFill>
                <a:latin typeface="+mn-lt"/>
                <a:ea typeface="+mn-ea"/>
                <a:cs typeface="+mn-ea"/>
                <a:sym typeface="+mn-lt"/>
              </a:rPr>
              <a:t>20%</a:t>
            </a:r>
          </a:p>
        </p:txBody>
      </p:sp>
      <p:sp>
        <p:nvSpPr>
          <p:cNvPr id="41" name="流程图: 延期 40"/>
          <p:cNvSpPr/>
          <p:nvPr/>
        </p:nvSpPr>
        <p:spPr>
          <a:xfrm flipV="1" rot="16200000">
            <a:off x="6844190" y="2106136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873559" y="3251518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61" name="流程图: 延期 60"/>
          <p:cNvSpPr/>
          <p:nvPr/>
        </p:nvSpPr>
        <p:spPr>
          <a:xfrm rot="5400000">
            <a:off x="6844190" y="4582636"/>
            <a:ext cx="515938" cy="457200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62" name="矩形 15"/>
          <p:cNvSpPr/>
          <p:nvPr/>
        </p:nvSpPr>
        <p:spPr>
          <a:xfrm>
            <a:off x="7094220" y="4823142"/>
            <a:ext cx="457200" cy="255588"/>
          </a:xfrm>
          <a:custGeom>
            <a:rect b="b" l="l" r="r" t="t"/>
            <a:pathLst>
              <a:path h="714784" w="1440160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C5A086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3" name="矩形 15"/>
          <p:cNvSpPr/>
          <p:nvPr/>
        </p:nvSpPr>
        <p:spPr>
          <a:xfrm flipH="1">
            <a:off x="6651308" y="4823142"/>
            <a:ext cx="457200" cy="255588"/>
          </a:xfrm>
          <a:custGeom>
            <a:rect b="b" l="l" r="r" t="t"/>
            <a:pathLst>
              <a:path h="714784" w="1440160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C5A086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873559" y="3902394"/>
            <a:ext cx="455612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873559" y="2599057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66" name="圆角矩形 65"/>
          <p:cNvSpPr/>
          <p:nvPr/>
        </p:nvSpPr>
        <p:spPr>
          <a:xfrm flipH="1" flipV="1">
            <a:off x="6873559" y="4137344"/>
            <a:ext cx="455612" cy="931863"/>
          </a:xfrm>
          <a:prstGeom prst="roundRect">
            <a:avLst>
              <a:gd fmla="val 50000" name="adj"/>
            </a:avLst>
          </a:prstGeom>
          <a:solidFill>
            <a:srgbClr val="C5A086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7" name="TextBox 113"/>
          <p:cNvSpPr txBox="1">
            <a:spLocks noChangeArrowheads="1"/>
          </p:cNvSpPr>
          <p:nvPr/>
        </p:nvSpPr>
        <p:spPr bwMode="auto">
          <a:xfrm>
            <a:off x="6770373" y="4323081"/>
            <a:ext cx="65722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200">
                <a:solidFill>
                  <a:sysClr lastClr="FFFFFF" val="window"/>
                </a:solidFill>
                <a:latin typeface="+mn-lt"/>
                <a:ea typeface="+mn-ea"/>
                <a:cs typeface="+mn-ea"/>
                <a:sym typeface="+mn-lt"/>
              </a:rPr>
              <a:t>25%</a:t>
            </a:r>
          </a:p>
        </p:txBody>
      </p:sp>
      <p:sp>
        <p:nvSpPr>
          <p:cNvPr id="68" name="流程图: 延期 67"/>
          <p:cNvSpPr/>
          <p:nvPr/>
        </p:nvSpPr>
        <p:spPr>
          <a:xfrm flipV="1" rot="16200000">
            <a:off x="7725251" y="2106136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7754620" y="3249930"/>
            <a:ext cx="457200" cy="646112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70" name="流程图: 延期 69"/>
          <p:cNvSpPr/>
          <p:nvPr/>
        </p:nvSpPr>
        <p:spPr>
          <a:xfrm rot="5400000">
            <a:off x="7725251" y="4582636"/>
            <a:ext cx="515938" cy="457200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71" name="矩形 15"/>
          <p:cNvSpPr/>
          <p:nvPr/>
        </p:nvSpPr>
        <p:spPr>
          <a:xfrm>
            <a:off x="7976871" y="4823142"/>
            <a:ext cx="455613" cy="255588"/>
          </a:xfrm>
          <a:custGeom>
            <a:rect b="b" l="l" r="r" t="t"/>
            <a:pathLst>
              <a:path h="714784" w="1440160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2" name="矩形 15"/>
          <p:cNvSpPr/>
          <p:nvPr/>
        </p:nvSpPr>
        <p:spPr>
          <a:xfrm flipH="1">
            <a:off x="7533959" y="4823142"/>
            <a:ext cx="455612" cy="255588"/>
          </a:xfrm>
          <a:custGeom>
            <a:rect b="b" l="l" r="r" t="t"/>
            <a:pathLst>
              <a:path h="714784" w="1440160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754620" y="3902394"/>
            <a:ext cx="455613" cy="6445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7754620" y="2599057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75" name="圆角矩形 74"/>
          <p:cNvSpPr/>
          <p:nvPr/>
        </p:nvSpPr>
        <p:spPr>
          <a:xfrm flipH="1" flipV="1">
            <a:off x="7754620" y="3572194"/>
            <a:ext cx="455613" cy="1497013"/>
          </a:xfrm>
          <a:prstGeom prst="roundRect">
            <a:avLst>
              <a:gd fmla="val 50000" name="adj"/>
            </a:avLst>
          </a:pr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6" name="TextBox 122"/>
          <p:cNvSpPr txBox="1">
            <a:spLocks noChangeArrowheads="1"/>
          </p:cNvSpPr>
          <p:nvPr/>
        </p:nvSpPr>
        <p:spPr bwMode="auto">
          <a:xfrm>
            <a:off x="7687945" y="3784919"/>
            <a:ext cx="595313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200">
                <a:solidFill>
                  <a:sysClr lastClr="FFFFFF" val="window"/>
                </a:solidFill>
                <a:latin typeface="+mn-lt"/>
                <a:ea typeface="+mn-ea"/>
                <a:cs typeface="+mn-ea"/>
                <a:sym typeface="+mn-lt"/>
              </a:rPr>
              <a:t>45%</a:t>
            </a:r>
          </a:p>
        </p:txBody>
      </p:sp>
      <p:sp>
        <p:nvSpPr>
          <p:cNvPr id="77" name="流程图: 延期 76"/>
          <p:cNvSpPr/>
          <p:nvPr/>
        </p:nvSpPr>
        <p:spPr>
          <a:xfrm flipV="1" rot="16200000">
            <a:off x="8606314" y="2106136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635683" y="3249930"/>
            <a:ext cx="457200" cy="646112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79" name="流程图: 延期 78"/>
          <p:cNvSpPr/>
          <p:nvPr/>
        </p:nvSpPr>
        <p:spPr>
          <a:xfrm rot="5400000">
            <a:off x="8606314" y="4582636"/>
            <a:ext cx="515938" cy="457200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80" name="矩形 15"/>
          <p:cNvSpPr/>
          <p:nvPr/>
        </p:nvSpPr>
        <p:spPr>
          <a:xfrm>
            <a:off x="8857934" y="4823142"/>
            <a:ext cx="455612" cy="255588"/>
          </a:xfrm>
          <a:custGeom>
            <a:rect b="b" l="l" r="r" t="t"/>
            <a:pathLst>
              <a:path h="714784" w="1440160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81" name="矩形 15"/>
          <p:cNvSpPr/>
          <p:nvPr/>
        </p:nvSpPr>
        <p:spPr>
          <a:xfrm flipH="1">
            <a:off x="8400733" y="4823142"/>
            <a:ext cx="457200" cy="255588"/>
          </a:xfrm>
          <a:custGeom>
            <a:rect b="b" l="l" r="r" t="t"/>
            <a:pathLst>
              <a:path h="714784" w="1440160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635683" y="3902394"/>
            <a:ext cx="457200" cy="6445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8635683" y="2599057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84" name="圆角矩形 83"/>
          <p:cNvSpPr/>
          <p:nvPr/>
        </p:nvSpPr>
        <p:spPr>
          <a:xfrm flipH="1" flipV="1">
            <a:off x="8635683" y="3245167"/>
            <a:ext cx="457200" cy="1824038"/>
          </a:xfrm>
          <a:prstGeom prst="roundRect">
            <a:avLst>
              <a:gd fmla="val 50000" name="adj"/>
            </a:avLst>
          </a:pr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85" name="TextBox 131"/>
          <p:cNvSpPr txBox="1">
            <a:spLocks noChangeArrowheads="1"/>
          </p:cNvSpPr>
          <p:nvPr/>
        </p:nvSpPr>
        <p:spPr bwMode="auto">
          <a:xfrm>
            <a:off x="8527733" y="3507105"/>
            <a:ext cx="67468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200">
                <a:solidFill>
                  <a:sysClr lastClr="FFFFFF" val="window"/>
                </a:solidFill>
                <a:latin typeface="+mn-lt"/>
                <a:ea typeface="+mn-ea"/>
                <a:cs typeface="+mn-ea"/>
                <a:sym typeface="+mn-lt"/>
              </a:rPr>
              <a:t>60%</a:t>
            </a:r>
          </a:p>
        </p:txBody>
      </p:sp>
      <p:sp>
        <p:nvSpPr>
          <p:cNvPr id="86" name="流程图: 延期 85"/>
          <p:cNvSpPr/>
          <p:nvPr/>
        </p:nvSpPr>
        <p:spPr>
          <a:xfrm flipV="1" rot="16200000">
            <a:off x="9488170" y="2106931"/>
            <a:ext cx="515938" cy="455612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87" name="矩形 15"/>
          <p:cNvSpPr/>
          <p:nvPr/>
        </p:nvSpPr>
        <p:spPr>
          <a:xfrm>
            <a:off x="9751695" y="4823142"/>
            <a:ext cx="457200" cy="255588"/>
          </a:xfrm>
          <a:custGeom>
            <a:rect b="b" l="l" r="r" t="t"/>
            <a:pathLst>
              <a:path h="714784" w="1440160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88" name="矩形 15"/>
          <p:cNvSpPr/>
          <p:nvPr/>
        </p:nvSpPr>
        <p:spPr>
          <a:xfrm flipH="1">
            <a:off x="9308783" y="4823142"/>
            <a:ext cx="457200" cy="255588"/>
          </a:xfrm>
          <a:custGeom>
            <a:rect b="b" l="l" r="r" t="t"/>
            <a:pathLst>
              <a:path h="714784" w="1440160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9518334" y="2599055"/>
            <a:ext cx="455612" cy="646112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90" name="圆角矩形 89"/>
          <p:cNvSpPr/>
          <p:nvPr/>
        </p:nvSpPr>
        <p:spPr>
          <a:xfrm flipH="1" flipV="1">
            <a:off x="9521508" y="2699067"/>
            <a:ext cx="457200" cy="2370138"/>
          </a:xfrm>
          <a:prstGeom prst="roundRect">
            <a:avLst>
              <a:gd fmla="val 50000" name="adj"/>
            </a:avLst>
          </a:pr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91" name="TextBox 141"/>
          <p:cNvSpPr txBox="1">
            <a:spLocks noChangeArrowheads="1"/>
          </p:cNvSpPr>
          <p:nvPr/>
        </p:nvSpPr>
        <p:spPr bwMode="auto">
          <a:xfrm>
            <a:off x="9450073" y="3035619"/>
            <a:ext cx="595313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200">
                <a:solidFill>
                  <a:sysClr lastClr="FFFFFF" val="window"/>
                </a:solidFill>
                <a:latin typeface="+mn-lt"/>
                <a:ea typeface="+mn-ea"/>
                <a:cs typeface="+mn-ea"/>
                <a:sym typeface="+mn-lt"/>
              </a:rPr>
              <a:t>75%</a:t>
            </a:r>
          </a:p>
        </p:txBody>
      </p:sp>
      <p:sp>
        <p:nvSpPr>
          <p:cNvPr id="92" name="流程图: 延期 91"/>
          <p:cNvSpPr/>
          <p:nvPr/>
        </p:nvSpPr>
        <p:spPr>
          <a:xfrm flipV="1" rot="16200000">
            <a:off x="10369234" y="2106930"/>
            <a:ext cx="515938" cy="455613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0399396" y="3249930"/>
            <a:ext cx="455613" cy="646112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94" name="流程图: 延期 93"/>
          <p:cNvSpPr/>
          <p:nvPr/>
        </p:nvSpPr>
        <p:spPr>
          <a:xfrm rot="5400000">
            <a:off x="10369234" y="4583430"/>
            <a:ext cx="515938" cy="455613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95" name="矩形 15"/>
          <p:cNvSpPr/>
          <p:nvPr/>
        </p:nvSpPr>
        <p:spPr>
          <a:xfrm flipH="1">
            <a:off x="10177145" y="4823142"/>
            <a:ext cx="457200" cy="255588"/>
          </a:xfrm>
          <a:custGeom>
            <a:rect b="b" l="l" r="r" t="t"/>
            <a:pathLst>
              <a:path h="714784" w="1440160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0397808" y="3902394"/>
            <a:ext cx="457200" cy="6445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10399396" y="2599055"/>
            <a:ext cx="455613" cy="646112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98" name="圆角矩形 97"/>
          <p:cNvSpPr/>
          <p:nvPr/>
        </p:nvSpPr>
        <p:spPr>
          <a:xfrm flipH="1" flipV="1">
            <a:off x="10397808" y="2076769"/>
            <a:ext cx="457200" cy="3000375"/>
          </a:xfrm>
          <a:prstGeom prst="roundRect">
            <a:avLst>
              <a:gd fmla="val 50000" name="adj"/>
            </a:avLst>
          </a:pr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99" name="TextBox 150"/>
          <p:cNvSpPr txBox="1">
            <a:spLocks noChangeArrowheads="1"/>
          </p:cNvSpPr>
          <p:nvPr/>
        </p:nvSpPr>
        <p:spPr bwMode="auto">
          <a:xfrm>
            <a:off x="10229534" y="2259330"/>
            <a:ext cx="798512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200">
                <a:solidFill>
                  <a:sysClr lastClr="FFFFFF" val="window"/>
                </a:solidFill>
                <a:latin typeface="+mn-lt"/>
                <a:ea typeface="+mn-ea"/>
                <a:cs typeface="+mn-ea"/>
                <a:sym typeface="+mn-lt"/>
              </a:rPr>
              <a:t>100%</a:t>
            </a:r>
          </a:p>
        </p:txBody>
      </p:sp>
      <p:cxnSp>
        <p:nvCxnSpPr>
          <p:cNvPr id="100" name="直接连接符 99"/>
          <p:cNvCxnSpPr/>
          <p:nvPr/>
        </p:nvCxnSpPr>
        <p:spPr>
          <a:xfrm>
            <a:off x="5332096" y="5323205"/>
            <a:ext cx="5287963" cy="0"/>
          </a:xfrm>
          <a:prstGeom prst="line">
            <a:avLst/>
          </a:prstGeom>
          <a:ln w="9525">
            <a:solidFill>
              <a:sysClr lastClr="000000" val="windowText"/>
            </a:solidFill>
            <a:prstDash val="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lastClr="000000" val="windowText"/>
          </a:fontRef>
        </p:style>
      </p:cxnSp>
      <p:sp>
        <p:nvSpPr>
          <p:cNvPr id="101" name="椭圆 100"/>
          <p:cNvSpPr>
            <a:spLocks noChangeAspect="1"/>
          </p:cNvSpPr>
          <p:nvPr/>
        </p:nvSpPr>
        <p:spPr>
          <a:xfrm>
            <a:off x="5292408" y="5256530"/>
            <a:ext cx="131763" cy="133350"/>
          </a:xfrm>
          <a:prstGeom prst="ellipse">
            <a:avLst/>
          </a:prstGeom>
          <a:solidFill>
            <a:sysClr lastClr="FFFFFF" val="window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102" name="椭圆 101"/>
          <p:cNvSpPr>
            <a:spLocks noChangeAspect="1"/>
          </p:cNvSpPr>
          <p:nvPr/>
        </p:nvSpPr>
        <p:spPr>
          <a:xfrm>
            <a:off x="7092633" y="5256530"/>
            <a:ext cx="131763" cy="133350"/>
          </a:xfrm>
          <a:prstGeom prst="ellipse">
            <a:avLst/>
          </a:prstGeom>
          <a:solidFill>
            <a:sysClr lastClr="FFFFFF" val="window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103" name="椭圆 102"/>
          <p:cNvSpPr>
            <a:spLocks noChangeAspect="1"/>
          </p:cNvSpPr>
          <p:nvPr/>
        </p:nvSpPr>
        <p:spPr>
          <a:xfrm>
            <a:off x="6179821" y="5256530"/>
            <a:ext cx="131763" cy="133350"/>
          </a:xfrm>
          <a:prstGeom prst="ellipse">
            <a:avLst/>
          </a:prstGeom>
          <a:solidFill>
            <a:sysClr lastClr="FFFFFF" val="window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104" name="椭圆 103"/>
          <p:cNvSpPr>
            <a:spLocks noChangeAspect="1"/>
          </p:cNvSpPr>
          <p:nvPr/>
        </p:nvSpPr>
        <p:spPr>
          <a:xfrm>
            <a:off x="7943533" y="5256530"/>
            <a:ext cx="131763" cy="133350"/>
          </a:xfrm>
          <a:prstGeom prst="ellipse">
            <a:avLst/>
          </a:prstGeom>
          <a:solidFill>
            <a:sysClr lastClr="FFFFFF" val="window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105" name="椭圆 104"/>
          <p:cNvSpPr>
            <a:spLocks noChangeAspect="1"/>
          </p:cNvSpPr>
          <p:nvPr/>
        </p:nvSpPr>
        <p:spPr>
          <a:xfrm>
            <a:off x="8805545" y="5256530"/>
            <a:ext cx="131763" cy="133350"/>
          </a:xfrm>
          <a:prstGeom prst="ellipse">
            <a:avLst/>
          </a:prstGeom>
          <a:solidFill>
            <a:sysClr lastClr="FFFFFF" val="window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106" name="椭圆 105"/>
          <p:cNvSpPr>
            <a:spLocks noChangeAspect="1"/>
          </p:cNvSpPr>
          <p:nvPr/>
        </p:nvSpPr>
        <p:spPr>
          <a:xfrm>
            <a:off x="9705657" y="5256530"/>
            <a:ext cx="131763" cy="133350"/>
          </a:xfrm>
          <a:prstGeom prst="ellipse">
            <a:avLst/>
          </a:prstGeom>
          <a:solidFill>
            <a:sysClr lastClr="FFFFFF" val="window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107" name="椭圆 106"/>
          <p:cNvSpPr>
            <a:spLocks noChangeAspect="1"/>
          </p:cNvSpPr>
          <p:nvPr/>
        </p:nvSpPr>
        <p:spPr>
          <a:xfrm>
            <a:off x="10526396" y="5256530"/>
            <a:ext cx="131763" cy="133350"/>
          </a:xfrm>
          <a:prstGeom prst="ellipse">
            <a:avLst/>
          </a:prstGeom>
          <a:solidFill>
            <a:sysClr lastClr="FFFFFF" val="window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108" name="TextBox 159"/>
          <p:cNvSpPr txBox="1">
            <a:spLocks noChangeArrowheads="1"/>
          </p:cNvSpPr>
          <p:nvPr/>
        </p:nvSpPr>
        <p:spPr bwMode="auto">
          <a:xfrm>
            <a:off x="4968558" y="5420042"/>
            <a:ext cx="766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400">
                <a:latin typeface="+mn-lt"/>
                <a:ea typeface="+mn-ea"/>
                <a:cs typeface="+mn-ea"/>
                <a:sym typeface="+mn-lt"/>
              </a:rPr>
              <a:t>2013</a:t>
            </a:r>
          </a:p>
        </p:txBody>
      </p:sp>
      <p:sp>
        <p:nvSpPr>
          <p:cNvPr id="109" name="TextBox 160"/>
          <p:cNvSpPr txBox="1">
            <a:spLocks noChangeArrowheads="1"/>
          </p:cNvSpPr>
          <p:nvPr/>
        </p:nvSpPr>
        <p:spPr bwMode="auto">
          <a:xfrm>
            <a:off x="5855970" y="5439092"/>
            <a:ext cx="766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400">
                <a:latin typeface="+mn-lt"/>
                <a:ea typeface="+mn-ea"/>
                <a:cs typeface="+mn-ea"/>
                <a:sym typeface="+mn-lt"/>
              </a:rPr>
              <a:t>2014</a:t>
            </a:r>
          </a:p>
        </p:txBody>
      </p:sp>
      <p:sp>
        <p:nvSpPr>
          <p:cNvPr id="110" name="TextBox 161"/>
          <p:cNvSpPr txBox="1">
            <a:spLocks noChangeArrowheads="1"/>
          </p:cNvSpPr>
          <p:nvPr/>
        </p:nvSpPr>
        <p:spPr bwMode="auto">
          <a:xfrm>
            <a:off x="6768784" y="5439092"/>
            <a:ext cx="766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400">
                <a:latin typeface="+mn-lt"/>
                <a:ea typeface="+mn-ea"/>
                <a:cs typeface="+mn-ea"/>
                <a:sym typeface="+mn-lt"/>
              </a:rPr>
              <a:t>2015</a:t>
            </a:r>
          </a:p>
        </p:txBody>
      </p:sp>
      <p:sp>
        <p:nvSpPr>
          <p:cNvPr id="111" name="TextBox 162"/>
          <p:cNvSpPr txBox="1">
            <a:spLocks noChangeArrowheads="1"/>
          </p:cNvSpPr>
          <p:nvPr/>
        </p:nvSpPr>
        <p:spPr bwMode="auto">
          <a:xfrm>
            <a:off x="7618095" y="5439092"/>
            <a:ext cx="766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400">
                <a:latin typeface="+mn-lt"/>
                <a:ea typeface="+mn-ea"/>
                <a:cs typeface="+mn-ea"/>
                <a:sym typeface="+mn-lt"/>
              </a:rPr>
              <a:t>2016</a:t>
            </a:r>
          </a:p>
        </p:txBody>
      </p:sp>
      <p:sp>
        <p:nvSpPr>
          <p:cNvPr id="112" name="TextBox 163"/>
          <p:cNvSpPr txBox="1">
            <a:spLocks noChangeArrowheads="1"/>
          </p:cNvSpPr>
          <p:nvPr/>
        </p:nvSpPr>
        <p:spPr bwMode="auto">
          <a:xfrm>
            <a:off x="8475344" y="5439092"/>
            <a:ext cx="766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400">
                <a:latin typeface="+mn-lt"/>
                <a:ea typeface="+mn-ea"/>
                <a:cs typeface="+mn-ea"/>
                <a:sym typeface="+mn-lt"/>
              </a:rPr>
              <a:t>2017</a:t>
            </a:r>
          </a:p>
        </p:txBody>
      </p:sp>
      <p:sp>
        <p:nvSpPr>
          <p:cNvPr id="113" name="TextBox 164"/>
          <p:cNvSpPr txBox="1">
            <a:spLocks noChangeArrowheads="1"/>
          </p:cNvSpPr>
          <p:nvPr/>
        </p:nvSpPr>
        <p:spPr bwMode="auto">
          <a:xfrm>
            <a:off x="9381809" y="5439092"/>
            <a:ext cx="766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400">
                <a:latin typeface="+mn-lt"/>
                <a:ea typeface="+mn-ea"/>
                <a:cs typeface="+mn-ea"/>
                <a:sym typeface="+mn-lt"/>
              </a:rPr>
              <a:t>2018</a:t>
            </a:r>
          </a:p>
        </p:txBody>
      </p:sp>
      <p:sp>
        <p:nvSpPr>
          <p:cNvPr id="114" name="TextBox 165"/>
          <p:cNvSpPr txBox="1">
            <a:spLocks noChangeArrowheads="1"/>
          </p:cNvSpPr>
          <p:nvPr/>
        </p:nvSpPr>
        <p:spPr bwMode="auto">
          <a:xfrm>
            <a:off x="10202544" y="5439092"/>
            <a:ext cx="766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ysClr lastClr="000000" val="windowText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400">
                <a:latin typeface="+mn-lt"/>
                <a:ea typeface="+mn-ea"/>
                <a:cs typeface="+mn-ea"/>
                <a:sym typeface="+mn-lt"/>
              </a:rPr>
              <a:t>2019</a:t>
            </a:r>
          </a:p>
        </p:txBody>
      </p:sp>
      <p:grpSp>
        <p:nvGrpSpPr>
          <p:cNvPr id="115" name="组合 114"/>
          <p:cNvGrpSpPr/>
          <p:nvPr/>
        </p:nvGrpSpPr>
        <p:grpSpPr>
          <a:xfrm>
            <a:off x="1234990" y="2486450"/>
            <a:ext cx="2854804" cy="1192329"/>
            <a:chOff x="1531599" y="3689289"/>
            <a:chExt cx="2854804" cy="1192329"/>
          </a:xfrm>
        </p:grpSpPr>
        <p:sp>
          <p:nvSpPr>
            <p:cNvPr id="116" name="矩形 115"/>
            <p:cNvSpPr/>
            <p:nvPr/>
          </p:nvSpPr>
          <p:spPr>
            <a:xfrm>
              <a:off x="1531599" y="4050621"/>
              <a:ext cx="2854804" cy="822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1531599" y="3689289"/>
              <a:ext cx="170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234990" y="4006640"/>
            <a:ext cx="2854804" cy="1192329"/>
            <a:chOff x="1531599" y="3689289"/>
            <a:chExt cx="2854804" cy="1192329"/>
          </a:xfrm>
        </p:grpSpPr>
        <p:sp>
          <p:nvSpPr>
            <p:cNvPr id="119" name="矩形 118"/>
            <p:cNvSpPr/>
            <p:nvPr/>
          </p:nvSpPr>
          <p:spPr>
            <a:xfrm>
              <a:off x="1531599" y="4050621"/>
              <a:ext cx="2854804" cy="822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1531599" y="3689289"/>
              <a:ext cx="170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图片占位符 24"/>
          <p:cNvPicPr>
            <a:picLocks noChangeAspect="1" noGrp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43841" y="2466116"/>
            <a:ext cx="2002972" cy="1483107"/>
          </a:xfrm>
          <a:custGeom>
            <a:gdLst>
              <a:gd fmla="*/ 1001486 w 2002972" name="connsiteX0"/>
              <a:gd fmla="*/ 0 h 2002972" name="connsiteY0"/>
              <a:gd fmla="*/ 2002972 w 2002972" name="connsiteX1"/>
              <a:gd fmla="*/ 1001486 h 2002972" name="connsiteY1"/>
              <a:gd fmla="*/ 1001486 w 2002972" name="connsiteX2"/>
              <a:gd fmla="*/ 2002972 h 2002972" name="connsiteY2"/>
              <a:gd fmla="*/ 0 w 2002972" name="connsiteX3"/>
              <a:gd fmla="*/ 1001486 h 2002972" name="connsiteY3"/>
              <a:gd fmla="*/ 1001486 w 2002972" name="connsiteX4"/>
              <a:gd fmla="*/ 0 h 200297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002971" w="2002971">
                <a:moveTo>
                  <a:pt x="1001486" y="0"/>
                </a:moveTo>
                <a:cubicBezTo>
                  <a:pt x="1554591" y="0"/>
                  <a:pt x="2002972" y="448381"/>
                  <a:pt x="2002972" y="1001486"/>
                </a:cubicBezTo>
                <a:cubicBezTo>
                  <a:pt x="2002972" y="1554591"/>
                  <a:pt x="1554591" y="2002972"/>
                  <a:pt x="1001486" y="2002972"/>
                </a:cubicBezTo>
                <a:cubicBezTo>
                  <a:pt x="448381" y="2002972"/>
                  <a:pt x="0" y="1554591"/>
                  <a:pt x="0" y="1001486"/>
                </a:cubicBezTo>
                <a:cubicBezTo>
                  <a:pt x="0" y="448381"/>
                  <a:pt x="448381" y="0"/>
                  <a:pt x="1001486" y="0"/>
                </a:cubicBezTo>
                <a:close/>
              </a:path>
            </a:pathLst>
          </a:custGeom>
        </p:spPr>
      </p:pic>
      <p:pic>
        <p:nvPicPr>
          <p:cNvPr id="27" name="图片占位符 26"/>
          <p:cNvPicPr>
            <a:picLocks noChangeAspect="1" noGrp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16811" y="2585558"/>
            <a:ext cx="2002972" cy="1244220"/>
          </a:xfrm>
          <a:custGeom>
            <a:gdLst>
              <a:gd fmla="*/ 1001486 w 2002972" name="connsiteX0"/>
              <a:gd fmla="*/ 0 h 2002972" name="connsiteY0"/>
              <a:gd fmla="*/ 2002972 w 2002972" name="connsiteX1"/>
              <a:gd fmla="*/ 1001486 h 2002972" name="connsiteY1"/>
              <a:gd fmla="*/ 1001486 w 2002972" name="connsiteX2"/>
              <a:gd fmla="*/ 2002972 h 2002972" name="connsiteY2"/>
              <a:gd fmla="*/ 0 w 2002972" name="connsiteX3"/>
              <a:gd fmla="*/ 1001486 h 2002972" name="connsiteY3"/>
              <a:gd fmla="*/ 1001486 w 2002972" name="connsiteX4"/>
              <a:gd fmla="*/ 0 h 200297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002971" w="2002971">
                <a:moveTo>
                  <a:pt x="1001486" y="0"/>
                </a:moveTo>
                <a:cubicBezTo>
                  <a:pt x="1554591" y="0"/>
                  <a:pt x="2002972" y="448381"/>
                  <a:pt x="2002972" y="1001486"/>
                </a:cubicBezTo>
                <a:cubicBezTo>
                  <a:pt x="2002972" y="1554591"/>
                  <a:pt x="1554591" y="2002972"/>
                  <a:pt x="1001486" y="2002972"/>
                </a:cubicBezTo>
                <a:cubicBezTo>
                  <a:pt x="448381" y="2002972"/>
                  <a:pt x="0" y="1554591"/>
                  <a:pt x="0" y="1001486"/>
                </a:cubicBezTo>
                <a:cubicBezTo>
                  <a:pt x="0" y="448381"/>
                  <a:pt x="448381" y="0"/>
                  <a:pt x="1001486" y="0"/>
                </a:cubicBezTo>
                <a:close/>
              </a:path>
            </a:pathLst>
          </a:custGeom>
        </p:spPr>
      </p:pic>
      <p:grpSp>
        <p:nvGrpSpPr>
          <p:cNvPr id="15" name="组合 14"/>
          <p:cNvGrpSpPr/>
          <p:nvPr/>
        </p:nvGrpSpPr>
        <p:grpSpPr>
          <a:xfrm>
            <a:off x="1408758" y="4414467"/>
            <a:ext cx="2771359" cy="1192329"/>
            <a:chOff x="2024889" y="3689289"/>
            <a:chExt cx="2771358" cy="1192329"/>
          </a:xfrm>
        </p:grpSpPr>
        <p:sp>
          <p:nvSpPr>
            <p:cNvPr id="16" name="矩形 15"/>
            <p:cNvSpPr/>
            <p:nvPr/>
          </p:nvSpPr>
          <p:spPr>
            <a:xfrm>
              <a:off x="2024889" y="4050621"/>
              <a:ext cx="2771358" cy="822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557129" y="3689289"/>
              <a:ext cx="170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32618" y="4414467"/>
            <a:ext cx="2771359" cy="1192329"/>
            <a:chOff x="2024889" y="3689289"/>
            <a:chExt cx="2771358" cy="1192329"/>
          </a:xfrm>
        </p:grpSpPr>
        <p:sp>
          <p:nvSpPr>
            <p:cNvPr id="19" name="矩形 18"/>
            <p:cNvSpPr/>
            <p:nvPr/>
          </p:nvSpPr>
          <p:spPr>
            <a:xfrm>
              <a:off x="2024888" y="4050621"/>
              <a:ext cx="2771358" cy="822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557129" y="3689289"/>
              <a:ext cx="170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005590" y="4414467"/>
            <a:ext cx="2771359" cy="1192329"/>
            <a:chOff x="2024889" y="3689289"/>
            <a:chExt cx="2771358" cy="1192329"/>
          </a:xfrm>
        </p:grpSpPr>
        <p:sp>
          <p:nvSpPr>
            <p:cNvPr id="22" name="矩形 21"/>
            <p:cNvSpPr/>
            <p:nvPr/>
          </p:nvSpPr>
          <p:spPr>
            <a:xfrm>
              <a:off x="2024889" y="4050621"/>
              <a:ext cx="2771358" cy="822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557129" y="3689289"/>
              <a:ext cx="170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pic>
        <p:nvPicPr>
          <p:cNvPr id="33" name="图片占位符 32"/>
          <p:cNvPicPr>
            <a:picLocks noChangeAspect="1" noGrp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89783" y="2425859"/>
            <a:ext cx="2002972" cy="1563621"/>
          </a:xfrm>
          <a:custGeom>
            <a:gdLst>
              <a:gd fmla="*/ 1001486 w 2002972" name="connsiteX0"/>
              <a:gd fmla="*/ 0 h 2002972" name="connsiteY0"/>
              <a:gd fmla="*/ 2002972 w 2002972" name="connsiteX1"/>
              <a:gd fmla="*/ 1001486 h 2002972" name="connsiteY1"/>
              <a:gd fmla="*/ 1001486 w 2002972" name="connsiteX2"/>
              <a:gd fmla="*/ 2002972 h 2002972" name="connsiteY2"/>
              <a:gd fmla="*/ 0 w 2002972" name="connsiteX3"/>
              <a:gd fmla="*/ 1001486 h 2002972" name="connsiteY3"/>
              <a:gd fmla="*/ 1001486 w 2002972" name="connsiteX4"/>
              <a:gd fmla="*/ 0 h 200297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002971" w="2002971">
                <a:moveTo>
                  <a:pt x="1001486" y="0"/>
                </a:moveTo>
                <a:cubicBezTo>
                  <a:pt x="1554591" y="0"/>
                  <a:pt x="2002972" y="448381"/>
                  <a:pt x="2002972" y="1001486"/>
                </a:cubicBezTo>
                <a:cubicBezTo>
                  <a:pt x="2002972" y="1554591"/>
                  <a:pt x="1554591" y="2002972"/>
                  <a:pt x="1001486" y="2002972"/>
                </a:cubicBezTo>
                <a:cubicBezTo>
                  <a:pt x="448381" y="2002972"/>
                  <a:pt x="0" y="1554591"/>
                  <a:pt x="0" y="1001486"/>
                </a:cubicBezTo>
                <a:cubicBezTo>
                  <a:pt x="0" y="448381"/>
                  <a:pt x="448381" y="0"/>
                  <a:pt x="1001486" y="0"/>
                </a:cubicBez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8" name="椭圆 7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24" name="文本框 58"/>
          <p:cNvSpPr txBox="1"/>
          <p:nvPr/>
        </p:nvSpPr>
        <p:spPr>
          <a:xfrm>
            <a:off x="835225" y="530735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1" lang="zh-CN" smtClean="0" sz="2400">
                <a:cs typeface="+mn-ea"/>
                <a:sym typeface="+mn-lt"/>
              </a:rPr>
              <a:t>标题文字</a:t>
            </a:r>
          </a:p>
        </p:txBody>
      </p: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椭圆 11"/>
          <p:cNvSpPr/>
          <p:nvPr/>
        </p:nvSpPr>
        <p:spPr>
          <a:xfrm flipV="1">
            <a:off x="7718426" y="2162175"/>
            <a:ext cx="5615940" cy="5615940"/>
          </a:xfrm>
          <a:prstGeom prst="ellipse">
            <a:avLst/>
          </a:prstGeom>
          <a:solidFill>
            <a:srgbClr val="C5A086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-19051" y="0"/>
            <a:ext cx="2362200" cy="2362200"/>
          </a:xfrm>
          <a:prstGeom prst="ellipse">
            <a:avLst/>
          </a:prstGeom>
          <a:solidFill>
            <a:srgbClr val="8BB6CB">
              <a:alpha val="95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942465" y="59"/>
            <a:ext cx="1266288" cy="1266288"/>
          </a:xfrm>
          <a:prstGeom prst="ellipse">
            <a:avLst/>
          </a:prstGeom>
          <a:solidFill>
            <a:srgbClr val="2E4A4E">
              <a:alpha val="55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42951" y="1805940"/>
            <a:ext cx="1562100" cy="1562100"/>
          </a:xfrm>
          <a:prstGeom prst="ellipse">
            <a:avLst/>
          </a:prstGeom>
          <a:solidFill>
            <a:srgbClr val="BA764F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 flipV="1">
            <a:off x="7254242" y="5367657"/>
            <a:ext cx="1054735" cy="1054735"/>
          </a:xfrm>
          <a:prstGeom prst="ellipse">
            <a:avLst/>
          </a:prstGeom>
          <a:solidFill>
            <a:srgbClr val="BA764F">
              <a:alpha val="56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0965" y="2225040"/>
            <a:ext cx="603887" cy="603886"/>
          </a:xfrm>
          <a:prstGeom prst="ellipse">
            <a:avLst/>
          </a:prstGeom>
          <a:solidFill>
            <a:srgbClr val="2E4A4E">
              <a:alpha val="8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384415" y="1920875"/>
            <a:ext cx="2023111" cy="2023110"/>
          </a:xfrm>
          <a:prstGeom prst="ellipse">
            <a:avLst/>
          </a:prstGeom>
          <a:solidFill>
            <a:srgbClr val="2E4A4E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0" kumimoji="0" lang="zh-CN" noProof="0" normalizeH="0" spc="0" strike="noStrike" sz="16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-178434" y="415927"/>
            <a:ext cx="2370455" cy="2370455"/>
          </a:xfrm>
          <a:prstGeom prst="ellipse">
            <a:avLst/>
          </a:prstGeom>
          <a:noFill/>
          <a:ln algn="ctr" cap="flat" cmpd="sng" w="12700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0" kumimoji="0" lang="zh-CN" noProof="0" normalizeH="0" spc="0" strike="noStrike" sz="16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047355" y="4273550"/>
            <a:ext cx="4144011" cy="4144010"/>
          </a:xfrm>
          <a:prstGeom prst="ellipse">
            <a:avLst/>
          </a:prstGeom>
          <a:noFill/>
          <a:ln algn="ctr" cap="flat" cmpd="sng" w="12700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0" kumimoji="0" lang="zh-CN" noProof="0" normalizeH="0" spc="0" strike="noStrike" sz="16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92021" y="4389122"/>
            <a:ext cx="1336675" cy="1336675"/>
          </a:xfrm>
          <a:prstGeom prst="ellipse">
            <a:avLst/>
          </a:prstGeom>
          <a:solidFill>
            <a:srgbClr val="D9D5CA">
              <a:alpha val="55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lastClr="FFFFFF" val="window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790445" y="1658991"/>
            <a:ext cx="3182611" cy="2180933"/>
          </a:xfrm>
          <a:custGeom>
            <a:rect b="b" l="l" r="r" t="t"/>
            <a:pathLst>
              <a:path h="2180933" w="3182611">
                <a:moveTo>
                  <a:pt x="2560964" y="1561313"/>
                </a:moveTo>
                <a:cubicBezTo>
                  <a:pt x="2504899" y="1562737"/>
                  <a:pt x="2458170" y="1582309"/>
                  <a:pt x="2420778" y="1620027"/>
                </a:cubicBezTo>
                <a:cubicBezTo>
                  <a:pt x="2383386" y="1657745"/>
                  <a:pt x="2363969" y="1705063"/>
                  <a:pt x="2362530" y="1761979"/>
                </a:cubicBezTo>
                <a:cubicBezTo>
                  <a:pt x="2363969" y="1818404"/>
                  <a:pt x="2383386" y="1865582"/>
                  <a:pt x="2420778" y="1903510"/>
                </a:cubicBezTo>
                <a:cubicBezTo>
                  <a:pt x="2458170" y="1941439"/>
                  <a:pt x="2504899" y="1961150"/>
                  <a:pt x="2560964" y="1962645"/>
                </a:cubicBezTo>
                <a:cubicBezTo>
                  <a:pt x="2617564" y="1961150"/>
                  <a:pt x="2664619" y="1941439"/>
                  <a:pt x="2702128" y="1903510"/>
                </a:cubicBezTo>
                <a:cubicBezTo>
                  <a:pt x="2739637" y="1865581"/>
                  <a:pt x="2759100" y="1818404"/>
                  <a:pt x="2760516" y="1761979"/>
                </a:cubicBezTo>
                <a:cubicBezTo>
                  <a:pt x="2759100" y="1705063"/>
                  <a:pt x="2739637" y="1657745"/>
                  <a:pt x="2702128" y="1620027"/>
                </a:cubicBezTo>
                <a:cubicBezTo>
                  <a:pt x="2664619" y="1582309"/>
                  <a:pt x="2617564" y="1562737"/>
                  <a:pt x="2560964" y="1561313"/>
                </a:cubicBezTo>
                <a:close/>
                <a:moveTo>
                  <a:pt x="2560964" y="1343024"/>
                </a:moveTo>
                <a:cubicBezTo>
                  <a:pt x="2638762" y="1343917"/>
                  <a:pt x="2709055" y="1363045"/>
                  <a:pt x="2771843" y="1400409"/>
                </a:cubicBezTo>
                <a:cubicBezTo>
                  <a:pt x="2834630" y="1437773"/>
                  <a:pt x="2884600" y="1488018"/>
                  <a:pt x="2921750" y="1551144"/>
                </a:cubicBezTo>
                <a:cubicBezTo>
                  <a:pt x="2958900" y="1614269"/>
                  <a:pt x="2977918" y="1684922"/>
                  <a:pt x="2978804" y="1763100"/>
                </a:cubicBezTo>
                <a:cubicBezTo>
                  <a:pt x="2977918" y="1841246"/>
                  <a:pt x="2958900" y="1911702"/>
                  <a:pt x="2921750" y="1974468"/>
                </a:cubicBezTo>
                <a:cubicBezTo>
                  <a:pt x="2884600" y="2037234"/>
                  <a:pt x="2834630" y="2087120"/>
                  <a:pt x="2771843" y="2124126"/>
                </a:cubicBezTo>
                <a:cubicBezTo>
                  <a:pt x="2709055" y="2161132"/>
                  <a:pt x="2638762" y="2180068"/>
                  <a:pt x="2560964" y="2180933"/>
                </a:cubicBezTo>
                <a:cubicBezTo>
                  <a:pt x="2483182" y="2180068"/>
                  <a:pt x="2412986" y="2161132"/>
                  <a:pt x="2350376" y="2124126"/>
                </a:cubicBezTo>
                <a:cubicBezTo>
                  <a:pt x="2287768" y="2087120"/>
                  <a:pt x="2237977" y="2037234"/>
                  <a:pt x="2201005" y="1974468"/>
                </a:cubicBezTo>
                <a:cubicBezTo>
                  <a:pt x="2164033" y="1911702"/>
                  <a:pt x="2145111" y="1841246"/>
                  <a:pt x="2144239" y="1763100"/>
                </a:cubicBezTo>
                <a:cubicBezTo>
                  <a:pt x="2145111" y="1684922"/>
                  <a:pt x="2164033" y="1614269"/>
                  <a:pt x="2201005" y="1551144"/>
                </a:cubicBezTo>
                <a:cubicBezTo>
                  <a:pt x="2237977" y="1488018"/>
                  <a:pt x="2287768" y="1437773"/>
                  <a:pt x="2350376" y="1400409"/>
                </a:cubicBezTo>
                <a:cubicBezTo>
                  <a:pt x="2412986" y="1363045"/>
                  <a:pt x="2483182" y="1343917"/>
                  <a:pt x="2560964" y="1343024"/>
                </a:cubicBezTo>
                <a:close/>
                <a:moveTo>
                  <a:pt x="734785" y="1343024"/>
                </a:moveTo>
                <a:lnTo>
                  <a:pt x="975500" y="1343024"/>
                </a:lnTo>
                <a:lnTo>
                  <a:pt x="1211758" y="1854461"/>
                </a:lnTo>
                <a:lnTo>
                  <a:pt x="1371121" y="1506819"/>
                </a:lnTo>
                <a:lnTo>
                  <a:pt x="1463618" y="1506819"/>
                </a:lnTo>
                <a:lnTo>
                  <a:pt x="1622981" y="1854461"/>
                </a:lnTo>
                <a:lnTo>
                  <a:pt x="1860354" y="1343024"/>
                </a:lnTo>
                <a:lnTo>
                  <a:pt x="2101069" y="1343024"/>
                </a:lnTo>
                <a:lnTo>
                  <a:pt x="1714364" y="2178704"/>
                </a:lnTo>
                <a:lnTo>
                  <a:pt x="1556116" y="2178704"/>
                </a:lnTo>
                <a:lnTo>
                  <a:pt x="1416813" y="1881203"/>
                </a:lnTo>
                <a:lnTo>
                  <a:pt x="1278624" y="2178704"/>
                </a:lnTo>
                <a:lnTo>
                  <a:pt x="1120376" y="2178704"/>
                </a:lnTo>
                <a:close/>
                <a:moveTo>
                  <a:pt x="0" y="1343024"/>
                </a:moveTo>
                <a:lnTo>
                  <a:pt x="658486" y="1343024"/>
                </a:lnTo>
                <a:lnTo>
                  <a:pt x="658486" y="1561313"/>
                </a:lnTo>
                <a:lnTo>
                  <a:pt x="436717" y="1561313"/>
                </a:lnTo>
                <a:lnTo>
                  <a:pt x="436717" y="2179819"/>
                </a:lnTo>
                <a:lnTo>
                  <a:pt x="217313" y="2179819"/>
                </a:lnTo>
                <a:lnTo>
                  <a:pt x="217313" y="1561313"/>
                </a:lnTo>
                <a:lnTo>
                  <a:pt x="0" y="1561313"/>
                </a:lnTo>
                <a:close/>
                <a:moveTo>
                  <a:pt x="1136778" y="358626"/>
                </a:moveTo>
                <a:lnTo>
                  <a:pt x="1050967" y="542966"/>
                </a:lnTo>
                <a:lnTo>
                  <a:pt x="1221474" y="542966"/>
                </a:lnTo>
                <a:close/>
                <a:moveTo>
                  <a:pt x="1913634" y="185215"/>
                </a:moveTo>
                <a:lnTo>
                  <a:pt x="1913634" y="425094"/>
                </a:lnTo>
                <a:lnTo>
                  <a:pt x="2049667" y="425094"/>
                </a:lnTo>
                <a:cubicBezTo>
                  <a:pt x="2083954" y="424303"/>
                  <a:pt x="2112387" y="412774"/>
                  <a:pt x="2134966" y="390507"/>
                </a:cubicBezTo>
                <a:cubicBezTo>
                  <a:pt x="2157545" y="368239"/>
                  <a:pt x="2169253" y="339974"/>
                  <a:pt x="2170089" y="305712"/>
                </a:cubicBezTo>
                <a:cubicBezTo>
                  <a:pt x="2169253" y="271404"/>
                  <a:pt x="2157545" y="242953"/>
                  <a:pt x="2134966" y="220360"/>
                </a:cubicBezTo>
                <a:cubicBezTo>
                  <a:pt x="2112387" y="197766"/>
                  <a:pt x="2083954" y="186051"/>
                  <a:pt x="2049667" y="185215"/>
                </a:cubicBezTo>
                <a:close/>
                <a:moveTo>
                  <a:pt x="237234" y="184855"/>
                </a:moveTo>
                <a:lnTo>
                  <a:pt x="237234" y="425710"/>
                </a:lnTo>
                <a:lnTo>
                  <a:pt x="373267" y="425710"/>
                </a:lnTo>
                <a:cubicBezTo>
                  <a:pt x="407554" y="424916"/>
                  <a:pt x="435987" y="413340"/>
                  <a:pt x="458567" y="390982"/>
                </a:cubicBezTo>
                <a:cubicBezTo>
                  <a:pt x="481146" y="368624"/>
                  <a:pt x="492854" y="340244"/>
                  <a:pt x="493691" y="305842"/>
                </a:cubicBezTo>
                <a:cubicBezTo>
                  <a:pt x="492854" y="271395"/>
                  <a:pt x="481146" y="242828"/>
                  <a:pt x="458567" y="220143"/>
                </a:cubicBezTo>
                <a:cubicBezTo>
                  <a:pt x="435987" y="197458"/>
                  <a:pt x="407554" y="185695"/>
                  <a:pt x="373267" y="184855"/>
                </a:cubicBezTo>
                <a:close/>
                <a:moveTo>
                  <a:pt x="2524125" y="0"/>
                </a:moveTo>
                <a:lnTo>
                  <a:pt x="3182611" y="0"/>
                </a:lnTo>
                <a:lnTo>
                  <a:pt x="3182611" y="218288"/>
                </a:lnTo>
                <a:lnTo>
                  <a:pt x="2960842" y="218288"/>
                </a:lnTo>
                <a:lnTo>
                  <a:pt x="2960842" y="836793"/>
                </a:lnTo>
                <a:lnTo>
                  <a:pt x="2741438" y="836793"/>
                </a:lnTo>
                <a:lnTo>
                  <a:pt x="2741438" y="218288"/>
                </a:lnTo>
                <a:lnTo>
                  <a:pt x="2524125" y="218288"/>
                </a:lnTo>
                <a:close/>
                <a:moveTo>
                  <a:pt x="1694231" y="0"/>
                </a:moveTo>
                <a:lnTo>
                  <a:pt x="2046322" y="0"/>
                </a:lnTo>
                <a:cubicBezTo>
                  <a:pt x="2103456" y="661"/>
                  <a:pt x="2155131" y="14711"/>
                  <a:pt x="2201347" y="42150"/>
                </a:cubicBezTo>
                <a:cubicBezTo>
                  <a:pt x="2247563" y="69590"/>
                  <a:pt x="2284366" y="106451"/>
                  <a:pt x="2311757" y="152733"/>
                </a:cubicBezTo>
                <a:cubicBezTo>
                  <a:pt x="2339148" y="199016"/>
                  <a:pt x="2353172" y="250753"/>
                  <a:pt x="2353831" y="307943"/>
                </a:cubicBezTo>
                <a:cubicBezTo>
                  <a:pt x="2353460" y="352898"/>
                  <a:pt x="2344458" y="394644"/>
                  <a:pt x="2326827" y="433183"/>
                </a:cubicBezTo>
                <a:cubicBezTo>
                  <a:pt x="2309195" y="471722"/>
                  <a:pt x="2285161" y="505100"/>
                  <a:pt x="2254723" y="533318"/>
                </a:cubicBezTo>
                <a:lnTo>
                  <a:pt x="2431841" y="836793"/>
                </a:lnTo>
                <a:lnTo>
                  <a:pt x="2179000" y="836793"/>
                </a:lnTo>
                <a:lnTo>
                  <a:pt x="2049667" y="614766"/>
                </a:lnTo>
                <a:lnTo>
                  <a:pt x="1913634" y="614766"/>
                </a:lnTo>
                <a:lnTo>
                  <a:pt x="1913634" y="836793"/>
                </a:lnTo>
                <a:lnTo>
                  <a:pt x="1694231" y="836793"/>
                </a:lnTo>
                <a:close/>
                <a:moveTo>
                  <a:pt x="1085514" y="0"/>
                </a:moveTo>
                <a:lnTo>
                  <a:pt x="1184698" y="0"/>
                </a:lnTo>
                <a:lnTo>
                  <a:pt x="1578090" y="837908"/>
                </a:lnTo>
                <a:lnTo>
                  <a:pt x="1358548" y="837908"/>
                </a:lnTo>
                <a:lnTo>
                  <a:pt x="1307285" y="728424"/>
                </a:lnTo>
                <a:lnTo>
                  <a:pt x="965156" y="728424"/>
                </a:lnTo>
                <a:lnTo>
                  <a:pt x="915007" y="837908"/>
                </a:lnTo>
                <a:lnTo>
                  <a:pt x="695465" y="837908"/>
                </a:lnTo>
                <a:close/>
                <a:moveTo>
                  <a:pt x="17831" y="0"/>
                </a:moveTo>
                <a:lnTo>
                  <a:pt x="369922" y="0"/>
                </a:lnTo>
                <a:cubicBezTo>
                  <a:pt x="427056" y="655"/>
                  <a:pt x="478731" y="14687"/>
                  <a:pt x="524947" y="42096"/>
                </a:cubicBezTo>
                <a:cubicBezTo>
                  <a:pt x="571163" y="69504"/>
                  <a:pt x="607966" y="106357"/>
                  <a:pt x="635357" y="152654"/>
                </a:cubicBezTo>
                <a:cubicBezTo>
                  <a:pt x="662748" y="198952"/>
                  <a:pt x="676773" y="250761"/>
                  <a:pt x="677432" y="308083"/>
                </a:cubicBezTo>
                <a:cubicBezTo>
                  <a:pt x="676766" y="365030"/>
                  <a:pt x="662878" y="416571"/>
                  <a:pt x="635770" y="462706"/>
                </a:cubicBezTo>
                <a:cubicBezTo>
                  <a:pt x="608661" y="508841"/>
                  <a:pt x="572325" y="545596"/>
                  <a:pt x="526763" y="572969"/>
                </a:cubicBezTo>
                <a:cubicBezTo>
                  <a:pt x="481201" y="600343"/>
                  <a:pt x="430407" y="614361"/>
                  <a:pt x="374382" y="615024"/>
                </a:cubicBezTo>
                <a:lnTo>
                  <a:pt x="237234" y="615024"/>
                </a:lnTo>
                <a:lnTo>
                  <a:pt x="237234" y="836793"/>
                </a:lnTo>
                <a:lnTo>
                  <a:pt x="17831" y="8367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5" name="组合 54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56" name="椭圆 55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43" name="文本框 58"/>
          <p:cNvSpPr txBox="1"/>
          <p:nvPr/>
        </p:nvSpPr>
        <p:spPr>
          <a:xfrm>
            <a:off x="835225" y="530735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1" lang="zh-CN" smtClean="0" sz="2400">
                <a:cs typeface="+mn-ea"/>
                <a:sym typeface="+mn-lt"/>
              </a:rPr>
              <a:t>标题文字</a:t>
            </a:r>
          </a:p>
        </p:txBody>
      </p:sp>
      <p:grpSp>
        <p:nvGrpSpPr>
          <p:cNvPr id="3" name="1"/>
          <p:cNvGrpSpPr>
            <a:grpSpLocks noChangeAspect="1"/>
          </p:cNvGrpSpPr>
          <p:nvPr/>
        </p:nvGrpSpPr>
        <p:grpSpPr>
          <a:xfrm>
            <a:off x="4223025" y="1981200"/>
            <a:ext cx="3610339" cy="3616326"/>
            <a:chOff x="3958965" y="1520788"/>
            <a:chExt cx="4138458" cy="4145322"/>
          </a:xfrm>
        </p:grpSpPr>
        <p:sp>
          <p:nvSpPr>
            <p:cNvPr id="4" name="Freeform: Shape 29"/>
            <p:cNvSpPr/>
            <p:nvPr/>
          </p:nvSpPr>
          <p:spPr bwMode="auto">
            <a:xfrm>
              <a:off x="7593658" y="3012222"/>
              <a:ext cx="433346" cy="1086978"/>
            </a:xfrm>
            <a:custGeom>
              <a:cxnLst>
                <a:cxn ang="0">
                  <a:pos x="0" y="346"/>
                </a:cxn>
                <a:cxn ang="0">
                  <a:pos x="73" y="563"/>
                </a:cxn>
                <a:cxn ang="0">
                  <a:pos x="224" y="391"/>
                </a:cxn>
                <a:cxn ang="0">
                  <a:pos x="149" y="376"/>
                </a:cxn>
                <a:cxn ang="0">
                  <a:pos x="108" y="0"/>
                </a:cxn>
                <a:cxn ang="0">
                  <a:pos x="35" y="24"/>
                </a:cxn>
                <a:cxn ang="0">
                  <a:pos x="73" y="361"/>
                </a:cxn>
                <a:cxn ang="0">
                  <a:pos x="0" y="346"/>
                </a:cxn>
              </a:cxnLst>
              <a:rect b="b" l="0" r="r" t="0"/>
              <a:pathLst>
                <a:path h="563" w="224">
                  <a:moveTo>
                    <a:pt x="0" y="346"/>
                  </a:moveTo>
                  <a:cubicBezTo>
                    <a:pt x="73" y="563"/>
                    <a:pt x="73" y="563"/>
                    <a:pt x="73" y="563"/>
                  </a:cubicBezTo>
                  <a:cubicBezTo>
                    <a:pt x="224" y="391"/>
                    <a:pt x="224" y="391"/>
                    <a:pt x="224" y="391"/>
                  </a:cubicBezTo>
                  <a:cubicBezTo>
                    <a:pt x="149" y="376"/>
                    <a:pt x="149" y="376"/>
                    <a:pt x="149" y="376"/>
                  </a:cubicBezTo>
                  <a:cubicBezTo>
                    <a:pt x="160" y="250"/>
                    <a:pt x="146" y="121"/>
                    <a:pt x="108" y="0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69" y="132"/>
                    <a:pt x="82" y="247"/>
                    <a:pt x="73" y="361"/>
                  </a:cubicBezTo>
                  <a:lnTo>
                    <a:pt x="0" y="346"/>
                  </a:lnTo>
                  <a:close/>
                </a:path>
              </a:pathLst>
            </a:custGeom>
            <a:solidFill>
              <a:srgbClr val="D9D5CA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Freeform: Shape 30"/>
            <p:cNvSpPr/>
            <p:nvPr/>
          </p:nvSpPr>
          <p:spPr bwMode="auto">
            <a:xfrm>
              <a:off x="5519014" y="1591207"/>
              <a:ext cx="1088784" cy="433347"/>
            </a:xfrm>
            <a:custGeom>
              <a:cxnLst>
                <a:cxn ang="0">
                  <a:pos x="361" y="151"/>
                </a:cxn>
                <a:cxn ang="0">
                  <a:pos x="346" y="224"/>
                </a:cxn>
                <a:cxn ang="0">
                  <a:pos x="563" y="151"/>
                </a:cxn>
                <a:cxn ang="0">
                  <a:pos x="391" y="0"/>
                </a:cxn>
                <a:cxn ang="0">
                  <a:pos x="376" y="75"/>
                </a:cxn>
                <a:cxn ang="0">
                  <a:pos x="0" y="116"/>
                </a:cxn>
                <a:cxn ang="0">
                  <a:pos x="23" y="189"/>
                </a:cxn>
                <a:cxn ang="0">
                  <a:pos x="361" y="151"/>
                </a:cxn>
              </a:cxnLst>
              <a:rect b="b" l="0" r="r" t="0"/>
              <a:pathLst>
                <a:path h="224" w="563">
                  <a:moveTo>
                    <a:pt x="361" y="151"/>
                  </a:moveTo>
                  <a:cubicBezTo>
                    <a:pt x="346" y="224"/>
                    <a:pt x="346" y="224"/>
                    <a:pt x="346" y="224"/>
                  </a:cubicBezTo>
                  <a:cubicBezTo>
                    <a:pt x="563" y="151"/>
                    <a:pt x="563" y="151"/>
                    <a:pt x="563" y="151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76" y="75"/>
                    <a:pt x="376" y="75"/>
                    <a:pt x="376" y="75"/>
                  </a:cubicBezTo>
                  <a:cubicBezTo>
                    <a:pt x="250" y="64"/>
                    <a:pt x="121" y="78"/>
                    <a:pt x="0" y="116"/>
                  </a:cubicBezTo>
                  <a:cubicBezTo>
                    <a:pt x="23" y="189"/>
                    <a:pt x="23" y="189"/>
                    <a:pt x="23" y="189"/>
                  </a:cubicBezTo>
                  <a:cubicBezTo>
                    <a:pt x="131" y="155"/>
                    <a:pt x="247" y="142"/>
                    <a:pt x="361" y="151"/>
                  </a:cubicBezTo>
                  <a:close/>
                </a:path>
              </a:pathLst>
            </a:custGeom>
            <a:solidFill>
              <a:srgbClr val="D9D5CA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31"/>
            <p:cNvSpPr/>
            <p:nvPr/>
          </p:nvSpPr>
          <p:spPr bwMode="auto">
            <a:xfrm>
              <a:off x="3958965" y="3012222"/>
              <a:ext cx="433346" cy="1086978"/>
            </a:xfrm>
            <a:custGeom>
              <a:cxnLst>
                <a:cxn ang="0">
                  <a:pos x="116" y="563"/>
                </a:cxn>
                <a:cxn ang="0">
                  <a:pos x="189" y="540"/>
                </a:cxn>
                <a:cxn ang="0">
                  <a:pos x="151" y="202"/>
                </a:cxn>
                <a:cxn ang="0">
                  <a:pos x="224" y="217"/>
                </a:cxn>
                <a:cxn ang="0">
                  <a:pos x="151" y="0"/>
                </a:cxn>
                <a:cxn ang="0">
                  <a:pos x="0" y="172"/>
                </a:cxn>
                <a:cxn ang="0">
                  <a:pos x="75" y="187"/>
                </a:cxn>
                <a:cxn ang="0">
                  <a:pos x="116" y="563"/>
                </a:cxn>
              </a:cxnLst>
              <a:rect b="b" l="0" r="r" t="0"/>
              <a:pathLst>
                <a:path h="563" w="224">
                  <a:moveTo>
                    <a:pt x="116" y="563"/>
                  </a:moveTo>
                  <a:cubicBezTo>
                    <a:pt x="189" y="540"/>
                    <a:pt x="189" y="540"/>
                    <a:pt x="189" y="540"/>
                  </a:cubicBezTo>
                  <a:cubicBezTo>
                    <a:pt x="155" y="432"/>
                    <a:pt x="142" y="316"/>
                    <a:pt x="151" y="202"/>
                  </a:cubicBezTo>
                  <a:cubicBezTo>
                    <a:pt x="224" y="217"/>
                    <a:pt x="224" y="217"/>
                    <a:pt x="224" y="217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75" y="187"/>
                    <a:pt x="75" y="187"/>
                    <a:pt x="75" y="187"/>
                  </a:cubicBezTo>
                  <a:cubicBezTo>
                    <a:pt x="64" y="313"/>
                    <a:pt x="78" y="442"/>
                    <a:pt x="116" y="563"/>
                  </a:cubicBezTo>
                  <a:close/>
                </a:path>
              </a:pathLst>
            </a:custGeom>
            <a:solidFill>
              <a:srgbClr val="D9D5CA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Freeform: Shape 32"/>
            <p:cNvSpPr/>
            <p:nvPr/>
          </p:nvSpPr>
          <p:spPr bwMode="auto">
            <a:xfrm>
              <a:off x="5519014" y="5225901"/>
              <a:ext cx="1088784" cy="433347"/>
            </a:xfrm>
            <a:custGeom>
              <a:cxnLst>
                <a:cxn ang="0">
                  <a:pos x="202" y="73"/>
                </a:cxn>
                <a:cxn ang="0">
                  <a:pos x="217" y="0"/>
                </a:cxn>
                <a:cxn ang="0">
                  <a:pos x="0" y="73"/>
                </a:cxn>
                <a:cxn ang="0">
                  <a:pos x="172" y="224"/>
                </a:cxn>
                <a:cxn ang="0">
                  <a:pos x="187" y="149"/>
                </a:cxn>
                <a:cxn ang="0">
                  <a:pos x="273" y="153"/>
                </a:cxn>
                <a:cxn ang="0">
                  <a:pos x="563" y="108"/>
                </a:cxn>
                <a:cxn ang="0">
                  <a:pos x="540" y="35"/>
                </a:cxn>
                <a:cxn ang="0">
                  <a:pos x="202" y="73"/>
                </a:cxn>
              </a:cxnLst>
              <a:rect b="b" l="0" r="r" t="0"/>
              <a:pathLst>
                <a:path h="224" w="563">
                  <a:moveTo>
                    <a:pt x="202" y="73"/>
                  </a:moveTo>
                  <a:cubicBezTo>
                    <a:pt x="217" y="0"/>
                    <a:pt x="217" y="0"/>
                    <a:pt x="217" y="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72" y="224"/>
                    <a:pt x="172" y="224"/>
                    <a:pt x="172" y="224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216" y="151"/>
                    <a:pt x="244" y="153"/>
                    <a:pt x="273" y="153"/>
                  </a:cubicBezTo>
                  <a:cubicBezTo>
                    <a:pt x="371" y="153"/>
                    <a:pt x="470" y="138"/>
                    <a:pt x="563" y="108"/>
                  </a:cubicBezTo>
                  <a:cubicBezTo>
                    <a:pt x="540" y="35"/>
                    <a:pt x="540" y="35"/>
                    <a:pt x="540" y="35"/>
                  </a:cubicBezTo>
                  <a:cubicBezTo>
                    <a:pt x="431" y="69"/>
                    <a:pt x="316" y="82"/>
                    <a:pt x="202" y="73"/>
                  </a:cubicBezTo>
                  <a:close/>
                </a:path>
              </a:pathLst>
            </a:custGeom>
            <a:solidFill>
              <a:srgbClr val="D9D5CA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" name="Group 33"/>
            <p:cNvGrpSpPr/>
            <p:nvPr/>
          </p:nvGrpSpPr>
          <p:grpSpPr>
            <a:xfrm>
              <a:off x="3998951" y="1520788"/>
              <a:ext cx="1792706" cy="1837213"/>
              <a:chOff x="2792646" y="1157288"/>
              <a:chExt cx="1576154" cy="1615284"/>
            </a:xfrm>
          </p:grpSpPr>
          <p:sp>
            <p:nvSpPr>
              <p:cNvPr id="38" name="Freeform: Shape 34"/>
              <p:cNvSpPr/>
              <p:nvPr/>
            </p:nvSpPr>
            <p:spPr bwMode="auto">
              <a:xfrm>
                <a:off x="2803525" y="1207297"/>
                <a:ext cx="1565275" cy="1565275"/>
              </a:xfrm>
              <a:custGeom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b="b" l="0" r="r" t="0"/>
                <a:pathLst>
                  <a:path h="922" w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Freeform: Shape 35"/>
              <p:cNvSpPr/>
              <p:nvPr/>
            </p:nvSpPr>
            <p:spPr bwMode="auto">
              <a:xfrm>
                <a:off x="2792646" y="1157288"/>
                <a:ext cx="1565275" cy="1565275"/>
              </a:xfrm>
              <a:custGeom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b="b" l="0" r="r" t="0"/>
                <a:pathLst>
                  <a:path h="922" w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rgbClr val="2E4A4E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36"/>
            <p:cNvGrpSpPr/>
            <p:nvPr/>
          </p:nvGrpSpPr>
          <p:grpSpPr>
            <a:xfrm>
              <a:off x="6317091" y="1520788"/>
              <a:ext cx="1780332" cy="1837213"/>
              <a:chOff x="4830763" y="1157288"/>
              <a:chExt cx="1565275" cy="1615284"/>
            </a:xfrm>
          </p:grpSpPr>
          <p:sp>
            <p:nvSpPr>
              <p:cNvPr id="36" name="Freeform: Shape 37"/>
              <p:cNvSpPr/>
              <p:nvPr/>
            </p:nvSpPr>
            <p:spPr bwMode="auto">
              <a:xfrm>
                <a:off x="4830763" y="1207297"/>
                <a:ext cx="1565275" cy="1565275"/>
              </a:xfrm>
              <a:custGeom>
                <a:cxnLst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</a:cxnLst>
                <a:rect b="b" l="0" r="r" t="0"/>
                <a:pathLst>
                  <a:path h="922" w="922">
                    <a:moveTo>
                      <a:pt x="16" y="490"/>
                    </a:move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38"/>
              <p:cNvSpPr/>
              <p:nvPr/>
            </p:nvSpPr>
            <p:spPr bwMode="auto">
              <a:xfrm>
                <a:off x="4830763" y="1157288"/>
                <a:ext cx="1565275" cy="1565275"/>
              </a:xfrm>
              <a:custGeom>
                <a:cxnLst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</a:cxnLst>
                <a:rect b="b" l="0" r="r" t="0"/>
                <a:pathLst>
                  <a:path h="922" w="922">
                    <a:moveTo>
                      <a:pt x="16" y="490"/>
                    </a:move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lose/>
                  </a:path>
                </a:pathLst>
              </a:custGeom>
              <a:solidFill>
                <a:srgbClr val="BA764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39"/>
            <p:cNvGrpSpPr/>
            <p:nvPr/>
          </p:nvGrpSpPr>
          <p:grpSpPr>
            <a:xfrm>
              <a:off x="6304717" y="3826552"/>
              <a:ext cx="1792706" cy="1839558"/>
              <a:chOff x="4819884" y="3184525"/>
              <a:chExt cx="1576154" cy="1617345"/>
            </a:xfrm>
          </p:grpSpPr>
          <p:sp>
            <p:nvSpPr>
              <p:cNvPr id="34" name="Freeform: Shape 40"/>
              <p:cNvSpPr/>
              <p:nvPr/>
            </p:nvSpPr>
            <p:spPr bwMode="auto">
              <a:xfrm>
                <a:off x="4830763" y="3236595"/>
                <a:ext cx="1565275" cy="1565275"/>
              </a:xfrm>
              <a:custGeom>
                <a:cxnLst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</a:cxnLst>
                <a:rect b="b" l="0" r="r" t="0"/>
                <a:pathLst>
                  <a:path h="922" w="922">
                    <a:moveTo>
                      <a:pt x="16" y="490"/>
                    </a:move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41"/>
              <p:cNvSpPr/>
              <p:nvPr/>
            </p:nvSpPr>
            <p:spPr bwMode="auto">
              <a:xfrm>
                <a:off x="4819884" y="3184525"/>
                <a:ext cx="1565275" cy="1565275"/>
              </a:xfrm>
              <a:custGeom>
                <a:cxnLst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</a:cxnLst>
                <a:rect b="b" l="0" r="r" t="0"/>
                <a:pathLst>
                  <a:path h="922" w="922">
                    <a:moveTo>
                      <a:pt x="490" y="16"/>
                    </a:move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lnTo>
                      <a:pt x="490" y="16"/>
                    </a:lnTo>
                    <a:close/>
                  </a:path>
                </a:pathLst>
              </a:custGeom>
              <a:solidFill>
                <a:srgbClr val="2E4A4E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42"/>
            <p:cNvGrpSpPr/>
            <p:nvPr/>
          </p:nvGrpSpPr>
          <p:grpSpPr>
            <a:xfrm>
              <a:off x="4011325" y="3826552"/>
              <a:ext cx="1780332" cy="1839558"/>
              <a:chOff x="2803525" y="3184525"/>
              <a:chExt cx="1565275" cy="1617345"/>
            </a:xfrm>
          </p:grpSpPr>
          <p:sp>
            <p:nvSpPr>
              <p:cNvPr id="32" name="Freeform: Shape 43"/>
              <p:cNvSpPr/>
              <p:nvPr/>
            </p:nvSpPr>
            <p:spPr bwMode="auto">
              <a:xfrm>
                <a:off x="2803525" y="3236595"/>
                <a:ext cx="1565275" cy="1565275"/>
              </a:xfrm>
              <a:custGeom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b="b" l="0" r="r" t="0"/>
                <a:pathLst>
                  <a:path h="922" w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44"/>
              <p:cNvSpPr/>
              <p:nvPr/>
            </p:nvSpPr>
            <p:spPr bwMode="auto">
              <a:xfrm>
                <a:off x="2803525" y="3184525"/>
                <a:ext cx="1565275" cy="1565275"/>
              </a:xfrm>
              <a:custGeom>
                <a:cxnLst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</a:cxnLst>
                <a:rect b="b" l="0" r="r" t="0"/>
                <a:pathLst>
                  <a:path h="922" w="922">
                    <a:moveTo>
                      <a:pt x="906" y="432"/>
                    </a:move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lose/>
                  </a:path>
                </a:pathLst>
              </a:custGeom>
              <a:solidFill>
                <a:srgbClr val="BA764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2" name="Freeform: Shape 46"/>
            <p:cNvSpPr/>
            <p:nvPr/>
          </p:nvSpPr>
          <p:spPr bwMode="auto">
            <a:xfrm>
              <a:off x="4707641" y="2114296"/>
              <a:ext cx="387709" cy="570912"/>
            </a:xfrm>
            <a:custGeom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b="b" l="0" r="r" t="0"/>
              <a:pathLst>
                <a:path h="62" w="4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49"/>
            <p:cNvSpPr>
              <a:spLocks noChangeAspect="1"/>
            </p:cNvSpPr>
            <p:nvPr/>
          </p:nvSpPr>
          <p:spPr bwMode="auto">
            <a:xfrm>
              <a:off x="6990006" y="2168461"/>
              <a:ext cx="434506" cy="467471"/>
            </a:xfrm>
            <a:custGeom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b="b" l="0" r="r" t="0"/>
              <a:pathLst>
                <a:path h="72" w="67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52"/>
            <p:cNvSpPr/>
            <p:nvPr/>
          </p:nvSpPr>
          <p:spPr bwMode="auto">
            <a:xfrm>
              <a:off x="6992070" y="4492283"/>
              <a:ext cx="473708" cy="443870"/>
            </a:xfrm>
            <a:custGeom>
              <a:cxnLst>
                <a:cxn ang="0">
                  <a:pos x="59" y="51"/>
                </a:cxn>
                <a:cxn ang="0">
                  <a:pos x="56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7"/>
                </a:cxn>
                <a:cxn ang="0">
                  <a:pos x="20" y="37"/>
                </a:cxn>
                <a:cxn ang="0">
                  <a:pos x="25" y="41"/>
                </a:cxn>
                <a:cxn ang="0">
                  <a:pos x="29" y="43"/>
                </a:cxn>
                <a:cxn ang="0">
                  <a:pos x="34" y="41"/>
                </a:cxn>
                <a:cxn ang="0">
                  <a:pos x="39" y="37"/>
                </a:cxn>
                <a:cxn ang="0">
                  <a:pos x="56" y="37"/>
                </a:cxn>
                <a:cxn ang="0">
                  <a:pos x="59" y="40"/>
                </a:cxn>
                <a:cxn ang="0">
                  <a:pos x="59" y="51"/>
                </a:cxn>
                <a:cxn ang="0">
                  <a:pos x="47" y="22"/>
                </a:cxn>
                <a:cxn ang="0">
                  <a:pos x="31" y="38"/>
                </a:cxn>
                <a:cxn ang="0">
                  <a:pos x="29" y="39"/>
                </a:cxn>
                <a:cxn ang="0">
                  <a:pos x="28" y="38"/>
                </a:cxn>
                <a:cxn ang="0">
                  <a:pos x="12" y="22"/>
                </a:cxn>
                <a:cxn ang="0">
                  <a:pos x="11" y="20"/>
                </a:cxn>
                <a:cxn ang="0">
                  <a:pos x="13" y="18"/>
                </a:cxn>
                <a:cxn ang="0">
                  <a:pos x="23" y="18"/>
                </a:cxn>
                <a:cxn ang="0">
                  <a:pos x="23" y="2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36" y="18"/>
                </a:cxn>
                <a:cxn ang="0">
                  <a:pos x="45" y="18"/>
                </a:cxn>
                <a:cxn ang="0">
                  <a:pos x="48" y="20"/>
                </a:cxn>
                <a:cxn ang="0">
                  <a:pos x="47" y="22"/>
                </a:cxn>
                <a:cxn ang="0">
                  <a:pos x="43" y="46"/>
                </a:cxn>
                <a:cxn ang="0">
                  <a:pos x="41" y="48"/>
                </a:cxn>
                <a:cxn ang="0">
                  <a:pos x="43" y="50"/>
                </a:cxn>
                <a:cxn ang="0">
                  <a:pos x="45" y="48"/>
                </a:cxn>
                <a:cxn ang="0">
                  <a:pos x="43" y="46"/>
                </a:cxn>
                <a:cxn ang="0">
                  <a:pos x="52" y="46"/>
                </a:cxn>
                <a:cxn ang="0">
                  <a:pos x="50" y="48"/>
                </a:cxn>
                <a:cxn ang="0">
                  <a:pos x="52" y="50"/>
                </a:cxn>
                <a:cxn ang="0">
                  <a:pos x="55" y="48"/>
                </a:cxn>
                <a:cxn ang="0">
                  <a:pos x="52" y="46"/>
                </a:cxn>
              </a:cxnLst>
              <a:rect b="b" l="0" r="r" t="0"/>
              <a:pathLst>
                <a:path h="55" w="59">
                  <a:moveTo>
                    <a:pt x="59" y="51"/>
                  </a:moveTo>
                  <a:cubicBezTo>
                    <a:pt x="59" y="53"/>
                    <a:pt x="58" y="55"/>
                    <a:pt x="56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7"/>
                    <a:pt x="3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3"/>
                    <a:pt x="28" y="43"/>
                    <a:pt x="29" y="43"/>
                  </a:cubicBezTo>
                  <a:cubicBezTo>
                    <a:pt x="31" y="43"/>
                    <a:pt x="33" y="43"/>
                    <a:pt x="34" y="41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8" y="37"/>
                    <a:pt x="59" y="38"/>
                    <a:pt x="59" y="40"/>
                  </a:cubicBezTo>
                  <a:lnTo>
                    <a:pt x="59" y="51"/>
                  </a:lnTo>
                  <a:close/>
                  <a:moveTo>
                    <a:pt x="47" y="22"/>
                  </a:moveTo>
                  <a:cubicBezTo>
                    <a:pt x="31" y="38"/>
                    <a:pt x="31" y="38"/>
                    <a:pt x="31" y="38"/>
                  </a:cubicBezTo>
                  <a:cubicBezTo>
                    <a:pt x="31" y="39"/>
                    <a:pt x="30" y="39"/>
                    <a:pt x="29" y="39"/>
                  </a:cubicBezTo>
                  <a:cubicBezTo>
                    <a:pt x="29" y="39"/>
                    <a:pt x="28" y="39"/>
                    <a:pt x="28" y="3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2" y="19"/>
                    <a:pt x="13" y="18"/>
                    <a:pt x="1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8"/>
                    <a:pt x="47" y="19"/>
                    <a:pt x="48" y="20"/>
                  </a:cubicBezTo>
                  <a:cubicBezTo>
                    <a:pt x="48" y="20"/>
                    <a:pt x="48" y="21"/>
                    <a:pt x="47" y="22"/>
                  </a:cubicBezTo>
                  <a:close/>
                  <a:moveTo>
                    <a:pt x="43" y="46"/>
                  </a:moveTo>
                  <a:cubicBezTo>
                    <a:pt x="42" y="46"/>
                    <a:pt x="41" y="47"/>
                    <a:pt x="41" y="48"/>
                  </a:cubicBezTo>
                  <a:cubicBezTo>
                    <a:pt x="41" y="49"/>
                    <a:pt x="42" y="50"/>
                    <a:pt x="43" y="50"/>
                  </a:cubicBezTo>
                  <a:cubicBezTo>
                    <a:pt x="44" y="50"/>
                    <a:pt x="45" y="49"/>
                    <a:pt x="45" y="48"/>
                  </a:cubicBezTo>
                  <a:cubicBezTo>
                    <a:pt x="45" y="47"/>
                    <a:pt x="44" y="46"/>
                    <a:pt x="43" y="46"/>
                  </a:cubicBezTo>
                  <a:close/>
                  <a:moveTo>
                    <a:pt x="52" y="46"/>
                  </a:moveTo>
                  <a:cubicBezTo>
                    <a:pt x="51" y="46"/>
                    <a:pt x="50" y="47"/>
                    <a:pt x="50" y="48"/>
                  </a:cubicBezTo>
                  <a:cubicBezTo>
                    <a:pt x="50" y="49"/>
                    <a:pt x="51" y="50"/>
                    <a:pt x="52" y="50"/>
                  </a:cubicBezTo>
                  <a:cubicBezTo>
                    <a:pt x="54" y="50"/>
                    <a:pt x="55" y="49"/>
                    <a:pt x="55" y="48"/>
                  </a:cubicBezTo>
                  <a:cubicBezTo>
                    <a:pt x="55" y="47"/>
                    <a:pt x="54" y="46"/>
                    <a:pt x="52" y="4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55"/>
            <p:cNvSpPr>
              <a:spLocks noChangeAspect="1"/>
            </p:cNvSpPr>
            <p:nvPr/>
          </p:nvSpPr>
          <p:spPr bwMode="auto">
            <a:xfrm>
              <a:off x="4650329" y="4492283"/>
              <a:ext cx="502324" cy="464214"/>
            </a:xfrm>
            <a:custGeom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b="b" l="0" r="r" t="0"/>
              <a:pathLst>
                <a:path h="62" w="67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144425" y="2043855"/>
            <a:ext cx="2854804" cy="1192329"/>
            <a:chOff x="1531599" y="3689289"/>
            <a:chExt cx="2854804" cy="1192329"/>
          </a:xfrm>
        </p:grpSpPr>
        <p:sp>
          <p:nvSpPr>
            <p:cNvPr id="44" name="矩形 43"/>
            <p:cNvSpPr/>
            <p:nvPr/>
          </p:nvSpPr>
          <p:spPr>
            <a:xfrm>
              <a:off x="1531599" y="4050621"/>
              <a:ext cx="2854804" cy="822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531599" y="3689289"/>
              <a:ext cx="170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144425" y="4164377"/>
            <a:ext cx="2854804" cy="1192329"/>
            <a:chOff x="1531599" y="3689289"/>
            <a:chExt cx="2854804" cy="1192329"/>
          </a:xfrm>
        </p:grpSpPr>
        <p:sp>
          <p:nvSpPr>
            <p:cNvPr id="47" name="矩形 46"/>
            <p:cNvSpPr/>
            <p:nvPr/>
          </p:nvSpPr>
          <p:spPr>
            <a:xfrm>
              <a:off x="1531599" y="4050621"/>
              <a:ext cx="2854804" cy="822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531599" y="3689290"/>
              <a:ext cx="170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71507" y="2043855"/>
            <a:ext cx="2854804" cy="1192329"/>
            <a:chOff x="1531599" y="3689289"/>
            <a:chExt cx="2854804" cy="1192329"/>
          </a:xfrm>
        </p:grpSpPr>
        <p:sp>
          <p:nvSpPr>
            <p:cNvPr id="50" name="矩形 49"/>
            <p:cNvSpPr/>
            <p:nvPr/>
          </p:nvSpPr>
          <p:spPr>
            <a:xfrm>
              <a:off x="1531599" y="4050621"/>
              <a:ext cx="2854804" cy="822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679523" y="3689289"/>
              <a:ext cx="170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71507" y="4164377"/>
            <a:ext cx="2854804" cy="1192329"/>
            <a:chOff x="1531599" y="3689289"/>
            <a:chExt cx="2854804" cy="1192329"/>
          </a:xfrm>
        </p:grpSpPr>
        <p:sp>
          <p:nvSpPr>
            <p:cNvPr id="53" name="矩形 52"/>
            <p:cNvSpPr/>
            <p:nvPr/>
          </p:nvSpPr>
          <p:spPr>
            <a:xfrm>
              <a:off x="1531599" y="4050621"/>
              <a:ext cx="2854804" cy="822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679523" y="3689290"/>
              <a:ext cx="170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D374A"/>
      </a:accent1>
      <a:accent2>
        <a:srgbClr val="6A868F"/>
      </a:accent2>
      <a:accent3>
        <a:srgbClr val="31778E"/>
      </a:accent3>
      <a:accent4>
        <a:srgbClr val="D6C88B"/>
      </a:accent4>
      <a:accent5>
        <a:srgbClr val="D66E49"/>
      </a:accent5>
      <a:accent6>
        <a:srgbClr val="649EB2"/>
      </a:accent6>
      <a:hlink>
        <a:srgbClr val="BD374A"/>
      </a:hlink>
      <a:folHlink>
        <a:srgbClr val="BFBFBF"/>
      </a:folHlink>
    </a:clrScheme>
    <a:fontScheme name="zwds4msg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D374A"/>
      </a:accent1>
      <a:accent2>
        <a:srgbClr val="6A868F"/>
      </a:accent2>
      <a:accent3>
        <a:srgbClr val="31778E"/>
      </a:accent3>
      <a:accent4>
        <a:srgbClr val="D6C88B"/>
      </a:accent4>
      <a:accent5>
        <a:srgbClr val="D66E49"/>
      </a:accent5>
      <a:accent6>
        <a:srgbClr val="649EB2"/>
      </a:accent6>
      <a:hlink>
        <a:srgbClr val="BD374A"/>
      </a:hlink>
      <a:folHlink>
        <a:srgbClr val="BFBFBF"/>
      </a:folHlink>
    </a:clrScheme>
    <a:fontScheme name="zwds4msg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176</Paragraphs>
  <Slides>22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2">
      <vt:lpstr>Arial</vt:lpstr>
      <vt:lpstr>微软雅黑</vt:lpstr>
      <vt:lpstr>包图简圆体</vt:lpstr>
      <vt:lpstr>Calibri</vt:lpstr>
      <vt:lpstr>Calibri Light</vt:lpstr>
      <vt:lpstr>Montserrat Semi</vt:lpstr>
      <vt:lpstr>宋体</vt:lpstr>
      <vt:lpstr>Meiryo</vt:lpstr>
      <vt:lpstr>Arial Narrow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2022-03-20T11:23:53Z</dcterms:created>
  <cp:lastPrinted>2022-03-20T11:23:53Z</cp:lastPrinted>
  <dcterms:modified xsi:type="dcterms:W3CDTF">2022-03-20T03:35:12Z</dcterms:modified>
  <cp:revision>1</cp:revision>
</cp:coreProperties>
</file>